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bookmarkIdSeed="2">
  <p:sldMasterIdLst>
    <p:sldMasterId id="2147483672" r:id="rId1"/>
    <p:sldMasterId id="2147483697" r:id="rId2"/>
  </p:sldMasterIdLst>
  <p:notesMasterIdLst>
    <p:notesMasterId r:id="rId63"/>
  </p:notesMasterIdLst>
  <p:sldIdLst>
    <p:sldId id="345" r:id="rId3"/>
    <p:sldId id="275" r:id="rId4"/>
    <p:sldId id="260" r:id="rId5"/>
    <p:sldId id="476" r:id="rId6"/>
    <p:sldId id="303" r:id="rId7"/>
    <p:sldId id="507" r:id="rId8"/>
    <p:sldId id="386" r:id="rId9"/>
    <p:sldId id="405" r:id="rId10"/>
    <p:sldId id="407" r:id="rId11"/>
    <p:sldId id="331" r:id="rId12"/>
    <p:sldId id="417" r:id="rId13"/>
    <p:sldId id="494" r:id="rId14"/>
    <p:sldId id="495" r:id="rId15"/>
    <p:sldId id="392" r:id="rId16"/>
    <p:sldId id="511" r:id="rId17"/>
    <p:sldId id="515" r:id="rId18"/>
    <p:sldId id="516" r:id="rId19"/>
    <p:sldId id="517" r:id="rId20"/>
    <p:sldId id="518" r:id="rId21"/>
    <p:sldId id="411" r:id="rId22"/>
    <p:sldId id="418" r:id="rId23"/>
    <p:sldId id="268" r:id="rId24"/>
    <p:sldId id="509" r:id="rId25"/>
    <p:sldId id="556" r:id="rId26"/>
    <p:sldId id="557" r:id="rId27"/>
    <p:sldId id="522" r:id="rId28"/>
    <p:sldId id="546" r:id="rId29"/>
    <p:sldId id="528" r:id="rId30"/>
    <p:sldId id="363" r:id="rId31"/>
    <p:sldId id="477" r:id="rId32"/>
    <p:sldId id="478" r:id="rId33"/>
    <p:sldId id="388" r:id="rId34"/>
    <p:sldId id="502" r:id="rId35"/>
    <p:sldId id="503" r:id="rId36"/>
    <p:sldId id="551" r:id="rId37"/>
    <p:sldId id="552" r:id="rId38"/>
    <p:sldId id="553" r:id="rId39"/>
    <p:sldId id="554" r:id="rId40"/>
    <p:sldId id="504" r:id="rId41"/>
    <p:sldId id="266" r:id="rId42"/>
    <p:sldId id="505" r:id="rId43"/>
    <p:sldId id="481" r:id="rId44"/>
    <p:sldId id="506" r:id="rId45"/>
    <p:sldId id="449" r:id="rId46"/>
    <p:sldId id="534" r:id="rId47"/>
    <p:sldId id="545" r:id="rId48"/>
    <p:sldId id="535" r:id="rId49"/>
    <p:sldId id="541" r:id="rId50"/>
    <p:sldId id="482" r:id="rId51"/>
    <p:sldId id="537" r:id="rId52"/>
    <p:sldId id="483" r:id="rId53"/>
    <p:sldId id="558" r:id="rId54"/>
    <p:sldId id="529" r:id="rId55"/>
    <p:sldId id="540" r:id="rId56"/>
    <p:sldId id="547" r:id="rId57"/>
    <p:sldId id="548" r:id="rId58"/>
    <p:sldId id="549" r:id="rId59"/>
    <p:sldId id="273" r:id="rId60"/>
    <p:sldId id="365" r:id="rId61"/>
    <p:sldId id="282" r:id="rId62"/>
  </p:sldIdLst>
  <p:sldSz cx="9144000" cy="5143500" type="screen16x9"/>
  <p:notesSz cx="6858000" cy="9144000"/>
  <p:embeddedFontLst>
    <p:embeddedFont>
      <p:font typeface="Barlow" panose="00000500000000000000" pitchFamily="2" charset="0"/>
      <p:regular r:id="rId64"/>
      <p:bold r:id="rId65"/>
      <p:italic r:id="rId66"/>
      <p:boldItalic r:id="rId67"/>
    </p:embeddedFont>
    <p:embeddedFont>
      <p:font typeface="Barlow Black" panose="00000A00000000000000" pitchFamily="2" charset="0"/>
      <p:bold r:id="rId68"/>
      <p:boldItalic r:id="rId69"/>
    </p:embeddedFont>
    <p:embeddedFont>
      <p:font typeface="Raleway" pitchFamily="2" charset="0"/>
      <p:regular r:id="rId70"/>
      <p:bold r:id="rId71"/>
      <p:italic r:id="rId72"/>
      <p:boldItalic r:id="rId73"/>
    </p:embeddedFont>
    <p:embeddedFont>
      <p:font typeface="Raleway Thin" pitchFamily="2" charset="0"/>
      <p:regular r:id="rId74"/>
      <p:bold r:id="rId75"/>
      <p:italic r:id="rId76"/>
      <p:boldItalic r:id="rId77"/>
    </p:embeddedFont>
    <p:embeddedFont>
      <p:font typeface="Work Sans" pitchFamily="2" charset="0"/>
      <p:regular r:id="rId78"/>
      <p:bold r:id="rId79"/>
      <p:italic r:id="rId80"/>
      <p:boldItalic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9900"/>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6D0618-0161-4D24-A43C-22D24195E929}" v="8" dt="2022-04-08T06:53:38.317"/>
  </p1510:revLst>
</p1510:revInfo>
</file>

<file path=ppt/tableStyles.xml><?xml version="1.0" encoding="utf-8"?>
<a:tblStyleLst xmlns:a="http://schemas.openxmlformats.org/drawingml/2006/main" def="{E7788A04-1AAB-4D9C-8CDA-A66FFED997AD}">
  <a:tblStyle styleId="{E7788A04-1AAB-4D9C-8CDA-A66FFED997A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971" autoAdjust="0"/>
  </p:normalViewPr>
  <p:slideViewPr>
    <p:cSldViewPr snapToGrid="0">
      <p:cViewPr>
        <p:scale>
          <a:sx n="120" d="100"/>
          <a:sy n="120" d="100"/>
        </p:scale>
        <p:origin x="1344" y="-138"/>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68" Type="http://schemas.openxmlformats.org/officeDocument/2006/relationships/font" Target="fonts/font5.fntdata"/><Relationship Id="rId76" Type="http://schemas.openxmlformats.org/officeDocument/2006/relationships/font" Target="fonts/font13.fntdata"/><Relationship Id="rId84"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3.fntdata"/><Relationship Id="rId74" Type="http://schemas.openxmlformats.org/officeDocument/2006/relationships/font" Target="fonts/font11.fntdata"/><Relationship Id="rId79" Type="http://schemas.openxmlformats.org/officeDocument/2006/relationships/font" Target="fonts/font16.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presProps" Target="presProps.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font" Target="fonts/font14.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9.fntdata"/><Relationship Id="rId80" Type="http://schemas.openxmlformats.org/officeDocument/2006/relationships/font" Target="fonts/font17.fntdata"/><Relationship Id="rId85"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4.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7.fntdata"/><Relationship Id="rId75" Type="http://schemas.openxmlformats.org/officeDocument/2006/relationships/font" Target="fonts/font12.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schemas.openxmlformats.org/officeDocument/2006/relationships/font" Target="fonts/font18.fntdata"/><Relationship Id="rId86"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5C903E-E37D-431E-ABB6-8BBAEBFD853D}" type="doc">
      <dgm:prSet loTypeId="urn:microsoft.com/office/officeart/2005/8/layout/bProcess4" loCatId="process" qsTypeId="urn:microsoft.com/office/officeart/2005/8/quickstyle/simple2" qsCatId="simple" csTypeId="urn:microsoft.com/office/officeart/2005/8/colors/accent1_2" csCatId="accent1" phldr="1"/>
      <dgm:spPr/>
      <dgm:t>
        <a:bodyPr/>
        <a:lstStyle/>
        <a:p>
          <a:endParaRPr lang="en-AU"/>
        </a:p>
      </dgm:t>
    </dgm:pt>
    <dgm:pt modelId="{6EECEE92-794D-4548-A4AF-EF806CCB7EFD}">
      <dgm:prSet phldrT="[Text]" custT="1"/>
      <dgm:spPr>
        <a:effectLst>
          <a:glow rad="228600">
            <a:schemeClr val="accent1">
              <a:satMod val="175000"/>
              <a:alpha val="40000"/>
            </a:schemeClr>
          </a:glow>
        </a:effectLst>
      </dgm:spPr>
      <dgm:t>
        <a:bodyPr/>
        <a:lstStyle/>
        <a:p>
          <a:r>
            <a:rPr lang="en-AU" sz="1400" b="1" dirty="0">
              <a:latin typeface="Barlow" panose="00000500000000000000" pitchFamily="2" charset="0"/>
            </a:rPr>
            <a:t>1. Facilitators presented project overview and proposed ways to support</a:t>
          </a:r>
        </a:p>
      </dgm:t>
    </dgm:pt>
    <dgm:pt modelId="{7E5E7D4B-F012-41C5-A314-EEF715040C7C}" type="parTrans" cxnId="{176AB3F1-124E-4A3D-B024-396B124BA7E5}">
      <dgm:prSet/>
      <dgm:spPr/>
      <dgm:t>
        <a:bodyPr/>
        <a:lstStyle/>
        <a:p>
          <a:endParaRPr lang="en-AU" sz="1400">
            <a:latin typeface="Barlow" panose="00000500000000000000" pitchFamily="2" charset="0"/>
          </a:endParaRPr>
        </a:p>
      </dgm:t>
    </dgm:pt>
    <dgm:pt modelId="{CDB6B407-661C-4856-9CB6-4825D4353A26}" type="sibTrans" cxnId="{176AB3F1-124E-4A3D-B024-396B124BA7E5}">
      <dgm:prSet/>
      <dgm:spPr/>
      <dgm:t>
        <a:bodyPr/>
        <a:lstStyle/>
        <a:p>
          <a:endParaRPr lang="en-AU"/>
        </a:p>
      </dgm:t>
    </dgm:pt>
    <dgm:pt modelId="{6A7472F0-14F0-4F39-8296-60AAF9F15B10}">
      <dgm:prSet phldrT="[Text]" custT="1"/>
      <dgm:spPr/>
      <dgm:t>
        <a:bodyPr/>
        <a:lstStyle/>
        <a:p>
          <a:r>
            <a:rPr lang="en-AU" sz="1400" dirty="0">
              <a:latin typeface="Barlow" panose="00000500000000000000" pitchFamily="2" charset="0"/>
            </a:rPr>
            <a:t>3. Facilitators proposed evidence-based strategies</a:t>
          </a:r>
        </a:p>
      </dgm:t>
    </dgm:pt>
    <dgm:pt modelId="{A3F8DA17-F026-4192-A8A1-895E80F81EA3}" type="parTrans" cxnId="{9BF21055-4DFB-47DD-B0B7-8B343D3E3627}">
      <dgm:prSet/>
      <dgm:spPr/>
      <dgm:t>
        <a:bodyPr/>
        <a:lstStyle/>
        <a:p>
          <a:endParaRPr lang="en-AU" sz="1400">
            <a:latin typeface="Barlow" panose="00000500000000000000" pitchFamily="2" charset="0"/>
          </a:endParaRPr>
        </a:p>
      </dgm:t>
    </dgm:pt>
    <dgm:pt modelId="{2071EB4B-18C4-4E10-9E97-4FEA102B9221}" type="sibTrans" cxnId="{9BF21055-4DFB-47DD-B0B7-8B343D3E3627}">
      <dgm:prSet/>
      <dgm:spPr/>
      <dgm:t>
        <a:bodyPr/>
        <a:lstStyle/>
        <a:p>
          <a:endParaRPr lang="en-AU" sz="1400">
            <a:latin typeface="Barlow" panose="00000500000000000000" pitchFamily="2" charset="0"/>
          </a:endParaRPr>
        </a:p>
      </dgm:t>
    </dgm:pt>
    <dgm:pt modelId="{079BA9D4-F545-41FB-BD5B-C6E0D99ADDEE}">
      <dgm:prSet phldrT="[Text]" custT="1"/>
      <dgm:spPr/>
      <dgm:t>
        <a:bodyPr/>
        <a:lstStyle/>
        <a:p>
          <a:r>
            <a:rPr lang="en-AU" sz="1400" b="0" dirty="0">
              <a:latin typeface="Barlow" panose="00000500000000000000" pitchFamily="2" charset="0"/>
            </a:rPr>
            <a:t>2. Group discussion about ways to support</a:t>
          </a:r>
        </a:p>
      </dgm:t>
    </dgm:pt>
    <dgm:pt modelId="{47F50917-E453-46BD-BEAD-D58A619AA088}" type="parTrans" cxnId="{6F78B4AD-272E-48BF-89FA-BEE676DD20F3}">
      <dgm:prSet/>
      <dgm:spPr/>
      <dgm:t>
        <a:bodyPr/>
        <a:lstStyle/>
        <a:p>
          <a:endParaRPr lang="en-AU" sz="1400">
            <a:latin typeface="Barlow" panose="00000500000000000000" pitchFamily="2" charset="0"/>
          </a:endParaRPr>
        </a:p>
      </dgm:t>
    </dgm:pt>
    <dgm:pt modelId="{E65450C4-CA52-413B-ACF2-39113246D718}" type="sibTrans" cxnId="{6F78B4AD-272E-48BF-89FA-BEE676DD20F3}">
      <dgm:prSet/>
      <dgm:spPr/>
      <dgm:t>
        <a:bodyPr/>
        <a:lstStyle/>
        <a:p>
          <a:endParaRPr lang="en-AU" sz="1400">
            <a:latin typeface="Barlow" panose="00000500000000000000" pitchFamily="2" charset="0"/>
          </a:endParaRPr>
        </a:p>
      </dgm:t>
    </dgm:pt>
    <dgm:pt modelId="{1AB00176-E59B-46B2-A9C5-FA356F5AD8D2}">
      <dgm:prSet phldrT="[Text]" custT="1"/>
      <dgm:spPr/>
      <dgm:t>
        <a:bodyPr/>
        <a:lstStyle/>
        <a:p>
          <a:r>
            <a:rPr lang="en-AU" sz="1400" dirty="0">
              <a:latin typeface="Barlow" panose="00000500000000000000" pitchFamily="2" charset="0"/>
            </a:rPr>
            <a:t>4. Group discussion about potential strategies</a:t>
          </a:r>
        </a:p>
      </dgm:t>
    </dgm:pt>
    <dgm:pt modelId="{5B63709B-2563-4A40-AA8B-01F84D4D0585}" type="parTrans" cxnId="{DED47D8D-C4D9-4840-B175-CBF568D04D1D}">
      <dgm:prSet/>
      <dgm:spPr/>
      <dgm:t>
        <a:bodyPr/>
        <a:lstStyle/>
        <a:p>
          <a:endParaRPr lang="en-AU" sz="1400">
            <a:latin typeface="Barlow" panose="00000500000000000000" pitchFamily="2" charset="0"/>
          </a:endParaRPr>
        </a:p>
      </dgm:t>
    </dgm:pt>
    <dgm:pt modelId="{E0B42BF9-F7C8-4001-8C8E-41DDCC594125}" type="sibTrans" cxnId="{DED47D8D-C4D9-4840-B175-CBF568D04D1D}">
      <dgm:prSet/>
      <dgm:spPr/>
      <dgm:t>
        <a:bodyPr/>
        <a:lstStyle/>
        <a:p>
          <a:endParaRPr lang="en-AU" sz="1400">
            <a:latin typeface="Barlow" panose="00000500000000000000" pitchFamily="2" charset="0"/>
          </a:endParaRPr>
        </a:p>
      </dgm:t>
    </dgm:pt>
    <dgm:pt modelId="{F0BA0F19-E33E-44FE-BB8A-C5D31DB59264}">
      <dgm:prSet phldrT="[Text]" custT="1"/>
      <dgm:spPr/>
      <dgm:t>
        <a:bodyPr/>
        <a:lstStyle/>
        <a:p>
          <a:r>
            <a:rPr lang="en-AU" sz="1400" b="0" dirty="0">
              <a:latin typeface="Barlow" panose="00000500000000000000" pitchFamily="2" charset="0"/>
            </a:rPr>
            <a:t>5. </a:t>
          </a:r>
          <a:r>
            <a:rPr lang="en-AU" sz="1400" dirty="0">
              <a:latin typeface="Barlow" panose="00000500000000000000" pitchFamily="2" charset="0"/>
            </a:rPr>
            <a:t>Facilitators</a:t>
          </a:r>
          <a:r>
            <a:rPr lang="en-AU" sz="1400" b="0" dirty="0">
              <a:latin typeface="Barlow" panose="00000500000000000000" pitchFamily="2" charset="0"/>
            </a:rPr>
            <a:t> documented strategies and input into survey</a:t>
          </a:r>
          <a:endParaRPr lang="en-AU" sz="1400" dirty="0">
            <a:latin typeface="Barlow" panose="00000500000000000000" pitchFamily="2" charset="0"/>
          </a:endParaRPr>
        </a:p>
      </dgm:t>
    </dgm:pt>
    <dgm:pt modelId="{DECEC899-0F0D-4ACB-B9A4-910161B26E58}" type="parTrans" cxnId="{C8ECBD86-0BEB-4E46-8CA9-F022B4957C26}">
      <dgm:prSet/>
      <dgm:spPr/>
      <dgm:t>
        <a:bodyPr/>
        <a:lstStyle/>
        <a:p>
          <a:endParaRPr lang="en-AU" sz="1400">
            <a:latin typeface="Barlow" panose="00000500000000000000" pitchFamily="2" charset="0"/>
          </a:endParaRPr>
        </a:p>
      </dgm:t>
    </dgm:pt>
    <dgm:pt modelId="{B8459AA5-D683-4C36-87F1-94DDF1F9C62C}" type="sibTrans" cxnId="{C8ECBD86-0BEB-4E46-8CA9-F022B4957C26}">
      <dgm:prSet/>
      <dgm:spPr/>
      <dgm:t>
        <a:bodyPr/>
        <a:lstStyle/>
        <a:p>
          <a:endParaRPr lang="en-AU" sz="1400">
            <a:latin typeface="Barlow" panose="00000500000000000000" pitchFamily="2" charset="0"/>
          </a:endParaRPr>
        </a:p>
      </dgm:t>
    </dgm:pt>
    <dgm:pt modelId="{499EEC30-C9D3-4B67-A93A-4AD57BCAD4E6}">
      <dgm:prSet phldrT="[Text]" custT="1"/>
      <dgm:spPr/>
      <dgm:t>
        <a:bodyPr/>
        <a:lstStyle/>
        <a:p>
          <a:r>
            <a:rPr lang="en-AU" sz="1400" dirty="0">
              <a:latin typeface="Barlow" panose="00000500000000000000" pitchFamily="2" charset="0"/>
            </a:rPr>
            <a:t>6. Strategy ranking activity and results presented</a:t>
          </a:r>
        </a:p>
      </dgm:t>
    </dgm:pt>
    <dgm:pt modelId="{A81BF00D-E879-4E99-9327-8D958DAB0769}" type="parTrans" cxnId="{6FB6FB58-1BBF-48F7-8F90-4EA573B9D4E9}">
      <dgm:prSet/>
      <dgm:spPr/>
      <dgm:t>
        <a:bodyPr/>
        <a:lstStyle/>
        <a:p>
          <a:endParaRPr lang="en-AU" sz="1400">
            <a:latin typeface="Barlow" panose="00000500000000000000" pitchFamily="2" charset="0"/>
          </a:endParaRPr>
        </a:p>
      </dgm:t>
    </dgm:pt>
    <dgm:pt modelId="{168B01F2-AA89-4B42-B2C3-33B51DECF227}" type="sibTrans" cxnId="{6FB6FB58-1BBF-48F7-8F90-4EA573B9D4E9}">
      <dgm:prSet/>
      <dgm:spPr/>
      <dgm:t>
        <a:bodyPr/>
        <a:lstStyle/>
        <a:p>
          <a:endParaRPr lang="en-AU" sz="1400">
            <a:latin typeface="Barlow" panose="00000500000000000000" pitchFamily="2" charset="0"/>
          </a:endParaRPr>
        </a:p>
      </dgm:t>
    </dgm:pt>
    <dgm:pt modelId="{3BA691E3-C256-40A1-94A7-757BD8A26728}">
      <dgm:prSet phldrT="[Text]" custT="1"/>
      <dgm:spPr/>
      <dgm:t>
        <a:bodyPr/>
        <a:lstStyle/>
        <a:p>
          <a:r>
            <a:rPr lang="en-AU" sz="1400" dirty="0">
              <a:latin typeface="Barlow" panose="00000500000000000000" pitchFamily="2" charset="0"/>
            </a:rPr>
            <a:t>7. Group discussion about strategy implementation</a:t>
          </a:r>
        </a:p>
      </dgm:t>
    </dgm:pt>
    <dgm:pt modelId="{7BD8CE21-673D-4D2F-9802-13DE83264F71}" type="parTrans" cxnId="{6B473EFE-DB80-4376-8688-38DFF90AFF70}">
      <dgm:prSet/>
      <dgm:spPr/>
      <dgm:t>
        <a:bodyPr/>
        <a:lstStyle/>
        <a:p>
          <a:endParaRPr lang="en-AU" sz="1400">
            <a:latin typeface="Barlow" panose="00000500000000000000" pitchFamily="2" charset="0"/>
          </a:endParaRPr>
        </a:p>
      </dgm:t>
    </dgm:pt>
    <dgm:pt modelId="{B08679A3-AC04-469B-B6E6-54553448FD3D}" type="sibTrans" cxnId="{6B473EFE-DB80-4376-8688-38DFF90AFF70}">
      <dgm:prSet/>
      <dgm:spPr/>
      <dgm:t>
        <a:bodyPr/>
        <a:lstStyle/>
        <a:p>
          <a:endParaRPr lang="en-AU" sz="1400">
            <a:latin typeface="Barlow" panose="00000500000000000000" pitchFamily="2" charset="0"/>
          </a:endParaRPr>
        </a:p>
      </dgm:t>
    </dgm:pt>
    <dgm:pt modelId="{7A088112-4119-4C75-ABAA-E5870DB8B595}" type="pres">
      <dgm:prSet presAssocID="{5D5C903E-E37D-431E-ABB6-8BBAEBFD853D}" presName="Name0" presStyleCnt="0">
        <dgm:presLayoutVars>
          <dgm:dir/>
          <dgm:resizeHandles/>
        </dgm:presLayoutVars>
      </dgm:prSet>
      <dgm:spPr/>
    </dgm:pt>
    <dgm:pt modelId="{2805BF5C-858D-455F-973E-F85FA01EEEFB}" type="pres">
      <dgm:prSet presAssocID="{6EECEE92-794D-4548-A4AF-EF806CCB7EFD}" presName="compNode" presStyleCnt="0"/>
      <dgm:spPr/>
    </dgm:pt>
    <dgm:pt modelId="{B482B285-A5E1-4A46-AB6F-E309252D4610}" type="pres">
      <dgm:prSet presAssocID="{6EECEE92-794D-4548-A4AF-EF806CCB7EFD}" presName="dummyConnPt" presStyleCnt="0"/>
      <dgm:spPr/>
    </dgm:pt>
    <dgm:pt modelId="{4DEB74A7-6ED7-4491-9B37-329EF9BBF525}" type="pres">
      <dgm:prSet presAssocID="{6EECEE92-794D-4548-A4AF-EF806CCB7EFD}" presName="node" presStyleLbl="node1" presStyleIdx="0" presStyleCnt="7" custLinFactNeighborX="-52348" custLinFactNeighborY="34601">
        <dgm:presLayoutVars>
          <dgm:bulletEnabled val="1"/>
        </dgm:presLayoutVars>
      </dgm:prSet>
      <dgm:spPr/>
    </dgm:pt>
    <dgm:pt modelId="{A44FE006-16F6-46A3-B7DC-613B674363E3}" type="pres">
      <dgm:prSet presAssocID="{CDB6B407-661C-4856-9CB6-4825D4353A26}" presName="sibTrans" presStyleLbl="bgSibTrans2D1" presStyleIdx="0" presStyleCnt="6" custLinFactY="66252" custLinFactNeighborX="20278" custLinFactNeighborY="100000"/>
      <dgm:spPr/>
    </dgm:pt>
    <dgm:pt modelId="{1FF23D1B-ACFB-41B9-9604-7565D1E52B62}" type="pres">
      <dgm:prSet presAssocID="{079BA9D4-F545-41FB-BD5B-C6E0D99ADDEE}" presName="compNode" presStyleCnt="0"/>
      <dgm:spPr/>
    </dgm:pt>
    <dgm:pt modelId="{B4785EE2-9274-4FC4-8035-04D2DCA5D975}" type="pres">
      <dgm:prSet presAssocID="{079BA9D4-F545-41FB-BD5B-C6E0D99ADDEE}" presName="dummyConnPt" presStyleCnt="0"/>
      <dgm:spPr/>
    </dgm:pt>
    <dgm:pt modelId="{70E4926D-BA66-4C2D-A7E5-CD02C86A0397}" type="pres">
      <dgm:prSet presAssocID="{079BA9D4-F545-41FB-BD5B-C6E0D99ADDEE}" presName="node" presStyleLbl="node1" presStyleIdx="1" presStyleCnt="7" custLinFactY="3090" custLinFactNeighborX="6877" custLinFactNeighborY="100000">
        <dgm:presLayoutVars>
          <dgm:bulletEnabled val="1"/>
        </dgm:presLayoutVars>
      </dgm:prSet>
      <dgm:spPr/>
    </dgm:pt>
    <dgm:pt modelId="{5FE13884-8E55-45DE-A9A5-A364471AAFE8}" type="pres">
      <dgm:prSet presAssocID="{E65450C4-CA52-413B-ACF2-39113246D718}" presName="sibTrans" presStyleLbl="bgSibTrans2D1" presStyleIdx="1" presStyleCnt="6" custLinFactY="100000" custLinFactNeighborX="23037" custLinFactNeighborY="120469"/>
      <dgm:spPr/>
    </dgm:pt>
    <dgm:pt modelId="{14CD1E9A-1F44-43C9-8A1E-859E9DF9479C}" type="pres">
      <dgm:prSet presAssocID="{6A7472F0-14F0-4F39-8296-60AAF9F15B10}" presName="compNode" presStyleCnt="0"/>
      <dgm:spPr/>
    </dgm:pt>
    <dgm:pt modelId="{60C97774-6562-4056-84CA-13B0598B4AC9}" type="pres">
      <dgm:prSet presAssocID="{6A7472F0-14F0-4F39-8296-60AAF9F15B10}" presName="dummyConnPt" presStyleCnt="0"/>
      <dgm:spPr/>
    </dgm:pt>
    <dgm:pt modelId="{3242F4D6-B0EF-4509-B11B-FF7281811E16}" type="pres">
      <dgm:prSet presAssocID="{6A7472F0-14F0-4F39-8296-60AAF9F15B10}" presName="node" presStyleLbl="node1" presStyleIdx="2" presStyleCnt="7" custLinFactY="-100000" custLinFactNeighborX="69241" custLinFactNeighborY="-116252">
        <dgm:presLayoutVars>
          <dgm:bulletEnabled val="1"/>
        </dgm:presLayoutVars>
      </dgm:prSet>
      <dgm:spPr/>
    </dgm:pt>
    <dgm:pt modelId="{BE8F3266-AE14-40B9-8684-BCC31075732B}" type="pres">
      <dgm:prSet presAssocID="{2071EB4B-18C4-4E10-9E97-4FEA102B9221}" presName="sibTrans" presStyleLbl="bgSibTrans2D1" presStyleIdx="2" presStyleCnt="6" custLinFactY="100000" custLinFactNeighborX="19848" custLinFactNeighborY="129298"/>
      <dgm:spPr/>
    </dgm:pt>
    <dgm:pt modelId="{40630AF2-C6AD-4A62-AB50-087D14CC9284}" type="pres">
      <dgm:prSet presAssocID="{1AB00176-E59B-46B2-A9C5-FA356F5AD8D2}" presName="compNode" presStyleCnt="0"/>
      <dgm:spPr/>
    </dgm:pt>
    <dgm:pt modelId="{E986866F-6226-4A76-82A2-E0CE1B948E11}" type="pres">
      <dgm:prSet presAssocID="{1AB00176-E59B-46B2-A9C5-FA356F5AD8D2}" presName="dummyConnPt" presStyleCnt="0"/>
      <dgm:spPr/>
    </dgm:pt>
    <dgm:pt modelId="{C637CF60-7954-4679-AF9E-EA41BB66FCBA}" type="pres">
      <dgm:prSet presAssocID="{1AB00176-E59B-46B2-A9C5-FA356F5AD8D2}" presName="node" presStyleLbl="node1" presStyleIdx="3" presStyleCnt="7" custLinFactNeighborX="0" custLinFactNeighborY="-24429">
        <dgm:presLayoutVars>
          <dgm:bulletEnabled val="1"/>
        </dgm:presLayoutVars>
      </dgm:prSet>
      <dgm:spPr/>
    </dgm:pt>
    <dgm:pt modelId="{DFBD8B73-6676-48A4-8AA3-4350FD60C116}" type="pres">
      <dgm:prSet presAssocID="{E0B42BF9-F7C8-4001-8C8E-41DDCC594125}" presName="sibTrans" presStyleLbl="bgSibTrans2D1" presStyleIdx="3" presStyleCnt="6" custLinFactY="100000" custLinFactNeighborX="19717" custLinFactNeighborY="122568"/>
      <dgm:spPr/>
    </dgm:pt>
    <dgm:pt modelId="{2EAE28D3-C583-43ED-81FB-1C388C610B26}" type="pres">
      <dgm:prSet presAssocID="{F0BA0F19-E33E-44FE-BB8A-C5D31DB59264}" presName="compNode" presStyleCnt="0"/>
      <dgm:spPr/>
    </dgm:pt>
    <dgm:pt modelId="{3900F1AB-FB48-4177-A37B-6EA75D3CDD22}" type="pres">
      <dgm:prSet presAssocID="{F0BA0F19-E33E-44FE-BB8A-C5D31DB59264}" presName="dummyConnPt" presStyleCnt="0"/>
      <dgm:spPr/>
    </dgm:pt>
    <dgm:pt modelId="{F3A8DF12-7E5B-47B4-966D-882E87A715A7}" type="pres">
      <dgm:prSet presAssocID="{F0BA0F19-E33E-44FE-BB8A-C5D31DB59264}" presName="node" presStyleLbl="node1" presStyleIdx="4" presStyleCnt="7" custLinFactNeighborX="60389" custLinFactNeighborY="-91861">
        <dgm:presLayoutVars>
          <dgm:bulletEnabled val="1"/>
        </dgm:presLayoutVars>
      </dgm:prSet>
      <dgm:spPr/>
    </dgm:pt>
    <dgm:pt modelId="{DA5017CC-1935-4BC2-82A9-8B56F71B3B81}" type="pres">
      <dgm:prSet presAssocID="{B8459AA5-D683-4C36-87F1-94DDF1F9C62C}" presName="sibTrans" presStyleLbl="bgSibTrans2D1" presStyleIdx="4" presStyleCnt="6" custAng="21490084" custLinFactY="100000" custLinFactNeighborX="25070" custLinFactNeighborY="143888"/>
      <dgm:spPr/>
    </dgm:pt>
    <dgm:pt modelId="{67E6A0D8-3B52-40F5-83D9-77E14CC81F4F}" type="pres">
      <dgm:prSet presAssocID="{499EEC30-C9D3-4B67-A93A-4AD57BCAD4E6}" presName="compNode" presStyleCnt="0"/>
      <dgm:spPr/>
    </dgm:pt>
    <dgm:pt modelId="{3DA8F3E9-8D6E-4438-9BCB-4D15552B0D52}" type="pres">
      <dgm:prSet presAssocID="{499EEC30-C9D3-4B67-A93A-4AD57BCAD4E6}" presName="dummyConnPt" presStyleCnt="0"/>
      <dgm:spPr/>
    </dgm:pt>
    <dgm:pt modelId="{5951A162-1611-4EA7-9C8E-FEE5BE21A690}" type="pres">
      <dgm:prSet presAssocID="{499EEC30-C9D3-4B67-A93A-4AD57BCAD4E6}" presName="node" presStyleLbl="node1" presStyleIdx="5" presStyleCnt="7" custLinFactX="26487" custLinFactY="100000" custLinFactNeighborX="100000" custLinFactNeighborY="124999">
        <dgm:presLayoutVars>
          <dgm:bulletEnabled val="1"/>
        </dgm:presLayoutVars>
      </dgm:prSet>
      <dgm:spPr/>
    </dgm:pt>
    <dgm:pt modelId="{F77E786C-20C0-4C83-AB18-FC7565446496}" type="pres">
      <dgm:prSet presAssocID="{168B01F2-AA89-4B42-B2C3-33B51DECF227}" presName="sibTrans" presStyleLbl="bgSibTrans2D1" presStyleIdx="5" presStyleCnt="6" custLinFactY="94087" custLinFactNeighborX="30648" custLinFactNeighborY="100000"/>
      <dgm:spPr/>
    </dgm:pt>
    <dgm:pt modelId="{DBEB93BD-97F7-4E41-B50D-525ECD58ADA6}" type="pres">
      <dgm:prSet presAssocID="{3BA691E3-C256-40A1-94A7-757BD8A26728}" presName="compNode" presStyleCnt="0"/>
      <dgm:spPr/>
    </dgm:pt>
    <dgm:pt modelId="{5B851310-30B8-4AD2-B2E8-42F022112559}" type="pres">
      <dgm:prSet presAssocID="{3BA691E3-C256-40A1-94A7-757BD8A26728}" presName="dummyConnPt" presStyleCnt="0"/>
      <dgm:spPr/>
    </dgm:pt>
    <dgm:pt modelId="{E67B1AB1-E06A-452F-8FD9-56D5FF5D86B6}" type="pres">
      <dgm:prSet presAssocID="{3BA691E3-C256-40A1-94A7-757BD8A26728}" presName="node" presStyleLbl="node1" presStyleIdx="6" presStyleCnt="7" custLinFactNeighborX="47628" custLinFactNeighborY="31407">
        <dgm:presLayoutVars>
          <dgm:bulletEnabled val="1"/>
        </dgm:presLayoutVars>
      </dgm:prSet>
      <dgm:spPr/>
    </dgm:pt>
  </dgm:ptLst>
  <dgm:cxnLst>
    <dgm:cxn modelId="{7F206803-491A-4944-B011-DF6B461EF2ED}" type="presOf" srcId="{F0BA0F19-E33E-44FE-BB8A-C5D31DB59264}" destId="{F3A8DF12-7E5B-47B4-966D-882E87A715A7}" srcOrd="0" destOrd="0" presId="urn:microsoft.com/office/officeart/2005/8/layout/bProcess4"/>
    <dgm:cxn modelId="{A6F98A08-E7C7-4FF0-B3D1-D27D22B409A6}" type="presOf" srcId="{B8459AA5-D683-4C36-87F1-94DDF1F9C62C}" destId="{DA5017CC-1935-4BC2-82A9-8B56F71B3B81}" srcOrd="0" destOrd="0" presId="urn:microsoft.com/office/officeart/2005/8/layout/bProcess4"/>
    <dgm:cxn modelId="{EABC2C0E-96CD-439B-A2F6-8E5FB4B9F297}" type="presOf" srcId="{1AB00176-E59B-46B2-A9C5-FA356F5AD8D2}" destId="{C637CF60-7954-4679-AF9E-EA41BB66FCBA}" srcOrd="0" destOrd="0" presId="urn:microsoft.com/office/officeart/2005/8/layout/bProcess4"/>
    <dgm:cxn modelId="{BF880434-D5E4-496C-8F61-FCC462D60FD5}" type="presOf" srcId="{E0B42BF9-F7C8-4001-8C8E-41DDCC594125}" destId="{DFBD8B73-6676-48A4-8AA3-4350FD60C116}" srcOrd="0" destOrd="0" presId="urn:microsoft.com/office/officeart/2005/8/layout/bProcess4"/>
    <dgm:cxn modelId="{C15D4041-1809-4009-9497-8FF9E8BE1556}" type="presOf" srcId="{2071EB4B-18C4-4E10-9E97-4FEA102B9221}" destId="{BE8F3266-AE14-40B9-8684-BCC31075732B}" srcOrd="0" destOrd="0" presId="urn:microsoft.com/office/officeart/2005/8/layout/bProcess4"/>
    <dgm:cxn modelId="{3C856F4D-5964-4B0A-B906-953162629B8E}" type="presOf" srcId="{6A7472F0-14F0-4F39-8296-60AAF9F15B10}" destId="{3242F4D6-B0EF-4509-B11B-FF7281811E16}" srcOrd="0" destOrd="0" presId="urn:microsoft.com/office/officeart/2005/8/layout/bProcess4"/>
    <dgm:cxn modelId="{9BF21055-4DFB-47DD-B0B7-8B343D3E3627}" srcId="{5D5C903E-E37D-431E-ABB6-8BBAEBFD853D}" destId="{6A7472F0-14F0-4F39-8296-60AAF9F15B10}" srcOrd="2" destOrd="0" parTransId="{A3F8DA17-F026-4192-A8A1-895E80F81EA3}" sibTransId="{2071EB4B-18C4-4E10-9E97-4FEA102B9221}"/>
    <dgm:cxn modelId="{672C8055-A1F4-4885-BD0E-C944567D0CCD}" type="presOf" srcId="{5D5C903E-E37D-431E-ABB6-8BBAEBFD853D}" destId="{7A088112-4119-4C75-ABAA-E5870DB8B595}" srcOrd="0" destOrd="0" presId="urn:microsoft.com/office/officeart/2005/8/layout/bProcess4"/>
    <dgm:cxn modelId="{6FB6FB58-1BBF-48F7-8F90-4EA573B9D4E9}" srcId="{5D5C903E-E37D-431E-ABB6-8BBAEBFD853D}" destId="{499EEC30-C9D3-4B67-A93A-4AD57BCAD4E6}" srcOrd="5" destOrd="0" parTransId="{A81BF00D-E879-4E99-9327-8D958DAB0769}" sibTransId="{168B01F2-AA89-4B42-B2C3-33B51DECF227}"/>
    <dgm:cxn modelId="{2C6CA27C-BBB2-41ED-8A05-83D7CF2B9AA3}" type="presOf" srcId="{499EEC30-C9D3-4B67-A93A-4AD57BCAD4E6}" destId="{5951A162-1611-4EA7-9C8E-FEE5BE21A690}" srcOrd="0" destOrd="0" presId="urn:microsoft.com/office/officeart/2005/8/layout/bProcess4"/>
    <dgm:cxn modelId="{6AD2B881-4B6D-4F2B-9302-DD2EFCFE051B}" type="presOf" srcId="{6EECEE92-794D-4548-A4AF-EF806CCB7EFD}" destId="{4DEB74A7-6ED7-4491-9B37-329EF9BBF525}" srcOrd="0" destOrd="0" presId="urn:microsoft.com/office/officeart/2005/8/layout/bProcess4"/>
    <dgm:cxn modelId="{C8ECBD86-0BEB-4E46-8CA9-F022B4957C26}" srcId="{5D5C903E-E37D-431E-ABB6-8BBAEBFD853D}" destId="{F0BA0F19-E33E-44FE-BB8A-C5D31DB59264}" srcOrd="4" destOrd="0" parTransId="{DECEC899-0F0D-4ACB-B9A4-910161B26E58}" sibTransId="{B8459AA5-D683-4C36-87F1-94DDF1F9C62C}"/>
    <dgm:cxn modelId="{DED47D8D-C4D9-4840-B175-CBF568D04D1D}" srcId="{5D5C903E-E37D-431E-ABB6-8BBAEBFD853D}" destId="{1AB00176-E59B-46B2-A9C5-FA356F5AD8D2}" srcOrd="3" destOrd="0" parTransId="{5B63709B-2563-4A40-AA8B-01F84D4D0585}" sibTransId="{E0B42BF9-F7C8-4001-8C8E-41DDCC594125}"/>
    <dgm:cxn modelId="{B7978B97-4472-4DAA-920F-5BC6252F2423}" type="presOf" srcId="{079BA9D4-F545-41FB-BD5B-C6E0D99ADDEE}" destId="{70E4926D-BA66-4C2D-A7E5-CD02C86A0397}" srcOrd="0" destOrd="0" presId="urn:microsoft.com/office/officeart/2005/8/layout/bProcess4"/>
    <dgm:cxn modelId="{15D855A6-3583-4D00-B9CC-6BC0B1C83D9B}" type="presOf" srcId="{3BA691E3-C256-40A1-94A7-757BD8A26728}" destId="{E67B1AB1-E06A-452F-8FD9-56D5FF5D86B6}" srcOrd="0" destOrd="0" presId="urn:microsoft.com/office/officeart/2005/8/layout/bProcess4"/>
    <dgm:cxn modelId="{6F78B4AD-272E-48BF-89FA-BEE676DD20F3}" srcId="{5D5C903E-E37D-431E-ABB6-8BBAEBFD853D}" destId="{079BA9D4-F545-41FB-BD5B-C6E0D99ADDEE}" srcOrd="1" destOrd="0" parTransId="{47F50917-E453-46BD-BEAD-D58A619AA088}" sibTransId="{E65450C4-CA52-413B-ACF2-39113246D718}"/>
    <dgm:cxn modelId="{4CC88CB6-B2DC-4399-8FEA-65489B34A459}" type="presOf" srcId="{168B01F2-AA89-4B42-B2C3-33B51DECF227}" destId="{F77E786C-20C0-4C83-AB18-FC7565446496}" srcOrd="0" destOrd="0" presId="urn:microsoft.com/office/officeart/2005/8/layout/bProcess4"/>
    <dgm:cxn modelId="{C43460D3-9D32-4A8D-AAEB-00806662810B}" type="presOf" srcId="{CDB6B407-661C-4856-9CB6-4825D4353A26}" destId="{A44FE006-16F6-46A3-B7DC-613B674363E3}" srcOrd="0" destOrd="0" presId="urn:microsoft.com/office/officeart/2005/8/layout/bProcess4"/>
    <dgm:cxn modelId="{D3BF38E5-2364-47B6-AB8E-838CC4F47E50}" type="presOf" srcId="{E65450C4-CA52-413B-ACF2-39113246D718}" destId="{5FE13884-8E55-45DE-A9A5-A364471AAFE8}" srcOrd="0" destOrd="0" presId="urn:microsoft.com/office/officeart/2005/8/layout/bProcess4"/>
    <dgm:cxn modelId="{176AB3F1-124E-4A3D-B024-396B124BA7E5}" srcId="{5D5C903E-E37D-431E-ABB6-8BBAEBFD853D}" destId="{6EECEE92-794D-4548-A4AF-EF806CCB7EFD}" srcOrd="0" destOrd="0" parTransId="{7E5E7D4B-F012-41C5-A314-EEF715040C7C}" sibTransId="{CDB6B407-661C-4856-9CB6-4825D4353A26}"/>
    <dgm:cxn modelId="{6B473EFE-DB80-4376-8688-38DFF90AFF70}" srcId="{5D5C903E-E37D-431E-ABB6-8BBAEBFD853D}" destId="{3BA691E3-C256-40A1-94A7-757BD8A26728}" srcOrd="6" destOrd="0" parTransId="{7BD8CE21-673D-4D2F-9802-13DE83264F71}" sibTransId="{B08679A3-AC04-469B-B6E6-54553448FD3D}"/>
    <dgm:cxn modelId="{30922C2A-C7AD-4144-ADB2-12C01D27D97B}" type="presParOf" srcId="{7A088112-4119-4C75-ABAA-E5870DB8B595}" destId="{2805BF5C-858D-455F-973E-F85FA01EEEFB}" srcOrd="0" destOrd="0" presId="urn:microsoft.com/office/officeart/2005/8/layout/bProcess4"/>
    <dgm:cxn modelId="{F5894AAE-0411-4586-934C-A25CB80BC183}" type="presParOf" srcId="{2805BF5C-858D-455F-973E-F85FA01EEEFB}" destId="{B482B285-A5E1-4A46-AB6F-E309252D4610}" srcOrd="0" destOrd="0" presId="urn:microsoft.com/office/officeart/2005/8/layout/bProcess4"/>
    <dgm:cxn modelId="{B709F21F-BA03-40ED-AAFA-22A99045CF2D}" type="presParOf" srcId="{2805BF5C-858D-455F-973E-F85FA01EEEFB}" destId="{4DEB74A7-6ED7-4491-9B37-329EF9BBF525}" srcOrd="1" destOrd="0" presId="urn:microsoft.com/office/officeart/2005/8/layout/bProcess4"/>
    <dgm:cxn modelId="{AFCC9E3E-A63B-4475-B345-AD4478C25311}" type="presParOf" srcId="{7A088112-4119-4C75-ABAA-E5870DB8B595}" destId="{A44FE006-16F6-46A3-B7DC-613B674363E3}" srcOrd="1" destOrd="0" presId="urn:microsoft.com/office/officeart/2005/8/layout/bProcess4"/>
    <dgm:cxn modelId="{DB196A09-AB33-4013-980A-66E41777692D}" type="presParOf" srcId="{7A088112-4119-4C75-ABAA-E5870DB8B595}" destId="{1FF23D1B-ACFB-41B9-9604-7565D1E52B62}" srcOrd="2" destOrd="0" presId="urn:microsoft.com/office/officeart/2005/8/layout/bProcess4"/>
    <dgm:cxn modelId="{0E022F45-C96A-40A5-A8B3-08F31AB3FAC4}" type="presParOf" srcId="{1FF23D1B-ACFB-41B9-9604-7565D1E52B62}" destId="{B4785EE2-9274-4FC4-8035-04D2DCA5D975}" srcOrd="0" destOrd="0" presId="urn:microsoft.com/office/officeart/2005/8/layout/bProcess4"/>
    <dgm:cxn modelId="{5E678C8B-56E0-431E-87BD-93692D06E995}" type="presParOf" srcId="{1FF23D1B-ACFB-41B9-9604-7565D1E52B62}" destId="{70E4926D-BA66-4C2D-A7E5-CD02C86A0397}" srcOrd="1" destOrd="0" presId="urn:microsoft.com/office/officeart/2005/8/layout/bProcess4"/>
    <dgm:cxn modelId="{B6D0C4B9-3C69-4F52-9D84-45A97A80EF6F}" type="presParOf" srcId="{7A088112-4119-4C75-ABAA-E5870DB8B595}" destId="{5FE13884-8E55-45DE-A9A5-A364471AAFE8}" srcOrd="3" destOrd="0" presId="urn:microsoft.com/office/officeart/2005/8/layout/bProcess4"/>
    <dgm:cxn modelId="{1A00DBD2-08E9-4C51-8804-DAC6CDE1D43B}" type="presParOf" srcId="{7A088112-4119-4C75-ABAA-E5870DB8B595}" destId="{14CD1E9A-1F44-43C9-8A1E-859E9DF9479C}" srcOrd="4" destOrd="0" presId="urn:microsoft.com/office/officeart/2005/8/layout/bProcess4"/>
    <dgm:cxn modelId="{D60AC0ED-2654-468D-B131-8154F3769B78}" type="presParOf" srcId="{14CD1E9A-1F44-43C9-8A1E-859E9DF9479C}" destId="{60C97774-6562-4056-84CA-13B0598B4AC9}" srcOrd="0" destOrd="0" presId="urn:microsoft.com/office/officeart/2005/8/layout/bProcess4"/>
    <dgm:cxn modelId="{E4A2BF55-6B30-4961-A66C-42CDFCB99709}" type="presParOf" srcId="{14CD1E9A-1F44-43C9-8A1E-859E9DF9479C}" destId="{3242F4D6-B0EF-4509-B11B-FF7281811E16}" srcOrd="1" destOrd="0" presId="urn:microsoft.com/office/officeart/2005/8/layout/bProcess4"/>
    <dgm:cxn modelId="{6A22D39A-1BEA-4B5C-AEF9-F2942D73F3AD}" type="presParOf" srcId="{7A088112-4119-4C75-ABAA-E5870DB8B595}" destId="{BE8F3266-AE14-40B9-8684-BCC31075732B}" srcOrd="5" destOrd="0" presId="urn:microsoft.com/office/officeart/2005/8/layout/bProcess4"/>
    <dgm:cxn modelId="{632639CD-4FD4-4DBC-891F-17DEDE8B1691}" type="presParOf" srcId="{7A088112-4119-4C75-ABAA-E5870DB8B595}" destId="{40630AF2-C6AD-4A62-AB50-087D14CC9284}" srcOrd="6" destOrd="0" presId="urn:microsoft.com/office/officeart/2005/8/layout/bProcess4"/>
    <dgm:cxn modelId="{41A6D795-9B1F-4E5F-AF38-9C982855CD07}" type="presParOf" srcId="{40630AF2-C6AD-4A62-AB50-087D14CC9284}" destId="{E986866F-6226-4A76-82A2-E0CE1B948E11}" srcOrd="0" destOrd="0" presId="urn:microsoft.com/office/officeart/2005/8/layout/bProcess4"/>
    <dgm:cxn modelId="{7313F473-301E-486D-9501-E7997000B8B6}" type="presParOf" srcId="{40630AF2-C6AD-4A62-AB50-087D14CC9284}" destId="{C637CF60-7954-4679-AF9E-EA41BB66FCBA}" srcOrd="1" destOrd="0" presId="urn:microsoft.com/office/officeart/2005/8/layout/bProcess4"/>
    <dgm:cxn modelId="{1D3F4D94-F25C-4771-8E1E-A49B82216C4D}" type="presParOf" srcId="{7A088112-4119-4C75-ABAA-E5870DB8B595}" destId="{DFBD8B73-6676-48A4-8AA3-4350FD60C116}" srcOrd="7" destOrd="0" presId="urn:microsoft.com/office/officeart/2005/8/layout/bProcess4"/>
    <dgm:cxn modelId="{1EADB167-E913-42EF-BBEB-864D72A13A4E}" type="presParOf" srcId="{7A088112-4119-4C75-ABAA-E5870DB8B595}" destId="{2EAE28D3-C583-43ED-81FB-1C388C610B26}" srcOrd="8" destOrd="0" presId="urn:microsoft.com/office/officeart/2005/8/layout/bProcess4"/>
    <dgm:cxn modelId="{A0F6B3AD-8688-4099-B0CD-41B87ADD6B66}" type="presParOf" srcId="{2EAE28D3-C583-43ED-81FB-1C388C610B26}" destId="{3900F1AB-FB48-4177-A37B-6EA75D3CDD22}" srcOrd="0" destOrd="0" presId="urn:microsoft.com/office/officeart/2005/8/layout/bProcess4"/>
    <dgm:cxn modelId="{DA953146-59F0-4A67-BB6F-F70846DCD4F5}" type="presParOf" srcId="{2EAE28D3-C583-43ED-81FB-1C388C610B26}" destId="{F3A8DF12-7E5B-47B4-966D-882E87A715A7}" srcOrd="1" destOrd="0" presId="urn:microsoft.com/office/officeart/2005/8/layout/bProcess4"/>
    <dgm:cxn modelId="{350BFBED-1BEE-41E8-8FE2-86C1B709985D}" type="presParOf" srcId="{7A088112-4119-4C75-ABAA-E5870DB8B595}" destId="{DA5017CC-1935-4BC2-82A9-8B56F71B3B81}" srcOrd="9" destOrd="0" presId="urn:microsoft.com/office/officeart/2005/8/layout/bProcess4"/>
    <dgm:cxn modelId="{BCD376E5-F2A8-47FB-A163-B935A8E3F03C}" type="presParOf" srcId="{7A088112-4119-4C75-ABAA-E5870DB8B595}" destId="{67E6A0D8-3B52-40F5-83D9-77E14CC81F4F}" srcOrd="10" destOrd="0" presId="urn:microsoft.com/office/officeart/2005/8/layout/bProcess4"/>
    <dgm:cxn modelId="{D2AA5349-38EA-41C5-AA04-B957132D968C}" type="presParOf" srcId="{67E6A0D8-3B52-40F5-83D9-77E14CC81F4F}" destId="{3DA8F3E9-8D6E-4438-9BCB-4D15552B0D52}" srcOrd="0" destOrd="0" presId="urn:microsoft.com/office/officeart/2005/8/layout/bProcess4"/>
    <dgm:cxn modelId="{3126F21F-FDAC-4E48-B5E4-973DD353C00F}" type="presParOf" srcId="{67E6A0D8-3B52-40F5-83D9-77E14CC81F4F}" destId="{5951A162-1611-4EA7-9C8E-FEE5BE21A690}" srcOrd="1" destOrd="0" presId="urn:microsoft.com/office/officeart/2005/8/layout/bProcess4"/>
    <dgm:cxn modelId="{9680FD49-125F-4AAE-A8CC-8583B6312C12}" type="presParOf" srcId="{7A088112-4119-4C75-ABAA-E5870DB8B595}" destId="{F77E786C-20C0-4C83-AB18-FC7565446496}" srcOrd="11" destOrd="0" presId="urn:microsoft.com/office/officeart/2005/8/layout/bProcess4"/>
    <dgm:cxn modelId="{7B38B71A-B733-4BC7-B0D8-2A754432F3DA}" type="presParOf" srcId="{7A088112-4119-4C75-ABAA-E5870DB8B595}" destId="{DBEB93BD-97F7-4E41-B50D-525ECD58ADA6}" srcOrd="12" destOrd="0" presId="urn:microsoft.com/office/officeart/2005/8/layout/bProcess4"/>
    <dgm:cxn modelId="{5E9021BF-06AE-40E0-A2FB-0963DA5DE281}" type="presParOf" srcId="{DBEB93BD-97F7-4E41-B50D-525ECD58ADA6}" destId="{5B851310-30B8-4AD2-B2E8-42F022112559}" srcOrd="0" destOrd="0" presId="urn:microsoft.com/office/officeart/2005/8/layout/bProcess4"/>
    <dgm:cxn modelId="{C1B6902E-9D5A-4FA9-9146-495FD52A042B}" type="presParOf" srcId="{DBEB93BD-97F7-4E41-B50D-525ECD58ADA6}" destId="{E67B1AB1-E06A-452F-8FD9-56D5FF5D86B6}"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5C903E-E37D-431E-ABB6-8BBAEBFD853D}" type="doc">
      <dgm:prSet loTypeId="urn:microsoft.com/office/officeart/2005/8/layout/bProcess4" loCatId="process" qsTypeId="urn:microsoft.com/office/officeart/2005/8/quickstyle/simple2" qsCatId="simple" csTypeId="urn:microsoft.com/office/officeart/2005/8/colors/accent1_2" csCatId="accent1" phldr="1"/>
      <dgm:spPr/>
      <dgm:t>
        <a:bodyPr/>
        <a:lstStyle/>
        <a:p>
          <a:endParaRPr lang="en-AU"/>
        </a:p>
      </dgm:t>
    </dgm:pt>
    <dgm:pt modelId="{6EECEE92-794D-4548-A4AF-EF806CCB7EFD}">
      <dgm:prSet phldrT="[Text]" custT="1"/>
      <dgm:spPr/>
      <dgm:t>
        <a:bodyPr/>
        <a:lstStyle/>
        <a:p>
          <a:r>
            <a:rPr lang="en-AU" sz="1400" b="0" dirty="0">
              <a:latin typeface="Barlow" panose="00000500000000000000" pitchFamily="2" charset="0"/>
            </a:rPr>
            <a:t>1. </a:t>
          </a:r>
          <a:r>
            <a:rPr lang="en-AU" sz="1400" dirty="0">
              <a:latin typeface="Barlow" panose="00000500000000000000" pitchFamily="2" charset="0"/>
            </a:rPr>
            <a:t>Facilitators</a:t>
          </a:r>
          <a:r>
            <a:rPr lang="en-AU" sz="1400" b="0" dirty="0">
              <a:latin typeface="Barlow" panose="00000500000000000000" pitchFamily="2" charset="0"/>
            </a:rPr>
            <a:t> presented project overview and proposed ways to support</a:t>
          </a:r>
        </a:p>
      </dgm:t>
    </dgm:pt>
    <dgm:pt modelId="{7E5E7D4B-F012-41C5-A314-EEF715040C7C}" type="parTrans" cxnId="{176AB3F1-124E-4A3D-B024-396B124BA7E5}">
      <dgm:prSet/>
      <dgm:spPr/>
      <dgm:t>
        <a:bodyPr/>
        <a:lstStyle/>
        <a:p>
          <a:endParaRPr lang="en-AU" sz="1400">
            <a:latin typeface="Barlow" panose="00000500000000000000" pitchFamily="2" charset="0"/>
          </a:endParaRPr>
        </a:p>
      </dgm:t>
    </dgm:pt>
    <dgm:pt modelId="{CDB6B407-661C-4856-9CB6-4825D4353A26}" type="sibTrans" cxnId="{176AB3F1-124E-4A3D-B024-396B124BA7E5}">
      <dgm:prSet/>
      <dgm:spPr/>
      <dgm:t>
        <a:bodyPr/>
        <a:lstStyle/>
        <a:p>
          <a:endParaRPr lang="en-AU"/>
        </a:p>
      </dgm:t>
    </dgm:pt>
    <dgm:pt modelId="{6A7472F0-14F0-4F39-8296-60AAF9F15B10}">
      <dgm:prSet phldrT="[Text]" custT="1"/>
      <dgm:spPr/>
      <dgm:t>
        <a:bodyPr/>
        <a:lstStyle/>
        <a:p>
          <a:r>
            <a:rPr lang="en-AU" sz="1400" dirty="0">
              <a:latin typeface="Barlow" panose="00000500000000000000" pitchFamily="2" charset="0"/>
            </a:rPr>
            <a:t>3. Facilitators proposed evidence-based strategies</a:t>
          </a:r>
        </a:p>
      </dgm:t>
    </dgm:pt>
    <dgm:pt modelId="{A3F8DA17-F026-4192-A8A1-895E80F81EA3}" type="parTrans" cxnId="{9BF21055-4DFB-47DD-B0B7-8B343D3E3627}">
      <dgm:prSet/>
      <dgm:spPr/>
      <dgm:t>
        <a:bodyPr/>
        <a:lstStyle/>
        <a:p>
          <a:endParaRPr lang="en-AU" sz="1400">
            <a:latin typeface="Barlow" panose="00000500000000000000" pitchFamily="2" charset="0"/>
          </a:endParaRPr>
        </a:p>
      </dgm:t>
    </dgm:pt>
    <dgm:pt modelId="{2071EB4B-18C4-4E10-9E97-4FEA102B9221}" type="sibTrans" cxnId="{9BF21055-4DFB-47DD-B0B7-8B343D3E3627}">
      <dgm:prSet/>
      <dgm:spPr/>
      <dgm:t>
        <a:bodyPr/>
        <a:lstStyle/>
        <a:p>
          <a:endParaRPr lang="en-AU" sz="1400">
            <a:latin typeface="Barlow" panose="00000500000000000000" pitchFamily="2" charset="0"/>
          </a:endParaRPr>
        </a:p>
      </dgm:t>
    </dgm:pt>
    <dgm:pt modelId="{079BA9D4-F545-41FB-BD5B-C6E0D99ADDEE}">
      <dgm:prSet phldrT="[Text]" custT="1"/>
      <dgm:spPr>
        <a:effectLst>
          <a:glow rad="228600">
            <a:schemeClr val="accent1">
              <a:satMod val="175000"/>
              <a:alpha val="40000"/>
            </a:schemeClr>
          </a:glow>
        </a:effectLst>
      </dgm:spPr>
      <dgm:t>
        <a:bodyPr/>
        <a:lstStyle/>
        <a:p>
          <a:r>
            <a:rPr lang="en-AU" sz="1400" b="1" dirty="0">
              <a:latin typeface="Barlow" panose="00000500000000000000" pitchFamily="2" charset="0"/>
            </a:rPr>
            <a:t>2. Group discussion about ways to support</a:t>
          </a:r>
        </a:p>
      </dgm:t>
    </dgm:pt>
    <dgm:pt modelId="{47F50917-E453-46BD-BEAD-D58A619AA088}" type="parTrans" cxnId="{6F78B4AD-272E-48BF-89FA-BEE676DD20F3}">
      <dgm:prSet/>
      <dgm:spPr/>
      <dgm:t>
        <a:bodyPr/>
        <a:lstStyle/>
        <a:p>
          <a:endParaRPr lang="en-AU" sz="1400">
            <a:latin typeface="Barlow" panose="00000500000000000000" pitchFamily="2" charset="0"/>
          </a:endParaRPr>
        </a:p>
      </dgm:t>
    </dgm:pt>
    <dgm:pt modelId="{E65450C4-CA52-413B-ACF2-39113246D718}" type="sibTrans" cxnId="{6F78B4AD-272E-48BF-89FA-BEE676DD20F3}">
      <dgm:prSet/>
      <dgm:spPr/>
      <dgm:t>
        <a:bodyPr/>
        <a:lstStyle/>
        <a:p>
          <a:endParaRPr lang="en-AU" sz="1400">
            <a:latin typeface="Barlow" panose="00000500000000000000" pitchFamily="2" charset="0"/>
          </a:endParaRPr>
        </a:p>
      </dgm:t>
    </dgm:pt>
    <dgm:pt modelId="{1AB00176-E59B-46B2-A9C5-FA356F5AD8D2}">
      <dgm:prSet phldrT="[Text]" custT="1"/>
      <dgm:spPr/>
      <dgm:t>
        <a:bodyPr/>
        <a:lstStyle/>
        <a:p>
          <a:r>
            <a:rPr lang="en-AU" sz="1400" dirty="0">
              <a:latin typeface="Barlow" panose="00000500000000000000" pitchFamily="2" charset="0"/>
            </a:rPr>
            <a:t>4. Group discussion about potential strategies</a:t>
          </a:r>
        </a:p>
      </dgm:t>
    </dgm:pt>
    <dgm:pt modelId="{5B63709B-2563-4A40-AA8B-01F84D4D0585}" type="parTrans" cxnId="{DED47D8D-C4D9-4840-B175-CBF568D04D1D}">
      <dgm:prSet/>
      <dgm:spPr/>
      <dgm:t>
        <a:bodyPr/>
        <a:lstStyle/>
        <a:p>
          <a:endParaRPr lang="en-AU" sz="1400">
            <a:latin typeface="Barlow" panose="00000500000000000000" pitchFamily="2" charset="0"/>
          </a:endParaRPr>
        </a:p>
      </dgm:t>
    </dgm:pt>
    <dgm:pt modelId="{E0B42BF9-F7C8-4001-8C8E-41DDCC594125}" type="sibTrans" cxnId="{DED47D8D-C4D9-4840-B175-CBF568D04D1D}">
      <dgm:prSet/>
      <dgm:spPr/>
      <dgm:t>
        <a:bodyPr/>
        <a:lstStyle/>
        <a:p>
          <a:endParaRPr lang="en-AU" sz="1400">
            <a:latin typeface="Barlow" panose="00000500000000000000" pitchFamily="2" charset="0"/>
          </a:endParaRPr>
        </a:p>
      </dgm:t>
    </dgm:pt>
    <dgm:pt modelId="{F0BA0F19-E33E-44FE-BB8A-C5D31DB59264}">
      <dgm:prSet phldrT="[Text]" custT="1"/>
      <dgm:spPr/>
      <dgm:t>
        <a:bodyPr/>
        <a:lstStyle/>
        <a:p>
          <a:r>
            <a:rPr lang="en-AU" sz="1400" b="0" dirty="0">
              <a:latin typeface="Barlow" panose="00000500000000000000" pitchFamily="2" charset="0"/>
            </a:rPr>
            <a:t>5. </a:t>
          </a:r>
          <a:r>
            <a:rPr lang="en-AU" sz="1400" dirty="0">
              <a:latin typeface="Barlow" panose="00000500000000000000" pitchFamily="2" charset="0"/>
            </a:rPr>
            <a:t>Facilitators</a:t>
          </a:r>
          <a:r>
            <a:rPr lang="en-AU" sz="1400" b="0" dirty="0">
              <a:latin typeface="Barlow" panose="00000500000000000000" pitchFamily="2" charset="0"/>
            </a:rPr>
            <a:t> documented strategies and input into survey</a:t>
          </a:r>
          <a:endParaRPr lang="en-AU" sz="1400" dirty="0">
            <a:latin typeface="Barlow" panose="00000500000000000000" pitchFamily="2" charset="0"/>
          </a:endParaRPr>
        </a:p>
      </dgm:t>
    </dgm:pt>
    <dgm:pt modelId="{DECEC899-0F0D-4ACB-B9A4-910161B26E58}" type="parTrans" cxnId="{C8ECBD86-0BEB-4E46-8CA9-F022B4957C26}">
      <dgm:prSet/>
      <dgm:spPr/>
      <dgm:t>
        <a:bodyPr/>
        <a:lstStyle/>
        <a:p>
          <a:endParaRPr lang="en-AU" sz="1400">
            <a:latin typeface="Barlow" panose="00000500000000000000" pitchFamily="2" charset="0"/>
          </a:endParaRPr>
        </a:p>
      </dgm:t>
    </dgm:pt>
    <dgm:pt modelId="{B8459AA5-D683-4C36-87F1-94DDF1F9C62C}" type="sibTrans" cxnId="{C8ECBD86-0BEB-4E46-8CA9-F022B4957C26}">
      <dgm:prSet/>
      <dgm:spPr/>
      <dgm:t>
        <a:bodyPr/>
        <a:lstStyle/>
        <a:p>
          <a:endParaRPr lang="en-AU" sz="1400">
            <a:latin typeface="Barlow" panose="00000500000000000000" pitchFamily="2" charset="0"/>
          </a:endParaRPr>
        </a:p>
      </dgm:t>
    </dgm:pt>
    <dgm:pt modelId="{499EEC30-C9D3-4B67-A93A-4AD57BCAD4E6}">
      <dgm:prSet phldrT="[Text]" custT="1"/>
      <dgm:spPr/>
      <dgm:t>
        <a:bodyPr/>
        <a:lstStyle/>
        <a:p>
          <a:r>
            <a:rPr lang="en-AU" sz="1400" dirty="0">
              <a:latin typeface="Barlow" panose="00000500000000000000" pitchFamily="2" charset="0"/>
            </a:rPr>
            <a:t>6. Strategy ranking activity and results presented</a:t>
          </a:r>
        </a:p>
      </dgm:t>
    </dgm:pt>
    <dgm:pt modelId="{A81BF00D-E879-4E99-9327-8D958DAB0769}" type="parTrans" cxnId="{6FB6FB58-1BBF-48F7-8F90-4EA573B9D4E9}">
      <dgm:prSet/>
      <dgm:spPr/>
      <dgm:t>
        <a:bodyPr/>
        <a:lstStyle/>
        <a:p>
          <a:endParaRPr lang="en-AU" sz="1400">
            <a:latin typeface="Barlow" panose="00000500000000000000" pitchFamily="2" charset="0"/>
          </a:endParaRPr>
        </a:p>
      </dgm:t>
    </dgm:pt>
    <dgm:pt modelId="{168B01F2-AA89-4B42-B2C3-33B51DECF227}" type="sibTrans" cxnId="{6FB6FB58-1BBF-48F7-8F90-4EA573B9D4E9}">
      <dgm:prSet/>
      <dgm:spPr/>
      <dgm:t>
        <a:bodyPr/>
        <a:lstStyle/>
        <a:p>
          <a:endParaRPr lang="en-AU" sz="1400">
            <a:latin typeface="Barlow" panose="00000500000000000000" pitchFamily="2" charset="0"/>
          </a:endParaRPr>
        </a:p>
      </dgm:t>
    </dgm:pt>
    <dgm:pt modelId="{3BA691E3-C256-40A1-94A7-757BD8A26728}">
      <dgm:prSet phldrT="[Text]" custT="1"/>
      <dgm:spPr/>
      <dgm:t>
        <a:bodyPr/>
        <a:lstStyle/>
        <a:p>
          <a:r>
            <a:rPr lang="en-AU" sz="1400" dirty="0">
              <a:latin typeface="Barlow" panose="00000500000000000000" pitchFamily="2" charset="0"/>
            </a:rPr>
            <a:t>7. Group discussion about strategy implementation</a:t>
          </a:r>
        </a:p>
      </dgm:t>
    </dgm:pt>
    <dgm:pt modelId="{7BD8CE21-673D-4D2F-9802-13DE83264F71}" type="parTrans" cxnId="{6B473EFE-DB80-4376-8688-38DFF90AFF70}">
      <dgm:prSet/>
      <dgm:spPr/>
      <dgm:t>
        <a:bodyPr/>
        <a:lstStyle/>
        <a:p>
          <a:endParaRPr lang="en-AU" sz="1400">
            <a:latin typeface="Barlow" panose="00000500000000000000" pitchFamily="2" charset="0"/>
          </a:endParaRPr>
        </a:p>
      </dgm:t>
    </dgm:pt>
    <dgm:pt modelId="{B08679A3-AC04-469B-B6E6-54553448FD3D}" type="sibTrans" cxnId="{6B473EFE-DB80-4376-8688-38DFF90AFF70}">
      <dgm:prSet/>
      <dgm:spPr/>
      <dgm:t>
        <a:bodyPr/>
        <a:lstStyle/>
        <a:p>
          <a:endParaRPr lang="en-AU" sz="1400">
            <a:latin typeface="Barlow" panose="00000500000000000000" pitchFamily="2" charset="0"/>
          </a:endParaRPr>
        </a:p>
      </dgm:t>
    </dgm:pt>
    <dgm:pt modelId="{7A088112-4119-4C75-ABAA-E5870DB8B595}" type="pres">
      <dgm:prSet presAssocID="{5D5C903E-E37D-431E-ABB6-8BBAEBFD853D}" presName="Name0" presStyleCnt="0">
        <dgm:presLayoutVars>
          <dgm:dir/>
          <dgm:resizeHandles/>
        </dgm:presLayoutVars>
      </dgm:prSet>
      <dgm:spPr/>
    </dgm:pt>
    <dgm:pt modelId="{2805BF5C-858D-455F-973E-F85FA01EEEFB}" type="pres">
      <dgm:prSet presAssocID="{6EECEE92-794D-4548-A4AF-EF806CCB7EFD}" presName="compNode" presStyleCnt="0"/>
      <dgm:spPr/>
    </dgm:pt>
    <dgm:pt modelId="{B482B285-A5E1-4A46-AB6F-E309252D4610}" type="pres">
      <dgm:prSet presAssocID="{6EECEE92-794D-4548-A4AF-EF806CCB7EFD}" presName="dummyConnPt" presStyleCnt="0"/>
      <dgm:spPr/>
    </dgm:pt>
    <dgm:pt modelId="{4DEB74A7-6ED7-4491-9B37-329EF9BBF525}" type="pres">
      <dgm:prSet presAssocID="{6EECEE92-794D-4548-A4AF-EF806CCB7EFD}" presName="node" presStyleLbl="node1" presStyleIdx="0" presStyleCnt="7" custLinFactNeighborX="-52348" custLinFactNeighborY="34601">
        <dgm:presLayoutVars>
          <dgm:bulletEnabled val="1"/>
        </dgm:presLayoutVars>
      </dgm:prSet>
      <dgm:spPr/>
    </dgm:pt>
    <dgm:pt modelId="{A44FE006-16F6-46A3-B7DC-613B674363E3}" type="pres">
      <dgm:prSet presAssocID="{CDB6B407-661C-4856-9CB6-4825D4353A26}" presName="sibTrans" presStyleLbl="bgSibTrans2D1" presStyleIdx="0" presStyleCnt="6" custLinFactY="66252" custLinFactNeighborX="20278" custLinFactNeighborY="100000"/>
      <dgm:spPr/>
    </dgm:pt>
    <dgm:pt modelId="{1FF23D1B-ACFB-41B9-9604-7565D1E52B62}" type="pres">
      <dgm:prSet presAssocID="{079BA9D4-F545-41FB-BD5B-C6E0D99ADDEE}" presName="compNode" presStyleCnt="0"/>
      <dgm:spPr/>
    </dgm:pt>
    <dgm:pt modelId="{B4785EE2-9274-4FC4-8035-04D2DCA5D975}" type="pres">
      <dgm:prSet presAssocID="{079BA9D4-F545-41FB-BD5B-C6E0D99ADDEE}" presName="dummyConnPt" presStyleCnt="0"/>
      <dgm:spPr/>
    </dgm:pt>
    <dgm:pt modelId="{70E4926D-BA66-4C2D-A7E5-CD02C86A0397}" type="pres">
      <dgm:prSet presAssocID="{079BA9D4-F545-41FB-BD5B-C6E0D99ADDEE}" presName="node" presStyleLbl="node1" presStyleIdx="1" presStyleCnt="7" custLinFactY="3090" custLinFactNeighborX="6877" custLinFactNeighborY="100000">
        <dgm:presLayoutVars>
          <dgm:bulletEnabled val="1"/>
        </dgm:presLayoutVars>
      </dgm:prSet>
      <dgm:spPr/>
    </dgm:pt>
    <dgm:pt modelId="{5FE13884-8E55-45DE-A9A5-A364471AAFE8}" type="pres">
      <dgm:prSet presAssocID="{E65450C4-CA52-413B-ACF2-39113246D718}" presName="sibTrans" presStyleLbl="bgSibTrans2D1" presStyleIdx="1" presStyleCnt="6" custLinFactY="100000" custLinFactNeighborX="23037" custLinFactNeighborY="120469"/>
      <dgm:spPr/>
    </dgm:pt>
    <dgm:pt modelId="{14CD1E9A-1F44-43C9-8A1E-859E9DF9479C}" type="pres">
      <dgm:prSet presAssocID="{6A7472F0-14F0-4F39-8296-60AAF9F15B10}" presName="compNode" presStyleCnt="0"/>
      <dgm:spPr/>
    </dgm:pt>
    <dgm:pt modelId="{60C97774-6562-4056-84CA-13B0598B4AC9}" type="pres">
      <dgm:prSet presAssocID="{6A7472F0-14F0-4F39-8296-60AAF9F15B10}" presName="dummyConnPt" presStyleCnt="0"/>
      <dgm:spPr/>
    </dgm:pt>
    <dgm:pt modelId="{3242F4D6-B0EF-4509-B11B-FF7281811E16}" type="pres">
      <dgm:prSet presAssocID="{6A7472F0-14F0-4F39-8296-60AAF9F15B10}" presName="node" presStyleLbl="node1" presStyleIdx="2" presStyleCnt="7" custLinFactY="-100000" custLinFactNeighborX="69241" custLinFactNeighborY="-116252">
        <dgm:presLayoutVars>
          <dgm:bulletEnabled val="1"/>
        </dgm:presLayoutVars>
      </dgm:prSet>
      <dgm:spPr/>
    </dgm:pt>
    <dgm:pt modelId="{BE8F3266-AE14-40B9-8684-BCC31075732B}" type="pres">
      <dgm:prSet presAssocID="{2071EB4B-18C4-4E10-9E97-4FEA102B9221}" presName="sibTrans" presStyleLbl="bgSibTrans2D1" presStyleIdx="2" presStyleCnt="6" custLinFactY="100000" custLinFactNeighborX="19848" custLinFactNeighborY="129298"/>
      <dgm:spPr/>
    </dgm:pt>
    <dgm:pt modelId="{40630AF2-C6AD-4A62-AB50-087D14CC9284}" type="pres">
      <dgm:prSet presAssocID="{1AB00176-E59B-46B2-A9C5-FA356F5AD8D2}" presName="compNode" presStyleCnt="0"/>
      <dgm:spPr/>
    </dgm:pt>
    <dgm:pt modelId="{E986866F-6226-4A76-82A2-E0CE1B948E11}" type="pres">
      <dgm:prSet presAssocID="{1AB00176-E59B-46B2-A9C5-FA356F5AD8D2}" presName="dummyConnPt" presStyleCnt="0"/>
      <dgm:spPr/>
    </dgm:pt>
    <dgm:pt modelId="{C637CF60-7954-4679-AF9E-EA41BB66FCBA}" type="pres">
      <dgm:prSet presAssocID="{1AB00176-E59B-46B2-A9C5-FA356F5AD8D2}" presName="node" presStyleLbl="node1" presStyleIdx="3" presStyleCnt="7" custLinFactNeighborX="0" custLinFactNeighborY="-24429">
        <dgm:presLayoutVars>
          <dgm:bulletEnabled val="1"/>
        </dgm:presLayoutVars>
      </dgm:prSet>
      <dgm:spPr/>
    </dgm:pt>
    <dgm:pt modelId="{DFBD8B73-6676-48A4-8AA3-4350FD60C116}" type="pres">
      <dgm:prSet presAssocID="{E0B42BF9-F7C8-4001-8C8E-41DDCC594125}" presName="sibTrans" presStyleLbl="bgSibTrans2D1" presStyleIdx="3" presStyleCnt="6" custLinFactY="100000" custLinFactNeighborX="19717" custLinFactNeighborY="122568"/>
      <dgm:spPr/>
    </dgm:pt>
    <dgm:pt modelId="{2EAE28D3-C583-43ED-81FB-1C388C610B26}" type="pres">
      <dgm:prSet presAssocID="{F0BA0F19-E33E-44FE-BB8A-C5D31DB59264}" presName="compNode" presStyleCnt="0"/>
      <dgm:spPr/>
    </dgm:pt>
    <dgm:pt modelId="{3900F1AB-FB48-4177-A37B-6EA75D3CDD22}" type="pres">
      <dgm:prSet presAssocID="{F0BA0F19-E33E-44FE-BB8A-C5D31DB59264}" presName="dummyConnPt" presStyleCnt="0"/>
      <dgm:spPr/>
    </dgm:pt>
    <dgm:pt modelId="{F3A8DF12-7E5B-47B4-966D-882E87A715A7}" type="pres">
      <dgm:prSet presAssocID="{F0BA0F19-E33E-44FE-BB8A-C5D31DB59264}" presName="node" presStyleLbl="node1" presStyleIdx="4" presStyleCnt="7" custLinFactNeighborX="60389" custLinFactNeighborY="-91861">
        <dgm:presLayoutVars>
          <dgm:bulletEnabled val="1"/>
        </dgm:presLayoutVars>
      </dgm:prSet>
      <dgm:spPr/>
    </dgm:pt>
    <dgm:pt modelId="{DA5017CC-1935-4BC2-82A9-8B56F71B3B81}" type="pres">
      <dgm:prSet presAssocID="{B8459AA5-D683-4C36-87F1-94DDF1F9C62C}" presName="sibTrans" presStyleLbl="bgSibTrans2D1" presStyleIdx="4" presStyleCnt="6" custAng="21490084" custLinFactY="100000" custLinFactNeighborX="25070" custLinFactNeighborY="143888"/>
      <dgm:spPr/>
    </dgm:pt>
    <dgm:pt modelId="{67E6A0D8-3B52-40F5-83D9-77E14CC81F4F}" type="pres">
      <dgm:prSet presAssocID="{499EEC30-C9D3-4B67-A93A-4AD57BCAD4E6}" presName="compNode" presStyleCnt="0"/>
      <dgm:spPr/>
    </dgm:pt>
    <dgm:pt modelId="{3DA8F3E9-8D6E-4438-9BCB-4D15552B0D52}" type="pres">
      <dgm:prSet presAssocID="{499EEC30-C9D3-4B67-A93A-4AD57BCAD4E6}" presName="dummyConnPt" presStyleCnt="0"/>
      <dgm:spPr/>
    </dgm:pt>
    <dgm:pt modelId="{5951A162-1611-4EA7-9C8E-FEE5BE21A690}" type="pres">
      <dgm:prSet presAssocID="{499EEC30-C9D3-4B67-A93A-4AD57BCAD4E6}" presName="node" presStyleLbl="node1" presStyleIdx="5" presStyleCnt="7" custLinFactX="26487" custLinFactY="100000" custLinFactNeighborX="100000" custLinFactNeighborY="124999">
        <dgm:presLayoutVars>
          <dgm:bulletEnabled val="1"/>
        </dgm:presLayoutVars>
      </dgm:prSet>
      <dgm:spPr/>
    </dgm:pt>
    <dgm:pt modelId="{F77E786C-20C0-4C83-AB18-FC7565446496}" type="pres">
      <dgm:prSet presAssocID="{168B01F2-AA89-4B42-B2C3-33B51DECF227}" presName="sibTrans" presStyleLbl="bgSibTrans2D1" presStyleIdx="5" presStyleCnt="6" custLinFactY="94087" custLinFactNeighborX="30648" custLinFactNeighborY="100000"/>
      <dgm:spPr/>
    </dgm:pt>
    <dgm:pt modelId="{DBEB93BD-97F7-4E41-B50D-525ECD58ADA6}" type="pres">
      <dgm:prSet presAssocID="{3BA691E3-C256-40A1-94A7-757BD8A26728}" presName="compNode" presStyleCnt="0"/>
      <dgm:spPr/>
    </dgm:pt>
    <dgm:pt modelId="{5B851310-30B8-4AD2-B2E8-42F022112559}" type="pres">
      <dgm:prSet presAssocID="{3BA691E3-C256-40A1-94A7-757BD8A26728}" presName="dummyConnPt" presStyleCnt="0"/>
      <dgm:spPr/>
    </dgm:pt>
    <dgm:pt modelId="{E67B1AB1-E06A-452F-8FD9-56D5FF5D86B6}" type="pres">
      <dgm:prSet presAssocID="{3BA691E3-C256-40A1-94A7-757BD8A26728}" presName="node" presStyleLbl="node1" presStyleIdx="6" presStyleCnt="7" custLinFactNeighborX="47628" custLinFactNeighborY="31407">
        <dgm:presLayoutVars>
          <dgm:bulletEnabled val="1"/>
        </dgm:presLayoutVars>
      </dgm:prSet>
      <dgm:spPr/>
    </dgm:pt>
  </dgm:ptLst>
  <dgm:cxnLst>
    <dgm:cxn modelId="{7F206803-491A-4944-B011-DF6B461EF2ED}" type="presOf" srcId="{F0BA0F19-E33E-44FE-BB8A-C5D31DB59264}" destId="{F3A8DF12-7E5B-47B4-966D-882E87A715A7}" srcOrd="0" destOrd="0" presId="urn:microsoft.com/office/officeart/2005/8/layout/bProcess4"/>
    <dgm:cxn modelId="{A6F98A08-E7C7-4FF0-B3D1-D27D22B409A6}" type="presOf" srcId="{B8459AA5-D683-4C36-87F1-94DDF1F9C62C}" destId="{DA5017CC-1935-4BC2-82A9-8B56F71B3B81}" srcOrd="0" destOrd="0" presId="urn:microsoft.com/office/officeart/2005/8/layout/bProcess4"/>
    <dgm:cxn modelId="{EABC2C0E-96CD-439B-A2F6-8E5FB4B9F297}" type="presOf" srcId="{1AB00176-E59B-46B2-A9C5-FA356F5AD8D2}" destId="{C637CF60-7954-4679-AF9E-EA41BB66FCBA}" srcOrd="0" destOrd="0" presId="urn:microsoft.com/office/officeart/2005/8/layout/bProcess4"/>
    <dgm:cxn modelId="{BF880434-D5E4-496C-8F61-FCC462D60FD5}" type="presOf" srcId="{E0B42BF9-F7C8-4001-8C8E-41DDCC594125}" destId="{DFBD8B73-6676-48A4-8AA3-4350FD60C116}" srcOrd="0" destOrd="0" presId="urn:microsoft.com/office/officeart/2005/8/layout/bProcess4"/>
    <dgm:cxn modelId="{C15D4041-1809-4009-9497-8FF9E8BE1556}" type="presOf" srcId="{2071EB4B-18C4-4E10-9E97-4FEA102B9221}" destId="{BE8F3266-AE14-40B9-8684-BCC31075732B}" srcOrd="0" destOrd="0" presId="urn:microsoft.com/office/officeart/2005/8/layout/bProcess4"/>
    <dgm:cxn modelId="{3C856F4D-5964-4B0A-B906-953162629B8E}" type="presOf" srcId="{6A7472F0-14F0-4F39-8296-60AAF9F15B10}" destId="{3242F4D6-B0EF-4509-B11B-FF7281811E16}" srcOrd="0" destOrd="0" presId="urn:microsoft.com/office/officeart/2005/8/layout/bProcess4"/>
    <dgm:cxn modelId="{9BF21055-4DFB-47DD-B0B7-8B343D3E3627}" srcId="{5D5C903E-E37D-431E-ABB6-8BBAEBFD853D}" destId="{6A7472F0-14F0-4F39-8296-60AAF9F15B10}" srcOrd="2" destOrd="0" parTransId="{A3F8DA17-F026-4192-A8A1-895E80F81EA3}" sibTransId="{2071EB4B-18C4-4E10-9E97-4FEA102B9221}"/>
    <dgm:cxn modelId="{672C8055-A1F4-4885-BD0E-C944567D0CCD}" type="presOf" srcId="{5D5C903E-E37D-431E-ABB6-8BBAEBFD853D}" destId="{7A088112-4119-4C75-ABAA-E5870DB8B595}" srcOrd="0" destOrd="0" presId="urn:microsoft.com/office/officeart/2005/8/layout/bProcess4"/>
    <dgm:cxn modelId="{6FB6FB58-1BBF-48F7-8F90-4EA573B9D4E9}" srcId="{5D5C903E-E37D-431E-ABB6-8BBAEBFD853D}" destId="{499EEC30-C9D3-4B67-A93A-4AD57BCAD4E6}" srcOrd="5" destOrd="0" parTransId="{A81BF00D-E879-4E99-9327-8D958DAB0769}" sibTransId="{168B01F2-AA89-4B42-B2C3-33B51DECF227}"/>
    <dgm:cxn modelId="{2C6CA27C-BBB2-41ED-8A05-83D7CF2B9AA3}" type="presOf" srcId="{499EEC30-C9D3-4B67-A93A-4AD57BCAD4E6}" destId="{5951A162-1611-4EA7-9C8E-FEE5BE21A690}" srcOrd="0" destOrd="0" presId="urn:microsoft.com/office/officeart/2005/8/layout/bProcess4"/>
    <dgm:cxn modelId="{6AD2B881-4B6D-4F2B-9302-DD2EFCFE051B}" type="presOf" srcId="{6EECEE92-794D-4548-A4AF-EF806CCB7EFD}" destId="{4DEB74A7-6ED7-4491-9B37-329EF9BBF525}" srcOrd="0" destOrd="0" presId="urn:microsoft.com/office/officeart/2005/8/layout/bProcess4"/>
    <dgm:cxn modelId="{C8ECBD86-0BEB-4E46-8CA9-F022B4957C26}" srcId="{5D5C903E-E37D-431E-ABB6-8BBAEBFD853D}" destId="{F0BA0F19-E33E-44FE-BB8A-C5D31DB59264}" srcOrd="4" destOrd="0" parTransId="{DECEC899-0F0D-4ACB-B9A4-910161B26E58}" sibTransId="{B8459AA5-D683-4C36-87F1-94DDF1F9C62C}"/>
    <dgm:cxn modelId="{DED47D8D-C4D9-4840-B175-CBF568D04D1D}" srcId="{5D5C903E-E37D-431E-ABB6-8BBAEBFD853D}" destId="{1AB00176-E59B-46B2-A9C5-FA356F5AD8D2}" srcOrd="3" destOrd="0" parTransId="{5B63709B-2563-4A40-AA8B-01F84D4D0585}" sibTransId="{E0B42BF9-F7C8-4001-8C8E-41DDCC594125}"/>
    <dgm:cxn modelId="{B7978B97-4472-4DAA-920F-5BC6252F2423}" type="presOf" srcId="{079BA9D4-F545-41FB-BD5B-C6E0D99ADDEE}" destId="{70E4926D-BA66-4C2D-A7E5-CD02C86A0397}" srcOrd="0" destOrd="0" presId="urn:microsoft.com/office/officeart/2005/8/layout/bProcess4"/>
    <dgm:cxn modelId="{15D855A6-3583-4D00-B9CC-6BC0B1C83D9B}" type="presOf" srcId="{3BA691E3-C256-40A1-94A7-757BD8A26728}" destId="{E67B1AB1-E06A-452F-8FD9-56D5FF5D86B6}" srcOrd="0" destOrd="0" presId="urn:microsoft.com/office/officeart/2005/8/layout/bProcess4"/>
    <dgm:cxn modelId="{6F78B4AD-272E-48BF-89FA-BEE676DD20F3}" srcId="{5D5C903E-E37D-431E-ABB6-8BBAEBFD853D}" destId="{079BA9D4-F545-41FB-BD5B-C6E0D99ADDEE}" srcOrd="1" destOrd="0" parTransId="{47F50917-E453-46BD-BEAD-D58A619AA088}" sibTransId="{E65450C4-CA52-413B-ACF2-39113246D718}"/>
    <dgm:cxn modelId="{4CC88CB6-B2DC-4399-8FEA-65489B34A459}" type="presOf" srcId="{168B01F2-AA89-4B42-B2C3-33B51DECF227}" destId="{F77E786C-20C0-4C83-AB18-FC7565446496}" srcOrd="0" destOrd="0" presId="urn:microsoft.com/office/officeart/2005/8/layout/bProcess4"/>
    <dgm:cxn modelId="{C43460D3-9D32-4A8D-AAEB-00806662810B}" type="presOf" srcId="{CDB6B407-661C-4856-9CB6-4825D4353A26}" destId="{A44FE006-16F6-46A3-B7DC-613B674363E3}" srcOrd="0" destOrd="0" presId="urn:microsoft.com/office/officeart/2005/8/layout/bProcess4"/>
    <dgm:cxn modelId="{D3BF38E5-2364-47B6-AB8E-838CC4F47E50}" type="presOf" srcId="{E65450C4-CA52-413B-ACF2-39113246D718}" destId="{5FE13884-8E55-45DE-A9A5-A364471AAFE8}" srcOrd="0" destOrd="0" presId="urn:microsoft.com/office/officeart/2005/8/layout/bProcess4"/>
    <dgm:cxn modelId="{176AB3F1-124E-4A3D-B024-396B124BA7E5}" srcId="{5D5C903E-E37D-431E-ABB6-8BBAEBFD853D}" destId="{6EECEE92-794D-4548-A4AF-EF806CCB7EFD}" srcOrd="0" destOrd="0" parTransId="{7E5E7D4B-F012-41C5-A314-EEF715040C7C}" sibTransId="{CDB6B407-661C-4856-9CB6-4825D4353A26}"/>
    <dgm:cxn modelId="{6B473EFE-DB80-4376-8688-38DFF90AFF70}" srcId="{5D5C903E-E37D-431E-ABB6-8BBAEBFD853D}" destId="{3BA691E3-C256-40A1-94A7-757BD8A26728}" srcOrd="6" destOrd="0" parTransId="{7BD8CE21-673D-4D2F-9802-13DE83264F71}" sibTransId="{B08679A3-AC04-469B-B6E6-54553448FD3D}"/>
    <dgm:cxn modelId="{30922C2A-C7AD-4144-ADB2-12C01D27D97B}" type="presParOf" srcId="{7A088112-4119-4C75-ABAA-E5870DB8B595}" destId="{2805BF5C-858D-455F-973E-F85FA01EEEFB}" srcOrd="0" destOrd="0" presId="urn:microsoft.com/office/officeart/2005/8/layout/bProcess4"/>
    <dgm:cxn modelId="{F5894AAE-0411-4586-934C-A25CB80BC183}" type="presParOf" srcId="{2805BF5C-858D-455F-973E-F85FA01EEEFB}" destId="{B482B285-A5E1-4A46-AB6F-E309252D4610}" srcOrd="0" destOrd="0" presId="urn:microsoft.com/office/officeart/2005/8/layout/bProcess4"/>
    <dgm:cxn modelId="{B709F21F-BA03-40ED-AAFA-22A99045CF2D}" type="presParOf" srcId="{2805BF5C-858D-455F-973E-F85FA01EEEFB}" destId="{4DEB74A7-6ED7-4491-9B37-329EF9BBF525}" srcOrd="1" destOrd="0" presId="urn:microsoft.com/office/officeart/2005/8/layout/bProcess4"/>
    <dgm:cxn modelId="{AFCC9E3E-A63B-4475-B345-AD4478C25311}" type="presParOf" srcId="{7A088112-4119-4C75-ABAA-E5870DB8B595}" destId="{A44FE006-16F6-46A3-B7DC-613B674363E3}" srcOrd="1" destOrd="0" presId="urn:microsoft.com/office/officeart/2005/8/layout/bProcess4"/>
    <dgm:cxn modelId="{DB196A09-AB33-4013-980A-66E41777692D}" type="presParOf" srcId="{7A088112-4119-4C75-ABAA-E5870DB8B595}" destId="{1FF23D1B-ACFB-41B9-9604-7565D1E52B62}" srcOrd="2" destOrd="0" presId="urn:microsoft.com/office/officeart/2005/8/layout/bProcess4"/>
    <dgm:cxn modelId="{0E022F45-C96A-40A5-A8B3-08F31AB3FAC4}" type="presParOf" srcId="{1FF23D1B-ACFB-41B9-9604-7565D1E52B62}" destId="{B4785EE2-9274-4FC4-8035-04D2DCA5D975}" srcOrd="0" destOrd="0" presId="urn:microsoft.com/office/officeart/2005/8/layout/bProcess4"/>
    <dgm:cxn modelId="{5E678C8B-56E0-431E-87BD-93692D06E995}" type="presParOf" srcId="{1FF23D1B-ACFB-41B9-9604-7565D1E52B62}" destId="{70E4926D-BA66-4C2D-A7E5-CD02C86A0397}" srcOrd="1" destOrd="0" presId="urn:microsoft.com/office/officeart/2005/8/layout/bProcess4"/>
    <dgm:cxn modelId="{B6D0C4B9-3C69-4F52-9D84-45A97A80EF6F}" type="presParOf" srcId="{7A088112-4119-4C75-ABAA-E5870DB8B595}" destId="{5FE13884-8E55-45DE-A9A5-A364471AAFE8}" srcOrd="3" destOrd="0" presId="urn:microsoft.com/office/officeart/2005/8/layout/bProcess4"/>
    <dgm:cxn modelId="{1A00DBD2-08E9-4C51-8804-DAC6CDE1D43B}" type="presParOf" srcId="{7A088112-4119-4C75-ABAA-E5870DB8B595}" destId="{14CD1E9A-1F44-43C9-8A1E-859E9DF9479C}" srcOrd="4" destOrd="0" presId="urn:microsoft.com/office/officeart/2005/8/layout/bProcess4"/>
    <dgm:cxn modelId="{D60AC0ED-2654-468D-B131-8154F3769B78}" type="presParOf" srcId="{14CD1E9A-1F44-43C9-8A1E-859E9DF9479C}" destId="{60C97774-6562-4056-84CA-13B0598B4AC9}" srcOrd="0" destOrd="0" presId="urn:microsoft.com/office/officeart/2005/8/layout/bProcess4"/>
    <dgm:cxn modelId="{E4A2BF55-6B30-4961-A66C-42CDFCB99709}" type="presParOf" srcId="{14CD1E9A-1F44-43C9-8A1E-859E9DF9479C}" destId="{3242F4D6-B0EF-4509-B11B-FF7281811E16}" srcOrd="1" destOrd="0" presId="urn:microsoft.com/office/officeart/2005/8/layout/bProcess4"/>
    <dgm:cxn modelId="{6A22D39A-1BEA-4B5C-AEF9-F2942D73F3AD}" type="presParOf" srcId="{7A088112-4119-4C75-ABAA-E5870DB8B595}" destId="{BE8F3266-AE14-40B9-8684-BCC31075732B}" srcOrd="5" destOrd="0" presId="urn:microsoft.com/office/officeart/2005/8/layout/bProcess4"/>
    <dgm:cxn modelId="{632639CD-4FD4-4DBC-891F-17DEDE8B1691}" type="presParOf" srcId="{7A088112-4119-4C75-ABAA-E5870DB8B595}" destId="{40630AF2-C6AD-4A62-AB50-087D14CC9284}" srcOrd="6" destOrd="0" presId="urn:microsoft.com/office/officeart/2005/8/layout/bProcess4"/>
    <dgm:cxn modelId="{41A6D795-9B1F-4E5F-AF38-9C982855CD07}" type="presParOf" srcId="{40630AF2-C6AD-4A62-AB50-087D14CC9284}" destId="{E986866F-6226-4A76-82A2-E0CE1B948E11}" srcOrd="0" destOrd="0" presId="urn:microsoft.com/office/officeart/2005/8/layout/bProcess4"/>
    <dgm:cxn modelId="{7313F473-301E-486D-9501-E7997000B8B6}" type="presParOf" srcId="{40630AF2-C6AD-4A62-AB50-087D14CC9284}" destId="{C637CF60-7954-4679-AF9E-EA41BB66FCBA}" srcOrd="1" destOrd="0" presId="urn:microsoft.com/office/officeart/2005/8/layout/bProcess4"/>
    <dgm:cxn modelId="{1D3F4D94-F25C-4771-8E1E-A49B82216C4D}" type="presParOf" srcId="{7A088112-4119-4C75-ABAA-E5870DB8B595}" destId="{DFBD8B73-6676-48A4-8AA3-4350FD60C116}" srcOrd="7" destOrd="0" presId="urn:microsoft.com/office/officeart/2005/8/layout/bProcess4"/>
    <dgm:cxn modelId="{1EADB167-E913-42EF-BBEB-864D72A13A4E}" type="presParOf" srcId="{7A088112-4119-4C75-ABAA-E5870DB8B595}" destId="{2EAE28D3-C583-43ED-81FB-1C388C610B26}" srcOrd="8" destOrd="0" presId="urn:microsoft.com/office/officeart/2005/8/layout/bProcess4"/>
    <dgm:cxn modelId="{A0F6B3AD-8688-4099-B0CD-41B87ADD6B66}" type="presParOf" srcId="{2EAE28D3-C583-43ED-81FB-1C388C610B26}" destId="{3900F1AB-FB48-4177-A37B-6EA75D3CDD22}" srcOrd="0" destOrd="0" presId="urn:microsoft.com/office/officeart/2005/8/layout/bProcess4"/>
    <dgm:cxn modelId="{DA953146-59F0-4A67-BB6F-F70846DCD4F5}" type="presParOf" srcId="{2EAE28D3-C583-43ED-81FB-1C388C610B26}" destId="{F3A8DF12-7E5B-47B4-966D-882E87A715A7}" srcOrd="1" destOrd="0" presId="urn:microsoft.com/office/officeart/2005/8/layout/bProcess4"/>
    <dgm:cxn modelId="{350BFBED-1BEE-41E8-8FE2-86C1B709985D}" type="presParOf" srcId="{7A088112-4119-4C75-ABAA-E5870DB8B595}" destId="{DA5017CC-1935-4BC2-82A9-8B56F71B3B81}" srcOrd="9" destOrd="0" presId="urn:microsoft.com/office/officeart/2005/8/layout/bProcess4"/>
    <dgm:cxn modelId="{BCD376E5-F2A8-47FB-A163-B935A8E3F03C}" type="presParOf" srcId="{7A088112-4119-4C75-ABAA-E5870DB8B595}" destId="{67E6A0D8-3B52-40F5-83D9-77E14CC81F4F}" srcOrd="10" destOrd="0" presId="urn:microsoft.com/office/officeart/2005/8/layout/bProcess4"/>
    <dgm:cxn modelId="{D2AA5349-38EA-41C5-AA04-B957132D968C}" type="presParOf" srcId="{67E6A0D8-3B52-40F5-83D9-77E14CC81F4F}" destId="{3DA8F3E9-8D6E-4438-9BCB-4D15552B0D52}" srcOrd="0" destOrd="0" presId="urn:microsoft.com/office/officeart/2005/8/layout/bProcess4"/>
    <dgm:cxn modelId="{3126F21F-FDAC-4E48-B5E4-973DD353C00F}" type="presParOf" srcId="{67E6A0D8-3B52-40F5-83D9-77E14CC81F4F}" destId="{5951A162-1611-4EA7-9C8E-FEE5BE21A690}" srcOrd="1" destOrd="0" presId="urn:microsoft.com/office/officeart/2005/8/layout/bProcess4"/>
    <dgm:cxn modelId="{9680FD49-125F-4AAE-A8CC-8583B6312C12}" type="presParOf" srcId="{7A088112-4119-4C75-ABAA-E5870DB8B595}" destId="{F77E786C-20C0-4C83-AB18-FC7565446496}" srcOrd="11" destOrd="0" presId="urn:microsoft.com/office/officeart/2005/8/layout/bProcess4"/>
    <dgm:cxn modelId="{7B38B71A-B733-4BC7-B0D8-2A754432F3DA}" type="presParOf" srcId="{7A088112-4119-4C75-ABAA-E5870DB8B595}" destId="{DBEB93BD-97F7-4E41-B50D-525ECD58ADA6}" srcOrd="12" destOrd="0" presId="urn:microsoft.com/office/officeart/2005/8/layout/bProcess4"/>
    <dgm:cxn modelId="{5E9021BF-06AE-40E0-A2FB-0963DA5DE281}" type="presParOf" srcId="{DBEB93BD-97F7-4E41-B50D-525ECD58ADA6}" destId="{5B851310-30B8-4AD2-B2E8-42F022112559}" srcOrd="0" destOrd="0" presId="urn:microsoft.com/office/officeart/2005/8/layout/bProcess4"/>
    <dgm:cxn modelId="{C1B6902E-9D5A-4FA9-9146-495FD52A042B}" type="presParOf" srcId="{DBEB93BD-97F7-4E41-B50D-525ECD58ADA6}" destId="{E67B1AB1-E06A-452F-8FD9-56D5FF5D86B6}"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D5C903E-E37D-431E-ABB6-8BBAEBFD853D}" type="doc">
      <dgm:prSet loTypeId="urn:microsoft.com/office/officeart/2005/8/layout/bProcess4" loCatId="process" qsTypeId="urn:microsoft.com/office/officeart/2005/8/quickstyle/simple2" qsCatId="simple" csTypeId="urn:microsoft.com/office/officeart/2005/8/colors/accent1_2" csCatId="accent1" phldr="1"/>
      <dgm:spPr/>
      <dgm:t>
        <a:bodyPr/>
        <a:lstStyle/>
        <a:p>
          <a:endParaRPr lang="en-AU"/>
        </a:p>
      </dgm:t>
    </dgm:pt>
    <dgm:pt modelId="{6EECEE92-794D-4548-A4AF-EF806CCB7EFD}">
      <dgm:prSet phldrT="[Text]" custT="1"/>
      <dgm:spPr/>
      <dgm:t>
        <a:bodyPr/>
        <a:lstStyle/>
        <a:p>
          <a:r>
            <a:rPr lang="en-AU" sz="1400" b="0" dirty="0">
              <a:latin typeface="Barlow" panose="00000500000000000000" pitchFamily="2" charset="0"/>
            </a:rPr>
            <a:t>1. </a:t>
          </a:r>
          <a:r>
            <a:rPr lang="en-AU" sz="1400" dirty="0">
              <a:latin typeface="Barlow" panose="00000500000000000000" pitchFamily="2" charset="0"/>
            </a:rPr>
            <a:t>Facilitators</a:t>
          </a:r>
          <a:r>
            <a:rPr lang="en-AU" sz="1400" b="0" dirty="0">
              <a:latin typeface="Barlow" panose="00000500000000000000" pitchFamily="2" charset="0"/>
            </a:rPr>
            <a:t> presented project overview and proposed ways to support</a:t>
          </a:r>
        </a:p>
      </dgm:t>
    </dgm:pt>
    <dgm:pt modelId="{7E5E7D4B-F012-41C5-A314-EEF715040C7C}" type="parTrans" cxnId="{176AB3F1-124E-4A3D-B024-396B124BA7E5}">
      <dgm:prSet/>
      <dgm:spPr/>
      <dgm:t>
        <a:bodyPr/>
        <a:lstStyle/>
        <a:p>
          <a:endParaRPr lang="en-AU" sz="1400">
            <a:latin typeface="Barlow" panose="00000500000000000000" pitchFamily="2" charset="0"/>
          </a:endParaRPr>
        </a:p>
      </dgm:t>
    </dgm:pt>
    <dgm:pt modelId="{CDB6B407-661C-4856-9CB6-4825D4353A26}" type="sibTrans" cxnId="{176AB3F1-124E-4A3D-B024-396B124BA7E5}">
      <dgm:prSet/>
      <dgm:spPr/>
      <dgm:t>
        <a:bodyPr/>
        <a:lstStyle/>
        <a:p>
          <a:endParaRPr lang="en-AU"/>
        </a:p>
      </dgm:t>
    </dgm:pt>
    <dgm:pt modelId="{6A7472F0-14F0-4F39-8296-60AAF9F15B10}">
      <dgm:prSet phldrT="[Text]" custT="1"/>
      <dgm:spPr>
        <a:effectLst>
          <a:glow rad="228600">
            <a:schemeClr val="accent1">
              <a:satMod val="175000"/>
              <a:alpha val="40000"/>
            </a:schemeClr>
          </a:glow>
        </a:effectLst>
      </dgm:spPr>
      <dgm:t>
        <a:bodyPr/>
        <a:lstStyle/>
        <a:p>
          <a:r>
            <a:rPr lang="en-AU" sz="1400" b="1" dirty="0">
              <a:latin typeface="Barlow" panose="00000500000000000000" pitchFamily="2" charset="0"/>
            </a:rPr>
            <a:t>3. Facilitators proposed evidence-based strategies</a:t>
          </a:r>
        </a:p>
      </dgm:t>
    </dgm:pt>
    <dgm:pt modelId="{A3F8DA17-F026-4192-A8A1-895E80F81EA3}" type="parTrans" cxnId="{9BF21055-4DFB-47DD-B0B7-8B343D3E3627}">
      <dgm:prSet/>
      <dgm:spPr/>
      <dgm:t>
        <a:bodyPr/>
        <a:lstStyle/>
        <a:p>
          <a:endParaRPr lang="en-AU" sz="1400">
            <a:latin typeface="Barlow" panose="00000500000000000000" pitchFamily="2" charset="0"/>
          </a:endParaRPr>
        </a:p>
      </dgm:t>
    </dgm:pt>
    <dgm:pt modelId="{2071EB4B-18C4-4E10-9E97-4FEA102B9221}" type="sibTrans" cxnId="{9BF21055-4DFB-47DD-B0B7-8B343D3E3627}">
      <dgm:prSet/>
      <dgm:spPr/>
      <dgm:t>
        <a:bodyPr/>
        <a:lstStyle/>
        <a:p>
          <a:endParaRPr lang="en-AU" sz="1400">
            <a:latin typeface="Barlow" panose="00000500000000000000" pitchFamily="2" charset="0"/>
          </a:endParaRPr>
        </a:p>
      </dgm:t>
    </dgm:pt>
    <dgm:pt modelId="{079BA9D4-F545-41FB-BD5B-C6E0D99ADDEE}">
      <dgm:prSet phldrT="[Text]" custT="1"/>
      <dgm:spPr/>
      <dgm:t>
        <a:bodyPr/>
        <a:lstStyle/>
        <a:p>
          <a:r>
            <a:rPr lang="en-AU" sz="1400" b="0" dirty="0">
              <a:latin typeface="Barlow" panose="00000500000000000000" pitchFamily="2" charset="0"/>
            </a:rPr>
            <a:t>2. Group discussion about ways to support</a:t>
          </a:r>
        </a:p>
      </dgm:t>
    </dgm:pt>
    <dgm:pt modelId="{47F50917-E453-46BD-BEAD-D58A619AA088}" type="parTrans" cxnId="{6F78B4AD-272E-48BF-89FA-BEE676DD20F3}">
      <dgm:prSet/>
      <dgm:spPr/>
      <dgm:t>
        <a:bodyPr/>
        <a:lstStyle/>
        <a:p>
          <a:endParaRPr lang="en-AU" sz="1400">
            <a:latin typeface="Barlow" panose="00000500000000000000" pitchFamily="2" charset="0"/>
          </a:endParaRPr>
        </a:p>
      </dgm:t>
    </dgm:pt>
    <dgm:pt modelId="{E65450C4-CA52-413B-ACF2-39113246D718}" type="sibTrans" cxnId="{6F78B4AD-272E-48BF-89FA-BEE676DD20F3}">
      <dgm:prSet/>
      <dgm:spPr/>
      <dgm:t>
        <a:bodyPr/>
        <a:lstStyle/>
        <a:p>
          <a:endParaRPr lang="en-AU" sz="1400">
            <a:latin typeface="Barlow" panose="00000500000000000000" pitchFamily="2" charset="0"/>
          </a:endParaRPr>
        </a:p>
      </dgm:t>
    </dgm:pt>
    <dgm:pt modelId="{1AB00176-E59B-46B2-A9C5-FA356F5AD8D2}">
      <dgm:prSet phldrT="[Text]" custT="1"/>
      <dgm:spPr/>
      <dgm:t>
        <a:bodyPr/>
        <a:lstStyle/>
        <a:p>
          <a:r>
            <a:rPr lang="en-AU" sz="1400" dirty="0">
              <a:latin typeface="Barlow" panose="00000500000000000000" pitchFamily="2" charset="0"/>
            </a:rPr>
            <a:t>4. Group discussion about potential strategies</a:t>
          </a:r>
        </a:p>
      </dgm:t>
    </dgm:pt>
    <dgm:pt modelId="{5B63709B-2563-4A40-AA8B-01F84D4D0585}" type="parTrans" cxnId="{DED47D8D-C4D9-4840-B175-CBF568D04D1D}">
      <dgm:prSet/>
      <dgm:spPr/>
      <dgm:t>
        <a:bodyPr/>
        <a:lstStyle/>
        <a:p>
          <a:endParaRPr lang="en-AU" sz="1400">
            <a:latin typeface="Barlow" panose="00000500000000000000" pitchFamily="2" charset="0"/>
          </a:endParaRPr>
        </a:p>
      </dgm:t>
    </dgm:pt>
    <dgm:pt modelId="{E0B42BF9-F7C8-4001-8C8E-41DDCC594125}" type="sibTrans" cxnId="{DED47D8D-C4D9-4840-B175-CBF568D04D1D}">
      <dgm:prSet/>
      <dgm:spPr/>
      <dgm:t>
        <a:bodyPr/>
        <a:lstStyle/>
        <a:p>
          <a:endParaRPr lang="en-AU" sz="1400">
            <a:latin typeface="Barlow" panose="00000500000000000000" pitchFamily="2" charset="0"/>
          </a:endParaRPr>
        </a:p>
      </dgm:t>
    </dgm:pt>
    <dgm:pt modelId="{F0BA0F19-E33E-44FE-BB8A-C5D31DB59264}">
      <dgm:prSet phldrT="[Text]" custT="1"/>
      <dgm:spPr/>
      <dgm:t>
        <a:bodyPr/>
        <a:lstStyle/>
        <a:p>
          <a:r>
            <a:rPr lang="en-AU" sz="1400" b="0" dirty="0">
              <a:latin typeface="Barlow" panose="00000500000000000000" pitchFamily="2" charset="0"/>
            </a:rPr>
            <a:t>5. </a:t>
          </a:r>
          <a:r>
            <a:rPr lang="en-AU" sz="1400" dirty="0">
              <a:latin typeface="Barlow" panose="00000500000000000000" pitchFamily="2" charset="0"/>
            </a:rPr>
            <a:t>Facilitators</a:t>
          </a:r>
          <a:r>
            <a:rPr lang="en-AU" sz="1400" b="0" dirty="0">
              <a:latin typeface="Barlow" panose="00000500000000000000" pitchFamily="2" charset="0"/>
            </a:rPr>
            <a:t> documented strategies and input into survey</a:t>
          </a:r>
          <a:endParaRPr lang="en-AU" sz="1400" dirty="0">
            <a:latin typeface="Barlow" panose="00000500000000000000" pitchFamily="2" charset="0"/>
          </a:endParaRPr>
        </a:p>
      </dgm:t>
    </dgm:pt>
    <dgm:pt modelId="{DECEC899-0F0D-4ACB-B9A4-910161B26E58}" type="parTrans" cxnId="{C8ECBD86-0BEB-4E46-8CA9-F022B4957C26}">
      <dgm:prSet/>
      <dgm:spPr/>
      <dgm:t>
        <a:bodyPr/>
        <a:lstStyle/>
        <a:p>
          <a:endParaRPr lang="en-AU" sz="1400">
            <a:latin typeface="Barlow" panose="00000500000000000000" pitchFamily="2" charset="0"/>
          </a:endParaRPr>
        </a:p>
      </dgm:t>
    </dgm:pt>
    <dgm:pt modelId="{B8459AA5-D683-4C36-87F1-94DDF1F9C62C}" type="sibTrans" cxnId="{C8ECBD86-0BEB-4E46-8CA9-F022B4957C26}">
      <dgm:prSet/>
      <dgm:spPr/>
      <dgm:t>
        <a:bodyPr/>
        <a:lstStyle/>
        <a:p>
          <a:endParaRPr lang="en-AU" sz="1400">
            <a:latin typeface="Barlow" panose="00000500000000000000" pitchFamily="2" charset="0"/>
          </a:endParaRPr>
        </a:p>
      </dgm:t>
    </dgm:pt>
    <dgm:pt modelId="{499EEC30-C9D3-4B67-A93A-4AD57BCAD4E6}">
      <dgm:prSet phldrT="[Text]" custT="1"/>
      <dgm:spPr/>
      <dgm:t>
        <a:bodyPr/>
        <a:lstStyle/>
        <a:p>
          <a:r>
            <a:rPr lang="en-AU" sz="1400" dirty="0">
              <a:latin typeface="Barlow" panose="00000500000000000000" pitchFamily="2" charset="0"/>
            </a:rPr>
            <a:t>6. Strategy ranking activity and results presented</a:t>
          </a:r>
        </a:p>
      </dgm:t>
    </dgm:pt>
    <dgm:pt modelId="{A81BF00D-E879-4E99-9327-8D958DAB0769}" type="parTrans" cxnId="{6FB6FB58-1BBF-48F7-8F90-4EA573B9D4E9}">
      <dgm:prSet/>
      <dgm:spPr/>
      <dgm:t>
        <a:bodyPr/>
        <a:lstStyle/>
        <a:p>
          <a:endParaRPr lang="en-AU" sz="1400">
            <a:latin typeface="Barlow" panose="00000500000000000000" pitchFamily="2" charset="0"/>
          </a:endParaRPr>
        </a:p>
      </dgm:t>
    </dgm:pt>
    <dgm:pt modelId="{168B01F2-AA89-4B42-B2C3-33B51DECF227}" type="sibTrans" cxnId="{6FB6FB58-1BBF-48F7-8F90-4EA573B9D4E9}">
      <dgm:prSet/>
      <dgm:spPr/>
      <dgm:t>
        <a:bodyPr/>
        <a:lstStyle/>
        <a:p>
          <a:endParaRPr lang="en-AU" sz="1400">
            <a:latin typeface="Barlow" panose="00000500000000000000" pitchFamily="2" charset="0"/>
          </a:endParaRPr>
        </a:p>
      </dgm:t>
    </dgm:pt>
    <dgm:pt modelId="{3BA691E3-C256-40A1-94A7-757BD8A26728}">
      <dgm:prSet phldrT="[Text]" custT="1"/>
      <dgm:spPr/>
      <dgm:t>
        <a:bodyPr/>
        <a:lstStyle/>
        <a:p>
          <a:r>
            <a:rPr lang="en-AU" sz="1400" dirty="0">
              <a:latin typeface="Barlow" panose="00000500000000000000" pitchFamily="2" charset="0"/>
            </a:rPr>
            <a:t>7. Group discussion about strategy implementation</a:t>
          </a:r>
        </a:p>
      </dgm:t>
    </dgm:pt>
    <dgm:pt modelId="{7BD8CE21-673D-4D2F-9802-13DE83264F71}" type="parTrans" cxnId="{6B473EFE-DB80-4376-8688-38DFF90AFF70}">
      <dgm:prSet/>
      <dgm:spPr/>
      <dgm:t>
        <a:bodyPr/>
        <a:lstStyle/>
        <a:p>
          <a:endParaRPr lang="en-AU" sz="1400">
            <a:latin typeface="Barlow" panose="00000500000000000000" pitchFamily="2" charset="0"/>
          </a:endParaRPr>
        </a:p>
      </dgm:t>
    </dgm:pt>
    <dgm:pt modelId="{B08679A3-AC04-469B-B6E6-54553448FD3D}" type="sibTrans" cxnId="{6B473EFE-DB80-4376-8688-38DFF90AFF70}">
      <dgm:prSet/>
      <dgm:spPr/>
      <dgm:t>
        <a:bodyPr/>
        <a:lstStyle/>
        <a:p>
          <a:endParaRPr lang="en-AU" sz="1400">
            <a:latin typeface="Barlow" panose="00000500000000000000" pitchFamily="2" charset="0"/>
          </a:endParaRPr>
        </a:p>
      </dgm:t>
    </dgm:pt>
    <dgm:pt modelId="{7A088112-4119-4C75-ABAA-E5870DB8B595}" type="pres">
      <dgm:prSet presAssocID="{5D5C903E-E37D-431E-ABB6-8BBAEBFD853D}" presName="Name0" presStyleCnt="0">
        <dgm:presLayoutVars>
          <dgm:dir/>
          <dgm:resizeHandles/>
        </dgm:presLayoutVars>
      </dgm:prSet>
      <dgm:spPr/>
    </dgm:pt>
    <dgm:pt modelId="{2805BF5C-858D-455F-973E-F85FA01EEEFB}" type="pres">
      <dgm:prSet presAssocID="{6EECEE92-794D-4548-A4AF-EF806CCB7EFD}" presName="compNode" presStyleCnt="0"/>
      <dgm:spPr/>
    </dgm:pt>
    <dgm:pt modelId="{B482B285-A5E1-4A46-AB6F-E309252D4610}" type="pres">
      <dgm:prSet presAssocID="{6EECEE92-794D-4548-A4AF-EF806CCB7EFD}" presName="dummyConnPt" presStyleCnt="0"/>
      <dgm:spPr/>
    </dgm:pt>
    <dgm:pt modelId="{4DEB74A7-6ED7-4491-9B37-329EF9BBF525}" type="pres">
      <dgm:prSet presAssocID="{6EECEE92-794D-4548-A4AF-EF806CCB7EFD}" presName="node" presStyleLbl="node1" presStyleIdx="0" presStyleCnt="7" custLinFactNeighborX="-52348" custLinFactNeighborY="34601">
        <dgm:presLayoutVars>
          <dgm:bulletEnabled val="1"/>
        </dgm:presLayoutVars>
      </dgm:prSet>
      <dgm:spPr/>
    </dgm:pt>
    <dgm:pt modelId="{A44FE006-16F6-46A3-B7DC-613B674363E3}" type="pres">
      <dgm:prSet presAssocID="{CDB6B407-661C-4856-9CB6-4825D4353A26}" presName="sibTrans" presStyleLbl="bgSibTrans2D1" presStyleIdx="0" presStyleCnt="6" custLinFactY="66252" custLinFactNeighborX="20278" custLinFactNeighborY="100000"/>
      <dgm:spPr/>
    </dgm:pt>
    <dgm:pt modelId="{1FF23D1B-ACFB-41B9-9604-7565D1E52B62}" type="pres">
      <dgm:prSet presAssocID="{079BA9D4-F545-41FB-BD5B-C6E0D99ADDEE}" presName="compNode" presStyleCnt="0"/>
      <dgm:spPr/>
    </dgm:pt>
    <dgm:pt modelId="{B4785EE2-9274-4FC4-8035-04D2DCA5D975}" type="pres">
      <dgm:prSet presAssocID="{079BA9D4-F545-41FB-BD5B-C6E0D99ADDEE}" presName="dummyConnPt" presStyleCnt="0"/>
      <dgm:spPr/>
    </dgm:pt>
    <dgm:pt modelId="{70E4926D-BA66-4C2D-A7E5-CD02C86A0397}" type="pres">
      <dgm:prSet presAssocID="{079BA9D4-F545-41FB-BD5B-C6E0D99ADDEE}" presName="node" presStyleLbl="node1" presStyleIdx="1" presStyleCnt="7" custLinFactY="3090" custLinFactNeighborX="6877" custLinFactNeighborY="100000">
        <dgm:presLayoutVars>
          <dgm:bulletEnabled val="1"/>
        </dgm:presLayoutVars>
      </dgm:prSet>
      <dgm:spPr/>
    </dgm:pt>
    <dgm:pt modelId="{5FE13884-8E55-45DE-A9A5-A364471AAFE8}" type="pres">
      <dgm:prSet presAssocID="{E65450C4-CA52-413B-ACF2-39113246D718}" presName="sibTrans" presStyleLbl="bgSibTrans2D1" presStyleIdx="1" presStyleCnt="6" custLinFactY="100000" custLinFactNeighborX="23037" custLinFactNeighborY="120469"/>
      <dgm:spPr/>
    </dgm:pt>
    <dgm:pt modelId="{14CD1E9A-1F44-43C9-8A1E-859E9DF9479C}" type="pres">
      <dgm:prSet presAssocID="{6A7472F0-14F0-4F39-8296-60AAF9F15B10}" presName="compNode" presStyleCnt="0"/>
      <dgm:spPr/>
    </dgm:pt>
    <dgm:pt modelId="{60C97774-6562-4056-84CA-13B0598B4AC9}" type="pres">
      <dgm:prSet presAssocID="{6A7472F0-14F0-4F39-8296-60AAF9F15B10}" presName="dummyConnPt" presStyleCnt="0"/>
      <dgm:spPr/>
    </dgm:pt>
    <dgm:pt modelId="{3242F4D6-B0EF-4509-B11B-FF7281811E16}" type="pres">
      <dgm:prSet presAssocID="{6A7472F0-14F0-4F39-8296-60AAF9F15B10}" presName="node" presStyleLbl="node1" presStyleIdx="2" presStyleCnt="7" custLinFactY="-100000" custLinFactNeighborX="69241" custLinFactNeighborY="-116252">
        <dgm:presLayoutVars>
          <dgm:bulletEnabled val="1"/>
        </dgm:presLayoutVars>
      </dgm:prSet>
      <dgm:spPr/>
    </dgm:pt>
    <dgm:pt modelId="{BE8F3266-AE14-40B9-8684-BCC31075732B}" type="pres">
      <dgm:prSet presAssocID="{2071EB4B-18C4-4E10-9E97-4FEA102B9221}" presName="sibTrans" presStyleLbl="bgSibTrans2D1" presStyleIdx="2" presStyleCnt="6" custLinFactY="100000" custLinFactNeighborX="19848" custLinFactNeighborY="129298"/>
      <dgm:spPr/>
    </dgm:pt>
    <dgm:pt modelId="{40630AF2-C6AD-4A62-AB50-087D14CC9284}" type="pres">
      <dgm:prSet presAssocID="{1AB00176-E59B-46B2-A9C5-FA356F5AD8D2}" presName="compNode" presStyleCnt="0"/>
      <dgm:spPr/>
    </dgm:pt>
    <dgm:pt modelId="{E986866F-6226-4A76-82A2-E0CE1B948E11}" type="pres">
      <dgm:prSet presAssocID="{1AB00176-E59B-46B2-A9C5-FA356F5AD8D2}" presName="dummyConnPt" presStyleCnt="0"/>
      <dgm:spPr/>
    </dgm:pt>
    <dgm:pt modelId="{C637CF60-7954-4679-AF9E-EA41BB66FCBA}" type="pres">
      <dgm:prSet presAssocID="{1AB00176-E59B-46B2-A9C5-FA356F5AD8D2}" presName="node" presStyleLbl="node1" presStyleIdx="3" presStyleCnt="7" custLinFactNeighborX="0" custLinFactNeighborY="-24429">
        <dgm:presLayoutVars>
          <dgm:bulletEnabled val="1"/>
        </dgm:presLayoutVars>
      </dgm:prSet>
      <dgm:spPr/>
    </dgm:pt>
    <dgm:pt modelId="{DFBD8B73-6676-48A4-8AA3-4350FD60C116}" type="pres">
      <dgm:prSet presAssocID="{E0B42BF9-F7C8-4001-8C8E-41DDCC594125}" presName="sibTrans" presStyleLbl="bgSibTrans2D1" presStyleIdx="3" presStyleCnt="6" custLinFactY="100000" custLinFactNeighborX="19717" custLinFactNeighborY="122568"/>
      <dgm:spPr/>
    </dgm:pt>
    <dgm:pt modelId="{2EAE28D3-C583-43ED-81FB-1C388C610B26}" type="pres">
      <dgm:prSet presAssocID="{F0BA0F19-E33E-44FE-BB8A-C5D31DB59264}" presName="compNode" presStyleCnt="0"/>
      <dgm:spPr/>
    </dgm:pt>
    <dgm:pt modelId="{3900F1AB-FB48-4177-A37B-6EA75D3CDD22}" type="pres">
      <dgm:prSet presAssocID="{F0BA0F19-E33E-44FE-BB8A-C5D31DB59264}" presName="dummyConnPt" presStyleCnt="0"/>
      <dgm:spPr/>
    </dgm:pt>
    <dgm:pt modelId="{F3A8DF12-7E5B-47B4-966D-882E87A715A7}" type="pres">
      <dgm:prSet presAssocID="{F0BA0F19-E33E-44FE-BB8A-C5D31DB59264}" presName="node" presStyleLbl="node1" presStyleIdx="4" presStyleCnt="7" custLinFactNeighborX="60389" custLinFactNeighborY="-91861">
        <dgm:presLayoutVars>
          <dgm:bulletEnabled val="1"/>
        </dgm:presLayoutVars>
      </dgm:prSet>
      <dgm:spPr/>
    </dgm:pt>
    <dgm:pt modelId="{DA5017CC-1935-4BC2-82A9-8B56F71B3B81}" type="pres">
      <dgm:prSet presAssocID="{B8459AA5-D683-4C36-87F1-94DDF1F9C62C}" presName="sibTrans" presStyleLbl="bgSibTrans2D1" presStyleIdx="4" presStyleCnt="6" custAng="21490084" custLinFactY="100000" custLinFactNeighborX="25070" custLinFactNeighborY="143888"/>
      <dgm:spPr/>
    </dgm:pt>
    <dgm:pt modelId="{67E6A0D8-3B52-40F5-83D9-77E14CC81F4F}" type="pres">
      <dgm:prSet presAssocID="{499EEC30-C9D3-4B67-A93A-4AD57BCAD4E6}" presName="compNode" presStyleCnt="0"/>
      <dgm:spPr/>
    </dgm:pt>
    <dgm:pt modelId="{3DA8F3E9-8D6E-4438-9BCB-4D15552B0D52}" type="pres">
      <dgm:prSet presAssocID="{499EEC30-C9D3-4B67-A93A-4AD57BCAD4E6}" presName="dummyConnPt" presStyleCnt="0"/>
      <dgm:spPr/>
    </dgm:pt>
    <dgm:pt modelId="{5951A162-1611-4EA7-9C8E-FEE5BE21A690}" type="pres">
      <dgm:prSet presAssocID="{499EEC30-C9D3-4B67-A93A-4AD57BCAD4E6}" presName="node" presStyleLbl="node1" presStyleIdx="5" presStyleCnt="7" custLinFactX="26487" custLinFactY="100000" custLinFactNeighborX="100000" custLinFactNeighborY="124999">
        <dgm:presLayoutVars>
          <dgm:bulletEnabled val="1"/>
        </dgm:presLayoutVars>
      </dgm:prSet>
      <dgm:spPr/>
    </dgm:pt>
    <dgm:pt modelId="{F77E786C-20C0-4C83-AB18-FC7565446496}" type="pres">
      <dgm:prSet presAssocID="{168B01F2-AA89-4B42-B2C3-33B51DECF227}" presName="sibTrans" presStyleLbl="bgSibTrans2D1" presStyleIdx="5" presStyleCnt="6" custLinFactY="94087" custLinFactNeighborX="30648" custLinFactNeighborY="100000"/>
      <dgm:spPr/>
    </dgm:pt>
    <dgm:pt modelId="{DBEB93BD-97F7-4E41-B50D-525ECD58ADA6}" type="pres">
      <dgm:prSet presAssocID="{3BA691E3-C256-40A1-94A7-757BD8A26728}" presName="compNode" presStyleCnt="0"/>
      <dgm:spPr/>
    </dgm:pt>
    <dgm:pt modelId="{5B851310-30B8-4AD2-B2E8-42F022112559}" type="pres">
      <dgm:prSet presAssocID="{3BA691E3-C256-40A1-94A7-757BD8A26728}" presName="dummyConnPt" presStyleCnt="0"/>
      <dgm:spPr/>
    </dgm:pt>
    <dgm:pt modelId="{E67B1AB1-E06A-452F-8FD9-56D5FF5D86B6}" type="pres">
      <dgm:prSet presAssocID="{3BA691E3-C256-40A1-94A7-757BD8A26728}" presName="node" presStyleLbl="node1" presStyleIdx="6" presStyleCnt="7" custLinFactNeighborX="47628" custLinFactNeighborY="31407">
        <dgm:presLayoutVars>
          <dgm:bulletEnabled val="1"/>
        </dgm:presLayoutVars>
      </dgm:prSet>
      <dgm:spPr/>
    </dgm:pt>
  </dgm:ptLst>
  <dgm:cxnLst>
    <dgm:cxn modelId="{7F206803-491A-4944-B011-DF6B461EF2ED}" type="presOf" srcId="{F0BA0F19-E33E-44FE-BB8A-C5D31DB59264}" destId="{F3A8DF12-7E5B-47B4-966D-882E87A715A7}" srcOrd="0" destOrd="0" presId="urn:microsoft.com/office/officeart/2005/8/layout/bProcess4"/>
    <dgm:cxn modelId="{A6F98A08-E7C7-4FF0-B3D1-D27D22B409A6}" type="presOf" srcId="{B8459AA5-D683-4C36-87F1-94DDF1F9C62C}" destId="{DA5017CC-1935-4BC2-82A9-8B56F71B3B81}" srcOrd="0" destOrd="0" presId="urn:microsoft.com/office/officeart/2005/8/layout/bProcess4"/>
    <dgm:cxn modelId="{EABC2C0E-96CD-439B-A2F6-8E5FB4B9F297}" type="presOf" srcId="{1AB00176-E59B-46B2-A9C5-FA356F5AD8D2}" destId="{C637CF60-7954-4679-AF9E-EA41BB66FCBA}" srcOrd="0" destOrd="0" presId="urn:microsoft.com/office/officeart/2005/8/layout/bProcess4"/>
    <dgm:cxn modelId="{BF880434-D5E4-496C-8F61-FCC462D60FD5}" type="presOf" srcId="{E0B42BF9-F7C8-4001-8C8E-41DDCC594125}" destId="{DFBD8B73-6676-48A4-8AA3-4350FD60C116}" srcOrd="0" destOrd="0" presId="urn:microsoft.com/office/officeart/2005/8/layout/bProcess4"/>
    <dgm:cxn modelId="{C15D4041-1809-4009-9497-8FF9E8BE1556}" type="presOf" srcId="{2071EB4B-18C4-4E10-9E97-4FEA102B9221}" destId="{BE8F3266-AE14-40B9-8684-BCC31075732B}" srcOrd="0" destOrd="0" presId="urn:microsoft.com/office/officeart/2005/8/layout/bProcess4"/>
    <dgm:cxn modelId="{3C856F4D-5964-4B0A-B906-953162629B8E}" type="presOf" srcId="{6A7472F0-14F0-4F39-8296-60AAF9F15B10}" destId="{3242F4D6-B0EF-4509-B11B-FF7281811E16}" srcOrd="0" destOrd="0" presId="urn:microsoft.com/office/officeart/2005/8/layout/bProcess4"/>
    <dgm:cxn modelId="{9BF21055-4DFB-47DD-B0B7-8B343D3E3627}" srcId="{5D5C903E-E37D-431E-ABB6-8BBAEBFD853D}" destId="{6A7472F0-14F0-4F39-8296-60AAF9F15B10}" srcOrd="2" destOrd="0" parTransId="{A3F8DA17-F026-4192-A8A1-895E80F81EA3}" sibTransId="{2071EB4B-18C4-4E10-9E97-4FEA102B9221}"/>
    <dgm:cxn modelId="{672C8055-A1F4-4885-BD0E-C944567D0CCD}" type="presOf" srcId="{5D5C903E-E37D-431E-ABB6-8BBAEBFD853D}" destId="{7A088112-4119-4C75-ABAA-E5870DB8B595}" srcOrd="0" destOrd="0" presId="urn:microsoft.com/office/officeart/2005/8/layout/bProcess4"/>
    <dgm:cxn modelId="{6FB6FB58-1BBF-48F7-8F90-4EA573B9D4E9}" srcId="{5D5C903E-E37D-431E-ABB6-8BBAEBFD853D}" destId="{499EEC30-C9D3-4B67-A93A-4AD57BCAD4E6}" srcOrd="5" destOrd="0" parTransId="{A81BF00D-E879-4E99-9327-8D958DAB0769}" sibTransId="{168B01F2-AA89-4B42-B2C3-33B51DECF227}"/>
    <dgm:cxn modelId="{2C6CA27C-BBB2-41ED-8A05-83D7CF2B9AA3}" type="presOf" srcId="{499EEC30-C9D3-4B67-A93A-4AD57BCAD4E6}" destId="{5951A162-1611-4EA7-9C8E-FEE5BE21A690}" srcOrd="0" destOrd="0" presId="urn:microsoft.com/office/officeart/2005/8/layout/bProcess4"/>
    <dgm:cxn modelId="{6AD2B881-4B6D-4F2B-9302-DD2EFCFE051B}" type="presOf" srcId="{6EECEE92-794D-4548-A4AF-EF806CCB7EFD}" destId="{4DEB74A7-6ED7-4491-9B37-329EF9BBF525}" srcOrd="0" destOrd="0" presId="urn:microsoft.com/office/officeart/2005/8/layout/bProcess4"/>
    <dgm:cxn modelId="{C8ECBD86-0BEB-4E46-8CA9-F022B4957C26}" srcId="{5D5C903E-E37D-431E-ABB6-8BBAEBFD853D}" destId="{F0BA0F19-E33E-44FE-BB8A-C5D31DB59264}" srcOrd="4" destOrd="0" parTransId="{DECEC899-0F0D-4ACB-B9A4-910161B26E58}" sibTransId="{B8459AA5-D683-4C36-87F1-94DDF1F9C62C}"/>
    <dgm:cxn modelId="{DED47D8D-C4D9-4840-B175-CBF568D04D1D}" srcId="{5D5C903E-E37D-431E-ABB6-8BBAEBFD853D}" destId="{1AB00176-E59B-46B2-A9C5-FA356F5AD8D2}" srcOrd="3" destOrd="0" parTransId="{5B63709B-2563-4A40-AA8B-01F84D4D0585}" sibTransId="{E0B42BF9-F7C8-4001-8C8E-41DDCC594125}"/>
    <dgm:cxn modelId="{B7978B97-4472-4DAA-920F-5BC6252F2423}" type="presOf" srcId="{079BA9D4-F545-41FB-BD5B-C6E0D99ADDEE}" destId="{70E4926D-BA66-4C2D-A7E5-CD02C86A0397}" srcOrd="0" destOrd="0" presId="urn:microsoft.com/office/officeart/2005/8/layout/bProcess4"/>
    <dgm:cxn modelId="{15D855A6-3583-4D00-B9CC-6BC0B1C83D9B}" type="presOf" srcId="{3BA691E3-C256-40A1-94A7-757BD8A26728}" destId="{E67B1AB1-E06A-452F-8FD9-56D5FF5D86B6}" srcOrd="0" destOrd="0" presId="urn:microsoft.com/office/officeart/2005/8/layout/bProcess4"/>
    <dgm:cxn modelId="{6F78B4AD-272E-48BF-89FA-BEE676DD20F3}" srcId="{5D5C903E-E37D-431E-ABB6-8BBAEBFD853D}" destId="{079BA9D4-F545-41FB-BD5B-C6E0D99ADDEE}" srcOrd="1" destOrd="0" parTransId="{47F50917-E453-46BD-BEAD-D58A619AA088}" sibTransId="{E65450C4-CA52-413B-ACF2-39113246D718}"/>
    <dgm:cxn modelId="{4CC88CB6-B2DC-4399-8FEA-65489B34A459}" type="presOf" srcId="{168B01F2-AA89-4B42-B2C3-33B51DECF227}" destId="{F77E786C-20C0-4C83-AB18-FC7565446496}" srcOrd="0" destOrd="0" presId="urn:microsoft.com/office/officeart/2005/8/layout/bProcess4"/>
    <dgm:cxn modelId="{C43460D3-9D32-4A8D-AAEB-00806662810B}" type="presOf" srcId="{CDB6B407-661C-4856-9CB6-4825D4353A26}" destId="{A44FE006-16F6-46A3-B7DC-613B674363E3}" srcOrd="0" destOrd="0" presId="urn:microsoft.com/office/officeart/2005/8/layout/bProcess4"/>
    <dgm:cxn modelId="{D3BF38E5-2364-47B6-AB8E-838CC4F47E50}" type="presOf" srcId="{E65450C4-CA52-413B-ACF2-39113246D718}" destId="{5FE13884-8E55-45DE-A9A5-A364471AAFE8}" srcOrd="0" destOrd="0" presId="urn:microsoft.com/office/officeart/2005/8/layout/bProcess4"/>
    <dgm:cxn modelId="{176AB3F1-124E-4A3D-B024-396B124BA7E5}" srcId="{5D5C903E-E37D-431E-ABB6-8BBAEBFD853D}" destId="{6EECEE92-794D-4548-A4AF-EF806CCB7EFD}" srcOrd="0" destOrd="0" parTransId="{7E5E7D4B-F012-41C5-A314-EEF715040C7C}" sibTransId="{CDB6B407-661C-4856-9CB6-4825D4353A26}"/>
    <dgm:cxn modelId="{6B473EFE-DB80-4376-8688-38DFF90AFF70}" srcId="{5D5C903E-E37D-431E-ABB6-8BBAEBFD853D}" destId="{3BA691E3-C256-40A1-94A7-757BD8A26728}" srcOrd="6" destOrd="0" parTransId="{7BD8CE21-673D-4D2F-9802-13DE83264F71}" sibTransId="{B08679A3-AC04-469B-B6E6-54553448FD3D}"/>
    <dgm:cxn modelId="{30922C2A-C7AD-4144-ADB2-12C01D27D97B}" type="presParOf" srcId="{7A088112-4119-4C75-ABAA-E5870DB8B595}" destId="{2805BF5C-858D-455F-973E-F85FA01EEEFB}" srcOrd="0" destOrd="0" presId="urn:microsoft.com/office/officeart/2005/8/layout/bProcess4"/>
    <dgm:cxn modelId="{F5894AAE-0411-4586-934C-A25CB80BC183}" type="presParOf" srcId="{2805BF5C-858D-455F-973E-F85FA01EEEFB}" destId="{B482B285-A5E1-4A46-AB6F-E309252D4610}" srcOrd="0" destOrd="0" presId="urn:microsoft.com/office/officeart/2005/8/layout/bProcess4"/>
    <dgm:cxn modelId="{B709F21F-BA03-40ED-AAFA-22A99045CF2D}" type="presParOf" srcId="{2805BF5C-858D-455F-973E-F85FA01EEEFB}" destId="{4DEB74A7-6ED7-4491-9B37-329EF9BBF525}" srcOrd="1" destOrd="0" presId="urn:microsoft.com/office/officeart/2005/8/layout/bProcess4"/>
    <dgm:cxn modelId="{AFCC9E3E-A63B-4475-B345-AD4478C25311}" type="presParOf" srcId="{7A088112-4119-4C75-ABAA-E5870DB8B595}" destId="{A44FE006-16F6-46A3-B7DC-613B674363E3}" srcOrd="1" destOrd="0" presId="urn:microsoft.com/office/officeart/2005/8/layout/bProcess4"/>
    <dgm:cxn modelId="{DB196A09-AB33-4013-980A-66E41777692D}" type="presParOf" srcId="{7A088112-4119-4C75-ABAA-E5870DB8B595}" destId="{1FF23D1B-ACFB-41B9-9604-7565D1E52B62}" srcOrd="2" destOrd="0" presId="urn:microsoft.com/office/officeart/2005/8/layout/bProcess4"/>
    <dgm:cxn modelId="{0E022F45-C96A-40A5-A8B3-08F31AB3FAC4}" type="presParOf" srcId="{1FF23D1B-ACFB-41B9-9604-7565D1E52B62}" destId="{B4785EE2-9274-4FC4-8035-04D2DCA5D975}" srcOrd="0" destOrd="0" presId="urn:microsoft.com/office/officeart/2005/8/layout/bProcess4"/>
    <dgm:cxn modelId="{5E678C8B-56E0-431E-87BD-93692D06E995}" type="presParOf" srcId="{1FF23D1B-ACFB-41B9-9604-7565D1E52B62}" destId="{70E4926D-BA66-4C2D-A7E5-CD02C86A0397}" srcOrd="1" destOrd="0" presId="urn:microsoft.com/office/officeart/2005/8/layout/bProcess4"/>
    <dgm:cxn modelId="{B6D0C4B9-3C69-4F52-9D84-45A97A80EF6F}" type="presParOf" srcId="{7A088112-4119-4C75-ABAA-E5870DB8B595}" destId="{5FE13884-8E55-45DE-A9A5-A364471AAFE8}" srcOrd="3" destOrd="0" presId="urn:microsoft.com/office/officeart/2005/8/layout/bProcess4"/>
    <dgm:cxn modelId="{1A00DBD2-08E9-4C51-8804-DAC6CDE1D43B}" type="presParOf" srcId="{7A088112-4119-4C75-ABAA-E5870DB8B595}" destId="{14CD1E9A-1F44-43C9-8A1E-859E9DF9479C}" srcOrd="4" destOrd="0" presId="urn:microsoft.com/office/officeart/2005/8/layout/bProcess4"/>
    <dgm:cxn modelId="{D60AC0ED-2654-468D-B131-8154F3769B78}" type="presParOf" srcId="{14CD1E9A-1F44-43C9-8A1E-859E9DF9479C}" destId="{60C97774-6562-4056-84CA-13B0598B4AC9}" srcOrd="0" destOrd="0" presId="urn:microsoft.com/office/officeart/2005/8/layout/bProcess4"/>
    <dgm:cxn modelId="{E4A2BF55-6B30-4961-A66C-42CDFCB99709}" type="presParOf" srcId="{14CD1E9A-1F44-43C9-8A1E-859E9DF9479C}" destId="{3242F4D6-B0EF-4509-B11B-FF7281811E16}" srcOrd="1" destOrd="0" presId="urn:microsoft.com/office/officeart/2005/8/layout/bProcess4"/>
    <dgm:cxn modelId="{6A22D39A-1BEA-4B5C-AEF9-F2942D73F3AD}" type="presParOf" srcId="{7A088112-4119-4C75-ABAA-E5870DB8B595}" destId="{BE8F3266-AE14-40B9-8684-BCC31075732B}" srcOrd="5" destOrd="0" presId="urn:microsoft.com/office/officeart/2005/8/layout/bProcess4"/>
    <dgm:cxn modelId="{632639CD-4FD4-4DBC-891F-17DEDE8B1691}" type="presParOf" srcId="{7A088112-4119-4C75-ABAA-E5870DB8B595}" destId="{40630AF2-C6AD-4A62-AB50-087D14CC9284}" srcOrd="6" destOrd="0" presId="urn:microsoft.com/office/officeart/2005/8/layout/bProcess4"/>
    <dgm:cxn modelId="{41A6D795-9B1F-4E5F-AF38-9C982855CD07}" type="presParOf" srcId="{40630AF2-C6AD-4A62-AB50-087D14CC9284}" destId="{E986866F-6226-4A76-82A2-E0CE1B948E11}" srcOrd="0" destOrd="0" presId="urn:microsoft.com/office/officeart/2005/8/layout/bProcess4"/>
    <dgm:cxn modelId="{7313F473-301E-486D-9501-E7997000B8B6}" type="presParOf" srcId="{40630AF2-C6AD-4A62-AB50-087D14CC9284}" destId="{C637CF60-7954-4679-AF9E-EA41BB66FCBA}" srcOrd="1" destOrd="0" presId="urn:microsoft.com/office/officeart/2005/8/layout/bProcess4"/>
    <dgm:cxn modelId="{1D3F4D94-F25C-4771-8E1E-A49B82216C4D}" type="presParOf" srcId="{7A088112-4119-4C75-ABAA-E5870DB8B595}" destId="{DFBD8B73-6676-48A4-8AA3-4350FD60C116}" srcOrd="7" destOrd="0" presId="urn:microsoft.com/office/officeart/2005/8/layout/bProcess4"/>
    <dgm:cxn modelId="{1EADB167-E913-42EF-BBEB-864D72A13A4E}" type="presParOf" srcId="{7A088112-4119-4C75-ABAA-E5870DB8B595}" destId="{2EAE28D3-C583-43ED-81FB-1C388C610B26}" srcOrd="8" destOrd="0" presId="urn:microsoft.com/office/officeart/2005/8/layout/bProcess4"/>
    <dgm:cxn modelId="{A0F6B3AD-8688-4099-B0CD-41B87ADD6B66}" type="presParOf" srcId="{2EAE28D3-C583-43ED-81FB-1C388C610B26}" destId="{3900F1AB-FB48-4177-A37B-6EA75D3CDD22}" srcOrd="0" destOrd="0" presId="urn:microsoft.com/office/officeart/2005/8/layout/bProcess4"/>
    <dgm:cxn modelId="{DA953146-59F0-4A67-BB6F-F70846DCD4F5}" type="presParOf" srcId="{2EAE28D3-C583-43ED-81FB-1C388C610B26}" destId="{F3A8DF12-7E5B-47B4-966D-882E87A715A7}" srcOrd="1" destOrd="0" presId="urn:microsoft.com/office/officeart/2005/8/layout/bProcess4"/>
    <dgm:cxn modelId="{350BFBED-1BEE-41E8-8FE2-86C1B709985D}" type="presParOf" srcId="{7A088112-4119-4C75-ABAA-E5870DB8B595}" destId="{DA5017CC-1935-4BC2-82A9-8B56F71B3B81}" srcOrd="9" destOrd="0" presId="urn:microsoft.com/office/officeart/2005/8/layout/bProcess4"/>
    <dgm:cxn modelId="{BCD376E5-F2A8-47FB-A163-B935A8E3F03C}" type="presParOf" srcId="{7A088112-4119-4C75-ABAA-E5870DB8B595}" destId="{67E6A0D8-3B52-40F5-83D9-77E14CC81F4F}" srcOrd="10" destOrd="0" presId="urn:microsoft.com/office/officeart/2005/8/layout/bProcess4"/>
    <dgm:cxn modelId="{D2AA5349-38EA-41C5-AA04-B957132D968C}" type="presParOf" srcId="{67E6A0D8-3B52-40F5-83D9-77E14CC81F4F}" destId="{3DA8F3E9-8D6E-4438-9BCB-4D15552B0D52}" srcOrd="0" destOrd="0" presId="urn:microsoft.com/office/officeart/2005/8/layout/bProcess4"/>
    <dgm:cxn modelId="{3126F21F-FDAC-4E48-B5E4-973DD353C00F}" type="presParOf" srcId="{67E6A0D8-3B52-40F5-83D9-77E14CC81F4F}" destId="{5951A162-1611-4EA7-9C8E-FEE5BE21A690}" srcOrd="1" destOrd="0" presId="urn:microsoft.com/office/officeart/2005/8/layout/bProcess4"/>
    <dgm:cxn modelId="{9680FD49-125F-4AAE-A8CC-8583B6312C12}" type="presParOf" srcId="{7A088112-4119-4C75-ABAA-E5870DB8B595}" destId="{F77E786C-20C0-4C83-AB18-FC7565446496}" srcOrd="11" destOrd="0" presId="urn:microsoft.com/office/officeart/2005/8/layout/bProcess4"/>
    <dgm:cxn modelId="{7B38B71A-B733-4BC7-B0D8-2A754432F3DA}" type="presParOf" srcId="{7A088112-4119-4C75-ABAA-E5870DB8B595}" destId="{DBEB93BD-97F7-4E41-B50D-525ECD58ADA6}" srcOrd="12" destOrd="0" presId="urn:microsoft.com/office/officeart/2005/8/layout/bProcess4"/>
    <dgm:cxn modelId="{5E9021BF-06AE-40E0-A2FB-0963DA5DE281}" type="presParOf" srcId="{DBEB93BD-97F7-4E41-B50D-525ECD58ADA6}" destId="{5B851310-30B8-4AD2-B2E8-42F022112559}" srcOrd="0" destOrd="0" presId="urn:microsoft.com/office/officeart/2005/8/layout/bProcess4"/>
    <dgm:cxn modelId="{C1B6902E-9D5A-4FA9-9146-495FD52A042B}" type="presParOf" srcId="{DBEB93BD-97F7-4E41-B50D-525ECD58ADA6}" destId="{E67B1AB1-E06A-452F-8FD9-56D5FF5D86B6}"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D5C903E-E37D-431E-ABB6-8BBAEBFD853D}" type="doc">
      <dgm:prSet loTypeId="urn:microsoft.com/office/officeart/2005/8/layout/bProcess4" loCatId="process" qsTypeId="urn:microsoft.com/office/officeart/2005/8/quickstyle/simple2" qsCatId="simple" csTypeId="urn:microsoft.com/office/officeart/2005/8/colors/accent1_2" csCatId="accent1" phldr="1"/>
      <dgm:spPr/>
      <dgm:t>
        <a:bodyPr/>
        <a:lstStyle/>
        <a:p>
          <a:endParaRPr lang="en-AU"/>
        </a:p>
      </dgm:t>
    </dgm:pt>
    <dgm:pt modelId="{6EECEE92-794D-4548-A4AF-EF806CCB7EFD}">
      <dgm:prSet phldrT="[Text]" custT="1"/>
      <dgm:spPr/>
      <dgm:t>
        <a:bodyPr/>
        <a:lstStyle/>
        <a:p>
          <a:r>
            <a:rPr lang="en-AU" sz="1400" b="0" dirty="0">
              <a:latin typeface="Barlow" panose="00000500000000000000" pitchFamily="2" charset="0"/>
            </a:rPr>
            <a:t>1. </a:t>
          </a:r>
          <a:r>
            <a:rPr lang="en-AU" sz="1400" dirty="0">
              <a:latin typeface="Barlow" panose="00000500000000000000" pitchFamily="2" charset="0"/>
            </a:rPr>
            <a:t>Facilitators</a:t>
          </a:r>
          <a:r>
            <a:rPr lang="en-AU" sz="1400" b="0" dirty="0">
              <a:latin typeface="Barlow" panose="00000500000000000000" pitchFamily="2" charset="0"/>
            </a:rPr>
            <a:t> presented project overview and proposed ways to support</a:t>
          </a:r>
        </a:p>
      </dgm:t>
    </dgm:pt>
    <dgm:pt modelId="{7E5E7D4B-F012-41C5-A314-EEF715040C7C}" type="parTrans" cxnId="{176AB3F1-124E-4A3D-B024-396B124BA7E5}">
      <dgm:prSet/>
      <dgm:spPr/>
      <dgm:t>
        <a:bodyPr/>
        <a:lstStyle/>
        <a:p>
          <a:endParaRPr lang="en-AU" sz="1400">
            <a:latin typeface="Barlow" panose="00000500000000000000" pitchFamily="2" charset="0"/>
          </a:endParaRPr>
        </a:p>
      </dgm:t>
    </dgm:pt>
    <dgm:pt modelId="{CDB6B407-661C-4856-9CB6-4825D4353A26}" type="sibTrans" cxnId="{176AB3F1-124E-4A3D-B024-396B124BA7E5}">
      <dgm:prSet/>
      <dgm:spPr/>
      <dgm:t>
        <a:bodyPr/>
        <a:lstStyle/>
        <a:p>
          <a:endParaRPr lang="en-AU"/>
        </a:p>
      </dgm:t>
    </dgm:pt>
    <dgm:pt modelId="{6A7472F0-14F0-4F39-8296-60AAF9F15B10}">
      <dgm:prSet phldrT="[Text]" custT="1"/>
      <dgm:spPr/>
      <dgm:t>
        <a:bodyPr/>
        <a:lstStyle/>
        <a:p>
          <a:r>
            <a:rPr lang="en-AU" sz="1400" dirty="0">
              <a:latin typeface="Barlow" panose="00000500000000000000" pitchFamily="2" charset="0"/>
            </a:rPr>
            <a:t>3. Facilitators proposed evidence-based strategies</a:t>
          </a:r>
        </a:p>
      </dgm:t>
    </dgm:pt>
    <dgm:pt modelId="{A3F8DA17-F026-4192-A8A1-895E80F81EA3}" type="parTrans" cxnId="{9BF21055-4DFB-47DD-B0B7-8B343D3E3627}">
      <dgm:prSet/>
      <dgm:spPr/>
      <dgm:t>
        <a:bodyPr/>
        <a:lstStyle/>
        <a:p>
          <a:endParaRPr lang="en-AU" sz="1400">
            <a:latin typeface="Barlow" panose="00000500000000000000" pitchFamily="2" charset="0"/>
          </a:endParaRPr>
        </a:p>
      </dgm:t>
    </dgm:pt>
    <dgm:pt modelId="{2071EB4B-18C4-4E10-9E97-4FEA102B9221}" type="sibTrans" cxnId="{9BF21055-4DFB-47DD-B0B7-8B343D3E3627}">
      <dgm:prSet/>
      <dgm:spPr/>
      <dgm:t>
        <a:bodyPr/>
        <a:lstStyle/>
        <a:p>
          <a:endParaRPr lang="en-AU" sz="1400">
            <a:latin typeface="Barlow" panose="00000500000000000000" pitchFamily="2" charset="0"/>
          </a:endParaRPr>
        </a:p>
      </dgm:t>
    </dgm:pt>
    <dgm:pt modelId="{079BA9D4-F545-41FB-BD5B-C6E0D99ADDEE}">
      <dgm:prSet phldrT="[Text]" custT="1"/>
      <dgm:spPr/>
      <dgm:t>
        <a:bodyPr/>
        <a:lstStyle/>
        <a:p>
          <a:r>
            <a:rPr lang="en-AU" sz="1400" b="0" dirty="0">
              <a:latin typeface="Barlow" panose="00000500000000000000" pitchFamily="2" charset="0"/>
            </a:rPr>
            <a:t>2. Group discussion about ways to support</a:t>
          </a:r>
        </a:p>
      </dgm:t>
    </dgm:pt>
    <dgm:pt modelId="{47F50917-E453-46BD-BEAD-D58A619AA088}" type="parTrans" cxnId="{6F78B4AD-272E-48BF-89FA-BEE676DD20F3}">
      <dgm:prSet/>
      <dgm:spPr/>
      <dgm:t>
        <a:bodyPr/>
        <a:lstStyle/>
        <a:p>
          <a:endParaRPr lang="en-AU" sz="1400">
            <a:latin typeface="Barlow" panose="00000500000000000000" pitchFamily="2" charset="0"/>
          </a:endParaRPr>
        </a:p>
      </dgm:t>
    </dgm:pt>
    <dgm:pt modelId="{E65450C4-CA52-413B-ACF2-39113246D718}" type="sibTrans" cxnId="{6F78B4AD-272E-48BF-89FA-BEE676DD20F3}">
      <dgm:prSet/>
      <dgm:spPr/>
      <dgm:t>
        <a:bodyPr/>
        <a:lstStyle/>
        <a:p>
          <a:endParaRPr lang="en-AU" sz="1400">
            <a:latin typeface="Barlow" panose="00000500000000000000" pitchFamily="2" charset="0"/>
          </a:endParaRPr>
        </a:p>
      </dgm:t>
    </dgm:pt>
    <dgm:pt modelId="{1AB00176-E59B-46B2-A9C5-FA356F5AD8D2}">
      <dgm:prSet phldrT="[Text]" custT="1"/>
      <dgm:spPr>
        <a:effectLst>
          <a:glow rad="228600">
            <a:schemeClr val="accent1">
              <a:satMod val="175000"/>
              <a:alpha val="40000"/>
            </a:schemeClr>
          </a:glow>
        </a:effectLst>
      </dgm:spPr>
      <dgm:t>
        <a:bodyPr/>
        <a:lstStyle/>
        <a:p>
          <a:r>
            <a:rPr lang="en-AU" sz="1400" b="1" dirty="0">
              <a:latin typeface="Barlow" panose="00000500000000000000" pitchFamily="2" charset="0"/>
            </a:rPr>
            <a:t>4. Group discussion about potential strategies</a:t>
          </a:r>
        </a:p>
      </dgm:t>
    </dgm:pt>
    <dgm:pt modelId="{5B63709B-2563-4A40-AA8B-01F84D4D0585}" type="parTrans" cxnId="{DED47D8D-C4D9-4840-B175-CBF568D04D1D}">
      <dgm:prSet/>
      <dgm:spPr/>
      <dgm:t>
        <a:bodyPr/>
        <a:lstStyle/>
        <a:p>
          <a:endParaRPr lang="en-AU" sz="1400">
            <a:latin typeface="Barlow" panose="00000500000000000000" pitchFamily="2" charset="0"/>
          </a:endParaRPr>
        </a:p>
      </dgm:t>
    </dgm:pt>
    <dgm:pt modelId="{E0B42BF9-F7C8-4001-8C8E-41DDCC594125}" type="sibTrans" cxnId="{DED47D8D-C4D9-4840-B175-CBF568D04D1D}">
      <dgm:prSet/>
      <dgm:spPr/>
      <dgm:t>
        <a:bodyPr/>
        <a:lstStyle/>
        <a:p>
          <a:endParaRPr lang="en-AU" sz="1400">
            <a:latin typeface="Barlow" panose="00000500000000000000" pitchFamily="2" charset="0"/>
          </a:endParaRPr>
        </a:p>
      </dgm:t>
    </dgm:pt>
    <dgm:pt modelId="{F0BA0F19-E33E-44FE-BB8A-C5D31DB59264}">
      <dgm:prSet phldrT="[Text]" custT="1"/>
      <dgm:spPr/>
      <dgm:t>
        <a:bodyPr/>
        <a:lstStyle/>
        <a:p>
          <a:r>
            <a:rPr lang="en-AU" sz="1400" b="0" dirty="0">
              <a:latin typeface="Barlow" panose="00000500000000000000" pitchFamily="2" charset="0"/>
            </a:rPr>
            <a:t>5. </a:t>
          </a:r>
          <a:r>
            <a:rPr lang="en-AU" sz="1400" dirty="0">
              <a:latin typeface="Barlow" panose="00000500000000000000" pitchFamily="2" charset="0"/>
            </a:rPr>
            <a:t>Facilitators</a:t>
          </a:r>
          <a:r>
            <a:rPr lang="en-AU" sz="1400" b="0" dirty="0">
              <a:latin typeface="Barlow" panose="00000500000000000000" pitchFamily="2" charset="0"/>
            </a:rPr>
            <a:t> documented strategies and input into survey</a:t>
          </a:r>
        </a:p>
      </dgm:t>
    </dgm:pt>
    <dgm:pt modelId="{DECEC899-0F0D-4ACB-B9A4-910161B26E58}" type="parTrans" cxnId="{C8ECBD86-0BEB-4E46-8CA9-F022B4957C26}">
      <dgm:prSet/>
      <dgm:spPr/>
      <dgm:t>
        <a:bodyPr/>
        <a:lstStyle/>
        <a:p>
          <a:endParaRPr lang="en-AU" sz="1400">
            <a:latin typeface="Barlow" panose="00000500000000000000" pitchFamily="2" charset="0"/>
          </a:endParaRPr>
        </a:p>
      </dgm:t>
    </dgm:pt>
    <dgm:pt modelId="{B8459AA5-D683-4C36-87F1-94DDF1F9C62C}" type="sibTrans" cxnId="{C8ECBD86-0BEB-4E46-8CA9-F022B4957C26}">
      <dgm:prSet/>
      <dgm:spPr/>
      <dgm:t>
        <a:bodyPr/>
        <a:lstStyle/>
        <a:p>
          <a:endParaRPr lang="en-AU" sz="1400">
            <a:latin typeface="Barlow" panose="00000500000000000000" pitchFamily="2" charset="0"/>
          </a:endParaRPr>
        </a:p>
      </dgm:t>
    </dgm:pt>
    <dgm:pt modelId="{499EEC30-C9D3-4B67-A93A-4AD57BCAD4E6}">
      <dgm:prSet phldrT="[Text]" custT="1"/>
      <dgm:spPr/>
      <dgm:t>
        <a:bodyPr/>
        <a:lstStyle/>
        <a:p>
          <a:r>
            <a:rPr lang="en-AU" sz="1400" dirty="0">
              <a:latin typeface="Barlow" panose="00000500000000000000" pitchFamily="2" charset="0"/>
            </a:rPr>
            <a:t>6. Strategy ranking activity and results presented</a:t>
          </a:r>
        </a:p>
      </dgm:t>
    </dgm:pt>
    <dgm:pt modelId="{A81BF00D-E879-4E99-9327-8D958DAB0769}" type="parTrans" cxnId="{6FB6FB58-1BBF-48F7-8F90-4EA573B9D4E9}">
      <dgm:prSet/>
      <dgm:spPr/>
      <dgm:t>
        <a:bodyPr/>
        <a:lstStyle/>
        <a:p>
          <a:endParaRPr lang="en-AU" sz="1400">
            <a:latin typeface="Barlow" panose="00000500000000000000" pitchFamily="2" charset="0"/>
          </a:endParaRPr>
        </a:p>
      </dgm:t>
    </dgm:pt>
    <dgm:pt modelId="{168B01F2-AA89-4B42-B2C3-33B51DECF227}" type="sibTrans" cxnId="{6FB6FB58-1BBF-48F7-8F90-4EA573B9D4E9}">
      <dgm:prSet/>
      <dgm:spPr/>
      <dgm:t>
        <a:bodyPr/>
        <a:lstStyle/>
        <a:p>
          <a:endParaRPr lang="en-AU" sz="1400">
            <a:latin typeface="Barlow" panose="00000500000000000000" pitchFamily="2" charset="0"/>
          </a:endParaRPr>
        </a:p>
      </dgm:t>
    </dgm:pt>
    <dgm:pt modelId="{3BA691E3-C256-40A1-94A7-757BD8A26728}">
      <dgm:prSet phldrT="[Text]" custT="1"/>
      <dgm:spPr/>
      <dgm:t>
        <a:bodyPr/>
        <a:lstStyle/>
        <a:p>
          <a:r>
            <a:rPr lang="en-AU" sz="1400" dirty="0">
              <a:latin typeface="Barlow" panose="00000500000000000000" pitchFamily="2" charset="0"/>
            </a:rPr>
            <a:t>7. Group discussion about strategy implementation</a:t>
          </a:r>
        </a:p>
      </dgm:t>
    </dgm:pt>
    <dgm:pt modelId="{7BD8CE21-673D-4D2F-9802-13DE83264F71}" type="parTrans" cxnId="{6B473EFE-DB80-4376-8688-38DFF90AFF70}">
      <dgm:prSet/>
      <dgm:spPr/>
      <dgm:t>
        <a:bodyPr/>
        <a:lstStyle/>
        <a:p>
          <a:endParaRPr lang="en-AU" sz="1400">
            <a:latin typeface="Barlow" panose="00000500000000000000" pitchFamily="2" charset="0"/>
          </a:endParaRPr>
        </a:p>
      </dgm:t>
    </dgm:pt>
    <dgm:pt modelId="{B08679A3-AC04-469B-B6E6-54553448FD3D}" type="sibTrans" cxnId="{6B473EFE-DB80-4376-8688-38DFF90AFF70}">
      <dgm:prSet/>
      <dgm:spPr/>
      <dgm:t>
        <a:bodyPr/>
        <a:lstStyle/>
        <a:p>
          <a:endParaRPr lang="en-AU" sz="1400">
            <a:latin typeface="Barlow" panose="00000500000000000000" pitchFamily="2" charset="0"/>
          </a:endParaRPr>
        </a:p>
      </dgm:t>
    </dgm:pt>
    <dgm:pt modelId="{7A088112-4119-4C75-ABAA-E5870DB8B595}" type="pres">
      <dgm:prSet presAssocID="{5D5C903E-E37D-431E-ABB6-8BBAEBFD853D}" presName="Name0" presStyleCnt="0">
        <dgm:presLayoutVars>
          <dgm:dir/>
          <dgm:resizeHandles/>
        </dgm:presLayoutVars>
      </dgm:prSet>
      <dgm:spPr/>
    </dgm:pt>
    <dgm:pt modelId="{2805BF5C-858D-455F-973E-F85FA01EEEFB}" type="pres">
      <dgm:prSet presAssocID="{6EECEE92-794D-4548-A4AF-EF806CCB7EFD}" presName="compNode" presStyleCnt="0"/>
      <dgm:spPr/>
    </dgm:pt>
    <dgm:pt modelId="{B482B285-A5E1-4A46-AB6F-E309252D4610}" type="pres">
      <dgm:prSet presAssocID="{6EECEE92-794D-4548-A4AF-EF806CCB7EFD}" presName="dummyConnPt" presStyleCnt="0"/>
      <dgm:spPr/>
    </dgm:pt>
    <dgm:pt modelId="{4DEB74A7-6ED7-4491-9B37-329EF9BBF525}" type="pres">
      <dgm:prSet presAssocID="{6EECEE92-794D-4548-A4AF-EF806CCB7EFD}" presName="node" presStyleLbl="node1" presStyleIdx="0" presStyleCnt="7" custLinFactNeighborX="-52348" custLinFactNeighborY="34601">
        <dgm:presLayoutVars>
          <dgm:bulletEnabled val="1"/>
        </dgm:presLayoutVars>
      </dgm:prSet>
      <dgm:spPr/>
    </dgm:pt>
    <dgm:pt modelId="{A44FE006-16F6-46A3-B7DC-613B674363E3}" type="pres">
      <dgm:prSet presAssocID="{CDB6B407-661C-4856-9CB6-4825D4353A26}" presName="sibTrans" presStyleLbl="bgSibTrans2D1" presStyleIdx="0" presStyleCnt="6" custLinFactY="66252" custLinFactNeighborX="20278" custLinFactNeighborY="100000"/>
      <dgm:spPr/>
    </dgm:pt>
    <dgm:pt modelId="{1FF23D1B-ACFB-41B9-9604-7565D1E52B62}" type="pres">
      <dgm:prSet presAssocID="{079BA9D4-F545-41FB-BD5B-C6E0D99ADDEE}" presName="compNode" presStyleCnt="0"/>
      <dgm:spPr/>
    </dgm:pt>
    <dgm:pt modelId="{B4785EE2-9274-4FC4-8035-04D2DCA5D975}" type="pres">
      <dgm:prSet presAssocID="{079BA9D4-F545-41FB-BD5B-C6E0D99ADDEE}" presName="dummyConnPt" presStyleCnt="0"/>
      <dgm:spPr/>
    </dgm:pt>
    <dgm:pt modelId="{70E4926D-BA66-4C2D-A7E5-CD02C86A0397}" type="pres">
      <dgm:prSet presAssocID="{079BA9D4-F545-41FB-BD5B-C6E0D99ADDEE}" presName="node" presStyleLbl="node1" presStyleIdx="1" presStyleCnt="7" custLinFactY="3090" custLinFactNeighborX="6877" custLinFactNeighborY="100000">
        <dgm:presLayoutVars>
          <dgm:bulletEnabled val="1"/>
        </dgm:presLayoutVars>
      </dgm:prSet>
      <dgm:spPr/>
    </dgm:pt>
    <dgm:pt modelId="{5FE13884-8E55-45DE-A9A5-A364471AAFE8}" type="pres">
      <dgm:prSet presAssocID="{E65450C4-CA52-413B-ACF2-39113246D718}" presName="sibTrans" presStyleLbl="bgSibTrans2D1" presStyleIdx="1" presStyleCnt="6" custLinFactY="100000" custLinFactNeighborX="23037" custLinFactNeighborY="120469"/>
      <dgm:spPr/>
    </dgm:pt>
    <dgm:pt modelId="{14CD1E9A-1F44-43C9-8A1E-859E9DF9479C}" type="pres">
      <dgm:prSet presAssocID="{6A7472F0-14F0-4F39-8296-60AAF9F15B10}" presName="compNode" presStyleCnt="0"/>
      <dgm:spPr/>
    </dgm:pt>
    <dgm:pt modelId="{60C97774-6562-4056-84CA-13B0598B4AC9}" type="pres">
      <dgm:prSet presAssocID="{6A7472F0-14F0-4F39-8296-60AAF9F15B10}" presName="dummyConnPt" presStyleCnt="0"/>
      <dgm:spPr/>
    </dgm:pt>
    <dgm:pt modelId="{3242F4D6-B0EF-4509-B11B-FF7281811E16}" type="pres">
      <dgm:prSet presAssocID="{6A7472F0-14F0-4F39-8296-60AAF9F15B10}" presName="node" presStyleLbl="node1" presStyleIdx="2" presStyleCnt="7" custLinFactY="-100000" custLinFactNeighborX="69241" custLinFactNeighborY="-116252">
        <dgm:presLayoutVars>
          <dgm:bulletEnabled val="1"/>
        </dgm:presLayoutVars>
      </dgm:prSet>
      <dgm:spPr/>
    </dgm:pt>
    <dgm:pt modelId="{BE8F3266-AE14-40B9-8684-BCC31075732B}" type="pres">
      <dgm:prSet presAssocID="{2071EB4B-18C4-4E10-9E97-4FEA102B9221}" presName="sibTrans" presStyleLbl="bgSibTrans2D1" presStyleIdx="2" presStyleCnt="6" custLinFactY="100000" custLinFactNeighborX="19848" custLinFactNeighborY="129298"/>
      <dgm:spPr/>
    </dgm:pt>
    <dgm:pt modelId="{40630AF2-C6AD-4A62-AB50-087D14CC9284}" type="pres">
      <dgm:prSet presAssocID="{1AB00176-E59B-46B2-A9C5-FA356F5AD8D2}" presName="compNode" presStyleCnt="0"/>
      <dgm:spPr/>
    </dgm:pt>
    <dgm:pt modelId="{E986866F-6226-4A76-82A2-E0CE1B948E11}" type="pres">
      <dgm:prSet presAssocID="{1AB00176-E59B-46B2-A9C5-FA356F5AD8D2}" presName="dummyConnPt" presStyleCnt="0"/>
      <dgm:spPr/>
    </dgm:pt>
    <dgm:pt modelId="{C637CF60-7954-4679-AF9E-EA41BB66FCBA}" type="pres">
      <dgm:prSet presAssocID="{1AB00176-E59B-46B2-A9C5-FA356F5AD8D2}" presName="node" presStyleLbl="node1" presStyleIdx="3" presStyleCnt="7" custLinFactNeighborX="0" custLinFactNeighborY="-24429">
        <dgm:presLayoutVars>
          <dgm:bulletEnabled val="1"/>
        </dgm:presLayoutVars>
      </dgm:prSet>
      <dgm:spPr/>
    </dgm:pt>
    <dgm:pt modelId="{DFBD8B73-6676-48A4-8AA3-4350FD60C116}" type="pres">
      <dgm:prSet presAssocID="{E0B42BF9-F7C8-4001-8C8E-41DDCC594125}" presName="sibTrans" presStyleLbl="bgSibTrans2D1" presStyleIdx="3" presStyleCnt="6" custLinFactY="100000" custLinFactNeighborX="19717" custLinFactNeighborY="122568"/>
      <dgm:spPr/>
    </dgm:pt>
    <dgm:pt modelId="{2EAE28D3-C583-43ED-81FB-1C388C610B26}" type="pres">
      <dgm:prSet presAssocID="{F0BA0F19-E33E-44FE-BB8A-C5D31DB59264}" presName="compNode" presStyleCnt="0"/>
      <dgm:spPr/>
    </dgm:pt>
    <dgm:pt modelId="{3900F1AB-FB48-4177-A37B-6EA75D3CDD22}" type="pres">
      <dgm:prSet presAssocID="{F0BA0F19-E33E-44FE-BB8A-C5D31DB59264}" presName="dummyConnPt" presStyleCnt="0"/>
      <dgm:spPr/>
    </dgm:pt>
    <dgm:pt modelId="{F3A8DF12-7E5B-47B4-966D-882E87A715A7}" type="pres">
      <dgm:prSet presAssocID="{F0BA0F19-E33E-44FE-BB8A-C5D31DB59264}" presName="node" presStyleLbl="node1" presStyleIdx="4" presStyleCnt="7" custLinFactNeighborX="60389" custLinFactNeighborY="-91861">
        <dgm:presLayoutVars>
          <dgm:bulletEnabled val="1"/>
        </dgm:presLayoutVars>
      </dgm:prSet>
      <dgm:spPr/>
    </dgm:pt>
    <dgm:pt modelId="{DA5017CC-1935-4BC2-82A9-8B56F71B3B81}" type="pres">
      <dgm:prSet presAssocID="{B8459AA5-D683-4C36-87F1-94DDF1F9C62C}" presName="sibTrans" presStyleLbl="bgSibTrans2D1" presStyleIdx="4" presStyleCnt="6" custAng="21490084" custLinFactY="100000" custLinFactNeighborX="25070" custLinFactNeighborY="143888"/>
      <dgm:spPr/>
    </dgm:pt>
    <dgm:pt modelId="{67E6A0D8-3B52-40F5-83D9-77E14CC81F4F}" type="pres">
      <dgm:prSet presAssocID="{499EEC30-C9D3-4B67-A93A-4AD57BCAD4E6}" presName="compNode" presStyleCnt="0"/>
      <dgm:spPr/>
    </dgm:pt>
    <dgm:pt modelId="{3DA8F3E9-8D6E-4438-9BCB-4D15552B0D52}" type="pres">
      <dgm:prSet presAssocID="{499EEC30-C9D3-4B67-A93A-4AD57BCAD4E6}" presName="dummyConnPt" presStyleCnt="0"/>
      <dgm:spPr/>
    </dgm:pt>
    <dgm:pt modelId="{5951A162-1611-4EA7-9C8E-FEE5BE21A690}" type="pres">
      <dgm:prSet presAssocID="{499EEC30-C9D3-4B67-A93A-4AD57BCAD4E6}" presName="node" presStyleLbl="node1" presStyleIdx="5" presStyleCnt="7" custLinFactX="26487" custLinFactY="100000" custLinFactNeighborX="100000" custLinFactNeighborY="124999">
        <dgm:presLayoutVars>
          <dgm:bulletEnabled val="1"/>
        </dgm:presLayoutVars>
      </dgm:prSet>
      <dgm:spPr/>
    </dgm:pt>
    <dgm:pt modelId="{F77E786C-20C0-4C83-AB18-FC7565446496}" type="pres">
      <dgm:prSet presAssocID="{168B01F2-AA89-4B42-B2C3-33B51DECF227}" presName="sibTrans" presStyleLbl="bgSibTrans2D1" presStyleIdx="5" presStyleCnt="6" custLinFactY="94087" custLinFactNeighborX="30648" custLinFactNeighborY="100000"/>
      <dgm:spPr/>
    </dgm:pt>
    <dgm:pt modelId="{DBEB93BD-97F7-4E41-B50D-525ECD58ADA6}" type="pres">
      <dgm:prSet presAssocID="{3BA691E3-C256-40A1-94A7-757BD8A26728}" presName="compNode" presStyleCnt="0"/>
      <dgm:spPr/>
    </dgm:pt>
    <dgm:pt modelId="{5B851310-30B8-4AD2-B2E8-42F022112559}" type="pres">
      <dgm:prSet presAssocID="{3BA691E3-C256-40A1-94A7-757BD8A26728}" presName="dummyConnPt" presStyleCnt="0"/>
      <dgm:spPr/>
    </dgm:pt>
    <dgm:pt modelId="{E67B1AB1-E06A-452F-8FD9-56D5FF5D86B6}" type="pres">
      <dgm:prSet presAssocID="{3BA691E3-C256-40A1-94A7-757BD8A26728}" presName="node" presStyleLbl="node1" presStyleIdx="6" presStyleCnt="7" custLinFactNeighborX="47628" custLinFactNeighborY="31407">
        <dgm:presLayoutVars>
          <dgm:bulletEnabled val="1"/>
        </dgm:presLayoutVars>
      </dgm:prSet>
      <dgm:spPr/>
    </dgm:pt>
  </dgm:ptLst>
  <dgm:cxnLst>
    <dgm:cxn modelId="{7F206803-491A-4944-B011-DF6B461EF2ED}" type="presOf" srcId="{F0BA0F19-E33E-44FE-BB8A-C5D31DB59264}" destId="{F3A8DF12-7E5B-47B4-966D-882E87A715A7}" srcOrd="0" destOrd="0" presId="urn:microsoft.com/office/officeart/2005/8/layout/bProcess4"/>
    <dgm:cxn modelId="{A6F98A08-E7C7-4FF0-B3D1-D27D22B409A6}" type="presOf" srcId="{B8459AA5-D683-4C36-87F1-94DDF1F9C62C}" destId="{DA5017CC-1935-4BC2-82A9-8B56F71B3B81}" srcOrd="0" destOrd="0" presId="urn:microsoft.com/office/officeart/2005/8/layout/bProcess4"/>
    <dgm:cxn modelId="{EABC2C0E-96CD-439B-A2F6-8E5FB4B9F297}" type="presOf" srcId="{1AB00176-E59B-46B2-A9C5-FA356F5AD8D2}" destId="{C637CF60-7954-4679-AF9E-EA41BB66FCBA}" srcOrd="0" destOrd="0" presId="urn:microsoft.com/office/officeart/2005/8/layout/bProcess4"/>
    <dgm:cxn modelId="{BF880434-D5E4-496C-8F61-FCC462D60FD5}" type="presOf" srcId="{E0B42BF9-F7C8-4001-8C8E-41DDCC594125}" destId="{DFBD8B73-6676-48A4-8AA3-4350FD60C116}" srcOrd="0" destOrd="0" presId="urn:microsoft.com/office/officeart/2005/8/layout/bProcess4"/>
    <dgm:cxn modelId="{C15D4041-1809-4009-9497-8FF9E8BE1556}" type="presOf" srcId="{2071EB4B-18C4-4E10-9E97-4FEA102B9221}" destId="{BE8F3266-AE14-40B9-8684-BCC31075732B}" srcOrd="0" destOrd="0" presId="urn:microsoft.com/office/officeart/2005/8/layout/bProcess4"/>
    <dgm:cxn modelId="{3C856F4D-5964-4B0A-B906-953162629B8E}" type="presOf" srcId="{6A7472F0-14F0-4F39-8296-60AAF9F15B10}" destId="{3242F4D6-B0EF-4509-B11B-FF7281811E16}" srcOrd="0" destOrd="0" presId="urn:microsoft.com/office/officeart/2005/8/layout/bProcess4"/>
    <dgm:cxn modelId="{9BF21055-4DFB-47DD-B0B7-8B343D3E3627}" srcId="{5D5C903E-E37D-431E-ABB6-8BBAEBFD853D}" destId="{6A7472F0-14F0-4F39-8296-60AAF9F15B10}" srcOrd="2" destOrd="0" parTransId="{A3F8DA17-F026-4192-A8A1-895E80F81EA3}" sibTransId="{2071EB4B-18C4-4E10-9E97-4FEA102B9221}"/>
    <dgm:cxn modelId="{672C8055-A1F4-4885-BD0E-C944567D0CCD}" type="presOf" srcId="{5D5C903E-E37D-431E-ABB6-8BBAEBFD853D}" destId="{7A088112-4119-4C75-ABAA-E5870DB8B595}" srcOrd="0" destOrd="0" presId="urn:microsoft.com/office/officeart/2005/8/layout/bProcess4"/>
    <dgm:cxn modelId="{6FB6FB58-1BBF-48F7-8F90-4EA573B9D4E9}" srcId="{5D5C903E-E37D-431E-ABB6-8BBAEBFD853D}" destId="{499EEC30-C9D3-4B67-A93A-4AD57BCAD4E6}" srcOrd="5" destOrd="0" parTransId="{A81BF00D-E879-4E99-9327-8D958DAB0769}" sibTransId="{168B01F2-AA89-4B42-B2C3-33B51DECF227}"/>
    <dgm:cxn modelId="{2C6CA27C-BBB2-41ED-8A05-83D7CF2B9AA3}" type="presOf" srcId="{499EEC30-C9D3-4B67-A93A-4AD57BCAD4E6}" destId="{5951A162-1611-4EA7-9C8E-FEE5BE21A690}" srcOrd="0" destOrd="0" presId="urn:microsoft.com/office/officeart/2005/8/layout/bProcess4"/>
    <dgm:cxn modelId="{6AD2B881-4B6D-4F2B-9302-DD2EFCFE051B}" type="presOf" srcId="{6EECEE92-794D-4548-A4AF-EF806CCB7EFD}" destId="{4DEB74A7-6ED7-4491-9B37-329EF9BBF525}" srcOrd="0" destOrd="0" presId="urn:microsoft.com/office/officeart/2005/8/layout/bProcess4"/>
    <dgm:cxn modelId="{C8ECBD86-0BEB-4E46-8CA9-F022B4957C26}" srcId="{5D5C903E-E37D-431E-ABB6-8BBAEBFD853D}" destId="{F0BA0F19-E33E-44FE-BB8A-C5D31DB59264}" srcOrd="4" destOrd="0" parTransId="{DECEC899-0F0D-4ACB-B9A4-910161B26E58}" sibTransId="{B8459AA5-D683-4C36-87F1-94DDF1F9C62C}"/>
    <dgm:cxn modelId="{DED47D8D-C4D9-4840-B175-CBF568D04D1D}" srcId="{5D5C903E-E37D-431E-ABB6-8BBAEBFD853D}" destId="{1AB00176-E59B-46B2-A9C5-FA356F5AD8D2}" srcOrd="3" destOrd="0" parTransId="{5B63709B-2563-4A40-AA8B-01F84D4D0585}" sibTransId="{E0B42BF9-F7C8-4001-8C8E-41DDCC594125}"/>
    <dgm:cxn modelId="{B7978B97-4472-4DAA-920F-5BC6252F2423}" type="presOf" srcId="{079BA9D4-F545-41FB-BD5B-C6E0D99ADDEE}" destId="{70E4926D-BA66-4C2D-A7E5-CD02C86A0397}" srcOrd="0" destOrd="0" presId="urn:microsoft.com/office/officeart/2005/8/layout/bProcess4"/>
    <dgm:cxn modelId="{15D855A6-3583-4D00-B9CC-6BC0B1C83D9B}" type="presOf" srcId="{3BA691E3-C256-40A1-94A7-757BD8A26728}" destId="{E67B1AB1-E06A-452F-8FD9-56D5FF5D86B6}" srcOrd="0" destOrd="0" presId="urn:microsoft.com/office/officeart/2005/8/layout/bProcess4"/>
    <dgm:cxn modelId="{6F78B4AD-272E-48BF-89FA-BEE676DD20F3}" srcId="{5D5C903E-E37D-431E-ABB6-8BBAEBFD853D}" destId="{079BA9D4-F545-41FB-BD5B-C6E0D99ADDEE}" srcOrd="1" destOrd="0" parTransId="{47F50917-E453-46BD-BEAD-D58A619AA088}" sibTransId="{E65450C4-CA52-413B-ACF2-39113246D718}"/>
    <dgm:cxn modelId="{4CC88CB6-B2DC-4399-8FEA-65489B34A459}" type="presOf" srcId="{168B01F2-AA89-4B42-B2C3-33B51DECF227}" destId="{F77E786C-20C0-4C83-AB18-FC7565446496}" srcOrd="0" destOrd="0" presId="urn:microsoft.com/office/officeart/2005/8/layout/bProcess4"/>
    <dgm:cxn modelId="{C43460D3-9D32-4A8D-AAEB-00806662810B}" type="presOf" srcId="{CDB6B407-661C-4856-9CB6-4825D4353A26}" destId="{A44FE006-16F6-46A3-B7DC-613B674363E3}" srcOrd="0" destOrd="0" presId="urn:microsoft.com/office/officeart/2005/8/layout/bProcess4"/>
    <dgm:cxn modelId="{D3BF38E5-2364-47B6-AB8E-838CC4F47E50}" type="presOf" srcId="{E65450C4-CA52-413B-ACF2-39113246D718}" destId="{5FE13884-8E55-45DE-A9A5-A364471AAFE8}" srcOrd="0" destOrd="0" presId="urn:microsoft.com/office/officeart/2005/8/layout/bProcess4"/>
    <dgm:cxn modelId="{176AB3F1-124E-4A3D-B024-396B124BA7E5}" srcId="{5D5C903E-E37D-431E-ABB6-8BBAEBFD853D}" destId="{6EECEE92-794D-4548-A4AF-EF806CCB7EFD}" srcOrd="0" destOrd="0" parTransId="{7E5E7D4B-F012-41C5-A314-EEF715040C7C}" sibTransId="{CDB6B407-661C-4856-9CB6-4825D4353A26}"/>
    <dgm:cxn modelId="{6B473EFE-DB80-4376-8688-38DFF90AFF70}" srcId="{5D5C903E-E37D-431E-ABB6-8BBAEBFD853D}" destId="{3BA691E3-C256-40A1-94A7-757BD8A26728}" srcOrd="6" destOrd="0" parTransId="{7BD8CE21-673D-4D2F-9802-13DE83264F71}" sibTransId="{B08679A3-AC04-469B-B6E6-54553448FD3D}"/>
    <dgm:cxn modelId="{30922C2A-C7AD-4144-ADB2-12C01D27D97B}" type="presParOf" srcId="{7A088112-4119-4C75-ABAA-E5870DB8B595}" destId="{2805BF5C-858D-455F-973E-F85FA01EEEFB}" srcOrd="0" destOrd="0" presId="urn:microsoft.com/office/officeart/2005/8/layout/bProcess4"/>
    <dgm:cxn modelId="{F5894AAE-0411-4586-934C-A25CB80BC183}" type="presParOf" srcId="{2805BF5C-858D-455F-973E-F85FA01EEEFB}" destId="{B482B285-A5E1-4A46-AB6F-E309252D4610}" srcOrd="0" destOrd="0" presId="urn:microsoft.com/office/officeart/2005/8/layout/bProcess4"/>
    <dgm:cxn modelId="{B709F21F-BA03-40ED-AAFA-22A99045CF2D}" type="presParOf" srcId="{2805BF5C-858D-455F-973E-F85FA01EEEFB}" destId="{4DEB74A7-6ED7-4491-9B37-329EF9BBF525}" srcOrd="1" destOrd="0" presId="urn:microsoft.com/office/officeart/2005/8/layout/bProcess4"/>
    <dgm:cxn modelId="{AFCC9E3E-A63B-4475-B345-AD4478C25311}" type="presParOf" srcId="{7A088112-4119-4C75-ABAA-E5870DB8B595}" destId="{A44FE006-16F6-46A3-B7DC-613B674363E3}" srcOrd="1" destOrd="0" presId="urn:microsoft.com/office/officeart/2005/8/layout/bProcess4"/>
    <dgm:cxn modelId="{DB196A09-AB33-4013-980A-66E41777692D}" type="presParOf" srcId="{7A088112-4119-4C75-ABAA-E5870DB8B595}" destId="{1FF23D1B-ACFB-41B9-9604-7565D1E52B62}" srcOrd="2" destOrd="0" presId="urn:microsoft.com/office/officeart/2005/8/layout/bProcess4"/>
    <dgm:cxn modelId="{0E022F45-C96A-40A5-A8B3-08F31AB3FAC4}" type="presParOf" srcId="{1FF23D1B-ACFB-41B9-9604-7565D1E52B62}" destId="{B4785EE2-9274-4FC4-8035-04D2DCA5D975}" srcOrd="0" destOrd="0" presId="urn:microsoft.com/office/officeart/2005/8/layout/bProcess4"/>
    <dgm:cxn modelId="{5E678C8B-56E0-431E-87BD-93692D06E995}" type="presParOf" srcId="{1FF23D1B-ACFB-41B9-9604-7565D1E52B62}" destId="{70E4926D-BA66-4C2D-A7E5-CD02C86A0397}" srcOrd="1" destOrd="0" presId="urn:microsoft.com/office/officeart/2005/8/layout/bProcess4"/>
    <dgm:cxn modelId="{B6D0C4B9-3C69-4F52-9D84-45A97A80EF6F}" type="presParOf" srcId="{7A088112-4119-4C75-ABAA-E5870DB8B595}" destId="{5FE13884-8E55-45DE-A9A5-A364471AAFE8}" srcOrd="3" destOrd="0" presId="urn:microsoft.com/office/officeart/2005/8/layout/bProcess4"/>
    <dgm:cxn modelId="{1A00DBD2-08E9-4C51-8804-DAC6CDE1D43B}" type="presParOf" srcId="{7A088112-4119-4C75-ABAA-E5870DB8B595}" destId="{14CD1E9A-1F44-43C9-8A1E-859E9DF9479C}" srcOrd="4" destOrd="0" presId="urn:microsoft.com/office/officeart/2005/8/layout/bProcess4"/>
    <dgm:cxn modelId="{D60AC0ED-2654-468D-B131-8154F3769B78}" type="presParOf" srcId="{14CD1E9A-1F44-43C9-8A1E-859E9DF9479C}" destId="{60C97774-6562-4056-84CA-13B0598B4AC9}" srcOrd="0" destOrd="0" presId="urn:microsoft.com/office/officeart/2005/8/layout/bProcess4"/>
    <dgm:cxn modelId="{E4A2BF55-6B30-4961-A66C-42CDFCB99709}" type="presParOf" srcId="{14CD1E9A-1F44-43C9-8A1E-859E9DF9479C}" destId="{3242F4D6-B0EF-4509-B11B-FF7281811E16}" srcOrd="1" destOrd="0" presId="urn:microsoft.com/office/officeart/2005/8/layout/bProcess4"/>
    <dgm:cxn modelId="{6A22D39A-1BEA-4B5C-AEF9-F2942D73F3AD}" type="presParOf" srcId="{7A088112-4119-4C75-ABAA-E5870DB8B595}" destId="{BE8F3266-AE14-40B9-8684-BCC31075732B}" srcOrd="5" destOrd="0" presId="urn:microsoft.com/office/officeart/2005/8/layout/bProcess4"/>
    <dgm:cxn modelId="{632639CD-4FD4-4DBC-891F-17DEDE8B1691}" type="presParOf" srcId="{7A088112-4119-4C75-ABAA-E5870DB8B595}" destId="{40630AF2-C6AD-4A62-AB50-087D14CC9284}" srcOrd="6" destOrd="0" presId="urn:microsoft.com/office/officeart/2005/8/layout/bProcess4"/>
    <dgm:cxn modelId="{41A6D795-9B1F-4E5F-AF38-9C982855CD07}" type="presParOf" srcId="{40630AF2-C6AD-4A62-AB50-087D14CC9284}" destId="{E986866F-6226-4A76-82A2-E0CE1B948E11}" srcOrd="0" destOrd="0" presId="urn:microsoft.com/office/officeart/2005/8/layout/bProcess4"/>
    <dgm:cxn modelId="{7313F473-301E-486D-9501-E7997000B8B6}" type="presParOf" srcId="{40630AF2-C6AD-4A62-AB50-087D14CC9284}" destId="{C637CF60-7954-4679-AF9E-EA41BB66FCBA}" srcOrd="1" destOrd="0" presId="urn:microsoft.com/office/officeart/2005/8/layout/bProcess4"/>
    <dgm:cxn modelId="{1D3F4D94-F25C-4771-8E1E-A49B82216C4D}" type="presParOf" srcId="{7A088112-4119-4C75-ABAA-E5870DB8B595}" destId="{DFBD8B73-6676-48A4-8AA3-4350FD60C116}" srcOrd="7" destOrd="0" presId="urn:microsoft.com/office/officeart/2005/8/layout/bProcess4"/>
    <dgm:cxn modelId="{1EADB167-E913-42EF-BBEB-864D72A13A4E}" type="presParOf" srcId="{7A088112-4119-4C75-ABAA-E5870DB8B595}" destId="{2EAE28D3-C583-43ED-81FB-1C388C610B26}" srcOrd="8" destOrd="0" presId="urn:microsoft.com/office/officeart/2005/8/layout/bProcess4"/>
    <dgm:cxn modelId="{A0F6B3AD-8688-4099-B0CD-41B87ADD6B66}" type="presParOf" srcId="{2EAE28D3-C583-43ED-81FB-1C388C610B26}" destId="{3900F1AB-FB48-4177-A37B-6EA75D3CDD22}" srcOrd="0" destOrd="0" presId="urn:microsoft.com/office/officeart/2005/8/layout/bProcess4"/>
    <dgm:cxn modelId="{DA953146-59F0-4A67-BB6F-F70846DCD4F5}" type="presParOf" srcId="{2EAE28D3-C583-43ED-81FB-1C388C610B26}" destId="{F3A8DF12-7E5B-47B4-966D-882E87A715A7}" srcOrd="1" destOrd="0" presId="urn:microsoft.com/office/officeart/2005/8/layout/bProcess4"/>
    <dgm:cxn modelId="{350BFBED-1BEE-41E8-8FE2-86C1B709985D}" type="presParOf" srcId="{7A088112-4119-4C75-ABAA-E5870DB8B595}" destId="{DA5017CC-1935-4BC2-82A9-8B56F71B3B81}" srcOrd="9" destOrd="0" presId="urn:microsoft.com/office/officeart/2005/8/layout/bProcess4"/>
    <dgm:cxn modelId="{BCD376E5-F2A8-47FB-A163-B935A8E3F03C}" type="presParOf" srcId="{7A088112-4119-4C75-ABAA-E5870DB8B595}" destId="{67E6A0D8-3B52-40F5-83D9-77E14CC81F4F}" srcOrd="10" destOrd="0" presId="urn:microsoft.com/office/officeart/2005/8/layout/bProcess4"/>
    <dgm:cxn modelId="{D2AA5349-38EA-41C5-AA04-B957132D968C}" type="presParOf" srcId="{67E6A0D8-3B52-40F5-83D9-77E14CC81F4F}" destId="{3DA8F3E9-8D6E-4438-9BCB-4D15552B0D52}" srcOrd="0" destOrd="0" presId="urn:microsoft.com/office/officeart/2005/8/layout/bProcess4"/>
    <dgm:cxn modelId="{3126F21F-FDAC-4E48-B5E4-973DD353C00F}" type="presParOf" srcId="{67E6A0D8-3B52-40F5-83D9-77E14CC81F4F}" destId="{5951A162-1611-4EA7-9C8E-FEE5BE21A690}" srcOrd="1" destOrd="0" presId="urn:microsoft.com/office/officeart/2005/8/layout/bProcess4"/>
    <dgm:cxn modelId="{9680FD49-125F-4AAE-A8CC-8583B6312C12}" type="presParOf" srcId="{7A088112-4119-4C75-ABAA-E5870DB8B595}" destId="{F77E786C-20C0-4C83-AB18-FC7565446496}" srcOrd="11" destOrd="0" presId="urn:microsoft.com/office/officeart/2005/8/layout/bProcess4"/>
    <dgm:cxn modelId="{7B38B71A-B733-4BC7-B0D8-2A754432F3DA}" type="presParOf" srcId="{7A088112-4119-4C75-ABAA-E5870DB8B595}" destId="{DBEB93BD-97F7-4E41-B50D-525ECD58ADA6}" srcOrd="12" destOrd="0" presId="urn:microsoft.com/office/officeart/2005/8/layout/bProcess4"/>
    <dgm:cxn modelId="{5E9021BF-06AE-40E0-A2FB-0963DA5DE281}" type="presParOf" srcId="{DBEB93BD-97F7-4E41-B50D-525ECD58ADA6}" destId="{5B851310-30B8-4AD2-B2E8-42F022112559}" srcOrd="0" destOrd="0" presId="urn:microsoft.com/office/officeart/2005/8/layout/bProcess4"/>
    <dgm:cxn modelId="{C1B6902E-9D5A-4FA9-9146-495FD52A042B}" type="presParOf" srcId="{DBEB93BD-97F7-4E41-B50D-525ECD58ADA6}" destId="{E67B1AB1-E06A-452F-8FD9-56D5FF5D86B6}"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D5C903E-E37D-431E-ABB6-8BBAEBFD853D}" type="doc">
      <dgm:prSet loTypeId="urn:microsoft.com/office/officeart/2005/8/layout/bProcess4" loCatId="process" qsTypeId="urn:microsoft.com/office/officeart/2005/8/quickstyle/simple2" qsCatId="simple" csTypeId="urn:microsoft.com/office/officeart/2005/8/colors/accent1_2" csCatId="accent1" phldr="1"/>
      <dgm:spPr/>
      <dgm:t>
        <a:bodyPr/>
        <a:lstStyle/>
        <a:p>
          <a:endParaRPr lang="en-AU"/>
        </a:p>
      </dgm:t>
    </dgm:pt>
    <dgm:pt modelId="{6EECEE92-794D-4548-A4AF-EF806CCB7EFD}">
      <dgm:prSet phldrT="[Text]" custT="1"/>
      <dgm:spPr/>
      <dgm:t>
        <a:bodyPr/>
        <a:lstStyle/>
        <a:p>
          <a:r>
            <a:rPr lang="en-AU" sz="1400" b="0" dirty="0">
              <a:latin typeface="Barlow" panose="00000500000000000000" pitchFamily="2" charset="0"/>
            </a:rPr>
            <a:t>1. </a:t>
          </a:r>
          <a:r>
            <a:rPr lang="en-AU" sz="1400" dirty="0">
              <a:latin typeface="Barlow" panose="00000500000000000000" pitchFamily="2" charset="0"/>
            </a:rPr>
            <a:t>Facilitators</a:t>
          </a:r>
          <a:r>
            <a:rPr lang="en-AU" sz="1400" b="0" dirty="0">
              <a:latin typeface="Barlow" panose="00000500000000000000" pitchFamily="2" charset="0"/>
            </a:rPr>
            <a:t> presented project overview and proposed ways to support</a:t>
          </a:r>
        </a:p>
      </dgm:t>
    </dgm:pt>
    <dgm:pt modelId="{7E5E7D4B-F012-41C5-A314-EEF715040C7C}" type="parTrans" cxnId="{176AB3F1-124E-4A3D-B024-396B124BA7E5}">
      <dgm:prSet/>
      <dgm:spPr/>
      <dgm:t>
        <a:bodyPr/>
        <a:lstStyle/>
        <a:p>
          <a:endParaRPr lang="en-AU" sz="1400">
            <a:latin typeface="Barlow" panose="00000500000000000000" pitchFamily="2" charset="0"/>
          </a:endParaRPr>
        </a:p>
      </dgm:t>
    </dgm:pt>
    <dgm:pt modelId="{CDB6B407-661C-4856-9CB6-4825D4353A26}" type="sibTrans" cxnId="{176AB3F1-124E-4A3D-B024-396B124BA7E5}">
      <dgm:prSet/>
      <dgm:spPr/>
      <dgm:t>
        <a:bodyPr/>
        <a:lstStyle/>
        <a:p>
          <a:endParaRPr lang="en-AU"/>
        </a:p>
      </dgm:t>
    </dgm:pt>
    <dgm:pt modelId="{6A7472F0-14F0-4F39-8296-60AAF9F15B10}">
      <dgm:prSet phldrT="[Text]" custT="1"/>
      <dgm:spPr/>
      <dgm:t>
        <a:bodyPr/>
        <a:lstStyle/>
        <a:p>
          <a:r>
            <a:rPr lang="en-AU" sz="1400" dirty="0">
              <a:latin typeface="Barlow" panose="00000500000000000000" pitchFamily="2" charset="0"/>
            </a:rPr>
            <a:t>3. Facilitators proposed evidence-based strategies</a:t>
          </a:r>
        </a:p>
      </dgm:t>
    </dgm:pt>
    <dgm:pt modelId="{A3F8DA17-F026-4192-A8A1-895E80F81EA3}" type="parTrans" cxnId="{9BF21055-4DFB-47DD-B0B7-8B343D3E3627}">
      <dgm:prSet/>
      <dgm:spPr/>
      <dgm:t>
        <a:bodyPr/>
        <a:lstStyle/>
        <a:p>
          <a:endParaRPr lang="en-AU" sz="1400">
            <a:latin typeface="Barlow" panose="00000500000000000000" pitchFamily="2" charset="0"/>
          </a:endParaRPr>
        </a:p>
      </dgm:t>
    </dgm:pt>
    <dgm:pt modelId="{2071EB4B-18C4-4E10-9E97-4FEA102B9221}" type="sibTrans" cxnId="{9BF21055-4DFB-47DD-B0B7-8B343D3E3627}">
      <dgm:prSet/>
      <dgm:spPr/>
      <dgm:t>
        <a:bodyPr/>
        <a:lstStyle/>
        <a:p>
          <a:endParaRPr lang="en-AU" sz="1400">
            <a:latin typeface="Barlow" panose="00000500000000000000" pitchFamily="2" charset="0"/>
          </a:endParaRPr>
        </a:p>
      </dgm:t>
    </dgm:pt>
    <dgm:pt modelId="{079BA9D4-F545-41FB-BD5B-C6E0D99ADDEE}">
      <dgm:prSet phldrT="[Text]" custT="1"/>
      <dgm:spPr/>
      <dgm:t>
        <a:bodyPr/>
        <a:lstStyle/>
        <a:p>
          <a:r>
            <a:rPr lang="en-AU" sz="1400" b="0" dirty="0">
              <a:latin typeface="Barlow" panose="00000500000000000000" pitchFamily="2" charset="0"/>
            </a:rPr>
            <a:t>2. Group discussion about ways to support</a:t>
          </a:r>
        </a:p>
      </dgm:t>
    </dgm:pt>
    <dgm:pt modelId="{47F50917-E453-46BD-BEAD-D58A619AA088}" type="parTrans" cxnId="{6F78B4AD-272E-48BF-89FA-BEE676DD20F3}">
      <dgm:prSet/>
      <dgm:spPr/>
      <dgm:t>
        <a:bodyPr/>
        <a:lstStyle/>
        <a:p>
          <a:endParaRPr lang="en-AU" sz="1400">
            <a:latin typeface="Barlow" panose="00000500000000000000" pitchFamily="2" charset="0"/>
          </a:endParaRPr>
        </a:p>
      </dgm:t>
    </dgm:pt>
    <dgm:pt modelId="{E65450C4-CA52-413B-ACF2-39113246D718}" type="sibTrans" cxnId="{6F78B4AD-272E-48BF-89FA-BEE676DD20F3}">
      <dgm:prSet/>
      <dgm:spPr/>
      <dgm:t>
        <a:bodyPr/>
        <a:lstStyle/>
        <a:p>
          <a:endParaRPr lang="en-AU" sz="1400">
            <a:latin typeface="Barlow" panose="00000500000000000000" pitchFamily="2" charset="0"/>
          </a:endParaRPr>
        </a:p>
      </dgm:t>
    </dgm:pt>
    <dgm:pt modelId="{1AB00176-E59B-46B2-A9C5-FA356F5AD8D2}">
      <dgm:prSet phldrT="[Text]" custT="1"/>
      <dgm:spPr/>
      <dgm:t>
        <a:bodyPr/>
        <a:lstStyle/>
        <a:p>
          <a:r>
            <a:rPr lang="en-AU" sz="1400" dirty="0">
              <a:latin typeface="Barlow" panose="00000500000000000000" pitchFamily="2" charset="0"/>
            </a:rPr>
            <a:t>4. Group discussion about potential strategies</a:t>
          </a:r>
        </a:p>
      </dgm:t>
    </dgm:pt>
    <dgm:pt modelId="{5B63709B-2563-4A40-AA8B-01F84D4D0585}" type="parTrans" cxnId="{DED47D8D-C4D9-4840-B175-CBF568D04D1D}">
      <dgm:prSet/>
      <dgm:spPr/>
      <dgm:t>
        <a:bodyPr/>
        <a:lstStyle/>
        <a:p>
          <a:endParaRPr lang="en-AU" sz="1400">
            <a:latin typeface="Barlow" panose="00000500000000000000" pitchFamily="2" charset="0"/>
          </a:endParaRPr>
        </a:p>
      </dgm:t>
    </dgm:pt>
    <dgm:pt modelId="{E0B42BF9-F7C8-4001-8C8E-41DDCC594125}" type="sibTrans" cxnId="{DED47D8D-C4D9-4840-B175-CBF568D04D1D}">
      <dgm:prSet/>
      <dgm:spPr/>
      <dgm:t>
        <a:bodyPr/>
        <a:lstStyle/>
        <a:p>
          <a:endParaRPr lang="en-AU" sz="1400">
            <a:latin typeface="Barlow" panose="00000500000000000000" pitchFamily="2" charset="0"/>
          </a:endParaRPr>
        </a:p>
      </dgm:t>
    </dgm:pt>
    <dgm:pt modelId="{F0BA0F19-E33E-44FE-BB8A-C5D31DB59264}">
      <dgm:prSet phldrT="[Text]" custT="1"/>
      <dgm:spPr>
        <a:effectLst>
          <a:glow rad="228600">
            <a:schemeClr val="accent1">
              <a:satMod val="175000"/>
              <a:alpha val="40000"/>
            </a:schemeClr>
          </a:glow>
        </a:effectLst>
      </dgm:spPr>
      <dgm:t>
        <a:bodyPr/>
        <a:lstStyle/>
        <a:p>
          <a:r>
            <a:rPr lang="en-AU" sz="1400" b="1" dirty="0">
              <a:latin typeface="Barlow" panose="00000500000000000000" pitchFamily="2" charset="0"/>
            </a:rPr>
            <a:t>5. Facilitators documented strategies and input into survey</a:t>
          </a:r>
        </a:p>
      </dgm:t>
    </dgm:pt>
    <dgm:pt modelId="{DECEC899-0F0D-4ACB-B9A4-910161B26E58}" type="parTrans" cxnId="{C8ECBD86-0BEB-4E46-8CA9-F022B4957C26}">
      <dgm:prSet/>
      <dgm:spPr/>
      <dgm:t>
        <a:bodyPr/>
        <a:lstStyle/>
        <a:p>
          <a:endParaRPr lang="en-AU" sz="1400">
            <a:latin typeface="Barlow" panose="00000500000000000000" pitchFamily="2" charset="0"/>
          </a:endParaRPr>
        </a:p>
      </dgm:t>
    </dgm:pt>
    <dgm:pt modelId="{B8459AA5-D683-4C36-87F1-94DDF1F9C62C}" type="sibTrans" cxnId="{C8ECBD86-0BEB-4E46-8CA9-F022B4957C26}">
      <dgm:prSet/>
      <dgm:spPr/>
      <dgm:t>
        <a:bodyPr/>
        <a:lstStyle/>
        <a:p>
          <a:endParaRPr lang="en-AU" sz="1400">
            <a:latin typeface="Barlow" panose="00000500000000000000" pitchFamily="2" charset="0"/>
          </a:endParaRPr>
        </a:p>
      </dgm:t>
    </dgm:pt>
    <dgm:pt modelId="{499EEC30-C9D3-4B67-A93A-4AD57BCAD4E6}">
      <dgm:prSet phldrT="[Text]" custT="1"/>
      <dgm:spPr/>
      <dgm:t>
        <a:bodyPr/>
        <a:lstStyle/>
        <a:p>
          <a:r>
            <a:rPr lang="en-AU" sz="1400" dirty="0">
              <a:latin typeface="Barlow" panose="00000500000000000000" pitchFamily="2" charset="0"/>
            </a:rPr>
            <a:t>6. Strategy ranking activity and results presented</a:t>
          </a:r>
        </a:p>
      </dgm:t>
    </dgm:pt>
    <dgm:pt modelId="{A81BF00D-E879-4E99-9327-8D958DAB0769}" type="parTrans" cxnId="{6FB6FB58-1BBF-48F7-8F90-4EA573B9D4E9}">
      <dgm:prSet/>
      <dgm:spPr/>
      <dgm:t>
        <a:bodyPr/>
        <a:lstStyle/>
        <a:p>
          <a:endParaRPr lang="en-AU" sz="1400">
            <a:latin typeface="Barlow" panose="00000500000000000000" pitchFamily="2" charset="0"/>
          </a:endParaRPr>
        </a:p>
      </dgm:t>
    </dgm:pt>
    <dgm:pt modelId="{168B01F2-AA89-4B42-B2C3-33B51DECF227}" type="sibTrans" cxnId="{6FB6FB58-1BBF-48F7-8F90-4EA573B9D4E9}">
      <dgm:prSet/>
      <dgm:spPr/>
      <dgm:t>
        <a:bodyPr/>
        <a:lstStyle/>
        <a:p>
          <a:endParaRPr lang="en-AU" sz="1400">
            <a:latin typeface="Barlow" panose="00000500000000000000" pitchFamily="2" charset="0"/>
          </a:endParaRPr>
        </a:p>
      </dgm:t>
    </dgm:pt>
    <dgm:pt modelId="{3BA691E3-C256-40A1-94A7-757BD8A26728}">
      <dgm:prSet phldrT="[Text]" custT="1"/>
      <dgm:spPr/>
      <dgm:t>
        <a:bodyPr/>
        <a:lstStyle/>
        <a:p>
          <a:r>
            <a:rPr lang="en-AU" sz="1400" dirty="0">
              <a:latin typeface="Barlow" panose="00000500000000000000" pitchFamily="2" charset="0"/>
            </a:rPr>
            <a:t>7. Group discussion about strategy implementation</a:t>
          </a:r>
        </a:p>
      </dgm:t>
    </dgm:pt>
    <dgm:pt modelId="{7BD8CE21-673D-4D2F-9802-13DE83264F71}" type="parTrans" cxnId="{6B473EFE-DB80-4376-8688-38DFF90AFF70}">
      <dgm:prSet/>
      <dgm:spPr/>
      <dgm:t>
        <a:bodyPr/>
        <a:lstStyle/>
        <a:p>
          <a:endParaRPr lang="en-AU" sz="1400">
            <a:latin typeface="Barlow" panose="00000500000000000000" pitchFamily="2" charset="0"/>
          </a:endParaRPr>
        </a:p>
      </dgm:t>
    </dgm:pt>
    <dgm:pt modelId="{B08679A3-AC04-469B-B6E6-54553448FD3D}" type="sibTrans" cxnId="{6B473EFE-DB80-4376-8688-38DFF90AFF70}">
      <dgm:prSet/>
      <dgm:spPr/>
      <dgm:t>
        <a:bodyPr/>
        <a:lstStyle/>
        <a:p>
          <a:endParaRPr lang="en-AU" sz="1400">
            <a:latin typeface="Barlow" panose="00000500000000000000" pitchFamily="2" charset="0"/>
          </a:endParaRPr>
        </a:p>
      </dgm:t>
    </dgm:pt>
    <dgm:pt modelId="{7A088112-4119-4C75-ABAA-E5870DB8B595}" type="pres">
      <dgm:prSet presAssocID="{5D5C903E-E37D-431E-ABB6-8BBAEBFD853D}" presName="Name0" presStyleCnt="0">
        <dgm:presLayoutVars>
          <dgm:dir/>
          <dgm:resizeHandles/>
        </dgm:presLayoutVars>
      </dgm:prSet>
      <dgm:spPr/>
    </dgm:pt>
    <dgm:pt modelId="{2805BF5C-858D-455F-973E-F85FA01EEEFB}" type="pres">
      <dgm:prSet presAssocID="{6EECEE92-794D-4548-A4AF-EF806CCB7EFD}" presName="compNode" presStyleCnt="0"/>
      <dgm:spPr/>
    </dgm:pt>
    <dgm:pt modelId="{B482B285-A5E1-4A46-AB6F-E309252D4610}" type="pres">
      <dgm:prSet presAssocID="{6EECEE92-794D-4548-A4AF-EF806CCB7EFD}" presName="dummyConnPt" presStyleCnt="0"/>
      <dgm:spPr/>
    </dgm:pt>
    <dgm:pt modelId="{4DEB74A7-6ED7-4491-9B37-329EF9BBF525}" type="pres">
      <dgm:prSet presAssocID="{6EECEE92-794D-4548-A4AF-EF806CCB7EFD}" presName="node" presStyleLbl="node1" presStyleIdx="0" presStyleCnt="7" custLinFactNeighborX="-52348" custLinFactNeighborY="34601">
        <dgm:presLayoutVars>
          <dgm:bulletEnabled val="1"/>
        </dgm:presLayoutVars>
      </dgm:prSet>
      <dgm:spPr/>
    </dgm:pt>
    <dgm:pt modelId="{A44FE006-16F6-46A3-B7DC-613B674363E3}" type="pres">
      <dgm:prSet presAssocID="{CDB6B407-661C-4856-9CB6-4825D4353A26}" presName="sibTrans" presStyleLbl="bgSibTrans2D1" presStyleIdx="0" presStyleCnt="6" custLinFactY="66252" custLinFactNeighborX="20278" custLinFactNeighborY="100000"/>
      <dgm:spPr/>
    </dgm:pt>
    <dgm:pt modelId="{1FF23D1B-ACFB-41B9-9604-7565D1E52B62}" type="pres">
      <dgm:prSet presAssocID="{079BA9D4-F545-41FB-BD5B-C6E0D99ADDEE}" presName="compNode" presStyleCnt="0"/>
      <dgm:spPr/>
    </dgm:pt>
    <dgm:pt modelId="{B4785EE2-9274-4FC4-8035-04D2DCA5D975}" type="pres">
      <dgm:prSet presAssocID="{079BA9D4-F545-41FB-BD5B-C6E0D99ADDEE}" presName="dummyConnPt" presStyleCnt="0"/>
      <dgm:spPr/>
    </dgm:pt>
    <dgm:pt modelId="{70E4926D-BA66-4C2D-A7E5-CD02C86A0397}" type="pres">
      <dgm:prSet presAssocID="{079BA9D4-F545-41FB-BD5B-C6E0D99ADDEE}" presName="node" presStyleLbl="node1" presStyleIdx="1" presStyleCnt="7" custLinFactY="3090" custLinFactNeighborX="6877" custLinFactNeighborY="100000">
        <dgm:presLayoutVars>
          <dgm:bulletEnabled val="1"/>
        </dgm:presLayoutVars>
      </dgm:prSet>
      <dgm:spPr/>
    </dgm:pt>
    <dgm:pt modelId="{5FE13884-8E55-45DE-A9A5-A364471AAFE8}" type="pres">
      <dgm:prSet presAssocID="{E65450C4-CA52-413B-ACF2-39113246D718}" presName="sibTrans" presStyleLbl="bgSibTrans2D1" presStyleIdx="1" presStyleCnt="6" custLinFactY="100000" custLinFactNeighborX="23037" custLinFactNeighborY="120469"/>
      <dgm:spPr/>
    </dgm:pt>
    <dgm:pt modelId="{14CD1E9A-1F44-43C9-8A1E-859E9DF9479C}" type="pres">
      <dgm:prSet presAssocID="{6A7472F0-14F0-4F39-8296-60AAF9F15B10}" presName="compNode" presStyleCnt="0"/>
      <dgm:spPr/>
    </dgm:pt>
    <dgm:pt modelId="{60C97774-6562-4056-84CA-13B0598B4AC9}" type="pres">
      <dgm:prSet presAssocID="{6A7472F0-14F0-4F39-8296-60AAF9F15B10}" presName="dummyConnPt" presStyleCnt="0"/>
      <dgm:spPr/>
    </dgm:pt>
    <dgm:pt modelId="{3242F4D6-B0EF-4509-B11B-FF7281811E16}" type="pres">
      <dgm:prSet presAssocID="{6A7472F0-14F0-4F39-8296-60AAF9F15B10}" presName="node" presStyleLbl="node1" presStyleIdx="2" presStyleCnt="7" custLinFactY="-100000" custLinFactNeighborX="69241" custLinFactNeighborY="-116252">
        <dgm:presLayoutVars>
          <dgm:bulletEnabled val="1"/>
        </dgm:presLayoutVars>
      </dgm:prSet>
      <dgm:spPr/>
    </dgm:pt>
    <dgm:pt modelId="{BE8F3266-AE14-40B9-8684-BCC31075732B}" type="pres">
      <dgm:prSet presAssocID="{2071EB4B-18C4-4E10-9E97-4FEA102B9221}" presName="sibTrans" presStyleLbl="bgSibTrans2D1" presStyleIdx="2" presStyleCnt="6" custLinFactY="100000" custLinFactNeighborX="19848" custLinFactNeighborY="129298"/>
      <dgm:spPr/>
    </dgm:pt>
    <dgm:pt modelId="{40630AF2-C6AD-4A62-AB50-087D14CC9284}" type="pres">
      <dgm:prSet presAssocID="{1AB00176-E59B-46B2-A9C5-FA356F5AD8D2}" presName="compNode" presStyleCnt="0"/>
      <dgm:spPr/>
    </dgm:pt>
    <dgm:pt modelId="{E986866F-6226-4A76-82A2-E0CE1B948E11}" type="pres">
      <dgm:prSet presAssocID="{1AB00176-E59B-46B2-A9C5-FA356F5AD8D2}" presName="dummyConnPt" presStyleCnt="0"/>
      <dgm:spPr/>
    </dgm:pt>
    <dgm:pt modelId="{C637CF60-7954-4679-AF9E-EA41BB66FCBA}" type="pres">
      <dgm:prSet presAssocID="{1AB00176-E59B-46B2-A9C5-FA356F5AD8D2}" presName="node" presStyleLbl="node1" presStyleIdx="3" presStyleCnt="7" custLinFactNeighborX="0" custLinFactNeighborY="-24429">
        <dgm:presLayoutVars>
          <dgm:bulletEnabled val="1"/>
        </dgm:presLayoutVars>
      </dgm:prSet>
      <dgm:spPr/>
    </dgm:pt>
    <dgm:pt modelId="{DFBD8B73-6676-48A4-8AA3-4350FD60C116}" type="pres">
      <dgm:prSet presAssocID="{E0B42BF9-F7C8-4001-8C8E-41DDCC594125}" presName="sibTrans" presStyleLbl="bgSibTrans2D1" presStyleIdx="3" presStyleCnt="6" custLinFactY="100000" custLinFactNeighborX="19717" custLinFactNeighborY="122568"/>
      <dgm:spPr/>
    </dgm:pt>
    <dgm:pt modelId="{2EAE28D3-C583-43ED-81FB-1C388C610B26}" type="pres">
      <dgm:prSet presAssocID="{F0BA0F19-E33E-44FE-BB8A-C5D31DB59264}" presName="compNode" presStyleCnt="0"/>
      <dgm:spPr/>
    </dgm:pt>
    <dgm:pt modelId="{3900F1AB-FB48-4177-A37B-6EA75D3CDD22}" type="pres">
      <dgm:prSet presAssocID="{F0BA0F19-E33E-44FE-BB8A-C5D31DB59264}" presName="dummyConnPt" presStyleCnt="0"/>
      <dgm:spPr/>
    </dgm:pt>
    <dgm:pt modelId="{F3A8DF12-7E5B-47B4-966D-882E87A715A7}" type="pres">
      <dgm:prSet presAssocID="{F0BA0F19-E33E-44FE-BB8A-C5D31DB59264}" presName="node" presStyleLbl="node1" presStyleIdx="4" presStyleCnt="7" custLinFactNeighborX="60389" custLinFactNeighborY="-91861">
        <dgm:presLayoutVars>
          <dgm:bulletEnabled val="1"/>
        </dgm:presLayoutVars>
      </dgm:prSet>
      <dgm:spPr/>
    </dgm:pt>
    <dgm:pt modelId="{DA5017CC-1935-4BC2-82A9-8B56F71B3B81}" type="pres">
      <dgm:prSet presAssocID="{B8459AA5-D683-4C36-87F1-94DDF1F9C62C}" presName="sibTrans" presStyleLbl="bgSibTrans2D1" presStyleIdx="4" presStyleCnt="6" custAng="21490084" custLinFactY="100000" custLinFactNeighborX="25070" custLinFactNeighborY="143888"/>
      <dgm:spPr/>
    </dgm:pt>
    <dgm:pt modelId="{67E6A0D8-3B52-40F5-83D9-77E14CC81F4F}" type="pres">
      <dgm:prSet presAssocID="{499EEC30-C9D3-4B67-A93A-4AD57BCAD4E6}" presName="compNode" presStyleCnt="0"/>
      <dgm:spPr/>
    </dgm:pt>
    <dgm:pt modelId="{3DA8F3E9-8D6E-4438-9BCB-4D15552B0D52}" type="pres">
      <dgm:prSet presAssocID="{499EEC30-C9D3-4B67-A93A-4AD57BCAD4E6}" presName="dummyConnPt" presStyleCnt="0"/>
      <dgm:spPr/>
    </dgm:pt>
    <dgm:pt modelId="{5951A162-1611-4EA7-9C8E-FEE5BE21A690}" type="pres">
      <dgm:prSet presAssocID="{499EEC30-C9D3-4B67-A93A-4AD57BCAD4E6}" presName="node" presStyleLbl="node1" presStyleIdx="5" presStyleCnt="7" custLinFactX="26487" custLinFactY="100000" custLinFactNeighborX="100000" custLinFactNeighborY="124999">
        <dgm:presLayoutVars>
          <dgm:bulletEnabled val="1"/>
        </dgm:presLayoutVars>
      </dgm:prSet>
      <dgm:spPr/>
    </dgm:pt>
    <dgm:pt modelId="{F77E786C-20C0-4C83-AB18-FC7565446496}" type="pres">
      <dgm:prSet presAssocID="{168B01F2-AA89-4B42-B2C3-33B51DECF227}" presName="sibTrans" presStyleLbl="bgSibTrans2D1" presStyleIdx="5" presStyleCnt="6" custLinFactY="94087" custLinFactNeighborX="30648" custLinFactNeighborY="100000"/>
      <dgm:spPr/>
    </dgm:pt>
    <dgm:pt modelId="{DBEB93BD-97F7-4E41-B50D-525ECD58ADA6}" type="pres">
      <dgm:prSet presAssocID="{3BA691E3-C256-40A1-94A7-757BD8A26728}" presName="compNode" presStyleCnt="0"/>
      <dgm:spPr/>
    </dgm:pt>
    <dgm:pt modelId="{5B851310-30B8-4AD2-B2E8-42F022112559}" type="pres">
      <dgm:prSet presAssocID="{3BA691E3-C256-40A1-94A7-757BD8A26728}" presName="dummyConnPt" presStyleCnt="0"/>
      <dgm:spPr/>
    </dgm:pt>
    <dgm:pt modelId="{E67B1AB1-E06A-452F-8FD9-56D5FF5D86B6}" type="pres">
      <dgm:prSet presAssocID="{3BA691E3-C256-40A1-94A7-757BD8A26728}" presName="node" presStyleLbl="node1" presStyleIdx="6" presStyleCnt="7" custLinFactNeighborX="47628" custLinFactNeighborY="31407">
        <dgm:presLayoutVars>
          <dgm:bulletEnabled val="1"/>
        </dgm:presLayoutVars>
      </dgm:prSet>
      <dgm:spPr/>
    </dgm:pt>
  </dgm:ptLst>
  <dgm:cxnLst>
    <dgm:cxn modelId="{7F206803-491A-4944-B011-DF6B461EF2ED}" type="presOf" srcId="{F0BA0F19-E33E-44FE-BB8A-C5D31DB59264}" destId="{F3A8DF12-7E5B-47B4-966D-882E87A715A7}" srcOrd="0" destOrd="0" presId="urn:microsoft.com/office/officeart/2005/8/layout/bProcess4"/>
    <dgm:cxn modelId="{A6F98A08-E7C7-4FF0-B3D1-D27D22B409A6}" type="presOf" srcId="{B8459AA5-D683-4C36-87F1-94DDF1F9C62C}" destId="{DA5017CC-1935-4BC2-82A9-8B56F71B3B81}" srcOrd="0" destOrd="0" presId="urn:microsoft.com/office/officeart/2005/8/layout/bProcess4"/>
    <dgm:cxn modelId="{EABC2C0E-96CD-439B-A2F6-8E5FB4B9F297}" type="presOf" srcId="{1AB00176-E59B-46B2-A9C5-FA356F5AD8D2}" destId="{C637CF60-7954-4679-AF9E-EA41BB66FCBA}" srcOrd="0" destOrd="0" presId="urn:microsoft.com/office/officeart/2005/8/layout/bProcess4"/>
    <dgm:cxn modelId="{BF880434-D5E4-496C-8F61-FCC462D60FD5}" type="presOf" srcId="{E0B42BF9-F7C8-4001-8C8E-41DDCC594125}" destId="{DFBD8B73-6676-48A4-8AA3-4350FD60C116}" srcOrd="0" destOrd="0" presId="urn:microsoft.com/office/officeart/2005/8/layout/bProcess4"/>
    <dgm:cxn modelId="{C15D4041-1809-4009-9497-8FF9E8BE1556}" type="presOf" srcId="{2071EB4B-18C4-4E10-9E97-4FEA102B9221}" destId="{BE8F3266-AE14-40B9-8684-BCC31075732B}" srcOrd="0" destOrd="0" presId="urn:microsoft.com/office/officeart/2005/8/layout/bProcess4"/>
    <dgm:cxn modelId="{3C856F4D-5964-4B0A-B906-953162629B8E}" type="presOf" srcId="{6A7472F0-14F0-4F39-8296-60AAF9F15B10}" destId="{3242F4D6-B0EF-4509-B11B-FF7281811E16}" srcOrd="0" destOrd="0" presId="urn:microsoft.com/office/officeart/2005/8/layout/bProcess4"/>
    <dgm:cxn modelId="{9BF21055-4DFB-47DD-B0B7-8B343D3E3627}" srcId="{5D5C903E-E37D-431E-ABB6-8BBAEBFD853D}" destId="{6A7472F0-14F0-4F39-8296-60AAF9F15B10}" srcOrd="2" destOrd="0" parTransId="{A3F8DA17-F026-4192-A8A1-895E80F81EA3}" sibTransId="{2071EB4B-18C4-4E10-9E97-4FEA102B9221}"/>
    <dgm:cxn modelId="{672C8055-A1F4-4885-BD0E-C944567D0CCD}" type="presOf" srcId="{5D5C903E-E37D-431E-ABB6-8BBAEBFD853D}" destId="{7A088112-4119-4C75-ABAA-E5870DB8B595}" srcOrd="0" destOrd="0" presId="urn:microsoft.com/office/officeart/2005/8/layout/bProcess4"/>
    <dgm:cxn modelId="{6FB6FB58-1BBF-48F7-8F90-4EA573B9D4E9}" srcId="{5D5C903E-E37D-431E-ABB6-8BBAEBFD853D}" destId="{499EEC30-C9D3-4B67-A93A-4AD57BCAD4E6}" srcOrd="5" destOrd="0" parTransId="{A81BF00D-E879-4E99-9327-8D958DAB0769}" sibTransId="{168B01F2-AA89-4B42-B2C3-33B51DECF227}"/>
    <dgm:cxn modelId="{2C6CA27C-BBB2-41ED-8A05-83D7CF2B9AA3}" type="presOf" srcId="{499EEC30-C9D3-4B67-A93A-4AD57BCAD4E6}" destId="{5951A162-1611-4EA7-9C8E-FEE5BE21A690}" srcOrd="0" destOrd="0" presId="urn:microsoft.com/office/officeart/2005/8/layout/bProcess4"/>
    <dgm:cxn modelId="{6AD2B881-4B6D-4F2B-9302-DD2EFCFE051B}" type="presOf" srcId="{6EECEE92-794D-4548-A4AF-EF806CCB7EFD}" destId="{4DEB74A7-6ED7-4491-9B37-329EF9BBF525}" srcOrd="0" destOrd="0" presId="urn:microsoft.com/office/officeart/2005/8/layout/bProcess4"/>
    <dgm:cxn modelId="{C8ECBD86-0BEB-4E46-8CA9-F022B4957C26}" srcId="{5D5C903E-E37D-431E-ABB6-8BBAEBFD853D}" destId="{F0BA0F19-E33E-44FE-BB8A-C5D31DB59264}" srcOrd="4" destOrd="0" parTransId="{DECEC899-0F0D-4ACB-B9A4-910161B26E58}" sibTransId="{B8459AA5-D683-4C36-87F1-94DDF1F9C62C}"/>
    <dgm:cxn modelId="{DED47D8D-C4D9-4840-B175-CBF568D04D1D}" srcId="{5D5C903E-E37D-431E-ABB6-8BBAEBFD853D}" destId="{1AB00176-E59B-46B2-A9C5-FA356F5AD8D2}" srcOrd="3" destOrd="0" parTransId="{5B63709B-2563-4A40-AA8B-01F84D4D0585}" sibTransId="{E0B42BF9-F7C8-4001-8C8E-41DDCC594125}"/>
    <dgm:cxn modelId="{B7978B97-4472-4DAA-920F-5BC6252F2423}" type="presOf" srcId="{079BA9D4-F545-41FB-BD5B-C6E0D99ADDEE}" destId="{70E4926D-BA66-4C2D-A7E5-CD02C86A0397}" srcOrd="0" destOrd="0" presId="urn:microsoft.com/office/officeart/2005/8/layout/bProcess4"/>
    <dgm:cxn modelId="{15D855A6-3583-4D00-B9CC-6BC0B1C83D9B}" type="presOf" srcId="{3BA691E3-C256-40A1-94A7-757BD8A26728}" destId="{E67B1AB1-E06A-452F-8FD9-56D5FF5D86B6}" srcOrd="0" destOrd="0" presId="urn:microsoft.com/office/officeart/2005/8/layout/bProcess4"/>
    <dgm:cxn modelId="{6F78B4AD-272E-48BF-89FA-BEE676DD20F3}" srcId="{5D5C903E-E37D-431E-ABB6-8BBAEBFD853D}" destId="{079BA9D4-F545-41FB-BD5B-C6E0D99ADDEE}" srcOrd="1" destOrd="0" parTransId="{47F50917-E453-46BD-BEAD-D58A619AA088}" sibTransId="{E65450C4-CA52-413B-ACF2-39113246D718}"/>
    <dgm:cxn modelId="{4CC88CB6-B2DC-4399-8FEA-65489B34A459}" type="presOf" srcId="{168B01F2-AA89-4B42-B2C3-33B51DECF227}" destId="{F77E786C-20C0-4C83-AB18-FC7565446496}" srcOrd="0" destOrd="0" presId="urn:microsoft.com/office/officeart/2005/8/layout/bProcess4"/>
    <dgm:cxn modelId="{C43460D3-9D32-4A8D-AAEB-00806662810B}" type="presOf" srcId="{CDB6B407-661C-4856-9CB6-4825D4353A26}" destId="{A44FE006-16F6-46A3-B7DC-613B674363E3}" srcOrd="0" destOrd="0" presId="urn:microsoft.com/office/officeart/2005/8/layout/bProcess4"/>
    <dgm:cxn modelId="{D3BF38E5-2364-47B6-AB8E-838CC4F47E50}" type="presOf" srcId="{E65450C4-CA52-413B-ACF2-39113246D718}" destId="{5FE13884-8E55-45DE-A9A5-A364471AAFE8}" srcOrd="0" destOrd="0" presId="urn:microsoft.com/office/officeart/2005/8/layout/bProcess4"/>
    <dgm:cxn modelId="{176AB3F1-124E-4A3D-B024-396B124BA7E5}" srcId="{5D5C903E-E37D-431E-ABB6-8BBAEBFD853D}" destId="{6EECEE92-794D-4548-A4AF-EF806CCB7EFD}" srcOrd="0" destOrd="0" parTransId="{7E5E7D4B-F012-41C5-A314-EEF715040C7C}" sibTransId="{CDB6B407-661C-4856-9CB6-4825D4353A26}"/>
    <dgm:cxn modelId="{6B473EFE-DB80-4376-8688-38DFF90AFF70}" srcId="{5D5C903E-E37D-431E-ABB6-8BBAEBFD853D}" destId="{3BA691E3-C256-40A1-94A7-757BD8A26728}" srcOrd="6" destOrd="0" parTransId="{7BD8CE21-673D-4D2F-9802-13DE83264F71}" sibTransId="{B08679A3-AC04-469B-B6E6-54553448FD3D}"/>
    <dgm:cxn modelId="{30922C2A-C7AD-4144-ADB2-12C01D27D97B}" type="presParOf" srcId="{7A088112-4119-4C75-ABAA-E5870DB8B595}" destId="{2805BF5C-858D-455F-973E-F85FA01EEEFB}" srcOrd="0" destOrd="0" presId="urn:microsoft.com/office/officeart/2005/8/layout/bProcess4"/>
    <dgm:cxn modelId="{F5894AAE-0411-4586-934C-A25CB80BC183}" type="presParOf" srcId="{2805BF5C-858D-455F-973E-F85FA01EEEFB}" destId="{B482B285-A5E1-4A46-AB6F-E309252D4610}" srcOrd="0" destOrd="0" presId="urn:microsoft.com/office/officeart/2005/8/layout/bProcess4"/>
    <dgm:cxn modelId="{B709F21F-BA03-40ED-AAFA-22A99045CF2D}" type="presParOf" srcId="{2805BF5C-858D-455F-973E-F85FA01EEEFB}" destId="{4DEB74A7-6ED7-4491-9B37-329EF9BBF525}" srcOrd="1" destOrd="0" presId="urn:microsoft.com/office/officeart/2005/8/layout/bProcess4"/>
    <dgm:cxn modelId="{AFCC9E3E-A63B-4475-B345-AD4478C25311}" type="presParOf" srcId="{7A088112-4119-4C75-ABAA-E5870DB8B595}" destId="{A44FE006-16F6-46A3-B7DC-613B674363E3}" srcOrd="1" destOrd="0" presId="urn:microsoft.com/office/officeart/2005/8/layout/bProcess4"/>
    <dgm:cxn modelId="{DB196A09-AB33-4013-980A-66E41777692D}" type="presParOf" srcId="{7A088112-4119-4C75-ABAA-E5870DB8B595}" destId="{1FF23D1B-ACFB-41B9-9604-7565D1E52B62}" srcOrd="2" destOrd="0" presId="urn:microsoft.com/office/officeart/2005/8/layout/bProcess4"/>
    <dgm:cxn modelId="{0E022F45-C96A-40A5-A8B3-08F31AB3FAC4}" type="presParOf" srcId="{1FF23D1B-ACFB-41B9-9604-7565D1E52B62}" destId="{B4785EE2-9274-4FC4-8035-04D2DCA5D975}" srcOrd="0" destOrd="0" presId="urn:microsoft.com/office/officeart/2005/8/layout/bProcess4"/>
    <dgm:cxn modelId="{5E678C8B-56E0-431E-87BD-93692D06E995}" type="presParOf" srcId="{1FF23D1B-ACFB-41B9-9604-7565D1E52B62}" destId="{70E4926D-BA66-4C2D-A7E5-CD02C86A0397}" srcOrd="1" destOrd="0" presId="urn:microsoft.com/office/officeart/2005/8/layout/bProcess4"/>
    <dgm:cxn modelId="{B6D0C4B9-3C69-4F52-9D84-45A97A80EF6F}" type="presParOf" srcId="{7A088112-4119-4C75-ABAA-E5870DB8B595}" destId="{5FE13884-8E55-45DE-A9A5-A364471AAFE8}" srcOrd="3" destOrd="0" presId="urn:microsoft.com/office/officeart/2005/8/layout/bProcess4"/>
    <dgm:cxn modelId="{1A00DBD2-08E9-4C51-8804-DAC6CDE1D43B}" type="presParOf" srcId="{7A088112-4119-4C75-ABAA-E5870DB8B595}" destId="{14CD1E9A-1F44-43C9-8A1E-859E9DF9479C}" srcOrd="4" destOrd="0" presId="urn:microsoft.com/office/officeart/2005/8/layout/bProcess4"/>
    <dgm:cxn modelId="{D60AC0ED-2654-468D-B131-8154F3769B78}" type="presParOf" srcId="{14CD1E9A-1F44-43C9-8A1E-859E9DF9479C}" destId="{60C97774-6562-4056-84CA-13B0598B4AC9}" srcOrd="0" destOrd="0" presId="urn:microsoft.com/office/officeart/2005/8/layout/bProcess4"/>
    <dgm:cxn modelId="{E4A2BF55-6B30-4961-A66C-42CDFCB99709}" type="presParOf" srcId="{14CD1E9A-1F44-43C9-8A1E-859E9DF9479C}" destId="{3242F4D6-B0EF-4509-B11B-FF7281811E16}" srcOrd="1" destOrd="0" presId="urn:microsoft.com/office/officeart/2005/8/layout/bProcess4"/>
    <dgm:cxn modelId="{6A22D39A-1BEA-4B5C-AEF9-F2942D73F3AD}" type="presParOf" srcId="{7A088112-4119-4C75-ABAA-E5870DB8B595}" destId="{BE8F3266-AE14-40B9-8684-BCC31075732B}" srcOrd="5" destOrd="0" presId="urn:microsoft.com/office/officeart/2005/8/layout/bProcess4"/>
    <dgm:cxn modelId="{632639CD-4FD4-4DBC-891F-17DEDE8B1691}" type="presParOf" srcId="{7A088112-4119-4C75-ABAA-E5870DB8B595}" destId="{40630AF2-C6AD-4A62-AB50-087D14CC9284}" srcOrd="6" destOrd="0" presId="urn:microsoft.com/office/officeart/2005/8/layout/bProcess4"/>
    <dgm:cxn modelId="{41A6D795-9B1F-4E5F-AF38-9C982855CD07}" type="presParOf" srcId="{40630AF2-C6AD-4A62-AB50-087D14CC9284}" destId="{E986866F-6226-4A76-82A2-E0CE1B948E11}" srcOrd="0" destOrd="0" presId="urn:microsoft.com/office/officeart/2005/8/layout/bProcess4"/>
    <dgm:cxn modelId="{7313F473-301E-486D-9501-E7997000B8B6}" type="presParOf" srcId="{40630AF2-C6AD-4A62-AB50-087D14CC9284}" destId="{C637CF60-7954-4679-AF9E-EA41BB66FCBA}" srcOrd="1" destOrd="0" presId="urn:microsoft.com/office/officeart/2005/8/layout/bProcess4"/>
    <dgm:cxn modelId="{1D3F4D94-F25C-4771-8E1E-A49B82216C4D}" type="presParOf" srcId="{7A088112-4119-4C75-ABAA-E5870DB8B595}" destId="{DFBD8B73-6676-48A4-8AA3-4350FD60C116}" srcOrd="7" destOrd="0" presId="urn:microsoft.com/office/officeart/2005/8/layout/bProcess4"/>
    <dgm:cxn modelId="{1EADB167-E913-42EF-BBEB-864D72A13A4E}" type="presParOf" srcId="{7A088112-4119-4C75-ABAA-E5870DB8B595}" destId="{2EAE28D3-C583-43ED-81FB-1C388C610B26}" srcOrd="8" destOrd="0" presId="urn:microsoft.com/office/officeart/2005/8/layout/bProcess4"/>
    <dgm:cxn modelId="{A0F6B3AD-8688-4099-B0CD-41B87ADD6B66}" type="presParOf" srcId="{2EAE28D3-C583-43ED-81FB-1C388C610B26}" destId="{3900F1AB-FB48-4177-A37B-6EA75D3CDD22}" srcOrd="0" destOrd="0" presId="urn:microsoft.com/office/officeart/2005/8/layout/bProcess4"/>
    <dgm:cxn modelId="{DA953146-59F0-4A67-BB6F-F70846DCD4F5}" type="presParOf" srcId="{2EAE28D3-C583-43ED-81FB-1C388C610B26}" destId="{F3A8DF12-7E5B-47B4-966D-882E87A715A7}" srcOrd="1" destOrd="0" presId="urn:microsoft.com/office/officeart/2005/8/layout/bProcess4"/>
    <dgm:cxn modelId="{350BFBED-1BEE-41E8-8FE2-86C1B709985D}" type="presParOf" srcId="{7A088112-4119-4C75-ABAA-E5870DB8B595}" destId="{DA5017CC-1935-4BC2-82A9-8B56F71B3B81}" srcOrd="9" destOrd="0" presId="urn:microsoft.com/office/officeart/2005/8/layout/bProcess4"/>
    <dgm:cxn modelId="{BCD376E5-F2A8-47FB-A163-B935A8E3F03C}" type="presParOf" srcId="{7A088112-4119-4C75-ABAA-E5870DB8B595}" destId="{67E6A0D8-3B52-40F5-83D9-77E14CC81F4F}" srcOrd="10" destOrd="0" presId="urn:microsoft.com/office/officeart/2005/8/layout/bProcess4"/>
    <dgm:cxn modelId="{D2AA5349-38EA-41C5-AA04-B957132D968C}" type="presParOf" srcId="{67E6A0D8-3B52-40F5-83D9-77E14CC81F4F}" destId="{3DA8F3E9-8D6E-4438-9BCB-4D15552B0D52}" srcOrd="0" destOrd="0" presId="urn:microsoft.com/office/officeart/2005/8/layout/bProcess4"/>
    <dgm:cxn modelId="{3126F21F-FDAC-4E48-B5E4-973DD353C00F}" type="presParOf" srcId="{67E6A0D8-3B52-40F5-83D9-77E14CC81F4F}" destId="{5951A162-1611-4EA7-9C8E-FEE5BE21A690}" srcOrd="1" destOrd="0" presId="urn:microsoft.com/office/officeart/2005/8/layout/bProcess4"/>
    <dgm:cxn modelId="{9680FD49-125F-4AAE-A8CC-8583B6312C12}" type="presParOf" srcId="{7A088112-4119-4C75-ABAA-E5870DB8B595}" destId="{F77E786C-20C0-4C83-AB18-FC7565446496}" srcOrd="11" destOrd="0" presId="urn:microsoft.com/office/officeart/2005/8/layout/bProcess4"/>
    <dgm:cxn modelId="{7B38B71A-B733-4BC7-B0D8-2A754432F3DA}" type="presParOf" srcId="{7A088112-4119-4C75-ABAA-E5870DB8B595}" destId="{DBEB93BD-97F7-4E41-B50D-525ECD58ADA6}" srcOrd="12" destOrd="0" presId="urn:microsoft.com/office/officeart/2005/8/layout/bProcess4"/>
    <dgm:cxn modelId="{5E9021BF-06AE-40E0-A2FB-0963DA5DE281}" type="presParOf" srcId="{DBEB93BD-97F7-4E41-B50D-525ECD58ADA6}" destId="{5B851310-30B8-4AD2-B2E8-42F022112559}" srcOrd="0" destOrd="0" presId="urn:microsoft.com/office/officeart/2005/8/layout/bProcess4"/>
    <dgm:cxn modelId="{C1B6902E-9D5A-4FA9-9146-495FD52A042B}" type="presParOf" srcId="{DBEB93BD-97F7-4E41-B50D-525ECD58ADA6}" destId="{E67B1AB1-E06A-452F-8FD9-56D5FF5D86B6}"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D5C903E-E37D-431E-ABB6-8BBAEBFD853D}" type="doc">
      <dgm:prSet loTypeId="urn:microsoft.com/office/officeart/2005/8/layout/bProcess4" loCatId="process" qsTypeId="urn:microsoft.com/office/officeart/2005/8/quickstyle/simple2" qsCatId="simple" csTypeId="urn:microsoft.com/office/officeart/2005/8/colors/accent1_2" csCatId="accent1" phldr="1"/>
      <dgm:spPr/>
      <dgm:t>
        <a:bodyPr/>
        <a:lstStyle/>
        <a:p>
          <a:endParaRPr lang="en-AU"/>
        </a:p>
      </dgm:t>
    </dgm:pt>
    <dgm:pt modelId="{6EECEE92-794D-4548-A4AF-EF806CCB7EFD}">
      <dgm:prSet phldrT="[Text]" custT="1"/>
      <dgm:spPr/>
      <dgm:t>
        <a:bodyPr/>
        <a:lstStyle/>
        <a:p>
          <a:r>
            <a:rPr lang="en-AU" sz="1400" b="0" dirty="0">
              <a:latin typeface="Barlow" panose="00000500000000000000" pitchFamily="2" charset="0"/>
            </a:rPr>
            <a:t>1. </a:t>
          </a:r>
          <a:r>
            <a:rPr lang="en-AU" sz="1400" dirty="0">
              <a:latin typeface="Barlow" panose="00000500000000000000" pitchFamily="2" charset="0"/>
            </a:rPr>
            <a:t>Facilitators</a:t>
          </a:r>
          <a:r>
            <a:rPr lang="en-AU" sz="1400" b="0" dirty="0">
              <a:latin typeface="Barlow" panose="00000500000000000000" pitchFamily="2" charset="0"/>
            </a:rPr>
            <a:t> presented project overview and proposed ways to support</a:t>
          </a:r>
        </a:p>
      </dgm:t>
    </dgm:pt>
    <dgm:pt modelId="{7E5E7D4B-F012-41C5-A314-EEF715040C7C}" type="parTrans" cxnId="{176AB3F1-124E-4A3D-B024-396B124BA7E5}">
      <dgm:prSet/>
      <dgm:spPr/>
      <dgm:t>
        <a:bodyPr/>
        <a:lstStyle/>
        <a:p>
          <a:endParaRPr lang="en-AU" sz="1400">
            <a:latin typeface="Barlow" panose="00000500000000000000" pitchFamily="2" charset="0"/>
          </a:endParaRPr>
        </a:p>
      </dgm:t>
    </dgm:pt>
    <dgm:pt modelId="{CDB6B407-661C-4856-9CB6-4825D4353A26}" type="sibTrans" cxnId="{176AB3F1-124E-4A3D-B024-396B124BA7E5}">
      <dgm:prSet/>
      <dgm:spPr/>
      <dgm:t>
        <a:bodyPr/>
        <a:lstStyle/>
        <a:p>
          <a:endParaRPr lang="en-AU"/>
        </a:p>
      </dgm:t>
    </dgm:pt>
    <dgm:pt modelId="{6A7472F0-14F0-4F39-8296-60AAF9F15B10}">
      <dgm:prSet phldrT="[Text]" custT="1"/>
      <dgm:spPr/>
      <dgm:t>
        <a:bodyPr/>
        <a:lstStyle/>
        <a:p>
          <a:r>
            <a:rPr lang="en-AU" sz="1400" dirty="0">
              <a:latin typeface="Barlow" panose="00000500000000000000" pitchFamily="2" charset="0"/>
            </a:rPr>
            <a:t>3. Facilitators proposed evidence-based strategies</a:t>
          </a:r>
        </a:p>
      </dgm:t>
    </dgm:pt>
    <dgm:pt modelId="{A3F8DA17-F026-4192-A8A1-895E80F81EA3}" type="parTrans" cxnId="{9BF21055-4DFB-47DD-B0B7-8B343D3E3627}">
      <dgm:prSet/>
      <dgm:spPr/>
      <dgm:t>
        <a:bodyPr/>
        <a:lstStyle/>
        <a:p>
          <a:endParaRPr lang="en-AU" sz="1400">
            <a:latin typeface="Barlow" panose="00000500000000000000" pitchFamily="2" charset="0"/>
          </a:endParaRPr>
        </a:p>
      </dgm:t>
    </dgm:pt>
    <dgm:pt modelId="{2071EB4B-18C4-4E10-9E97-4FEA102B9221}" type="sibTrans" cxnId="{9BF21055-4DFB-47DD-B0B7-8B343D3E3627}">
      <dgm:prSet/>
      <dgm:spPr/>
      <dgm:t>
        <a:bodyPr/>
        <a:lstStyle/>
        <a:p>
          <a:endParaRPr lang="en-AU" sz="1400">
            <a:latin typeface="Barlow" panose="00000500000000000000" pitchFamily="2" charset="0"/>
          </a:endParaRPr>
        </a:p>
      </dgm:t>
    </dgm:pt>
    <dgm:pt modelId="{079BA9D4-F545-41FB-BD5B-C6E0D99ADDEE}">
      <dgm:prSet phldrT="[Text]" custT="1"/>
      <dgm:spPr/>
      <dgm:t>
        <a:bodyPr/>
        <a:lstStyle/>
        <a:p>
          <a:r>
            <a:rPr lang="en-AU" sz="1400" b="0" dirty="0">
              <a:latin typeface="Barlow" panose="00000500000000000000" pitchFamily="2" charset="0"/>
            </a:rPr>
            <a:t>2. Group discussion about ways to support</a:t>
          </a:r>
        </a:p>
      </dgm:t>
    </dgm:pt>
    <dgm:pt modelId="{47F50917-E453-46BD-BEAD-D58A619AA088}" type="parTrans" cxnId="{6F78B4AD-272E-48BF-89FA-BEE676DD20F3}">
      <dgm:prSet/>
      <dgm:spPr/>
      <dgm:t>
        <a:bodyPr/>
        <a:lstStyle/>
        <a:p>
          <a:endParaRPr lang="en-AU" sz="1400">
            <a:latin typeface="Barlow" panose="00000500000000000000" pitchFamily="2" charset="0"/>
          </a:endParaRPr>
        </a:p>
      </dgm:t>
    </dgm:pt>
    <dgm:pt modelId="{E65450C4-CA52-413B-ACF2-39113246D718}" type="sibTrans" cxnId="{6F78B4AD-272E-48BF-89FA-BEE676DD20F3}">
      <dgm:prSet/>
      <dgm:spPr/>
      <dgm:t>
        <a:bodyPr/>
        <a:lstStyle/>
        <a:p>
          <a:endParaRPr lang="en-AU" sz="1400">
            <a:latin typeface="Barlow" panose="00000500000000000000" pitchFamily="2" charset="0"/>
          </a:endParaRPr>
        </a:p>
      </dgm:t>
    </dgm:pt>
    <dgm:pt modelId="{1AB00176-E59B-46B2-A9C5-FA356F5AD8D2}">
      <dgm:prSet phldrT="[Text]" custT="1"/>
      <dgm:spPr/>
      <dgm:t>
        <a:bodyPr/>
        <a:lstStyle/>
        <a:p>
          <a:r>
            <a:rPr lang="en-AU" sz="1400" dirty="0">
              <a:latin typeface="Barlow" panose="00000500000000000000" pitchFamily="2" charset="0"/>
            </a:rPr>
            <a:t>4. Group discussion about potential strategies</a:t>
          </a:r>
        </a:p>
      </dgm:t>
    </dgm:pt>
    <dgm:pt modelId="{5B63709B-2563-4A40-AA8B-01F84D4D0585}" type="parTrans" cxnId="{DED47D8D-C4D9-4840-B175-CBF568D04D1D}">
      <dgm:prSet/>
      <dgm:spPr/>
      <dgm:t>
        <a:bodyPr/>
        <a:lstStyle/>
        <a:p>
          <a:endParaRPr lang="en-AU" sz="1400">
            <a:latin typeface="Barlow" panose="00000500000000000000" pitchFamily="2" charset="0"/>
          </a:endParaRPr>
        </a:p>
      </dgm:t>
    </dgm:pt>
    <dgm:pt modelId="{E0B42BF9-F7C8-4001-8C8E-41DDCC594125}" type="sibTrans" cxnId="{DED47D8D-C4D9-4840-B175-CBF568D04D1D}">
      <dgm:prSet/>
      <dgm:spPr/>
      <dgm:t>
        <a:bodyPr/>
        <a:lstStyle/>
        <a:p>
          <a:endParaRPr lang="en-AU" sz="1400">
            <a:latin typeface="Barlow" panose="00000500000000000000" pitchFamily="2" charset="0"/>
          </a:endParaRPr>
        </a:p>
      </dgm:t>
    </dgm:pt>
    <dgm:pt modelId="{F0BA0F19-E33E-44FE-BB8A-C5D31DB59264}">
      <dgm:prSet phldrT="[Text]" custT="1"/>
      <dgm:spPr/>
      <dgm:t>
        <a:bodyPr/>
        <a:lstStyle/>
        <a:p>
          <a:r>
            <a:rPr lang="en-AU" sz="1400" b="0" dirty="0">
              <a:latin typeface="Barlow" panose="00000500000000000000" pitchFamily="2" charset="0"/>
            </a:rPr>
            <a:t>5. </a:t>
          </a:r>
          <a:r>
            <a:rPr lang="en-AU" sz="1400" dirty="0">
              <a:latin typeface="Barlow" panose="00000500000000000000" pitchFamily="2" charset="0"/>
            </a:rPr>
            <a:t>Facilitators</a:t>
          </a:r>
          <a:r>
            <a:rPr lang="en-AU" sz="1400" b="0" dirty="0">
              <a:latin typeface="Barlow" panose="00000500000000000000" pitchFamily="2" charset="0"/>
            </a:rPr>
            <a:t> documented strategies and input into survey</a:t>
          </a:r>
          <a:endParaRPr lang="en-AU" sz="1400" dirty="0">
            <a:latin typeface="Barlow" panose="00000500000000000000" pitchFamily="2" charset="0"/>
          </a:endParaRPr>
        </a:p>
      </dgm:t>
    </dgm:pt>
    <dgm:pt modelId="{DECEC899-0F0D-4ACB-B9A4-910161B26E58}" type="parTrans" cxnId="{C8ECBD86-0BEB-4E46-8CA9-F022B4957C26}">
      <dgm:prSet/>
      <dgm:spPr/>
      <dgm:t>
        <a:bodyPr/>
        <a:lstStyle/>
        <a:p>
          <a:endParaRPr lang="en-AU" sz="1400">
            <a:latin typeface="Barlow" panose="00000500000000000000" pitchFamily="2" charset="0"/>
          </a:endParaRPr>
        </a:p>
      </dgm:t>
    </dgm:pt>
    <dgm:pt modelId="{B8459AA5-D683-4C36-87F1-94DDF1F9C62C}" type="sibTrans" cxnId="{C8ECBD86-0BEB-4E46-8CA9-F022B4957C26}">
      <dgm:prSet/>
      <dgm:spPr/>
      <dgm:t>
        <a:bodyPr/>
        <a:lstStyle/>
        <a:p>
          <a:endParaRPr lang="en-AU" sz="1400">
            <a:latin typeface="Barlow" panose="00000500000000000000" pitchFamily="2" charset="0"/>
          </a:endParaRPr>
        </a:p>
      </dgm:t>
    </dgm:pt>
    <dgm:pt modelId="{499EEC30-C9D3-4B67-A93A-4AD57BCAD4E6}">
      <dgm:prSet phldrT="[Text]" custT="1"/>
      <dgm:spPr>
        <a:effectLst>
          <a:glow rad="228600">
            <a:schemeClr val="accent1">
              <a:satMod val="175000"/>
              <a:alpha val="40000"/>
            </a:schemeClr>
          </a:glow>
        </a:effectLst>
      </dgm:spPr>
      <dgm:t>
        <a:bodyPr/>
        <a:lstStyle/>
        <a:p>
          <a:r>
            <a:rPr lang="en-AU" sz="1400" b="1" dirty="0">
              <a:latin typeface="Barlow" panose="00000500000000000000" pitchFamily="2" charset="0"/>
            </a:rPr>
            <a:t>6. Strategy ranking activity and results presented</a:t>
          </a:r>
        </a:p>
      </dgm:t>
    </dgm:pt>
    <dgm:pt modelId="{A81BF00D-E879-4E99-9327-8D958DAB0769}" type="parTrans" cxnId="{6FB6FB58-1BBF-48F7-8F90-4EA573B9D4E9}">
      <dgm:prSet/>
      <dgm:spPr/>
      <dgm:t>
        <a:bodyPr/>
        <a:lstStyle/>
        <a:p>
          <a:endParaRPr lang="en-AU" sz="1400">
            <a:latin typeface="Barlow" panose="00000500000000000000" pitchFamily="2" charset="0"/>
          </a:endParaRPr>
        </a:p>
      </dgm:t>
    </dgm:pt>
    <dgm:pt modelId="{168B01F2-AA89-4B42-B2C3-33B51DECF227}" type="sibTrans" cxnId="{6FB6FB58-1BBF-48F7-8F90-4EA573B9D4E9}">
      <dgm:prSet/>
      <dgm:spPr/>
      <dgm:t>
        <a:bodyPr/>
        <a:lstStyle/>
        <a:p>
          <a:endParaRPr lang="en-AU" sz="1400">
            <a:latin typeface="Barlow" panose="00000500000000000000" pitchFamily="2" charset="0"/>
          </a:endParaRPr>
        </a:p>
      </dgm:t>
    </dgm:pt>
    <dgm:pt modelId="{3BA691E3-C256-40A1-94A7-757BD8A26728}">
      <dgm:prSet phldrT="[Text]" custT="1"/>
      <dgm:spPr/>
      <dgm:t>
        <a:bodyPr/>
        <a:lstStyle/>
        <a:p>
          <a:r>
            <a:rPr lang="en-AU" sz="1400" dirty="0">
              <a:latin typeface="Barlow" panose="00000500000000000000" pitchFamily="2" charset="0"/>
            </a:rPr>
            <a:t>7. Group discussion about strategy implementation</a:t>
          </a:r>
        </a:p>
      </dgm:t>
    </dgm:pt>
    <dgm:pt modelId="{7BD8CE21-673D-4D2F-9802-13DE83264F71}" type="parTrans" cxnId="{6B473EFE-DB80-4376-8688-38DFF90AFF70}">
      <dgm:prSet/>
      <dgm:spPr/>
      <dgm:t>
        <a:bodyPr/>
        <a:lstStyle/>
        <a:p>
          <a:endParaRPr lang="en-AU" sz="1400">
            <a:latin typeface="Barlow" panose="00000500000000000000" pitchFamily="2" charset="0"/>
          </a:endParaRPr>
        </a:p>
      </dgm:t>
    </dgm:pt>
    <dgm:pt modelId="{B08679A3-AC04-469B-B6E6-54553448FD3D}" type="sibTrans" cxnId="{6B473EFE-DB80-4376-8688-38DFF90AFF70}">
      <dgm:prSet/>
      <dgm:spPr/>
      <dgm:t>
        <a:bodyPr/>
        <a:lstStyle/>
        <a:p>
          <a:endParaRPr lang="en-AU" sz="1400">
            <a:latin typeface="Barlow" panose="00000500000000000000" pitchFamily="2" charset="0"/>
          </a:endParaRPr>
        </a:p>
      </dgm:t>
    </dgm:pt>
    <dgm:pt modelId="{7A088112-4119-4C75-ABAA-E5870DB8B595}" type="pres">
      <dgm:prSet presAssocID="{5D5C903E-E37D-431E-ABB6-8BBAEBFD853D}" presName="Name0" presStyleCnt="0">
        <dgm:presLayoutVars>
          <dgm:dir/>
          <dgm:resizeHandles/>
        </dgm:presLayoutVars>
      </dgm:prSet>
      <dgm:spPr/>
    </dgm:pt>
    <dgm:pt modelId="{2805BF5C-858D-455F-973E-F85FA01EEEFB}" type="pres">
      <dgm:prSet presAssocID="{6EECEE92-794D-4548-A4AF-EF806CCB7EFD}" presName="compNode" presStyleCnt="0"/>
      <dgm:spPr/>
    </dgm:pt>
    <dgm:pt modelId="{B482B285-A5E1-4A46-AB6F-E309252D4610}" type="pres">
      <dgm:prSet presAssocID="{6EECEE92-794D-4548-A4AF-EF806CCB7EFD}" presName="dummyConnPt" presStyleCnt="0"/>
      <dgm:spPr/>
    </dgm:pt>
    <dgm:pt modelId="{4DEB74A7-6ED7-4491-9B37-329EF9BBF525}" type="pres">
      <dgm:prSet presAssocID="{6EECEE92-794D-4548-A4AF-EF806CCB7EFD}" presName="node" presStyleLbl="node1" presStyleIdx="0" presStyleCnt="7" custLinFactNeighborX="-52348" custLinFactNeighborY="34601">
        <dgm:presLayoutVars>
          <dgm:bulletEnabled val="1"/>
        </dgm:presLayoutVars>
      </dgm:prSet>
      <dgm:spPr/>
    </dgm:pt>
    <dgm:pt modelId="{A44FE006-16F6-46A3-B7DC-613B674363E3}" type="pres">
      <dgm:prSet presAssocID="{CDB6B407-661C-4856-9CB6-4825D4353A26}" presName="sibTrans" presStyleLbl="bgSibTrans2D1" presStyleIdx="0" presStyleCnt="6" custLinFactY="66252" custLinFactNeighborX="20278" custLinFactNeighborY="100000"/>
      <dgm:spPr/>
    </dgm:pt>
    <dgm:pt modelId="{1FF23D1B-ACFB-41B9-9604-7565D1E52B62}" type="pres">
      <dgm:prSet presAssocID="{079BA9D4-F545-41FB-BD5B-C6E0D99ADDEE}" presName="compNode" presStyleCnt="0"/>
      <dgm:spPr/>
    </dgm:pt>
    <dgm:pt modelId="{B4785EE2-9274-4FC4-8035-04D2DCA5D975}" type="pres">
      <dgm:prSet presAssocID="{079BA9D4-F545-41FB-BD5B-C6E0D99ADDEE}" presName="dummyConnPt" presStyleCnt="0"/>
      <dgm:spPr/>
    </dgm:pt>
    <dgm:pt modelId="{70E4926D-BA66-4C2D-A7E5-CD02C86A0397}" type="pres">
      <dgm:prSet presAssocID="{079BA9D4-F545-41FB-BD5B-C6E0D99ADDEE}" presName="node" presStyleLbl="node1" presStyleIdx="1" presStyleCnt="7" custLinFactY="3090" custLinFactNeighborX="6877" custLinFactNeighborY="100000">
        <dgm:presLayoutVars>
          <dgm:bulletEnabled val="1"/>
        </dgm:presLayoutVars>
      </dgm:prSet>
      <dgm:spPr/>
    </dgm:pt>
    <dgm:pt modelId="{5FE13884-8E55-45DE-A9A5-A364471AAFE8}" type="pres">
      <dgm:prSet presAssocID="{E65450C4-CA52-413B-ACF2-39113246D718}" presName="sibTrans" presStyleLbl="bgSibTrans2D1" presStyleIdx="1" presStyleCnt="6" custLinFactY="100000" custLinFactNeighborX="23037" custLinFactNeighborY="120469"/>
      <dgm:spPr/>
    </dgm:pt>
    <dgm:pt modelId="{14CD1E9A-1F44-43C9-8A1E-859E9DF9479C}" type="pres">
      <dgm:prSet presAssocID="{6A7472F0-14F0-4F39-8296-60AAF9F15B10}" presName="compNode" presStyleCnt="0"/>
      <dgm:spPr/>
    </dgm:pt>
    <dgm:pt modelId="{60C97774-6562-4056-84CA-13B0598B4AC9}" type="pres">
      <dgm:prSet presAssocID="{6A7472F0-14F0-4F39-8296-60AAF9F15B10}" presName="dummyConnPt" presStyleCnt="0"/>
      <dgm:spPr/>
    </dgm:pt>
    <dgm:pt modelId="{3242F4D6-B0EF-4509-B11B-FF7281811E16}" type="pres">
      <dgm:prSet presAssocID="{6A7472F0-14F0-4F39-8296-60AAF9F15B10}" presName="node" presStyleLbl="node1" presStyleIdx="2" presStyleCnt="7" custLinFactY="-100000" custLinFactNeighborX="69241" custLinFactNeighborY="-116252">
        <dgm:presLayoutVars>
          <dgm:bulletEnabled val="1"/>
        </dgm:presLayoutVars>
      </dgm:prSet>
      <dgm:spPr/>
    </dgm:pt>
    <dgm:pt modelId="{BE8F3266-AE14-40B9-8684-BCC31075732B}" type="pres">
      <dgm:prSet presAssocID="{2071EB4B-18C4-4E10-9E97-4FEA102B9221}" presName="sibTrans" presStyleLbl="bgSibTrans2D1" presStyleIdx="2" presStyleCnt="6" custLinFactY="100000" custLinFactNeighborX="19848" custLinFactNeighborY="129298"/>
      <dgm:spPr/>
    </dgm:pt>
    <dgm:pt modelId="{40630AF2-C6AD-4A62-AB50-087D14CC9284}" type="pres">
      <dgm:prSet presAssocID="{1AB00176-E59B-46B2-A9C5-FA356F5AD8D2}" presName="compNode" presStyleCnt="0"/>
      <dgm:spPr/>
    </dgm:pt>
    <dgm:pt modelId="{E986866F-6226-4A76-82A2-E0CE1B948E11}" type="pres">
      <dgm:prSet presAssocID="{1AB00176-E59B-46B2-A9C5-FA356F5AD8D2}" presName="dummyConnPt" presStyleCnt="0"/>
      <dgm:spPr/>
    </dgm:pt>
    <dgm:pt modelId="{C637CF60-7954-4679-AF9E-EA41BB66FCBA}" type="pres">
      <dgm:prSet presAssocID="{1AB00176-E59B-46B2-A9C5-FA356F5AD8D2}" presName="node" presStyleLbl="node1" presStyleIdx="3" presStyleCnt="7" custLinFactNeighborX="0" custLinFactNeighborY="-24429">
        <dgm:presLayoutVars>
          <dgm:bulletEnabled val="1"/>
        </dgm:presLayoutVars>
      </dgm:prSet>
      <dgm:spPr/>
    </dgm:pt>
    <dgm:pt modelId="{DFBD8B73-6676-48A4-8AA3-4350FD60C116}" type="pres">
      <dgm:prSet presAssocID="{E0B42BF9-F7C8-4001-8C8E-41DDCC594125}" presName="sibTrans" presStyleLbl="bgSibTrans2D1" presStyleIdx="3" presStyleCnt="6" custLinFactY="100000" custLinFactNeighborX="19717" custLinFactNeighborY="122568"/>
      <dgm:spPr/>
    </dgm:pt>
    <dgm:pt modelId="{2EAE28D3-C583-43ED-81FB-1C388C610B26}" type="pres">
      <dgm:prSet presAssocID="{F0BA0F19-E33E-44FE-BB8A-C5D31DB59264}" presName="compNode" presStyleCnt="0"/>
      <dgm:spPr/>
    </dgm:pt>
    <dgm:pt modelId="{3900F1AB-FB48-4177-A37B-6EA75D3CDD22}" type="pres">
      <dgm:prSet presAssocID="{F0BA0F19-E33E-44FE-BB8A-C5D31DB59264}" presName="dummyConnPt" presStyleCnt="0"/>
      <dgm:spPr/>
    </dgm:pt>
    <dgm:pt modelId="{F3A8DF12-7E5B-47B4-966D-882E87A715A7}" type="pres">
      <dgm:prSet presAssocID="{F0BA0F19-E33E-44FE-BB8A-C5D31DB59264}" presName="node" presStyleLbl="node1" presStyleIdx="4" presStyleCnt="7" custLinFactNeighborX="60389" custLinFactNeighborY="-91861">
        <dgm:presLayoutVars>
          <dgm:bulletEnabled val="1"/>
        </dgm:presLayoutVars>
      </dgm:prSet>
      <dgm:spPr/>
    </dgm:pt>
    <dgm:pt modelId="{DA5017CC-1935-4BC2-82A9-8B56F71B3B81}" type="pres">
      <dgm:prSet presAssocID="{B8459AA5-D683-4C36-87F1-94DDF1F9C62C}" presName="sibTrans" presStyleLbl="bgSibTrans2D1" presStyleIdx="4" presStyleCnt="6" custAng="21490084" custLinFactY="100000" custLinFactNeighborX="25070" custLinFactNeighborY="143888"/>
      <dgm:spPr/>
    </dgm:pt>
    <dgm:pt modelId="{67E6A0D8-3B52-40F5-83D9-77E14CC81F4F}" type="pres">
      <dgm:prSet presAssocID="{499EEC30-C9D3-4B67-A93A-4AD57BCAD4E6}" presName="compNode" presStyleCnt="0"/>
      <dgm:spPr/>
    </dgm:pt>
    <dgm:pt modelId="{3DA8F3E9-8D6E-4438-9BCB-4D15552B0D52}" type="pres">
      <dgm:prSet presAssocID="{499EEC30-C9D3-4B67-A93A-4AD57BCAD4E6}" presName="dummyConnPt" presStyleCnt="0"/>
      <dgm:spPr/>
    </dgm:pt>
    <dgm:pt modelId="{5951A162-1611-4EA7-9C8E-FEE5BE21A690}" type="pres">
      <dgm:prSet presAssocID="{499EEC30-C9D3-4B67-A93A-4AD57BCAD4E6}" presName="node" presStyleLbl="node1" presStyleIdx="5" presStyleCnt="7" custLinFactX="26487" custLinFactY="100000" custLinFactNeighborX="100000" custLinFactNeighborY="124999">
        <dgm:presLayoutVars>
          <dgm:bulletEnabled val="1"/>
        </dgm:presLayoutVars>
      </dgm:prSet>
      <dgm:spPr/>
    </dgm:pt>
    <dgm:pt modelId="{F77E786C-20C0-4C83-AB18-FC7565446496}" type="pres">
      <dgm:prSet presAssocID="{168B01F2-AA89-4B42-B2C3-33B51DECF227}" presName="sibTrans" presStyleLbl="bgSibTrans2D1" presStyleIdx="5" presStyleCnt="6" custLinFactY="94087" custLinFactNeighborX="30648" custLinFactNeighborY="100000"/>
      <dgm:spPr/>
    </dgm:pt>
    <dgm:pt modelId="{DBEB93BD-97F7-4E41-B50D-525ECD58ADA6}" type="pres">
      <dgm:prSet presAssocID="{3BA691E3-C256-40A1-94A7-757BD8A26728}" presName="compNode" presStyleCnt="0"/>
      <dgm:spPr/>
    </dgm:pt>
    <dgm:pt modelId="{5B851310-30B8-4AD2-B2E8-42F022112559}" type="pres">
      <dgm:prSet presAssocID="{3BA691E3-C256-40A1-94A7-757BD8A26728}" presName="dummyConnPt" presStyleCnt="0"/>
      <dgm:spPr/>
    </dgm:pt>
    <dgm:pt modelId="{E67B1AB1-E06A-452F-8FD9-56D5FF5D86B6}" type="pres">
      <dgm:prSet presAssocID="{3BA691E3-C256-40A1-94A7-757BD8A26728}" presName="node" presStyleLbl="node1" presStyleIdx="6" presStyleCnt="7" custLinFactNeighborX="47628" custLinFactNeighborY="31407">
        <dgm:presLayoutVars>
          <dgm:bulletEnabled val="1"/>
        </dgm:presLayoutVars>
      </dgm:prSet>
      <dgm:spPr/>
    </dgm:pt>
  </dgm:ptLst>
  <dgm:cxnLst>
    <dgm:cxn modelId="{7F206803-491A-4944-B011-DF6B461EF2ED}" type="presOf" srcId="{F0BA0F19-E33E-44FE-BB8A-C5D31DB59264}" destId="{F3A8DF12-7E5B-47B4-966D-882E87A715A7}" srcOrd="0" destOrd="0" presId="urn:microsoft.com/office/officeart/2005/8/layout/bProcess4"/>
    <dgm:cxn modelId="{A6F98A08-E7C7-4FF0-B3D1-D27D22B409A6}" type="presOf" srcId="{B8459AA5-D683-4C36-87F1-94DDF1F9C62C}" destId="{DA5017CC-1935-4BC2-82A9-8B56F71B3B81}" srcOrd="0" destOrd="0" presId="urn:microsoft.com/office/officeart/2005/8/layout/bProcess4"/>
    <dgm:cxn modelId="{EABC2C0E-96CD-439B-A2F6-8E5FB4B9F297}" type="presOf" srcId="{1AB00176-E59B-46B2-A9C5-FA356F5AD8D2}" destId="{C637CF60-7954-4679-AF9E-EA41BB66FCBA}" srcOrd="0" destOrd="0" presId="urn:microsoft.com/office/officeart/2005/8/layout/bProcess4"/>
    <dgm:cxn modelId="{BF880434-D5E4-496C-8F61-FCC462D60FD5}" type="presOf" srcId="{E0B42BF9-F7C8-4001-8C8E-41DDCC594125}" destId="{DFBD8B73-6676-48A4-8AA3-4350FD60C116}" srcOrd="0" destOrd="0" presId="urn:microsoft.com/office/officeart/2005/8/layout/bProcess4"/>
    <dgm:cxn modelId="{C15D4041-1809-4009-9497-8FF9E8BE1556}" type="presOf" srcId="{2071EB4B-18C4-4E10-9E97-4FEA102B9221}" destId="{BE8F3266-AE14-40B9-8684-BCC31075732B}" srcOrd="0" destOrd="0" presId="urn:microsoft.com/office/officeart/2005/8/layout/bProcess4"/>
    <dgm:cxn modelId="{3C856F4D-5964-4B0A-B906-953162629B8E}" type="presOf" srcId="{6A7472F0-14F0-4F39-8296-60AAF9F15B10}" destId="{3242F4D6-B0EF-4509-B11B-FF7281811E16}" srcOrd="0" destOrd="0" presId="urn:microsoft.com/office/officeart/2005/8/layout/bProcess4"/>
    <dgm:cxn modelId="{9BF21055-4DFB-47DD-B0B7-8B343D3E3627}" srcId="{5D5C903E-E37D-431E-ABB6-8BBAEBFD853D}" destId="{6A7472F0-14F0-4F39-8296-60AAF9F15B10}" srcOrd="2" destOrd="0" parTransId="{A3F8DA17-F026-4192-A8A1-895E80F81EA3}" sibTransId="{2071EB4B-18C4-4E10-9E97-4FEA102B9221}"/>
    <dgm:cxn modelId="{672C8055-A1F4-4885-BD0E-C944567D0CCD}" type="presOf" srcId="{5D5C903E-E37D-431E-ABB6-8BBAEBFD853D}" destId="{7A088112-4119-4C75-ABAA-E5870DB8B595}" srcOrd="0" destOrd="0" presId="urn:microsoft.com/office/officeart/2005/8/layout/bProcess4"/>
    <dgm:cxn modelId="{6FB6FB58-1BBF-48F7-8F90-4EA573B9D4E9}" srcId="{5D5C903E-E37D-431E-ABB6-8BBAEBFD853D}" destId="{499EEC30-C9D3-4B67-A93A-4AD57BCAD4E6}" srcOrd="5" destOrd="0" parTransId="{A81BF00D-E879-4E99-9327-8D958DAB0769}" sibTransId="{168B01F2-AA89-4B42-B2C3-33B51DECF227}"/>
    <dgm:cxn modelId="{2C6CA27C-BBB2-41ED-8A05-83D7CF2B9AA3}" type="presOf" srcId="{499EEC30-C9D3-4B67-A93A-4AD57BCAD4E6}" destId="{5951A162-1611-4EA7-9C8E-FEE5BE21A690}" srcOrd="0" destOrd="0" presId="urn:microsoft.com/office/officeart/2005/8/layout/bProcess4"/>
    <dgm:cxn modelId="{6AD2B881-4B6D-4F2B-9302-DD2EFCFE051B}" type="presOf" srcId="{6EECEE92-794D-4548-A4AF-EF806CCB7EFD}" destId="{4DEB74A7-6ED7-4491-9B37-329EF9BBF525}" srcOrd="0" destOrd="0" presId="urn:microsoft.com/office/officeart/2005/8/layout/bProcess4"/>
    <dgm:cxn modelId="{C8ECBD86-0BEB-4E46-8CA9-F022B4957C26}" srcId="{5D5C903E-E37D-431E-ABB6-8BBAEBFD853D}" destId="{F0BA0F19-E33E-44FE-BB8A-C5D31DB59264}" srcOrd="4" destOrd="0" parTransId="{DECEC899-0F0D-4ACB-B9A4-910161B26E58}" sibTransId="{B8459AA5-D683-4C36-87F1-94DDF1F9C62C}"/>
    <dgm:cxn modelId="{DED47D8D-C4D9-4840-B175-CBF568D04D1D}" srcId="{5D5C903E-E37D-431E-ABB6-8BBAEBFD853D}" destId="{1AB00176-E59B-46B2-A9C5-FA356F5AD8D2}" srcOrd="3" destOrd="0" parTransId="{5B63709B-2563-4A40-AA8B-01F84D4D0585}" sibTransId="{E0B42BF9-F7C8-4001-8C8E-41DDCC594125}"/>
    <dgm:cxn modelId="{B7978B97-4472-4DAA-920F-5BC6252F2423}" type="presOf" srcId="{079BA9D4-F545-41FB-BD5B-C6E0D99ADDEE}" destId="{70E4926D-BA66-4C2D-A7E5-CD02C86A0397}" srcOrd="0" destOrd="0" presId="urn:microsoft.com/office/officeart/2005/8/layout/bProcess4"/>
    <dgm:cxn modelId="{15D855A6-3583-4D00-B9CC-6BC0B1C83D9B}" type="presOf" srcId="{3BA691E3-C256-40A1-94A7-757BD8A26728}" destId="{E67B1AB1-E06A-452F-8FD9-56D5FF5D86B6}" srcOrd="0" destOrd="0" presId="urn:microsoft.com/office/officeart/2005/8/layout/bProcess4"/>
    <dgm:cxn modelId="{6F78B4AD-272E-48BF-89FA-BEE676DD20F3}" srcId="{5D5C903E-E37D-431E-ABB6-8BBAEBFD853D}" destId="{079BA9D4-F545-41FB-BD5B-C6E0D99ADDEE}" srcOrd="1" destOrd="0" parTransId="{47F50917-E453-46BD-BEAD-D58A619AA088}" sibTransId="{E65450C4-CA52-413B-ACF2-39113246D718}"/>
    <dgm:cxn modelId="{4CC88CB6-B2DC-4399-8FEA-65489B34A459}" type="presOf" srcId="{168B01F2-AA89-4B42-B2C3-33B51DECF227}" destId="{F77E786C-20C0-4C83-AB18-FC7565446496}" srcOrd="0" destOrd="0" presId="urn:microsoft.com/office/officeart/2005/8/layout/bProcess4"/>
    <dgm:cxn modelId="{C43460D3-9D32-4A8D-AAEB-00806662810B}" type="presOf" srcId="{CDB6B407-661C-4856-9CB6-4825D4353A26}" destId="{A44FE006-16F6-46A3-B7DC-613B674363E3}" srcOrd="0" destOrd="0" presId="urn:microsoft.com/office/officeart/2005/8/layout/bProcess4"/>
    <dgm:cxn modelId="{D3BF38E5-2364-47B6-AB8E-838CC4F47E50}" type="presOf" srcId="{E65450C4-CA52-413B-ACF2-39113246D718}" destId="{5FE13884-8E55-45DE-A9A5-A364471AAFE8}" srcOrd="0" destOrd="0" presId="urn:microsoft.com/office/officeart/2005/8/layout/bProcess4"/>
    <dgm:cxn modelId="{176AB3F1-124E-4A3D-B024-396B124BA7E5}" srcId="{5D5C903E-E37D-431E-ABB6-8BBAEBFD853D}" destId="{6EECEE92-794D-4548-A4AF-EF806CCB7EFD}" srcOrd="0" destOrd="0" parTransId="{7E5E7D4B-F012-41C5-A314-EEF715040C7C}" sibTransId="{CDB6B407-661C-4856-9CB6-4825D4353A26}"/>
    <dgm:cxn modelId="{6B473EFE-DB80-4376-8688-38DFF90AFF70}" srcId="{5D5C903E-E37D-431E-ABB6-8BBAEBFD853D}" destId="{3BA691E3-C256-40A1-94A7-757BD8A26728}" srcOrd="6" destOrd="0" parTransId="{7BD8CE21-673D-4D2F-9802-13DE83264F71}" sibTransId="{B08679A3-AC04-469B-B6E6-54553448FD3D}"/>
    <dgm:cxn modelId="{30922C2A-C7AD-4144-ADB2-12C01D27D97B}" type="presParOf" srcId="{7A088112-4119-4C75-ABAA-E5870DB8B595}" destId="{2805BF5C-858D-455F-973E-F85FA01EEEFB}" srcOrd="0" destOrd="0" presId="urn:microsoft.com/office/officeart/2005/8/layout/bProcess4"/>
    <dgm:cxn modelId="{F5894AAE-0411-4586-934C-A25CB80BC183}" type="presParOf" srcId="{2805BF5C-858D-455F-973E-F85FA01EEEFB}" destId="{B482B285-A5E1-4A46-AB6F-E309252D4610}" srcOrd="0" destOrd="0" presId="urn:microsoft.com/office/officeart/2005/8/layout/bProcess4"/>
    <dgm:cxn modelId="{B709F21F-BA03-40ED-AAFA-22A99045CF2D}" type="presParOf" srcId="{2805BF5C-858D-455F-973E-F85FA01EEEFB}" destId="{4DEB74A7-6ED7-4491-9B37-329EF9BBF525}" srcOrd="1" destOrd="0" presId="urn:microsoft.com/office/officeart/2005/8/layout/bProcess4"/>
    <dgm:cxn modelId="{AFCC9E3E-A63B-4475-B345-AD4478C25311}" type="presParOf" srcId="{7A088112-4119-4C75-ABAA-E5870DB8B595}" destId="{A44FE006-16F6-46A3-B7DC-613B674363E3}" srcOrd="1" destOrd="0" presId="urn:microsoft.com/office/officeart/2005/8/layout/bProcess4"/>
    <dgm:cxn modelId="{DB196A09-AB33-4013-980A-66E41777692D}" type="presParOf" srcId="{7A088112-4119-4C75-ABAA-E5870DB8B595}" destId="{1FF23D1B-ACFB-41B9-9604-7565D1E52B62}" srcOrd="2" destOrd="0" presId="urn:microsoft.com/office/officeart/2005/8/layout/bProcess4"/>
    <dgm:cxn modelId="{0E022F45-C96A-40A5-A8B3-08F31AB3FAC4}" type="presParOf" srcId="{1FF23D1B-ACFB-41B9-9604-7565D1E52B62}" destId="{B4785EE2-9274-4FC4-8035-04D2DCA5D975}" srcOrd="0" destOrd="0" presId="urn:microsoft.com/office/officeart/2005/8/layout/bProcess4"/>
    <dgm:cxn modelId="{5E678C8B-56E0-431E-87BD-93692D06E995}" type="presParOf" srcId="{1FF23D1B-ACFB-41B9-9604-7565D1E52B62}" destId="{70E4926D-BA66-4C2D-A7E5-CD02C86A0397}" srcOrd="1" destOrd="0" presId="urn:microsoft.com/office/officeart/2005/8/layout/bProcess4"/>
    <dgm:cxn modelId="{B6D0C4B9-3C69-4F52-9D84-45A97A80EF6F}" type="presParOf" srcId="{7A088112-4119-4C75-ABAA-E5870DB8B595}" destId="{5FE13884-8E55-45DE-A9A5-A364471AAFE8}" srcOrd="3" destOrd="0" presId="urn:microsoft.com/office/officeart/2005/8/layout/bProcess4"/>
    <dgm:cxn modelId="{1A00DBD2-08E9-4C51-8804-DAC6CDE1D43B}" type="presParOf" srcId="{7A088112-4119-4C75-ABAA-E5870DB8B595}" destId="{14CD1E9A-1F44-43C9-8A1E-859E9DF9479C}" srcOrd="4" destOrd="0" presId="urn:microsoft.com/office/officeart/2005/8/layout/bProcess4"/>
    <dgm:cxn modelId="{D60AC0ED-2654-468D-B131-8154F3769B78}" type="presParOf" srcId="{14CD1E9A-1F44-43C9-8A1E-859E9DF9479C}" destId="{60C97774-6562-4056-84CA-13B0598B4AC9}" srcOrd="0" destOrd="0" presId="urn:microsoft.com/office/officeart/2005/8/layout/bProcess4"/>
    <dgm:cxn modelId="{E4A2BF55-6B30-4961-A66C-42CDFCB99709}" type="presParOf" srcId="{14CD1E9A-1F44-43C9-8A1E-859E9DF9479C}" destId="{3242F4D6-B0EF-4509-B11B-FF7281811E16}" srcOrd="1" destOrd="0" presId="urn:microsoft.com/office/officeart/2005/8/layout/bProcess4"/>
    <dgm:cxn modelId="{6A22D39A-1BEA-4B5C-AEF9-F2942D73F3AD}" type="presParOf" srcId="{7A088112-4119-4C75-ABAA-E5870DB8B595}" destId="{BE8F3266-AE14-40B9-8684-BCC31075732B}" srcOrd="5" destOrd="0" presId="urn:microsoft.com/office/officeart/2005/8/layout/bProcess4"/>
    <dgm:cxn modelId="{632639CD-4FD4-4DBC-891F-17DEDE8B1691}" type="presParOf" srcId="{7A088112-4119-4C75-ABAA-E5870DB8B595}" destId="{40630AF2-C6AD-4A62-AB50-087D14CC9284}" srcOrd="6" destOrd="0" presId="urn:microsoft.com/office/officeart/2005/8/layout/bProcess4"/>
    <dgm:cxn modelId="{41A6D795-9B1F-4E5F-AF38-9C982855CD07}" type="presParOf" srcId="{40630AF2-C6AD-4A62-AB50-087D14CC9284}" destId="{E986866F-6226-4A76-82A2-E0CE1B948E11}" srcOrd="0" destOrd="0" presId="urn:microsoft.com/office/officeart/2005/8/layout/bProcess4"/>
    <dgm:cxn modelId="{7313F473-301E-486D-9501-E7997000B8B6}" type="presParOf" srcId="{40630AF2-C6AD-4A62-AB50-087D14CC9284}" destId="{C637CF60-7954-4679-AF9E-EA41BB66FCBA}" srcOrd="1" destOrd="0" presId="urn:microsoft.com/office/officeart/2005/8/layout/bProcess4"/>
    <dgm:cxn modelId="{1D3F4D94-F25C-4771-8E1E-A49B82216C4D}" type="presParOf" srcId="{7A088112-4119-4C75-ABAA-E5870DB8B595}" destId="{DFBD8B73-6676-48A4-8AA3-4350FD60C116}" srcOrd="7" destOrd="0" presId="urn:microsoft.com/office/officeart/2005/8/layout/bProcess4"/>
    <dgm:cxn modelId="{1EADB167-E913-42EF-BBEB-864D72A13A4E}" type="presParOf" srcId="{7A088112-4119-4C75-ABAA-E5870DB8B595}" destId="{2EAE28D3-C583-43ED-81FB-1C388C610B26}" srcOrd="8" destOrd="0" presId="urn:microsoft.com/office/officeart/2005/8/layout/bProcess4"/>
    <dgm:cxn modelId="{A0F6B3AD-8688-4099-B0CD-41B87ADD6B66}" type="presParOf" srcId="{2EAE28D3-C583-43ED-81FB-1C388C610B26}" destId="{3900F1AB-FB48-4177-A37B-6EA75D3CDD22}" srcOrd="0" destOrd="0" presId="urn:microsoft.com/office/officeart/2005/8/layout/bProcess4"/>
    <dgm:cxn modelId="{DA953146-59F0-4A67-BB6F-F70846DCD4F5}" type="presParOf" srcId="{2EAE28D3-C583-43ED-81FB-1C388C610B26}" destId="{F3A8DF12-7E5B-47B4-966D-882E87A715A7}" srcOrd="1" destOrd="0" presId="urn:microsoft.com/office/officeart/2005/8/layout/bProcess4"/>
    <dgm:cxn modelId="{350BFBED-1BEE-41E8-8FE2-86C1B709985D}" type="presParOf" srcId="{7A088112-4119-4C75-ABAA-E5870DB8B595}" destId="{DA5017CC-1935-4BC2-82A9-8B56F71B3B81}" srcOrd="9" destOrd="0" presId="urn:microsoft.com/office/officeart/2005/8/layout/bProcess4"/>
    <dgm:cxn modelId="{BCD376E5-F2A8-47FB-A163-B935A8E3F03C}" type="presParOf" srcId="{7A088112-4119-4C75-ABAA-E5870DB8B595}" destId="{67E6A0D8-3B52-40F5-83D9-77E14CC81F4F}" srcOrd="10" destOrd="0" presId="urn:microsoft.com/office/officeart/2005/8/layout/bProcess4"/>
    <dgm:cxn modelId="{D2AA5349-38EA-41C5-AA04-B957132D968C}" type="presParOf" srcId="{67E6A0D8-3B52-40F5-83D9-77E14CC81F4F}" destId="{3DA8F3E9-8D6E-4438-9BCB-4D15552B0D52}" srcOrd="0" destOrd="0" presId="urn:microsoft.com/office/officeart/2005/8/layout/bProcess4"/>
    <dgm:cxn modelId="{3126F21F-FDAC-4E48-B5E4-973DD353C00F}" type="presParOf" srcId="{67E6A0D8-3B52-40F5-83D9-77E14CC81F4F}" destId="{5951A162-1611-4EA7-9C8E-FEE5BE21A690}" srcOrd="1" destOrd="0" presId="urn:microsoft.com/office/officeart/2005/8/layout/bProcess4"/>
    <dgm:cxn modelId="{9680FD49-125F-4AAE-A8CC-8583B6312C12}" type="presParOf" srcId="{7A088112-4119-4C75-ABAA-E5870DB8B595}" destId="{F77E786C-20C0-4C83-AB18-FC7565446496}" srcOrd="11" destOrd="0" presId="urn:microsoft.com/office/officeart/2005/8/layout/bProcess4"/>
    <dgm:cxn modelId="{7B38B71A-B733-4BC7-B0D8-2A754432F3DA}" type="presParOf" srcId="{7A088112-4119-4C75-ABAA-E5870DB8B595}" destId="{DBEB93BD-97F7-4E41-B50D-525ECD58ADA6}" srcOrd="12" destOrd="0" presId="urn:microsoft.com/office/officeart/2005/8/layout/bProcess4"/>
    <dgm:cxn modelId="{5E9021BF-06AE-40E0-A2FB-0963DA5DE281}" type="presParOf" srcId="{DBEB93BD-97F7-4E41-B50D-525ECD58ADA6}" destId="{5B851310-30B8-4AD2-B2E8-42F022112559}" srcOrd="0" destOrd="0" presId="urn:microsoft.com/office/officeart/2005/8/layout/bProcess4"/>
    <dgm:cxn modelId="{C1B6902E-9D5A-4FA9-9146-495FD52A042B}" type="presParOf" srcId="{DBEB93BD-97F7-4E41-B50D-525ECD58ADA6}" destId="{E67B1AB1-E06A-452F-8FD9-56D5FF5D86B6}"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D5C903E-E37D-431E-ABB6-8BBAEBFD853D}" type="doc">
      <dgm:prSet loTypeId="urn:microsoft.com/office/officeart/2005/8/layout/bProcess4" loCatId="process" qsTypeId="urn:microsoft.com/office/officeart/2005/8/quickstyle/simple2" qsCatId="simple" csTypeId="urn:microsoft.com/office/officeart/2005/8/colors/accent1_2" csCatId="accent1" phldr="1"/>
      <dgm:spPr/>
      <dgm:t>
        <a:bodyPr/>
        <a:lstStyle/>
        <a:p>
          <a:endParaRPr lang="en-AU"/>
        </a:p>
      </dgm:t>
    </dgm:pt>
    <dgm:pt modelId="{6EECEE92-794D-4548-A4AF-EF806CCB7EFD}">
      <dgm:prSet phldrT="[Text]" custT="1"/>
      <dgm:spPr/>
      <dgm:t>
        <a:bodyPr/>
        <a:lstStyle/>
        <a:p>
          <a:r>
            <a:rPr lang="en-AU" sz="1400" b="0" dirty="0">
              <a:latin typeface="Barlow" panose="00000500000000000000" pitchFamily="2" charset="0"/>
            </a:rPr>
            <a:t>1. </a:t>
          </a:r>
          <a:r>
            <a:rPr lang="en-AU" sz="1400" dirty="0">
              <a:latin typeface="Barlow" panose="00000500000000000000" pitchFamily="2" charset="0"/>
            </a:rPr>
            <a:t>Facilitators</a:t>
          </a:r>
          <a:r>
            <a:rPr lang="en-AU" sz="1400" b="0" dirty="0">
              <a:latin typeface="Barlow" panose="00000500000000000000" pitchFamily="2" charset="0"/>
            </a:rPr>
            <a:t> presented project overview and proposed ways to support</a:t>
          </a:r>
        </a:p>
      </dgm:t>
    </dgm:pt>
    <dgm:pt modelId="{7E5E7D4B-F012-41C5-A314-EEF715040C7C}" type="parTrans" cxnId="{176AB3F1-124E-4A3D-B024-396B124BA7E5}">
      <dgm:prSet/>
      <dgm:spPr/>
      <dgm:t>
        <a:bodyPr/>
        <a:lstStyle/>
        <a:p>
          <a:endParaRPr lang="en-AU" sz="1400">
            <a:latin typeface="Barlow" panose="00000500000000000000" pitchFamily="2" charset="0"/>
          </a:endParaRPr>
        </a:p>
      </dgm:t>
    </dgm:pt>
    <dgm:pt modelId="{CDB6B407-661C-4856-9CB6-4825D4353A26}" type="sibTrans" cxnId="{176AB3F1-124E-4A3D-B024-396B124BA7E5}">
      <dgm:prSet/>
      <dgm:spPr/>
      <dgm:t>
        <a:bodyPr/>
        <a:lstStyle/>
        <a:p>
          <a:endParaRPr lang="en-AU"/>
        </a:p>
      </dgm:t>
    </dgm:pt>
    <dgm:pt modelId="{6A7472F0-14F0-4F39-8296-60AAF9F15B10}">
      <dgm:prSet phldrT="[Text]" custT="1"/>
      <dgm:spPr/>
      <dgm:t>
        <a:bodyPr/>
        <a:lstStyle/>
        <a:p>
          <a:r>
            <a:rPr lang="en-AU" sz="1400" dirty="0">
              <a:latin typeface="Barlow" panose="00000500000000000000" pitchFamily="2" charset="0"/>
            </a:rPr>
            <a:t>3. Facilitators proposed evidence-based strategies</a:t>
          </a:r>
        </a:p>
      </dgm:t>
    </dgm:pt>
    <dgm:pt modelId="{A3F8DA17-F026-4192-A8A1-895E80F81EA3}" type="parTrans" cxnId="{9BF21055-4DFB-47DD-B0B7-8B343D3E3627}">
      <dgm:prSet/>
      <dgm:spPr/>
      <dgm:t>
        <a:bodyPr/>
        <a:lstStyle/>
        <a:p>
          <a:endParaRPr lang="en-AU" sz="1400">
            <a:latin typeface="Barlow" panose="00000500000000000000" pitchFamily="2" charset="0"/>
          </a:endParaRPr>
        </a:p>
      </dgm:t>
    </dgm:pt>
    <dgm:pt modelId="{2071EB4B-18C4-4E10-9E97-4FEA102B9221}" type="sibTrans" cxnId="{9BF21055-4DFB-47DD-B0B7-8B343D3E3627}">
      <dgm:prSet/>
      <dgm:spPr/>
      <dgm:t>
        <a:bodyPr/>
        <a:lstStyle/>
        <a:p>
          <a:endParaRPr lang="en-AU" sz="1400">
            <a:latin typeface="Barlow" panose="00000500000000000000" pitchFamily="2" charset="0"/>
          </a:endParaRPr>
        </a:p>
      </dgm:t>
    </dgm:pt>
    <dgm:pt modelId="{079BA9D4-F545-41FB-BD5B-C6E0D99ADDEE}">
      <dgm:prSet phldrT="[Text]" custT="1"/>
      <dgm:spPr/>
      <dgm:t>
        <a:bodyPr/>
        <a:lstStyle/>
        <a:p>
          <a:r>
            <a:rPr lang="en-AU" sz="1400" b="0" dirty="0">
              <a:latin typeface="Barlow" panose="00000500000000000000" pitchFamily="2" charset="0"/>
            </a:rPr>
            <a:t>2. Group discussion about ways to support</a:t>
          </a:r>
        </a:p>
      </dgm:t>
    </dgm:pt>
    <dgm:pt modelId="{47F50917-E453-46BD-BEAD-D58A619AA088}" type="parTrans" cxnId="{6F78B4AD-272E-48BF-89FA-BEE676DD20F3}">
      <dgm:prSet/>
      <dgm:spPr/>
      <dgm:t>
        <a:bodyPr/>
        <a:lstStyle/>
        <a:p>
          <a:endParaRPr lang="en-AU" sz="1400">
            <a:latin typeface="Barlow" panose="00000500000000000000" pitchFamily="2" charset="0"/>
          </a:endParaRPr>
        </a:p>
      </dgm:t>
    </dgm:pt>
    <dgm:pt modelId="{E65450C4-CA52-413B-ACF2-39113246D718}" type="sibTrans" cxnId="{6F78B4AD-272E-48BF-89FA-BEE676DD20F3}">
      <dgm:prSet/>
      <dgm:spPr/>
      <dgm:t>
        <a:bodyPr/>
        <a:lstStyle/>
        <a:p>
          <a:endParaRPr lang="en-AU" sz="1400">
            <a:latin typeface="Barlow" panose="00000500000000000000" pitchFamily="2" charset="0"/>
          </a:endParaRPr>
        </a:p>
      </dgm:t>
    </dgm:pt>
    <dgm:pt modelId="{1AB00176-E59B-46B2-A9C5-FA356F5AD8D2}">
      <dgm:prSet phldrT="[Text]" custT="1"/>
      <dgm:spPr/>
      <dgm:t>
        <a:bodyPr/>
        <a:lstStyle/>
        <a:p>
          <a:r>
            <a:rPr lang="en-AU" sz="1400" dirty="0">
              <a:latin typeface="Barlow" panose="00000500000000000000" pitchFamily="2" charset="0"/>
            </a:rPr>
            <a:t>4. Group discussion about potential strategies</a:t>
          </a:r>
        </a:p>
      </dgm:t>
    </dgm:pt>
    <dgm:pt modelId="{5B63709B-2563-4A40-AA8B-01F84D4D0585}" type="parTrans" cxnId="{DED47D8D-C4D9-4840-B175-CBF568D04D1D}">
      <dgm:prSet/>
      <dgm:spPr/>
      <dgm:t>
        <a:bodyPr/>
        <a:lstStyle/>
        <a:p>
          <a:endParaRPr lang="en-AU" sz="1400">
            <a:latin typeface="Barlow" panose="00000500000000000000" pitchFamily="2" charset="0"/>
          </a:endParaRPr>
        </a:p>
      </dgm:t>
    </dgm:pt>
    <dgm:pt modelId="{E0B42BF9-F7C8-4001-8C8E-41DDCC594125}" type="sibTrans" cxnId="{DED47D8D-C4D9-4840-B175-CBF568D04D1D}">
      <dgm:prSet/>
      <dgm:spPr/>
      <dgm:t>
        <a:bodyPr/>
        <a:lstStyle/>
        <a:p>
          <a:endParaRPr lang="en-AU" sz="1400">
            <a:latin typeface="Barlow" panose="00000500000000000000" pitchFamily="2" charset="0"/>
          </a:endParaRPr>
        </a:p>
      </dgm:t>
    </dgm:pt>
    <dgm:pt modelId="{F0BA0F19-E33E-44FE-BB8A-C5D31DB59264}">
      <dgm:prSet phldrT="[Text]" custT="1"/>
      <dgm:spPr/>
      <dgm:t>
        <a:bodyPr/>
        <a:lstStyle/>
        <a:p>
          <a:r>
            <a:rPr lang="en-AU" sz="1400" b="0" dirty="0">
              <a:latin typeface="Barlow" panose="00000500000000000000" pitchFamily="2" charset="0"/>
            </a:rPr>
            <a:t>5. </a:t>
          </a:r>
          <a:r>
            <a:rPr lang="en-AU" sz="1400" dirty="0">
              <a:latin typeface="Barlow" panose="00000500000000000000" pitchFamily="2" charset="0"/>
            </a:rPr>
            <a:t>Facilitators</a:t>
          </a:r>
          <a:r>
            <a:rPr lang="en-AU" sz="1400" b="0" dirty="0">
              <a:latin typeface="Barlow" panose="00000500000000000000" pitchFamily="2" charset="0"/>
            </a:rPr>
            <a:t> documented strategies and input into survey</a:t>
          </a:r>
          <a:endParaRPr lang="en-AU" sz="1400" dirty="0">
            <a:latin typeface="Barlow" panose="00000500000000000000" pitchFamily="2" charset="0"/>
          </a:endParaRPr>
        </a:p>
      </dgm:t>
    </dgm:pt>
    <dgm:pt modelId="{DECEC899-0F0D-4ACB-B9A4-910161B26E58}" type="parTrans" cxnId="{C8ECBD86-0BEB-4E46-8CA9-F022B4957C26}">
      <dgm:prSet/>
      <dgm:spPr/>
      <dgm:t>
        <a:bodyPr/>
        <a:lstStyle/>
        <a:p>
          <a:endParaRPr lang="en-AU" sz="1400">
            <a:latin typeface="Barlow" panose="00000500000000000000" pitchFamily="2" charset="0"/>
          </a:endParaRPr>
        </a:p>
      </dgm:t>
    </dgm:pt>
    <dgm:pt modelId="{B8459AA5-D683-4C36-87F1-94DDF1F9C62C}" type="sibTrans" cxnId="{C8ECBD86-0BEB-4E46-8CA9-F022B4957C26}">
      <dgm:prSet/>
      <dgm:spPr/>
      <dgm:t>
        <a:bodyPr/>
        <a:lstStyle/>
        <a:p>
          <a:endParaRPr lang="en-AU" sz="1400">
            <a:latin typeface="Barlow" panose="00000500000000000000" pitchFamily="2" charset="0"/>
          </a:endParaRPr>
        </a:p>
      </dgm:t>
    </dgm:pt>
    <dgm:pt modelId="{499EEC30-C9D3-4B67-A93A-4AD57BCAD4E6}">
      <dgm:prSet phldrT="[Text]" custT="1"/>
      <dgm:spPr>
        <a:effectLst>
          <a:outerShdw blurRad="50800" dist="38100" dir="5400000" algn="t" rotWithShape="0">
            <a:prstClr val="black">
              <a:alpha val="40000"/>
            </a:prstClr>
          </a:outerShdw>
        </a:effectLst>
      </dgm:spPr>
      <dgm:t>
        <a:bodyPr/>
        <a:lstStyle/>
        <a:p>
          <a:r>
            <a:rPr lang="en-AU" sz="1400" b="0" dirty="0">
              <a:latin typeface="Barlow" panose="00000500000000000000" pitchFamily="2" charset="0"/>
            </a:rPr>
            <a:t>6. Strategy ranking activity and results presented</a:t>
          </a:r>
        </a:p>
      </dgm:t>
    </dgm:pt>
    <dgm:pt modelId="{A81BF00D-E879-4E99-9327-8D958DAB0769}" type="parTrans" cxnId="{6FB6FB58-1BBF-48F7-8F90-4EA573B9D4E9}">
      <dgm:prSet/>
      <dgm:spPr/>
      <dgm:t>
        <a:bodyPr/>
        <a:lstStyle/>
        <a:p>
          <a:endParaRPr lang="en-AU" sz="1400">
            <a:latin typeface="Barlow" panose="00000500000000000000" pitchFamily="2" charset="0"/>
          </a:endParaRPr>
        </a:p>
      </dgm:t>
    </dgm:pt>
    <dgm:pt modelId="{168B01F2-AA89-4B42-B2C3-33B51DECF227}" type="sibTrans" cxnId="{6FB6FB58-1BBF-48F7-8F90-4EA573B9D4E9}">
      <dgm:prSet/>
      <dgm:spPr/>
      <dgm:t>
        <a:bodyPr/>
        <a:lstStyle/>
        <a:p>
          <a:endParaRPr lang="en-AU" sz="1400">
            <a:latin typeface="Barlow" panose="00000500000000000000" pitchFamily="2" charset="0"/>
          </a:endParaRPr>
        </a:p>
      </dgm:t>
    </dgm:pt>
    <dgm:pt modelId="{3BA691E3-C256-40A1-94A7-757BD8A26728}">
      <dgm:prSet phldrT="[Text]" custT="1"/>
      <dgm:spPr>
        <a:effectLst>
          <a:glow rad="228600">
            <a:schemeClr val="accent1">
              <a:satMod val="175000"/>
              <a:alpha val="40000"/>
            </a:schemeClr>
          </a:glow>
        </a:effectLst>
      </dgm:spPr>
      <dgm:t>
        <a:bodyPr/>
        <a:lstStyle/>
        <a:p>
          <a:r>
            <a:rPr lang="en-AU" sz="1400" b="1" dirty="0">
              <a:latin typeface="Barlow" panose="00000500000000000000" pitchFamily="2" charset="0"/>
            </a:rPr>
            <a:t>7. Group discussion about strategy implementation</a:t>
          </a:r>
        </a:p>
      </dgm:t>
    </dgm:pt>
    <dgm:pt modelId="{7BD8CE21-673D-4D2F-9802-13DE83264F71}" type="parTrans" cxnId="{6B473EFE-DB80-4376-8688-38DFF90AFF70}">
      <dgm:prSet/>
      <dgm:spPr/>
      <dgm:t>
        <a:bodyPr/>
        <a:lstStyle/>
        <a:p>
          <a:endParaRPr lang="en-AU" sz="1400">
            <a:latin typeface="Barlow" panose="00000500000000000000" pitchFamily="2" charset="0"/>
          </a:endParaRPr>
        </a:p>
      </dgm:t>
    </dgm:pt>
    <dgm:pt modelId="{B08679A3-AC04-469B-B6E6-54553448FD3D}" type="sibTrans" cxnId="{6B473EFE-DB80-4376-8688-38DFF90AFF70}">
      <dgm:prSet/>
      <dgm:spPr/>
      <dgm:t>
        <a:bodyPr/>
        <a:lstStyle/>
        <a:p>
          <a:endParaRPr lang="en-AU" sz="1400">
            <a:latin typeface="Barlow" panose="00000500000000000000" pitchFamily="2" charset="0"/>
          </a:endParaRPr>
        </a:p>
      </dgm:t>
    </dgm:pt>
    <dgm:pt modelId="{7A088112-4119-4C75-ABAA-E5870DB8B595}" type="pres">
      <dgm:prSet presAssocID="{5D5C903E-E37D-431E-ABB6-8BBAEBFD853D}" presName="Name0" presStyleCnt="0">
        <dgm:presLayoutVars>
          <dgm:dir/>
          <dgm:resizeHandles/>
        </dgm:presLayoutVars>
      </dgm:prSet>
      <dgm:spPr/>
    </dgm:pt>
    <dgm:pt modelId="{2805BF5C-858D-455F-973E-F85FA01EEEFB}" type="pres">
      <dgm:prSet presAssocID="{6EECEE92-794D-4548-A4AF-EF806CCB7EFD}" presName="compNode" presStyleCnt="0"/>
      <dgm:spPr/>
    </dgm:pt>
    <dgm:pt modelId="{B482B285-A5E1-4A46-AB6F-E309252D4610}" type="pres">
      <dgm:prSet presAssocID="{6EECEE92-794D-4548-A4AF-EF806CCB7EFD}" presName="dummyConnPt" presStyleCnt="0"/>
      <dgm:spPr/>
    </dgm:pt>
    <dgm:pt modelId="{4DEB74A7-6ED7-4491-9B37-329EF9BBF525}" type="pres">
      <dgm:prSet presAssocID="{6EECEE92-794D-4548-A4AF-EF806CCB7EFD}" presName="node" presStyleLbl="node1" presStyleIdx="0" presStyleCnt="7" custLinFactNeighborX="-52348" custLinFactNeighborY="34601">
        <dgm:presLayoutVars>
          <dgm:bulletEnabled val="1"/>
        </dgm:presLayoutVars>
      </dgm:prSet>
      <dgm:spPr/>
    </dgm:pt>
    <dgm:pt modelId="{A44FE006-16F6-46A3-B7DC-613B674363E3}" type="pres">
      <dgm:prSet presAssocID="{CDB6B407-661C-4856-9CB6-4825D4353A26}" presName="sibTrans" presStyleLbl="bgSibTrans2D1" presStyleIdx="0" presStyleCnt="6" custLinFactY="66252" custLinFactNeighborX="20278" custLinFactNeighborY="100000"/>
      <dgm:spPr/>
    </dgm:pt>
    <dgm:pt modelId="{1FF23D1B-ACFB-41B9-9604-7565D1E52B62}" type="pres">
      <dgm:prSet presAssocID="{079BA9D4-F545-41FB-BD5B-C6E0D99ADDEE}" presName="compNode" presStyleCnt="0"/>
      <dgm:spPr/>
    </dgm:pt>
    <dgm:pt modelId="{B4785EE2-9274-4FC4-8035-04D2DCA5D975}" type="pres">
      <dgm:prSet presAssocID="{079BA9D4-F545-41FB-BD5B-C6E0D99ADDEE}" presName="dummyConnPt" presStyleCnt="0"/>
      <dgm:spPr/>
    </dgm:pt>
    <dgm:pt modelId="{70E4926D-BA66-4C2D-A7E5-CD02C86A0397}" type="pres">
      <dgm:prSet presAssocID="{079BA9D4-F545-41FB-BD5B-C6E0D99ADDEE}" presName="node" presStyleLbl="node1" presStyleIdx="1" presStyleCnt="7" custLinFactY="3090" custLinFactNeighborX="6877" custLinFactNeighborY="100000">
        <dgm:presLayoutVars>
          <dgm:bulletEnabled val="1"/>
        </dgm:presLayoutVars>
      </dgm:prSet>
      <dgm:spPr/>
    </dgm:pt>
    <dgm:pt modelId="{5FE13884-8E55-45DE-A9A5-A364471AAFE8}" type="pres">
      <dgm:prSet presAssocID="{E65450C4-CA52-413B-ACF2-39113246D718}" presName="sibTrans" presStyleLbl="bgSibTrans2D1" presStyleIdx="1" presStyleCnt="6" custLinFactY="100000" custLinFactNeighborX="23037" custLinFactNeighborY="120469"/>
      <dgm:spPr/>
    </dgm:pt>
    <dgm:pt modelId="{14CD1E9A-1F44-43C9-8A1E-859E9DF9479C}" type="pres">
      <dgm:prSet presAssocID="{6A7472F0-14F0-4F39-8296-60AAF9F15B10}" presName="compNode" presStyleCnt="0"/>
      <dgm:spPr/>
    </dgm:pt>
    <dgm:pt modelId="{60C97774-6562-4056-84CA-13B0598B4AC9}" type="pres">
      <dgm:prSet presAssocID="{6A7472F0-14F0-4F39-8296-60AAF9F15B10}" presName="dummyConnPt" presStyleCnt="0"/>
      <dgm:spPr/>
    </dgm:pt>
    <dgm:pt modelId="{3242F4D6-B0EF-4509-B11B-FF7281811E16}" type="pres">
      <dgm:prSet presAssocID="{6A7472F0-14F0-4F39-8296-60AAF9F15B10}" presName="node" presStyleLbl="node1" presStyleIdx="2" presStyleCnt="7" custLinFactY="-100000" custLinFactNeighborX="69241" custLinFactNeighborY="-116252">
        <dgm:presLayoutVars>
          <dgm:bulletEnabled val="1"/>
        </dgm:presLayoutVars>
      </dgm:prSet>
      <dgm:spPr/>
    </dgm:pt>
    <dgm:pt modelId="{BE8F3266-AE14-40B9-8684-BCC31075732B}" type="pres">
      <dgm:prSet presAssocID="{2071EB4B-18C4-4E10-9E97-4FEA102B9221}" presName="sibTrans" presStyleLbl="bgSibTrans2D1" presStyleIdx="2" presStyleCnt="6" custLinFactY="100000" custLinFactNeighborX="19848" custLinFactNeighborY="129298"/>
      <dgm:spPr/>
    </dgm:pt>
    <dgm:pt modelId="{40630AF2-C6AD-4A62-AB50-087D14CC9284}" type="pres">
      <dgm:prSet presAssocID="{1AB00176-E59B-46B2-A9C5-FA356F5AD8D2}" presName="compNode" presStyleCnt="0"/>
      <dgm:spPr/>
    </dgm:pt>
    <dgm:pt modelId="{E986866F-6226-4A76-82A2-E0CE1B948E11}" type="pres">
      <dgm:prSet presAssocID="{1AB00176-E59B-46B2-A9C5-FA356F5AD8D2}" presName="dummyConnPt" presStyleCnt="0"/>
      <dgm:spPr/>
    </dgm:pt>
    <dgm:pt modelId="{C637CF60-7954-4679-AF9E-EA41BB66FCBA}" type="pres">
      <dgm:prSet presAssocID="{1AB00176-E59B-46B2-A9C5-FA356F5AD8D2}" presName="node" presStyleLbl="node1" presStyleIdx="3" presStyleCnt="7" custLinFactNeighborX="0" custLinFactNeighborY="-24429">
        <dgm:presLayoutVars>
          <dgm:bulletEnabled val="1"/>
        </dgm:presLayoutVars>
      </dgm:prSet>
      <dgm:spPr/>
    </dgm:pt>
    <dgm:pt modelId="{DFBD8B73-6676-48A4-8AA3-4350FD60C116}" type="pres">
      <dgm:prSet presAssocID="{E0B42BF9-F7C8-4001-8C8E-41DDCC594125}" presName="sibTrans" presStyleLbl="bgSibTrans2D1" presStyleIdx="3" presStyleCnt="6" custLinFactY="100000" custLinFactNeighborX="19717" custLinFactNeighborY="122568"/>
      <dgm:spPr/>
    </dgm:pt>
    <dgm:pt modelId="{2EAE28D3-C583-43ED-81FB-1C388C610B26}" type="pres">
      <dgm:prSet presAssocID="{F0BA0F19-E33E-44FE-BB8A-C5D31DB59264}" presName="compNode" presStyleCnt="0"/>
      <dgm:spPr/>
    </dgm:pt>
    <dgm:pt modelId="{3900F1AB-FB48-4177-A37B-6EA75D3CDD22}" type="pres">
      <dgm:prSet presAssocID="{F0BA0F19-E33E-44FE-BB8A-C5D31DB59264}" presName="dummyConnPt" presStyleCnt="0"/>
      <dgm:spPr/>
    </dgm:pt>
    <dgm:pt modelId="{F3A8DF12-7E5B-47B4-966D-882E87A715A7}" type="pres">
      <dgm:prSet presAssocID="{F0BA0F19-E33E-44FE-BB8A-C5D31DB59264}" presName="node" presStyleLbl="node1" presStyleIdx="4" presStyleCnt="7" custLinFactNeighborX="60389" custLinFactNeighborY="-91861">
        <dgm:presLayoutVars>
          <dgm:bulletEnabled val="1"/>
        </dgm:presLayoutVars>
      </dgm:prSet>
      <dgm:spPr/>
    </dgm:pt>
    <dgm:pt modelId="{DA5017CC-1935-4BC2-82A9-8B56F71B3B81}" type="pres">
      <dgm:prSet presAssocID="{B8459AA5-D683-4C36-87F1-94DDF1F9C62C}" presName="sibTrans" presStyleLbl="bgSibTrans2D1" presStyleIdx="4" presStyleCnt="6" custAng="21490084" custLinFactY="100000" custLinFactNeighborX="25070" custLinFactNeighborY="143888"/>
      <dgm:spPr/>
    </dgm:pt>
    <dgm:pt modelId="{67E6A0D8-3B52-40F5-83D9-77E14CC81F4F}" type="pres">
      <dgm:prSet presAssocID="{499EEC30-C9D3-4B67-A93A-4AD57BCAD4E6}" presName="compNode" presStyleCnt="0"/>
      <dgm:spPr/>
    </dgm:pt>
    <dgm:pt modelId="{3DA8F3E9-8D6E-4438-9BCB-4D15552B0D52}" type="pres">
      <dgm:prSet presAssocID="{499EEC30-C9D3-4B67-A93A-4AD57BCAD4E6}" presName="dummyConnPt" presStyleCnt="0"/>
      <dgm:spPr/>
    </dgm:pt>
    <dgm:pt modelId="{5951A162-1611-4EA7-9C8E-FEE5BE21A690}" type="pres">
      <dgm:prSet presAssocID="{499EEC30-C9D3-4B67-A93A-4AD57BCAD4E6}" presName="node" presStyleLbl="node1" presStyleIdx="5" presStyleCnt="7" custLinFactX="26487" custLinFactY="100000" custLinFactNeighborX="100000" custLinFactNeighborY="124999">
        <dgm:presLayoutVars>
          <dgm:bulletEnabled val="1"/>
        </dgm:presLayoutVars>
      </dgm:prSet>
      <dgm:spPr/>
    </dgm:pt>
    <dgm:pt modelId="{F77E786C-20C0-4C83-AB18-FC7565446496}" type="pres">
      <dgm:prSet presAssocID="{168B01F2-AA89-4B42-B2C3-33B51DECF227}" presName="sibTrans" presStyleLbl="bgSibTrans2D1" presStyleIdx="5" presStyleCnt="6" custLinFactY="94087" custLinFactNeighborX="30648" custLinFactNeighborY="100000"/>
      <dgm:spPr/>
    </dgm:pt>
    <dgm:pt modelId="{DBEB93BD-97F7-4E41-B50D-525ECD58ADA6}" type="pres">
      <dgm:prSet presAssocID="{3BA691E3-C256-40A1-94A7-757BD8A26728}" presName="compNode" presStyleCnt="0"/>
      <dgm:spPr/>
    </dgm:pt>
    <dgm:pt modelId="{5B851310-30B8-4AD2-B2E8-42F022112559}" type="pres">
      <dgm:prSet presAssocID="{3BA691E3-C256-40A1-94A7-757BD8A26728}" presName="dummyConnPt" presStyleCnt="0"/>
      <dgm:spPr/>
    </dgm:pt>
    <dgm:pt modelId="{E67B1AB1-E06A-452F-8FD9-56D5FF5D86B6}" type="pres">
      <dgm:prSet presAssocID="{3BA691E3-C256-40A1-94A7-757BD8A26728}" presName="node" presStyleLbl="node1" presStyleIdx="6" presStyleCnt="7" custLinFactNeighborX="47628" custLinFactNeighborY="31407">
        <dgm:presLayoutVars>
          <dgm:bulletEnabled val="1"/>
        </dgm:presLayoutVars>
      </dgm:prSet>
      <dgm:spPr/>
    </dgm:pt>
  </dgm:ptLst>
  <dgm:cxnLst>
    <dgm:cxn modelId="{7F206803-491A-4944-B011-DF6B461EF2ED}" type="presOf" srcId="{F0BA0F19-E33E-44FE-BB8A-C5D31DB59264}" destId="{F3A8DF12-7E5B-47B4-966D-882E87A715A7}" srcOrd="0" destOrd="0" presId="urn:microsoft.com/office/officeart/2005/8/layout/bProcess4"/>
    <dgm:cxn modelId="{A6F98A08-E7C7-4FF0-B3D1-D27D22B409A6}" type="presOf" srcId="{B8459AA5-D683-4C36-87F1-94DDF1F9C62C}" destId="{DA5017CC-1935-4BC2-82A9-8B56F71B3B81}" srcOrd="0" destOrd="0" presId="urn:microsoft.com/office/officeart/2005/8/layout/bProcess4"/>
    <dgm:cxn modelId="{EABC2C0E-96CD-439B-A2F6-8E5FB4B9F297}" type="presOf" srcId="{1AB00176-E59B-46B2-A9C5-FA356F5AD8D2}" destId="{C637CF60-7954-4679-AF9E-EA41BB66FCBA}" srcOrd="0" destOrd="0" presId="urn:microsoft.com/office/officeart/2005/8/layout/bProcess4"/>
    <dgm:cxn modelId="{BF880434-D5E4-496C-8F61-FCC462D60FD5}" type="presOf" srcId="{E0B42BF9-F7C8-4001-8C8E-41DDCC594125}" destId="{DFBD8B73-6676-48A4-8AA3-4350FD60C116}" srcOrd="0" destOrd="0" presId="urn:microsoft.com/office/officeart/2005/8/layout/bProcess4"/>
    <dgm:cxn modelId="{C15D4041-1809-4009-9497-8FF9E8BE1556}" type="presOf" srcId="{2071EB4B-18C4-4E10-9E97-4FEA102B9221}" destId="{BE8F3266-AE14-40B9-8684-BCC31075732B}" srcOrd="0" destOrd="0" presId="urn:microsoft.com/office/officeart/2005/8/layout/bProcess4"/>
    <dgm:cxn modelId="{3C856F4D-5964-4B0A-B906-953162629B8E}" type="presOf" srcId="{6A7472F0-14F0-4F39-8296-60AAF9F15B10}" destId="{3242F4D6-B0EF-4509-B11B-FF7281811E16}" srcOrd="0" destOrd="0" presId="urn:microsoft.com/office/officeart/2005/8/layout/bProcess4"/>
    <dgm:cxn modelId="{9BF21055-4DFB-47DD-B0B7-8B343D3E3627}" srcId="{5D5C903E-E37D-431E-ABB6-8BBAEBFD853D}" destId="{6A7472F0-14F0-4F39-8296-60AAF9F15B10}" srcOrd="2" destOrd="0" parTransId="{A3F8DA17-F026-4192-A8A1-895E80F81EA3}" sibTransId="{2071EB4B-18C4-4E10-9E97-4FEA102B9221}"/>
    <dgm:cxn modelId="{672C8055-A1F4-4885-BD0E-C944567D0CCD}" type="presOf" srcId="{5D5C903E-E37D-431E-ABB6-8BBAEBFD853D}" destId="{7A088112-4119-4C75-ABAA-E5870DB8B595}" srcOrd="0" destOrd="0" presId="urn:microsoft.com/office/officeart/2005/8/layout/bProcess4"/>
    <dgm:cxn modelId="{6FB6FB58-1BBF-48F7-8F90-4EA573B9D4E9}" srcId="{5D5C903E-E37D-431E-ABB6-8BBAEBFD853D}" destId="{499EEC30-C9D3-4B67-A93A-4AD57BCAD4E6}" srcOrd="5" destOrd="0" parTransId="{A81BF00D-E879-4E99-9327-8D958DAB0769}" sibTransId="{168B01F2-AA89-4B42-B2C3-33B51DECF227}"/>
    <dgm:cxn modelId="{2C6CA27C-BBB2-41ED-8A05-83D7CF2B9AA3}" type="presOf" srcId="{499EEC30-C9D3-4B67-A93A-4AD57BCAD4E6}" destId="{5951A162-1611-4EA7-9C8E-FEE5BE21A690}" srcOrd="0" destOrd="0" presId="urn:microsoft.com/office/officeart/2005/8/layout/bProcess4"/>
    <dgm:cxn modelId="{6AD2B881-4B6D-4F2B-9302-DD2EFCFE051B}" type="presOf" srcId="{6EECEE92-794D-4548-A4AF-EF806CCB7EFD}" destId="{4DEB74A7-6ED7-4491-9B37-329EF9BBF525}" srcOrd="0" destOrd="0" presId="urn:microsoft.com/office/officeart/2005/8/layout/bProcess4"/>
    <dgm:cxn modelId="{C8ECBD86-0BEB-4E46-8CA9-F022B4957C26}" srcId="{5D5C903E-E37D-431E-ABB6-8BBAEBFD853D}" destId="{F0BA0F19-E33E-44FE-BB8A-C5D31DB59264}" srcOrd="4" destOrd="0" parTransId="{DECEC899-0F0D-4ACB-B9A4-910161B26E58}" sibTransId="{B8459AA5-D683-4C36-87F1-94DDF1F9C62C}"/>
    <dgm:cxn modelId="{DED47D8D-C4D9-4840-B175-CBF568D04D1D}" srcId="{5D5C903E-E37D-431E-ABB6-8BBAEBFD853D}" destId="{1AB00176-E59B-46B2-A9C5-FA356F5AD8D2}" srcOrd="3" destOrd="0" parTransId="{5B63709B-2563-4A40-AA8B-01F84D4D0585}" sibTransId="{E0B42BF9-F7C8-4001-8C8E-41DDCC594125}"/>
    <dgm:cxn modelId="{B7978B97-4472-4DAA-920F-5BC6252F2423}" type="presOf" srcId="{079BA9D4-F545-41FB-BD5B-C6E0D99ADDEE}" destId="{70E4926D-BA66-4C2D-A7E5-CD02C86A0397}" srcOrd="0" destOrd="0" presId="urn:microsoft.com/office/officeart/2005/8/layout/bProcess4"/>
    <dgm:cxn modelId="{15D855A6-3583-4D00-B9CC-6BC0B1C83D9B}" type="presOf" srcId="{3BA691E3-C256-40A1-94A7-757BD8A26728}" destId="{E67B1AB1-E06A-452F-8FD9-56D5FF5D86B6}" srcOrd="0" destOrd="0" presId="urn:microsoft.com/office/officeart/2005/8/layout/bProcess4"/>
    <dgm:cxn modelId="{6F78B4AD-272E-48BF-89FA-BEE676DD20F3}" srcId="{5D5C903E-E37D-431E-ABB6-8BBAEBFD853D}" destId="{079BA9D4-F545-41FB-BD5B-C6E0D99ADDEE}" srcOrd="1" destOrd="0" parTransId="{47F50917-E453-46BD-BEAD-D58A619AA088}" sibTransId="{E65450C4-CA52-413B-ACF2-39113246D718}"/>
    <dgm:cxn modelId="{4CC88CB6-B2DC-4399-8FEA-65489B34A459}" type="presOf" srcId="{168B01F2-AA89-4B42-B2C3-33B51DECF227}" destId="{F77E786C-20C0-4C83-AB18-FC7565446496}" srcOrd="0" destOrd="0" presId="urn:microsoft.com/office/officeart/2005/8/layout/bProcess4"/>
    <dgm:cxn modelId="{C43460D3-9D32-4A8D-AAEB-00806662810B}" type="presOf" srcId="{CDB6B407-661C-4856-9CB6-4825D4353A26}" destId="{A44FE006-16F6-46A3-B7DC-613B674363E3}" srcOrd="0" destOrd="0" presId="urn:microsoft.com/office/officeart/2005/8/layout/bProcess4"/>
    <dgm:cxn modelId="{D3BF38E5-2364-47B6-AB8E-838CC4F47E50}" type="presOf" srcId="{E65450C4-CA52-413B-ACF2-39113246D718}" destId="{5FE13884-8E55-45DE-A9A5-A364471AAFE8}" srcOrd="0" destOrd="0" presId="urn:microsoft.com/office/officeart/2005/8/layout/bProcess4"/>
    <dgm:cxn modelId="{176AB3F1-124E-4A3D-B024-396B124BA7E5}" srcId="{5D5C903E-E37D-431E-ABB6-8BBAEBFD853D}" destId="{6EECEE92-794D-4548-A4AF-EF806CCB7EFD}" srcOrd="0" destOrd="0" parTransId="{7E5E7D4B-F012-41C5-A314-EEF715040C7C}" sibTransId="{CDB6B407-661C-4856-9CB6-4825D4353A26}"/>
    <dgm:cxn modelId="{6B473EFE-DB80-4376-8688-38DFF90AFF70}" srcId="{5D5C903E-E37D-431E-ABB6-8BBAEBFD853D}" destId="{3BA691E3-C256-40A1-94A7-757BD8A26728}" srcOrd="6" destOrd="0" parTransId="{7BD8CE21-673D-4D2F-9802-13DE83264F71}" sibTransId="{B08679A3-AC04-469B-B6E6-54553448FD3D}"/>
    <dgm:cxn modelId="{30922C2A-C7AD-4144-ADB2-12C01D27D97B}" type="presParOf" srcId="{7A088112-4119-4C75-ABAA-E5870DB8B595}" destId="{2805BF5C-858D-455F-973E-F85FA01EEEFB}" srcOrd="0" destOrd="0" presId="urn:microsoft.com/office/officeart/2005/8/layout/bProcess4"/>
    <dgm:cxn modelId="{F5894AAE-0411-4586-934C-A25CB80BC183}" type="presParOf" srcId="{2805BF5C-858D-455F-973E-F85FA01EEEFB}" destId="{B482B285-A5E1-4A46-AB6F-E309252D4610}" srcOrd="0" destOrd="0" presId="urn:microsoft.com/office/officeart/2005/8/layout/bProcess4"/>
    <dgm:cxn modelId="{B709F21F-BA03-40ED-AAFA-22A99045CF2D}" type="presParOf" srcId="{2805BF5C-858D-455F-973E-F85FA01EEEFB}" destId="{4DEB74A7-6ED7-4491-9B37-329EF9BBF525}" srcOrd="1" destOrd="0" presId="urn:microsoft.com/office/officeart/2005/8/layout/bProcess4"/>
    <dgm:cxn modelId="{AFCC9E3E-A63B-4475-B345-AD4478C25311}" type="presParOf" srcId="{7A088112-4119-4C75-ABAA-E5870DB8B595}" destId="{A44FE006-16F6-46A3-B7DC-613B674363E3}" srcOrd="1" destOrd="0" presId="urn:microsoft.com/office/officeart/2005/8/layout/bProcess4"/>
    <dgm:cxn modelId="{DB196A09-AB33-4013-980A-66E41777692D}" type="presParOf" srcId="{7A088112-4119-4C75-ABAA-E5870DB8B595}" destId="{1FF23D1B-ACFB-41B9-9604-7565D1E52B62}" srcOrd="2" destOrd="0" presId="urn:microsoft.com/office/officeart/2005/8/layout/bProcess4"/>
    <dgm:cxn modelId="{0E022F45-C96A-40A5-A8B3-08F31AB3FAC4}" type="presParOf" srcId="{1FF23D1B-ACFB-41B9-9604-7565D1E52B62}" destId="{B4785EE2-9274-4FC4-8035-04D2DCA5D975}" srcOrd="0" destOrd="0" presId="urn:microsoft.com/office/officeart/2005/8/layout/bProcess4"/>
    <dgm:cxn modelId="{5E678C8B-56E0-431E-87BD-93692D06E995}" type="presParOf" srcId="{1FF23D1B-ACFB-41B9-9604-7565D1E52B62}" destId="{70E4926D-BA66-4C2D-A7E5-CD02C86A0397}" srcOrd="1" destOrd="0" presId="urn:microsoft.com/office/officeart/2005/8/layout/bProcess4"/>
    <dgm:cxn modelId="{B6D0C4B9-3C69-4F52-9D84-45A97A80EF6F}" type="presParOf" srcId="{7A088112-4119-4C75-ABAA-E5870DB8B595}" destId="{5FE13884-8E55-45DE-A9A5-A364471AAFE8}" srcOrd="3" destOrd="0" presId="urn:microsoft.com/office/officeart/2005/8/layout/bProcess4"/>
    <dgm:cxn modelId="{1A00DBD2-08E9-4C51-8804-DAC6CDE1D43B}" type="presParOf" srcId="{7A088112-4119-4C75-ABAA-E5870DB8B595}" destId="{14CD1E9A-1F44-43C9-8A1E-859E9DF9479C}" srcOrd="4" destOrd="0" presId="urn:microsoft.com/office/officeart/2005/8/layout/bProcess4"/>
    <dgm:cxn modelId="{D60AC0ED-2654-468D-B131-8154F3769B78}" type="presParOf" srcId="{14CD1E9A-1F44-43C9-8A1E-859E9DF9479C}" destId="{60C97774-6562-4056-84CA-13B0598B4AC9}" srcOrd="0" destOrd="0" presId="urn:microsoft.com/office/officeart/2005/8/layout/bProcess4"/>
    <dgm:cxn modelId="{E4A2BF55-6B30-4961-A66C-42CDFCB99709}" type="presParOf" srcId="{14CD1E9A-1F44-43C9-8A1E-859E9DF9479C}" destId="{3242F4D6-B0EF-4509-B11B-FF7281811E16}" srcOrd="1" destOrd="0" presId="urn:microsoft.com/office/officeart/2005/8/layout/bProcess4"/>
    <dgm:cxn modelId="{6A22D39A-1BEA-4B5C-AEF9-F2942D73F3AD}" type="presParOf" srcId="{7A088112-4119-4C75-ABAA-E5870DB8B595}" destId="{BE8F3266-AE14-40B9-8684-BCC31075732B}" srcOrd="5" destOrd="0" presId="urn:microsoft.com/office/officeart/2005/8/layout/bProcess4"/>
    <dgm:cxn modelId="{632639CD-4FD4-4DBC-891F-17DEDE8B1691}" type="presParOf" srcId="{7A088112-4119-4C75-ABAA-E5870DB8B595}" destId="{40630AF2-C6AD-4A62-AB50-087D14CC9284}" srcOrd="6" destOrd="0" presId="urn:microsoft.com/office/officeart/2005/8/layout/bProcess4"/>
    <dgm:cxn modelId="{41A6D795-9B1F-4E5F-AF38-9C982855CD07}" type="presParOf" srcId="{40630AF2-C6AD-4A62-AB50-087D14CC9284}" destId="{E986866F-6226-4A76-82A2-E0CE1B948E11}" srcOrd="0" destOrd="0" presId="urn:microsoft.com/office/officeart/2005/8/layout/bProcess4"/>
    <dgm:cxn modelId="{7313F473-301E-486D-9501-E7997000B8B6}" type="presParOf" srcId="{40630AF2-C6AD-4A62-AB50-087D14CC9284}" destId="{C637CF60-7954-4679-AF9E-EA41BB66FCBA}" srcOrd="1" destOrd="0" presId="urn:microsoft.com/office/officeart/2005/8/layout/bProcess4"/>
    <dgm:cxn modelId="{1D3F4D94-F25C-4771-8E1E-A49B82216C4D}" type="presParOf" srcId="{7A088112-4119-4C75-ABAA-E5870DB8B595}" destId="{DFBD8B73-6676-48A4-8AA3-4350FD60C116}" srcOrd="7" destOrd="0" presId="urn:microsoft.com/office/officeart/2005/8/layout/bProcess4"/>
    <dgm:cxn modelId="{1EADB167-E913-42EF-BBEB-864D72A13A4E}" type="presParOf" srcId="{7A088112-4119-4C75-ABAA-E5870DB8B595}" destId="{2EAE28D3-C583-43ED-81FB-1C388C610B26}" srcOrd="8" destOrd="0" presId="urn:microsoft.com/office/officeart/2005/8/layout/bProcess4"/>
    <dgm:cxn modelId="{A0F6B3AD-8688-4099-B0CD-41B87ADD6B66}" type="presParOf" srcId="{2EAE28D3-C583-43ED-81FB-1C388C610B26}" destId="{3900F1AB-FB48-4177-A37B-6EA75D3CDD22}" srcOrd="0" destOrd="0" presId="urn:microsoft.com/office/officeart/2005/8/layout/bProcess4"/>
    <dgm:cxn modelId="{DA953146-59F0-4A67-BB6F-F70846DCD4F5}" type="presParOf" srcId="{2EAE28D3-C583-43ED-81FB-1C388C610B26}" destId="{F3A8DF12-7E5B-47B4-966D-882E87A715A7}" srcOrd="1" destOrd="0" presId="urn:microsoft.com/office/officeart/2005/8/layout/bProcess4"/>
    <dgm:cxn modelId="{350BFBED-1BEE-41E8-8FE2-86C1B709985D}" type="presParOf" srcId="{7A088112-4119-4C75-ABAA-E5870DB8B595}" destId="{DA5017CC-1935-4BC2-82A9-8B56F71B3B81}" srcOrd="9" destOrd="0" presId="urn:microsoft.com/office/officeart/2005/8/layout/bProcess4"/>
    <dgm:cxn modelId="{BCD376E5-F2A8-47FB-A163-B935A8E3F03C}" type="presParOf" srcId="{7A088112-4119-4C75-ABAA-E5870DB8B595}" destId="{67E6A0D8-3B52-40F5-83D9-77E14CC81F4F}" srcOrd="10" destOrd="0" presId="urn:microsoft.com/office/officeart/2005/8/layout/bProcess4"/>
    <dgm:cxn modelId="{D2AA5349-38EA-41C5-AA04-B957132D968C}" type="presParOf" srcId="{67E6A0D8-3B52-40F5-83D9-77E14CC81F4F}" destId="{3DA8F3E9-8D6E-4438-9BCB-4D15552B0D52}" srcOrd="0" destOrd="0" presId="urn:microsoft.com/office/officeart/2005/8/layout/bProcess4"/>
    <dgm:cxn modelId="{3126F21F-FDAC-4E48-B5E4-973DD353C00F}" type="presParOf" srcId="{67E6A0D8-3B52-40F5-83D9-77E14CC81F4F}" destId="{5951A162-1611-4EA7-9C8E-FEE5BE21A690}" srcOrd="1" destOrd="0" presId="urn:microsoft.com/office/officeart/2005/8/layout/bProcess4"/>
    <dgm:cxn modelId="{9680FD49-125F-4AAE-A8CC-8583B6312C12}" type="presParOf" srcId="{7A088112-4119-4C75-ABAA-E5870DB8B595}" destId="{F77E786C-20C0-4C83-AB18-FC7565446496}" srcOrd="11" destOrd="0" presId="urn:microsoft.com/office/officeart/2005/8/layout/bProcess4"/>
    <dgm:cxn modelId="{7B38B71A-B733-4BC7-B0D8-2A754432F3DA}" type="presParOf" srcId="{7A088112-4119-4C75-ABAA-E5870DB8B595}" destId="{DBEB93BD-97F7-4E41-B50D-525ECD58ADA6}" srcOrd="12" destOrd="0" presId="urn:microsoft.com/office/officeart/2005/8/layout/bProcess4"/>
    <dgm:cxn modelId="{5E9021BF-06AE-40E0-A2FB-0963DA5DE281}" type="presParOf" srcId="{DBEB93BD-97F7-4E41-B50D-525ECD58ADA6}" destId="{5B851310-30B8-4AD2-B2E8-42F022112559}" srcOrd="0" destOrd="0" presId="urn:microsoft.com/office/officeart/2005/8/layout/bProcess4"/>
    <dgm:cxn modelId="{C1B6902E-9D5A-4FA9-9146-495FD52A042B}" type="presParOf" srcId="{DBEB93BD-97F7-4E41-B50D-525ECD58ADA6}" destId="{E67B1AB1-E06A-452F-8FD9-56D5FF5D86B6}"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4FE006-16F6-46A3-B7DC-613B674363E3}">
      <dsp:nvSpPr>
        <dsp:cNvPr id="0" name=""/>
        <dsp:cNvSpPr/>
      </dsp:nvSpPr>
      <dsp:spPr>
        <a:xfrm rot="3780567">
          <a:off x="436056" y="1920579"/>
          <a:ext cx="2398332" cy="165958"/>
        </a:xfrm>
        <a:prstGeom prst="rect">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4DEB74A7-6ED7-4491-9B37-329EF9BBF525}">
      <dsp:nvSpPr>
        <dsp:cNvPr id="0" name=""/>
        <dsp:cNvSpPr/>
      </dsp:nvSpPr>
      <dsp:spPr>
        <a:xfrm>
          <a:off x="232228" y="384458"/>
          <a:ext cx="1843980" cy="1106388"/>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glow rad="228600">
            <a:schemeClr val="accent1">
              <a:satMod val="175000"/>
              <a:alpha val="4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b="1" kern="1200" dirty="0">
              <a:latin typeface="Barlow" panose="00000500000000000000" pitchFamily="2" charset="0"/>
            </a:rPr>
            <a:t>1. Facilitators presented project overview and proposed ways to support</a:t>
          </a:r>
        </a:p>
      </dsp:txBody>
      <dsp:txXfrm>
        <a:off x="264633" y="416863"/>
        <a:ext cx="1779170" cy="1041578"/>
      </dsp:txXfrm>
    </dsp:sp>
    <dsp:sp modelId="{5FE13884-8E55-45DE-A9A5-A364471AAFE8}">
      <dsp:nvSpPr>
        <dsp:cNvPr id="0" name=""/>
        <dsp:cNvSpPr/>
      </dsp:nvSpPr>
      <dsp:spPr>
        <a:xfrm rot="17886250">
          <a:off x="1617420" y="2005838"/>
          <a:ext cx="2433471" cy="165958"/>
        </a:xfrm>
        <a:prstGeom prst="rect">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70E4926D-BA66-4C2D-A7E5-CD02C86A0397}">
      <dsp:nvSpPr>
        <dsp:cNvPr id="0" name=""/>
        <dsp:cNvSpPr/>
      </dsp:nvSpPr>
      <dsp:spPr>
        <a:xfrm>
          <a:off x="1324326" y="2525197"/>
          <a:ext cx="1843980" cy="1106388"/>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b="0" kern="1200" dirty="0">
              <a:latin typeface="Barlow" panose="00000500000000000000" pitchFamily="2" charset="0"/>
            </a:rPr>
            <a:t>2. Group discussion about ways to support</a:t>
          </a:r>
        </a:p>
      </dsp:txBody>
      <dsp:txXfrm>
        <a:off x="1356731" y="2557602"/>
        <a:ext cx="1779170" cy="1041578"/>
      </dsp:txXfrm>
    </dsp:sp>
    <dsp:sp modelId="{BE8F3266-AE14-40B9-8684-BCC31075732B}">
      <dsp:nvSpPr>
        <dsp:cNvPr id="0" name=""/>
        <dsp:cNvSpPr/>
      </dsp:nvSpPr>
      <dsp:spPr>
        <a:xfrm rot="3662891">
          <a:off x="2702707" y="2006556"/>
          <a:ext cx="2421270" cy="165958"/>
        </a:xfrm>
        <a:prstGeom prst="rect">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3242F4D6-B0EF-4509-B11B-FF7281811E16}">
      <dsp:nvSpPr>
        <dsp:cNvPr id="0" name=""/>
        <dsp:cNvSpPr/>
      </dsp:nvSpPr>
      <dsp:spPr>
        <a:xfrm>
          <a:off x="2474305" y="375021"/>
          <a:ext cx="1843980" cy="1106388"/>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kern="1200" dirty="0">
              <a:latin typeface="Barlow" panose="00000500000000000000" pitchFamily="2" charset="0"/>
            </a:rPr>
            <a:t>3. Facilitators proposed evidence-based strategies</a:t>
          </a:r>
        </a:p>
      </dsp:txBody>
      <dsp:txXfrm>
        <a:off x="2506710" y="407426"/>
        <a:ext cx="1779170" cy="1041578"/>
      </dsp:txXfrm>
    </dsp:sp>
    <dsp:sp modelId="{DFBD8B73-6676-48A4-8AA3-4350FD60C116}">
      <dsp:nvSpPr>
        <dsp:cNvPr id="0" name=""/>
        <dsp:cNvSpPr/>
      </dsp:nvSpPr>
      <dsp:spPr>
        <a:xfrm rot="17854464">
          <a:off x="3854911" y="1992018"/>
          <a:ext cx="2397777" cy="165958"/>
        </a:xfrm>
        <a:prstGeom prst="rect">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C637CF60-7954-4679-AF9E-EA41BB66FCBA}">
      <dsp:nvSpPr>
        <dsp:cNvPr id="0" name=""/>
        <dsp:cNvSpPr/>
      </dsp:nvSpPr>
      <dsp:spPr>
        <a:xfrm>
          <a:off x="3650009" y="2497328"/>
          <a:ext cx="1843980" cy="1106388"/>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kern="1200" dirty="0">
              <a:latin typeface="Barlow" panose="00000500000000000000" pitchFamily="2" charset="0"/>
            </a:rPr>
            <a:t>4. Group discussion about potential strategies</a:t>
          </a:r>
        </a:p>
      </dsp:txBody>
      <dsp:txXfrm>
        <a:off x="3682414" y="2529733"/>
        <a:ext cx="1779170" cy="1041578"/>
      </dsp:txXfrm>
    </dsp:sp>
    <dsp:sp modelId="{DA5017CC-1935-4BC2-82A9-8B56F71B3B81}">
      <dsp:nvSpPr>
        <dsp:cNvPr id="0" name=""/>
        <dsp:cNvSpPr/>
      </dsp:nvSpPr>
      <dsp:spPr>
        <a:xfrm rot="3500140">
          <a:off x="5134609" y="2024236"/>
          <a:ext cx="2442795" cy="165958"/>
        </a:xfrm>
        <a:prstGeom prst="rect">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F3A8DF12-7E5B-47B4-966D-882E87A715A7}">
      <dsp:nvSpPr>
        <dsp:cNvPr id="0" name=""/>
        <dsp:cNvSpPr/>
      </dsp:nvSpPr>
      <dsp:spPr>
        <a:xfrm>
          <a:off x="4763570" y="368283"/>
          <a:ext cx="1843980" cy="1106388"/>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b="0" kern="1200" dirty="0">
              <a:latin typeface="Barlow" panose="00000500000000000000" pitchFamily="2" charset="0"/>
            </a:rPr>
            <a:t>5. </a:t>
          </a:r>
          <a:r>
            <a:rPr lang="en-AU" sz="1400" kern="1200" dirty="0">
              <a:latin typeface="Barlow" panose="00000500000000000000" pitchFamily="2" charset="0"/>
            </a:rPr>
            <a:t>Facilitators</a:t>
          </a:r>
          <a:r>
            <a:rPr lang="en-AU" sz="1400" b="0" kern="1200" dirty="0">
              <a:latin typeface="Barlow" panose="00000500000000000000" pitchFamily="2" charset="0"/>
            </a:rPr>
            <a:t> documented strategies and input into survey</a:t>
          </a:r>
          <a:endParaRPr lang="en-AU" sz="1400" kern="1200" dirty="0">
            <a:latin typeface="Barlow" panose="00000500000000000000" pitchFamily="2" charset="0"/>
          </a:endParaRPr>
        </a:p>
      </dsp:txBody>
      <dsp:txXfrm>
        <a:off x="4795975" y="400688"/>
        <a:ext cx="1779170" cy="1041578"/>
      </dsp:txXfrm>
    </dsp:sp>
    <dsp:sp modelId="{F77E786C-20C0-4C83-AB18-FC7565446496}">
      <dsp:nvSpPr>
        <dsp:cNvPr id="0" name=""/>
        <dsp:cNvSpPr/>
      </dsp:nvSpPr>
      <dsp:spPr>
        <a:xfrm rot="17696879">
          <a:off x="6399442" y="1932006"/>
          <a:ext cx="2358299" cy="165958"/>
        </a:xfrm>
        <a:prstGeom prst="rect">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5951A162-1611-4EA7-9C8E-FEE5BE21A690}">
      <dsp:nvSpPr>
        <dsp:cNvPr id="0" name=""/>
        <dsp:cNvSpPr/>
      </dsp:nvSpPr>
      <dsp:spPr>
        <a:xfrm>
          <a:off x="5982404" y="2490999"/>
          <a:ext cx="1843980" cy="1106388"/>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kern="1200" dirty="0">
              <a:latin typeface="Barlow" panose="00000500000000000000" pitchFamily="2" charset="0"/>
            </a:rPr>
            <a:t>6. Strategy ranking activity and results presented</a:t>
          </a:r>
        </a:p>
      </dsp:txBody>
      <dsp:txXfrm>
        <a:off x="6014809" y="2523404"/>
        <a:ext cx="1779170" cy="1041578"/>
      </dsp:txXfrm>
    </dsp:sp>
    <dsp:sp modelId="{E67B1AB1-E06A-452F-8FD9-56D5FF5D86B6}">
      <dsp:nvSpPr>
        <dsp:cNvPr id="0" name=""/>
        <dsp:cNvSpPr/>
      </dsp:nvSpPr>
      <dsp:spPr>
        <a:xfrm>
          <a:off x="6980754" y="349120"/>
          <a:ext cx="1843980" cy="1106388"/>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kern="1200" dirty="0">
              <a:latin typeface="Barlow" panose="00000500000000000000" pitchFamily="2" charset="0"/>
            </a:rPr>
            <a:t>7. Group discussion about strategy implementation</a:t>
          </a:r>
        </a:p>
      </dsp:txBody>
      <dsp:txXfrm>
        <a:off x="7013159" y="381525"/>
        <a:ext cx="1779170" cy="10415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4FE006-16F6-46A3-B7DC-613B674363E3}">
      <dsp:nvSpPr>
        <dsp:cNvPr id="0" name=""/>
        <dsp:cNvSpPr/>
      </dsp:nvSpPr>
      <dsp:spPr>
        <a:xfrm rot="3780567">
          <a:off x="436056" y="1920579"/>
          <a:ext cx="2398332" cy="165958"/>
        </a:xfrm>
        <a:prstGeom prst="rect">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4DEB74A7-6ED7-4491-9B37-329EF9BBF525}">
      <dsp:nvSpPr>
        <dsp:cNvPr id="0" name=""/>
        <dsp:cNvSpPr/>
      </dsp:nvSpPr>
      <dsp:spPr>
        <a:xfrm>
          <a:off x="232228" y="384458"/>
          <a:ext cx="1843980" cy="1106388"/>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b="0" kern="1200" dirty="0">
              <a:latin typeface="Barlow" panose="00000500000000000000" pitchFamily="2" charset="0"/>
            </a:rPr>
            <a:t>1. </a:t>
          </a:r>
          <a:r>
            <a:rPr lang="en-AU" sz="1400" kern="1200" dirty="0">
              <a:latin typeface="Barlow" panose="00000500000000000000" pitchFamily="2" charset="0"/>
            </a:rPr>
            <a:t>Facilitators</a:t>
          </a:r>
          <a:r>
            <a:rPr lang="en-AU" sz="1400" b="0" kern="1200" dirty="0">
              <a:latin typeface="Barlow" panose="00000500000000000000" pitchFamily="2" charset="0"/>
            </a:rPr>
            <a:t> presented project overview and proposed ways to support</a:t>
          </a:r>
        </a:p>
      </dsp:txBody>
      <dsp:txXfrm>
        <a:off x="264633" y="416863"/>
        <a:ext cx="1779170" cy="1041578"/>
      </dsp:txXfrm>
    </dsp:sp>
    <dsp:sp modelId="{5FE13884-8E55-45DE-A9A5-A364471AAFE8}">
      <dsp:nvSpPr>
        <dsp:cNvPr id="0" name=""/>
        <dsp:cNvSpPr/>
      </dsp:nvSpPr>
      <dsp:spPr>
        <a:xfrm rot="17886250">
          <a:off x="1617420" y="2005838"/>
          <a:ext cx="2433471" cy="165958"/>
        </a:xfrm>
        <a:prstGeom prst="rect">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70E4926D-BA66-4C2D-A7E5-CD02C86A0397}">
      <dsp:nvSpPr>
        <dsp:cNvPr id="0" name=""/>
        <dsp:cNvSpPr/>
      </dsp:nvSpPr>
      <dsp:spPr>
        <a:xfrm>
          <a:off x="1324326" y="2525197"/>
          <a:ext cx="1843980" cy="1106388"/>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glow rad="228600">
            <a:schemeClr val="accent1">
              <a:satMod val="175000"/>
              <a:alpha val="4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b="1" kern="1200" dirty="0">
              <a:latin typeface="Barlow" panose="00000500000000000000" pitchFamily="2" charset="0"/>
            </a:rPr>
            <a:t>2. Group discussion about ways to support</a:t>
          </a:r>
        </a:p>
      </dsp:txBody>
      <dsp:txXfrm>
        <a:off x="1356731" y="2557602"/>
        <a:ext cx="1779170" cy="1041578"/>
      </dsp:txXfrm>
    </dsp:sp>
    <dsp:sp modelId="{BE8F3266-AE14-40B9-8684-BCC31075732B}">
      <dsp:nvSpPr>
        <dsp:cNvPr id="0" name=""/>
        <dsp:cNvSpPr/>
      </dsp:nvSpPr>
      <dsp:spPr>
        <a:xfrm rot="3662891">
          <a:off x="2702707" y="2006556"/>
          <a:ext cx="2421270" cy="165958"/>
        </a:xfrm>
        <a:prstGeom prst="rect">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3242F4D6-B0EF-4509-B11B-FF7281811E16}">
      <dsp:nvSpPr>
        <dsp:cNvPr id="0" name=""/>
        <dsp:cNvSpPr/>
      </dsp:nvSpPr>
      <dsp:spPr>
        <a:xfrm>
          <a:off x="2474305" y="375021"/>
          <a:ext cx="1843980" cy="1106388"/>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kern="1200" dirty="0">
              <a:latin typeface="Barlow" panose="00000500000000000000" pitchFamily="2" charset="0"/>
            </a:rPr>
            <a:t>3. Facilitators proposed evidence-based strategies</a:t>
          </a:r>
        </a:p>
      </dsp:txBody>
      <dsp:txXfrm>
        <a:off x="2506710" y="407426"/>
        <a:ext cx="1779170" cy="1041578"/>
      </dsp:txXfrm>
    </dsp:sp>
    <dsp:sp modelId="{DFBD8B73-6676-48A4-8AA3-4350FD60C116}">
      <dsp:nvSpPr>
        <dsp:cNvPr id="0" name=""/>
        <dsp:cNvSpPr/>
      </dsp:nvSpPr>
      <dsp:spPr>
        <a:xfrm rot="17854464">
          <a:off x="3854911" y="1992018"/>
          <a:ext cx="2397777" cy="165958"/>
        </a:xfrm>
        <a:prstGeom prst="rect">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C637CF60-7954-4679-AF9E-EA41BB66FCBA}">
      <dsp:nvSpPr>
        <dsp:cNvPr id="0" name=""/>
        <dsp:cNvSpPr/>
      </dsp:nvSpPr>
      <dsp:spPr>
        <a:xfrm>
          <a:off x="3650009" y="2497328"/>
          <a:ext cx="1843980" cy="1106388"/>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kern="1200" dirty="0">
              <a:latin typeface="Barlow" panose="00000500000000000000" pitchFamily="2" charset="0"/>
            </a:rPr>
            <a:t>4. Group discussion about potential strategies</a:t>
          </a:r>
        </a:p>
      </dsp:txBody>
      <dsp:txXfrm>
        <a:off x="3682414" y="2529733"/>
        <a:ext cx="1779170" cy="1041578"/>
      </dsp:txXfrm>
    </dsp:sp>
    <dsp:sp modelId="{DA5017CC-1935-4BC2-82A9-8B56F71B3B81}">
      <dsp:nvSpPr>
        <dsp:cNvPr id="0" name=""/>
        <dsp:cNvSpPr/>
      </dsp:nvSpPr>
      <dsp:spPr>
        <a:xfrm rot="3500140">
          <a:off x="5134609" y="2024236"/>
          <a:ext cx="2442795" cy="165958"/>
        </a:xfrm>
        <a:prstGeom prst="rect">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F3A8DF12-7E5B-47B4-966D-882E87A715A7}">
      <dsp:nvSpPr>
        <dsp:cNvPr id="0" name=""/>
        <dsp:cNvSpPr/>
      </dsp:nvSpPr>
      <dsp:spPr>
        <a:xfrm>
          <a:off x="4763570" y="368283"/>
          <a:ext cx="1843980" cy="1106388"/>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b="0" kern="1200" dirty="0">
              <a:latin typeface="Barlow" panose="00000500000000000000" pitchFamily="2" charset="0"/>
            </a:rPr>
            <a:t>5. </a:t>
          </a:r>
          <a:r>
            <a:rPr lang="en-AU" sz="1400" kern="1200" dirty="0">
              <a:latin typeface="Barlow" panose="00000500000000000000" pitchFamily="2" charset="0"/>
            </a:rPr>
            <a:t>Facilitators</a:t>
          </a:r>
          <a:r>
            <a:rPr lang="en-AU" sz="1400" b="0" kern="1200" dirty="0">
              <a:latin typeface="Barlow" panose="00000500000000000000" pitchFamily="2" charset="0"/>
            </a:rPr>
            <a:t> documented strategies and input into survey</a:t>
          </a:r>
          <a:endParaRPr lang="en-AU" sz="1400" kern="1200" dirty="0">
            <a:latin typeface="Barlow" panose="00000500000000000000" pitchFamily="2" charset="0"/>
          </a:endParaRPr>
        </a:p>
      </dsp:txBody>
      <dsp:txXfrm>
        <a:off x="4795975" y="400688"/>
        <a:ext cx="1779170" cy="1041578"/>
      </dsp:txXfrm>
    </dsp:sp>
    <dsp:sp modelId="{F77E786C-20C0-4C83-AB18-FC7565446496}">
      <dsp:nvSpPr>
        <dsp:cNvPr id="0" name=""/>
        <dsp:cNvSpPr/>
      </dsp:nvSpPr>
      <dsp:spPr>
        <a:xfrm rot="17696879">
          <a:off x="6399442" y="1932006"/>
          <a:ext cx="2358299" cy="165958"/>
        </a:xfrm>
        <a:prstGeom prst="rect">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5951A162-1611-4EA7-9C8E-FEE5BE21A690}">
      <dsp:nvSpPr>
        <dsp:cNvPr id="0" name=""/>
        <dsp:cNvSpPr/>
      </dsp:nvSpPr>
      <dsp:spPr>
        <a:xfrm>
          <a:off x="5982404" y="2490999"/>
          <a:ext cx="1843980" cy="1106388"/>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kern="1200" dirty="0">
              <a:latin typeface="Barlow" panose="00000500000000000000" pitchFamily="2" charset="0"/>
            </a:rPr>
            <a:t>6. Strategy ranking activity and results presented</a:t>
          </a:r>
        </a:p>
      </dsp:txBody>
      <dsp:txXfrm>
        <a:off x="6014809" y="2523404"/>
        <a:ext cx="1779170" cy="1041578"/>
      </dsp:txXfrm>
    </dsp:sp>
    <dsp:sp modelId="{E67B1AB1-E06A-452F-8FD9-56D5FF5D86B6}">
      <dsp:nvSpPr>
        <dsp:cNvPr id="0" name=""/>
        <dsp:cNvSpPr/>
      </dsp:nvSpPr>
      <dsp:spPr>
        <a:xfrm>
          <a:off x="6980754" y="349120"/>
          <a:ext cx="1843980" cy="1106388"/>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kern="1200" dirty="0">
              <a:latin typeface="Barlow" panose="00000500000000000000" pitchFamily="2" charset="0"/>
            </a:rPr>
            <a:t>7. Group discussion about strategy implementation</a:t>
          </a:r>
        </a:p>
      </dsp:txBody>
      <dsp:txXfrm>
        <a:off x="7013159" y="381525"/>
        <a:ext cx="1779170" cy="10415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4FE006-16F6-46A3-B7DC-613B674363E3}">
      <dsp:nvSpPr>
        <dsp:cNvPr id="0" name=""/>
        <dsp:cNvSpPr/>
      </dsp:nvSpPr>
      <dsp:spPr>
        <a:xfrm rot="3780567">
          <a:off x="436056" y="1920579"/>
          <a:ext cx="2398332" cy="165958"/>
        </a:xfrm>
        <a:prstGeom prst="rect">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4DEB74A7-6ED7-4491-9B37-329EF9BBF525}">
      <dsp:nvSpPr>
        <dsp:cNvPr id="0" name=""/>
        <dsp:cNvSpPr/>
      </dsp:nvSpPr>
      <dsp:spPr>
        <a:xfrm>
          <a:off x="232228" y="384458"/>
          <a:ext cx="1843980" cy="1106388"/>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b="0" kern="1200" dirty="0">
              <a:latin typeface="Barlow" panose="00000500000000000000" pitchFamily="2" charset="0"/>
            </a:rPr>
            <a:t>1. </a:t>
          </a:r>
          <a:r>
            <a:rPr lang="en-AU" sz="1400" kern="1200" dirty="0">
              <a:latin typeface="Barlow" panose="00000500000000000000" pitchFamily="2" charset="0"/>
            </a:rPr>
            <a:t>Facilitators</a:t>
          </a:r>
          <a:r>
            <a:rPr lang="en-AU" sz="1400" b="0" kern="1200" dirty="0">
              <a:latin typeface="Barlow" panose="00000500000000000000" pitchFamily="2" charset="0"/>
            </a:rPr>
            <a:t> presented project overview and proposed ways to support</a:t>
          </a:r>
        </a:p>
      </dsp:txBody>
      <dsp:txXfrm>
        <a:off x="264633" y="416863"/>
        <a:ext cx="1779170" cy="1041578"/>
      </dsp:txXfrm>
    </dsp:sp>
    <dsp:sp modelId="{5FE13884-8E55-45DE-A9A5-A364471AAFE8}">
      <dsp:nvSpPr>
        <dsp:cNvPr id="0" name=""/>
        <dsp:cNvSpPr/>
      </dsp:nvSpPr>
      <dsp:spPr>
        <a:xfrm rot="17886250">
          <a:off x="1617420" y="2005838"/>
          <a:ext cx="2433471" cy="165958"/>
        </a:xfrm>
        <a:prstGeom prst="rect">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70E4926D-BA66-4C2D-A7E5-CD02C86A0397}">
      <dsp:nvSpPr>
        <dsp:cNvPr id="0" name=""/>
        <dsp:cNvSpPr/>
      </dsp:nvSpPr>
      <dsp:spPr>
        <a:xfrm>
          <a:off x="1324326" y="2525197"/>
          <a:ext cx="1843980" cy="1106388"/>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b="0" kern="1200" dirty="0">
              <a:latin typeface="Barlow" panose="00000500000000000000" pitchFamily="2" charset="0"/>
            </a:rPr>
            <a:t>2. Group discussion about ways to support</a:t>
          </a:r>
        </a:p>
      </dsp:txBody>
      <dsp:txXfrm>
        <a:off x="1356731" y="2557602"/>
        <a:ext cx="1779170" cy="1041578"/>
      </dsp:txXfrm>
    </dsp:sp>
    <dsp:sp modelId="{BE8F3266-AE14-40B9-8684-BCC31075732B}">
      <dsp:nvSpPr>
        <dsp:cNvPr id="0" name=""/>
        <dsp:cNvSpPr/>
      </dsp:nvSpPr>
      <dsp:spPr>
        <a:xfrm rot="3662891">
          <a:off x="2702707" y="2006556"/>
          <a:ext cx="2421270" cy="165958"/>
        </a:xfrm>
        <a:prstGeom prst="rect">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3242F4D6-B0EF-4509-B11B-FF7281811E16}">
      <dsp:nvSpPr>
        <dsp:cNvPr id="0" name=""/>
        <dsp:cNvSpPr/>
      </dsp:nvSpPr>
      <dsp:spPr>
        <a:xfrm>
          <a:off x="2474305" y="375021"/>
          <a:ext cx="1843980" cy="1106388"/>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glow rad="228600">
            <a:schemeClr val="accent1">
              <a:satMod val="175000"/>
              <a:alpha val="4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b="1" kern="1200" dirty="0">
              <a:latin typeface="Barlow" panose="00000500000000000000" pitchFamily="2" charset="0"/>
            </a:rPr>
            <a:t>3. Facilitators proposed evidence-based strategies</a:t>
          </a:r>
        </a:p>
      </dsp:txBody>
      <dsp:txXfrm>
        <a:off x="2506710" y="407426"/>
        <a:ext cx="1779170" cy="1041578"/>
      </dsp:txXfrm>
    </dsp:sp>
    <dsp:sp modelId="{DFBD8B73-6676-48A4-8AA3-4350FD60C116}">
      <dsp:nvSpPr>
        <dsp:cNvPr id="0" name=""/>
        <dsp:cNvSpPr/>
      </dsp:nvSpPr>
      <dsp:spPr>
        <a:xfrm rot="17854464">
          <a:off x="3854911" y="1992018"/>
          <a:ext cx="2397777" cy="165958"/>
        </a:xfrm>
        <a:prstGeom prst="rect">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C637CF60-7954-4679-AF9E-EA41BB66FCBA}">
      <dsp:nvSpPr>
        <dsp:cNvPr id="0" name=""/>
        <dsp:cNvSpPr/>
      </dsp:nvSpPr>
      <dsp:spPr>
        <a:xfrm>
          <a:off x="3650009" y="2497328"/>
          <a:ext cx="1843980" cy="1106388"/>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kern="1200" dirty="0">
              <a:latin typeface="Barlow" panose="00000500000000000000" pitchFamily="2" charset="0"/>
            </a:rPr>
            <a:t>4. Group discussion about potential strategies</a:t>
          </a:r>
        </a:p>
      </dsp:txBody>
      <dsp:txXfrm>
        <a:off x="3682414" y="2529733"/>
        <a:ext cx="1779170" cy="1041578"/>
      </dsp:txXfrm>
    </dsp:sp>
    <dsp:sp modelId="{DA5017CC-1935-4BC2-82A9-8B56F71B3B81}">
      <dsp:nvSpPr>
        <dsp:cNvPr id="0" name=""/>
        <dsp:cNvSpPr/>
      </dsp:nvSpPr>
      <dsp:spPr>
        <a:xfrm rot="3500140">
          <a:off x="5134609" y="2024236"/>
          <a:ext cx="2442795" cy="165958"/>
        </a:xfrm>
        <a:prstGeom prst="rect">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F3A8DF12-7E5B-47B4-966D-882E87A715A7}">
      <dsp:nvSpPr>
        <dsp:cNvPr id="0" name=""/>
        <dsp:cNvSpPr/>
      </dsp:nvSpPr>
      <dsp:spPr>
        <a:xfrm>
          <a:off x="4763570" y="368283"/>
          <a:ext cx="1843980" cy="1106388"/>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b="0" kern="1200" dirty="0">
              <a:latin typeface="Barlow" panose="00000500000000000000" pitchFamily="2" charset="0"/>
            </a:rPr>
            <a:t>5. </a:t>
          </a:r>
          <a:r>
            <a:rPr lang="en-AU" sz="1400" kern="1200" dirty="0">
              <a:latin typeface="Barlow" panose="00000500000000000000" pitchFamily="2" charset="0"/>
            </a:rPr>
            <a:t>Facilitators</a:t>
          </a:r>
          <a:r>
            <a:rPr lang="en-AU" sz="1400" b="0" kern="1200" dirty="0">
              <a:latin typeface="Barlow" panose="00000500000000000000" pitchFamily="2" charset="0"/>
            </a:rPr>
            <a:t> documented strategies and input into survey</a:t>
          </a:r>
          <a:endParaRPr lang="en-AU" sz="1400" kern="1200" dirty="0">
            <a:latin typeface="Barlow" panose="00000500000000000000" pitchFamily="2" charset="0"/>
          </a:endParaRPr>
        </a:p>
      </dsp:txBody>
      <dsp:txXfrm>
        <a:off x="4795975" y="400688"/>
        <a:ext cx="1779170" cy="1041578"/>
      </dsp:txXfrm>
    </dsp:sp>
    <dsp:sp modelId="{F77E786C-20C0-4C83-AB18-FC7565446496}">
      <dsp:nvSpPr>
        <dsp:cNvPr id="0" name=""/>
        <dsp:cNvSpPr/>
      </dsp:nvSpPr>
      <dsp:spPr>
        <a:xfrm rot="17696879">
          <a:off x="6399442" y="1932006"/>
          <a:ext cx="2358299" cy="165958"/>
        </a:xfrm>
        <a:prstGeom prst="rect">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5951A162-1611-4EA7-9C8E-FEE5BE21A690}">
      <dsp:nvSpPr>
        <dsp:cNvPr id="0" name=""/>
        <dsp:cNvSpPr/>
      </dsp:nvSpPr>
      <dsp:spPr>
        <a:xfrm>
          <a:off x="5982404" y="2490999"/>
          <a:ext cx="1843980" cy="1106388"/>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kern="1200" dirty="0">
              <a:latin typeface="Barlow" panose="00000500000000000000" pitchFamily="2" charset="0"/>
            </a:rPr>
            <a:t>6. Strategy ranking activity and results presented</a:t>
          </a:r>
        </a:p>
      </dsp:txBody>
      <dsp:txXfrm>
        <a:off x="6014809" y="2523404"/>
        <a:ext cx="1779170" cy="1041578"/>
      </dsp:txXfrm>
    </dsp:sp>
    <dsp:sp modelId="{E67B1AB1-E06A-452F-8FD9-56D5FF5D86B6}">
      <dsp:nvSpPr>
        <dsp:cNvPr id="0" name=""/>
        <dsp:cNvSpPr/>
      </dsp:nvSpPr>
      <dsp:spPr>
        <a:xfrm>
          <a:off x="6980754" y="349120"/>
          <a:ext cx="1843980" cy="1106388"/>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kern="1200" dirty="0">
              <a:latin typeface="Barlow" panose="00000500000000000000" pitchFamily="2" charset="0"/>
            </a:rPr>
            <a:t>7. Group discussion about strategy implementation</a:t>
          </a:r>
        </a:p>
      </dsp:txBody>
      <dsp:txXfrm>
        <a:off x="7013159" y="381525"/>
        <a:ext cx="1779170" cy="10415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4FE006-16F6-46A3-B7DC-613B674363E3}">
      <dsp:nvSpPr>
        <dsp:cNvPr id="0" name=""/>
        <dsp:cNvSpPr/>
      </dsp:nvSpPr>
      <dsp:spPr>
        <a:xfrm rot="3780567">
          <a:off x="436056" y="1920579"/>
          <a:ext cx="2398332" cy="165958"/>
        </a:xfrm>
        <a:prstGeom prst="rect">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4DEB74A7-6ED7-4491-9B37-329EF9BBF525}">
      <dsp:nvSpPr>
        <dsp:cNvPr id="0" name=""/>
        <dsp:cNvSpPr/>
      </dsp:nvSpPr>
      <dsp:spPr>
        <a:xfrm>
          <a:off x="232228" y="384458"/>
          <a:ext cx="1843980" cy="1106388"/>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b="0" kern="1200" dirty="0">
              <a:latin typeface="Barlow" panose="00000500000000000000" pitchFamily="2" charset="0"/>
            </a:rPr>
            <a:t>1. </a:t>
          </a:r>
          <a:r>
            <a:rPr lang="en-AU" sz="1400" kern="1200" dirty="0">
              <a:latin typeface="Barlow" panose="00000500000000000000" pitchFamily="2" charset="0"/>
            </a:rPr>
            <a:t>Facilitators</a:t>
          </a:r>
          <a:r>
            <a:rPr lang="en-AU" sz="1400" b="0" kern="1200" dirty="0">
              <a:latin typeface="Barlow" panose="00000500000000000000" pitchFamily="2" charset="0"/>
            </a:rPr>
            <a:t> presented project overview and proposed ways to support</a:t>
          </a:r>
        </a:p>
      </dsp:txBody>
      <dsp:txXfrm>
        <a:off x="264633" y="416863"/>
        <a:ext cx="1779170" cy="1041578"/>
      </dsp:txXfrm>
    </dsp:sp>
    <dsp:sp modelId="{5FE13884-8E55-45DE-A9A5-A364471AAFE8}">
      <dsp:nvSpPr>
        <dsp:cNvPr id="0" name=""/>
        <dsp:cNvSpPr/>
      </dsp:nvSpPr>
      <dsp:spPr>
        <a:xfrm rot="17886250">
          <a:off x="1617420" y="2005838"/>
          <a:ext cx="2433471" cy="165958"/>
        </a:xfrm>
        <a:prstGeom prst="rect">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70E4926D-BA66-4C2D-A7E5-CD02C86A0397}">
      <dsp:nvSpPr>
        <dsp:cNvPr id="0" name=""/>
        <dsp:cNvSpPr/>
      </dsp:nvSpPr>
      <dsp:spPr>
        <a:xfrm>
          <a:off x="1324326" y="2525197"/>
          <a:ext cx="1843980" cy="1106388"/>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b="0" kern="1200" dirty="0">
              <a:latin typeface="Barlow" panose="00000500000000000000" pitchFamily="2" charset="0"/>
            </a:rPr>
            <a:t>2. Group discussion about ways to support</a:t>
          </a:r>
        </a:p>
      </dsp:txBody>
      <dsp:txXfrm>
        <a:off x="1356731" y="2557602"/>
        <a:ext cx="1779170" cy="1041578"/>
      </dsp:txXfrm>
    </dsp:sp>
    <dsp:sp modelId="{BE8F3266-AE14-40B9-8684-BCC31075732B}">
      <dsp:nvSpPr>
        <dsp:cNvPr id="0" name=""/>
        <dsp:cNvSpPr/>
      </dsp:nvSpPr>
      <dsp:spPr>
        <a:xfrm rot="3662891">
          <a:off x="2702707" y="2006556"/>
          <a:ext cx="2421270" cy="165958"/>
        </a:xfrm>
        <a:prstGeom prst="rect">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3242F4D6-B0EF-4509-B11B-FF7281811E16}">
      <dsp:nvSpPr>
        <dsp:cNvPr id="0" name=""/>
        <dsp:cNvSpPr/>
      </dsp:nvSpPr>
      <dsp:spPr>
        <a:xfrm>
          <a:off x="2474305" y="375021"/>
          <a:ext cx="1843980" cy="1106388"/>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kern="1200" dirty="0">
              <a:latin typeface="Barlow" panose="00000500000000000000" pitchFamily="2" charset="0"/>
            </a:rPr>
            <a:t>3. Facilitators proposed evidence-based strategies</a:t>
          </a:r>
        </a:p>
      </dsp:txBody>
      <dsp:txXfrm>
        <a:off x="2506710" y="407426"/>
        <a:ext cx="1779170" cy="1041578"/>
      </dsp:txXfrm>
    </dsp:sp>
    <dsp:sp modelId="{DFBD8B73-6676-48A4-8AA3-4350FD60C116}">
      <dsp:nvSpPr>
        <dsp:cNvPr id="0" name=""/>
        <dsp:cNvSpPr/>
      </dsp:nvSpPr>
      <dsp:spPr>
        <a:xfrm rot="17854464">
          <a:off x="3854911" y="1992018"/>
          <a:ext cx="2397777" cy="165958"/>
        </a:xfrm>
        <a:prstGeom prst="rect">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C637CF60-7954-4679-AF9E-EA41BB66FCBA}">
      <dsp:nvSpPr>
        <dsp:cNvPr id="0" name=""/>
        <dsp:cNvSpPr/>
      </dsp:nvSpPr>
      <dsp:spPr>
        <a:xfrm>
          <a:off x="3650009" y="2497328"/>
          <a:ext cx="1843980" cy="1106388"/>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glow rad="228600">
            <a:schemeClr val="accent1">
              <a:satMod val="175000"/>
              <a:alpha val="4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b="1" kern="1200" dirty="0">
              <a:latin typeface="Barlow" panose="00000500000000000000" pitchFamily="2" charset="0"/>
            </a:rPr>
            <a:t>4. Group discussion about potential strategies</a:t>
          </a:r>
        </a:p>
      </dsp:txBody>
      <dsp:txXfrm>
        <a:off x="3682414" y="2529733"/>
        <a:ext cx="1779170" cy="1041578"/>
      </dsp:txXfrm>
    </dsp:sp>
    <dsp:sp modelId="{DA5017CC-1935-4BC2-82A9-8B56F71B3B81}">
      <dsp:nvSpPr>
        <dsp:cNvPr id="0" name=""/>
        <dsp:cNvSpPr/>
      </dsp:nvSpPr>
      <dsp:spPr>
        <a:xfrm rot="3500140">
          <a:off x="5134609" y="2024236"/>
          <a:ext cx="2442795" cy="165958"/>
        </a:xfrm>
        <a:prstGeom prst="rect">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F3A8DF12-7E5B-47B4-966D-882E87A715A7}">
      <dsp:nvSpPr>
        <dsp:cNvPr id="0" name=""/>
        <dsp:cNvSpPr/>
      </dsp:nvSpPr>
      <dsp:spPr>
        <a:xfrm>
          <a:off x="4763570" y="368283"/>
          <a:ext cx="1843980" cy="1106388"/>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b="0" kern="1200" dirty="0">
              <a:latin typeface="Barlow" panose="00000500000000000000" pitchFamily="2" charset="0"/>
            </a:rPr>
            <a:t>5. </a:t>
          </a:r>
          <a:r>
            <a:rPr lang="en-AU" sz="1400" kern="1200" dirty="0">
              <a:latin typeface="Barlow" panose="00000500000000000000" pitchFamily="2" charset="0"/>
            </a:rPr>
            <a:t>Facilitators</a:t>
          </a:r>
          <a:r>
            <a:rPr lang="en-AU" sz="1400" b="0" kern="1200" dirty="0">
              <a:latin typeface="Barlow" panose="00000500000000000000" pitchFamily="2" charset="0"/>
            </a:rPr>
            <a:t> documented strategies and input into survey</a:t>
          </a:r>
        </a:p>
      </dsp:txBody>
      <dsp:txXfrm>
        <a:off x="4795975" y="400688"/>
        <a:ext cx="1779170" cy="1041578"/>
      </dsp:txXfrm>
    </dsp:sp>
    <dsp:sp modelId="{F77E786C-20C0-4C83-AB18-FC7565446496}">
      <dsp:nvSpPr>
        <dsp:cNvPr id="0" name=""/>
        <dsp:cNvSpPr/>
      </dsp:nvSpPr>
      <dsp:spPr>
        <a:xfrm rot="17696879">
          <a:off x="6399442" y="1932006"/>
          <a:ext cx="2358299" cy="165958"/>
        </a:xfrm>
        <a:prstGeom prst="rect">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5951A162-1611-4EA7-9C8E-FEE5BE21A690}">
      <dsp:nvSpPr>
        <dsp:cNvPr id="0" name=""/>
        <dsp:cNvSpPr/>
      </dsp:nvSpPr>
      <dsp:spPr>
        <a:xfrm>
          <a:off x="5982404" y="2490999"/>
          <a:ext cx="1843980" cy="1106388"/>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kern="1200" dirty="0">
              <a:latin typeface="Barlow" panose="00000500000000000000" pitchFamily="2" charset="0"/>
            </a:rPr>
            <a:t>6. Strategy ranking activity and results presented</a:t>
          </a:r>
        </a:p>
      </dsp:txBody>
      <dsp:txXfrm>
        <a:off x="6014809" y="2523404"/>
        <a:ext cx="1779170" cy="1041578"/>
      </dsp:txXfrm>
    </dsp:sp>
    <dsp:sp modelId="{E67B1AB1-E06A-452F-8FD9-56D5FF5D86B6}">
      <dsp:nvSpPr>
        <dsp:cNvPr id="0" name=""/>
        <dsp:cNvSpPr/>
      </dsp:nvSpPr>
      <dsp:spPr>
        <a:xfrm>
          <a:off x="6980754" y="349120"/>
          <a:ext cx="1843980" cy="1106388"/>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kern="1200" dirty="0">
              <a:latin typeface="Barlow" panose="00000500000000000000" pitchFamily="2" charset="0"/>
            </a:rPr>
            <a:t>7. Group discussion about strategy implementation</a:t>
          </a:r>
        </a:p>
      </dsp:txBody>
      <dsp:txXfrm>
        <a:off x="7013159" y="381525"/>
        <a:ext cx="1779170" cy="10415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4FE006-16F6-46A3-B7DC-613B674363E3}">
      <dsp:nvSpPr>
        <dsp:cNvPr id="0" name=""/>
        <dsp:cNvSpPr/>
      </dsp:nvSpPr>
      <dsp:spPr>
        <a:xfrm rot="3780567">
          <a:off x="436056" y="1920579"/>
          <a:ext cx="2398332" cy="165958"/>
        </a:xfrm>
        <a:prstGeom prst="rect">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4DEB74A7-6ED7-4491-9B37-329EF9BBF525}">
      <dsp:nvSpPr>
        <dsp:cNvPr id="0" name=""/>
        <dsp:cNvSpPr/>
      </dsp:nvSpPr>
      <dsp:spPr>
        <a:xfrm>
          <a:off x="232228" y="384458"/>
          <a:ext cx="1843980" cy="1106388"/>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b="0" kern="1200" dirty="0">
              <a:latin typeface="Barlow" panose="00000500000000000000" pitchFamily="2" charset="0"/>
            </a:rPr>
            <a:t>1. </a:t>
          </a:r>
          <a:r>
            <a:rPr lang="en-AU" sz="1400" kern="1200" dirty="0">
              <a:latin typeface="Barlow" panose="00000500000000000000" pitchFamily="2" charset="0"/>
            </a:rPr>
            <a:t>Facilitators</a:t>
          </a:r>
          <a:r>
            <a:rPr lang="en-AU" sz="1400" b="0" kern="1200" dirty="0">
              <a:latin typeface="Barlow" panose="00000500000000000000" pitchFamily="2" charset="0"/>
            </a:rPr>
            <a:t> presented project overview and proposed ways to support</a:t>
          </a:r>
        </a:p>
      </dsp:txBody>
      <dsp:txXfrm>
        <a:off x="264633" y="416863"/>
        <a:ext cx="1779170" cy="1041578"/>
      </dsp:txXfrm>
    </dsp:sp>
    <dsp:sp modelId="{5FE13884-8E55-45DE-A9A5-A364471AAFE8}">
      <dsp:nvSpPr>
        <dsp:cNvPr id="0" name=""/>
        <dsp:cNvSpPr/>
      </dsp:nvSpPr>
      <dsp:spPr>
        <a:xfrm rot="17886250">
          <a:off x="1617420" y="2005838"/>
          <a:ext cx="2433471" cy="165958"/>
        </a:xfrm>
        <a:prstGeom prst="rect">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70E4926D-BA66-4C2D-A7E5-CD02C86A0397}">
      <dsp:nvSpPr>
        <dsp:cNvPr id="0" name=""/>
        <dsp:cNvSpPr/>
      </dsp:nvSpPr>
      <dsp:spPr>
        <a:xfrm>
          <a:off x="1324326" y="2525197"/>
          <a:ext cx="1843980" cy="1106388"/>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b="0" kern="1200" dirty="0">
              <a:latin typeface="Barlow" panose="00000500000000000000" pitchFamily="2" charset="0"/>
            </a:rPr>
            <a:t>2. Group discussion about ways to support</a:t>
          </a:r>
        </a:p>
      </dsp:txBody>
      <dsp:txXfrm>
        <a:off x="1356731" y="2557602"/>
        <a:ext cx="1779170" cy="1041578"/>
      </dsp:txXfrm>
    </dsp:sp>
    <dsp:sp modelId="{BE8F3266-AE14-40B9-8684-BCC31075732B}">
      <dsp:nvSpPr>
        <dsp:cNvPr id="0" name=""/>
        <dsp:cNvSpPr/>
      </dsp:nvSpPr>
      <dsp:spPr>
        <a:xfrm rot="3662891">
          <a:off x="2702707" y="2006556"/>
          <a:ext cx="2421270" cy="165958"/>
        </a:xfrm>
        <a:prstGeom prst="rect">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3242F4D6-B0EF-4509-B11B-FF7281811E16}">
      <dsp:nvSpPr>
        <dsp:cNvPr id="0" name=""/>
        <dsp:cNvSpPr/>
      </dsp:nvSpPr>
      <dsp:spPr>
        <a:xfrm>
          <a:off x="2474305" y="375021"/>
          <a:ext cx="1843980" cy="1106388"/>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kern="1200" dirty="0">
              <a:latin typeface="Barlow" panose="00000500000000000000" pitchFamily="2" charset="0"/>
            </a:rPr>
            <a:t>3. Facilitators proposed evidence-based strategies</a:t>
          </a:r>
        </a:p>
      </dsp:txBody>
      <dsp:txXfrm>
        <a:off x="2506710" y="407426"/>
        <a:ext cx="1779170" cy="1041578"/>
      </dsp:txXfrm>
    </dsp:sp>
    <dsp:sp modelId="{DFBD8B73-6676-48A4-8AA3-4350FD60C116}">
      <dsp:nvSpPr>
        <dsp:cNvPr id="0" name=""/>
        <dsp:cNvSpPr/>
      </dsp:nvSpPr>
      <dsp:spPr>
        <a:xfrm rot="17854464">
          <a:off x="3854911" y="1992018"/>
          <a:ext cx="2397777" cy="165958"/>
        </a:xfrm>
        <a:prstGeom prst="rect">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C637CF60-7954-4679-AF9E-EA41BB66FCBA}">
      <dsp:nvSpPr>
        <dsp:cNvPr id="0" name=""/>
        <dsp:cNvSpPr/>
      </dsp:nvSpPr>
      <dsp:spPr>
        <a:xfrm>
          <a:off x="3650009" y="2497328"/>
          <a:ext cx="1843980" cy="1106388"/>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kern="1200" dirty="0">
              <a:latin typeface="Barlow" panose="00000500000000000000" pitchFamily="2" charset="0"/>
            </a:rPr>
            <a:t>4. Group discussion about potential strategies</a:t>
          </a:r>
        </a:p>
      </dsp:txBody>
      <dsp:txXfrm>
        <a:off x="3682414" y="2529733"/>
        <a:ext cx="1779170" cy="1041578"/>
      </dsp:txXfrm>
    </dsp:sp>
    <dsp:sp modelId="{DA5017CC-1935-4BC2-82A9-8B56F71B3B81}">
      <dsp:nvSpPr>
        <dsp:cNvPr id="0" name=""/>
        <dsp:cNvSpPr/>
      </dsp:nvSpPr>
      <dsp:spPr>
        <a:xfrm rot="3500140">
          <a:off x="5134609" y="2024236"/>
          <a:ext cx="2442795" cy="165958"/>
        </a:xfrm>
        <a:prstGeom prst="rect">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F3A8DF12-7E5B-47B4-966D-882E87A715A7}">
      <dsp:nvSpPr>
        <dsp:cNvPr id="0" name=""/>
        <dsp:cNvSpPr/>
      </dsp:nvSpPr>
      <dsp:spPr>
        <a:xfrm>
          <a:off x="4763570" y="368283"/>
          <a:ext cx="1843980" cy="1106388"/>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glow rad="228600">
            <a:schemeClr val="accent1">
              <a:satMod val="175000"/>
              <a:alpha val="4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b="1" kern="1200" dirty="0">
              <a:latin typeface="Barlow" panose="00000500000000000000" pitchFamily="2" charset="0"/>
            </a:rPr>
            <a:t>5. Facilitators documented strategies and input into survey</a:t>
          </a:r>
        </a:p>
      </dsp:txBody>
      <dsp:txXfrm>
        <a:off x="4795975" y="400688"/>
        <a:ext cx="1779170" cy="1041578"/>
      </dsp:txXfrm>
    </dsp:sp>
    <dsp:sp modelId="{F77E786C-20C0-4C83-AB18-FC7565446496}">
      <dsp:nvSpPr>
        <dsp:cNvPr id="0" name=""/>
        <dsp:cNvSpPr/>
      </dsp:nvSpPr>
      <dsp:spPr>
        <a:xfrm rot="17696879">
          <a:off x="6399442" y="1932006"/>
          <a:ext cx="2358299" cy="165958"/>
        </a:xfrm>
        <a:prstGeom prst="rect">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5951A162-1611-4EA7-9C8E-FEE5BE21A690}">
      <dsp:nvSpPr>
        <dsp:cNvPr id="0" name=""/>
        <dsp:cNvSpPr/>
      </dsp:nvSpPr>
      <dsp:spPr>
        <a:xfrm>
          <a:off x="5982404" y="2490999"/>
          <a:ext cx="1843980" cy="1106388"/>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kern="1200" dirty="0">
              <a:latin typeface="Barlow" panose="00000500000000000000" pitchFamily="2" charset="0"/>
            </a:rPr>
            <a:t>6. Strategy ranking activity and results presented</a:t>
          </a:r>
        </a:p>
      </dsp:txBody>
      <dsp:txXfrm>
        <a:off x="6014809" y="2523404"/>
        <a:ext cx="1779170" cy="1041578"/>
      </dsp:txXfrm>
    </dsp:sp>
    <dsp:sp modelId="{E67B1AB1-E06A-452F-8FD9-56D5FF5D86B6}">
      <dsp:nvSpPr>
        <dsp:cNvPr id="0" name=""/>
        <dsp:cNvSpPr/>
      </dsp:nvSpPr>
      <dsp:spPr>
        <a:xfrm>
          <a:off x="6980754" y="349120"/>
          <a:ext cx="1843980" cy="1106388"/>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kern="1200" dirty="0">
              <a:latin typeface="Barlow" panose="00000500000000000000" pitchFamily="2" charset="0"/>
            </a:rPr>
            <a:t>7. Group discussion about strategy implementation</a:t>
          </a:r>
        </a:p>
      </dsp:txBody>
      <dsp:txXfrm>
        <a:off x="7013159" y="381525"/>
        <a:ext cx="1779170" cy="10415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4FE006-16F6-46A3-B7DC-613B674363E3}">
      <dsp:nvSpPr>
        <dsp:cNvPr id="0" name=""/>
        <dsp:cNvSpPr/>
      </dsp:nvSpPr>
      <dsp:spPr>
        <a:xfrm rot="3780567">
          <a:off x="436056" y="1920579"/>
          <a:ext cx="2398332" cy="165958"/>
        </a:xfrm>
        <a:prstGeom prst="rect">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4DEB74A7-6ED7-4491-9B37-329EF9BBF525}">
      <dsp:nvSpPr>
        <dsp:cNvPr id="0" name=""/>
        <dsp:cNvSpPr/>
      </dsp:nvSpPr>
      <dsp:spPr>
        <a:xfrm>
          <a:off x="232228" y="384458"/>
          <a:ext cx="1843980" cy="1106388"/>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b="0" kern="1200" dirty="0">
              <a:latin typeface="Barlow" panose="00000500000000000000" pitchFamily="2" charset="0"/>
            </a:rPr>
            <a:t>1. </a:t>
          </a:r>
          <a:r>
            <a:rPr lang="en-AU" sz="1400" kern="1200" dirty="0">
              <a:latin typeface="Barlow" panose="00000500000000000000" pitchFamily="2" charset="0"/>
            </a:rPr>
            <a:t>Facilitators</a:t>
          </a:r>
          <a:r>
            <a:rPr lang="en-AU" sz="1400" b="0" kern="1200" dirty="0">
              <a:latin typeface="Barlow" panose="00000500000000000000" pitchFamily="2" charset="0"/>
            </a:rPr>
            <a:t> presented project overview and proposed ways to support</a:t>
          </a:r>
        </a:p>
      </dsp:txBody>
      <dsp:txXfrm>
        <a:off x="264633" y="416863"/>
        <a:ext cx="1779170" cy="1041578"/>
      </dsp:txXfrm>
    </dsp:sp>
    <dsp:sp modelId="{5FE13884-8E55-45DE-A9A5-A364471AAFE8}">
      <dsp:nvSpPr>
        <dsp:cNvPr id="0" name=""/>
        <dsp:cNvSpPr/>
      </dsp:nvSpPr>
      <dsp:spPr>
        <a:xfrm rot="17886250">
          <a:off x="1617420" y="2005838"/>
          <a:ext cx="2433471" cy="165958"/>
        </a:xfrm>
        <a:prstGeom prst="rect">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70E4926D-BA66-4C2D-A7E5-CD02C86A0397}">
      <dsp:nvSpPr>
        <dsp:cNvPr id="0" name=""/>
        <dsp:cNvSpPr/>
      </dsp:nvSpPr>
      <dsp:spPr>
        <a:xfrm>
          <a:off x="1324326" y="2525197"/>
          <a:ext cx="1843980" cy="1106388"/>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b="0" kern="1200" dirty="0">
              <a:latin typeface="Barlow" panose="00000500000000000000" pitchFamily="2" charset="0"/>
            </a:rPr>
            <a:t>2. Group discussion about ways to support</a:t>
          </a:r>
        </a:p>
      </dsp:txBody>
      <dsp:txXfrm>
        <a:off x="1356731" y="2557602"/>
        <a:ext cx="1779170" cy="1041578"/>
      </dsp:txXfrm>
    </dsp:sp>
    <dsp:sp modelId="{BE8F3266-AE14-40B9-8684-BCC31075732B}">
      <dsp:nvSpPr>
        <dsp:cNvPr id="0" name=""/>
        <dsp:cNvSpPr/>
      </dsp:nvSpPr>
      <dsp:spPr>
        <a:xfrm rot="3662891">
          <a:off x="2702707" y="2006556"/>
          <a:ext cx="2421270" cy="165958"/>
        </a:xfrm>
        <a:prstGeom prst="rect">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3242F4D6-B0EF-4509-B11B-FF7281811E16}">
      <dsp:nvSpPr>
        <dsp:cNvPr id="0" name=""/>
        <dsp:cNvSpPr/>
      </dsp:nvSpPr>
      <dsp:spPr>
        <a:xfrm>
          <a:off x="2474305" y="375021"/>
          <a:ext cx="1843980" cy="1106388"/>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kern="1200" dirty="0">
              <a:latin typeface="Barlow" panose="00000500000000000000" pitchFamily="2" charset="0"/>
            </a:rPr>
            <a:t>3. Facilitators proposed evidence-based strategies</a:t>
          </a:r>
        </a:p>
      </dsp:txBody>
      <dsp:txXfrm>
        <a:off x="2506710" y="407426"/>
        <a:ext cx="1779170" cy="1041578"/>
      </dsp:txXfrm>
    </dsp:sp>
    <dsp:sp modelId="{DFBD8B73-6676-48A4-8AA3-4350FD60C116}">
      <dsp:nvSpPr>
        <dsp:cNvPr id="0" name=""/>
        <dsp:cNvSpPr/>
      </dsp:nvSpPr>
      <dsp:spPr>
        <a:xfrm rot="17854464">
          <a:off x="3854911" y="1992018"/>
          <a:ext cx="2397777" cy="165958"/>
        </a:xfrm>
        <a:prstGeom prst="rect">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C637CF60-7954-4679-AF9E-EA41BB66FCBA}">
      <dsp:nvSpPr>
        <dsp:cNvPr id="0" name=""/>
        <dsp:cNvSpPr/>
      </dsp:nvSpPr>
      <dsp:spPr>
        <a:xfrm>
          <a:off x="3650009" y="2497328"/>
          <a:ext cx="1843980" cy="1106388"/>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kern="1200" dirty="0">
              <a:latin typeface="Barlow" panose="00000500000000000000" pitchFamily="2" charset="0"/>
            </a:rPr>
            <a:t>4. Group discussion about potential strategies</a:t>
          </a:r>
        </a:p>
      </dsp:txBody>
      <dsp:txXfrm>
        <a:off x="3682414" y="2529733"/>
        <a:ext cx="1779170" cy="1041578"/>
      </dsp:txXfrm>
    </dsp:sp>
    <dsp:sp modelId="{DA5017CC-1935-4BC2-82A9-8B56F71B3B81}">
      <dsp:nvSpPr>
        <dsp:cNvPr id="0" name=""/>
        <dsp:cNvSpPr/>
      </dsp:nvSpPr>
      <dsp:spPr>
        <a:xfrm rot="3500140">
          <a:off x="5134609" y="2024236"/>
          <a:ext cx="2442795" cy="165958"/>
        </a:xfrm>
        <a:prstGeom prst="rect">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F3A8DF12-7E5B-47B4-966D-882E87A715A7}">
      <dsp:nvSpPr>
        <dsp:cNvPr id="0" name=""/>
        <dsp:cNvSpPr/>
      </dsp:nvSpPr>
      <dsp:spPr>
        <a:xfrm>
          <a:off x="4763570" y="368283"/>
          <a:ext cx="1843980" cy="1106388"/>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b="0" kern="1200" dirty="0">
              <a:latin typeface="Barlow" panose="00000500000000000000" pitchFamily="2" charset="0"/>
            </a:rPr>
            <a:t>5. </a:t>
          </a:r>
          <a:r>
            <a:rPr lang="en-AU" sz="1400" kern="1200" dirty="0">
              <a:latin typeface="Barlow" panose="00000500000000000000" pitchFamily="2" charset="0"/>
            </a:rPr>
            <a:t>Facilitators</a:t>
          </a:r>
          <a:r>
            <a:rPr lang="en-AU" sz="1400" b="0" kern="1200" dirty="0">
              <a:latin typeface="Barlow" panose="00000500000000000000" pitchFamily="2" charset="0"/>
            </a:rPr>
            <a:t> documented strategies and input into survey</a:t>
          </a:r>
          <a:endParaRPr lang="en-AU" sz="1400" kern="1200" dirty="0">
            <a:latin typeface="Barlow" panose="00000500000000000000" pitchFamily="2" charset="0"/>
          </a:endParaRPr>
        </a:p>
      </dsp:txBody>
      <dsp:txXfrm>
        <a:off x="4795975" y="400688"/>
        <a:ext cx="1779170" cy="1041578"/>
      </dsp:txXfrm>
    </dsp:sp>
    <dsp:sp modelId="{F77E786C-20C0-4C83-AB18-FC7565446496}">
      <dsp:nvSpPr>
        <dsp:cNvPr id="0" name=""/>
        <dsp:cNvSpPr/>
      </dsp:nvSpPr>
      <dsp:spPr>
        <a:xfrm rot="17696879">
          <a:off x="6399442" y="1932006"/>
          <a:ext cx="2358299" cy="165958"/>
        </a:xfrm>
        <a:prstGeom prst="rect">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5951A162-1611-4EA7-9C8E-FEE5BE21A690}">
      <dsp:nvSpPr>
        <dsp:cNvPr id="0" name=""/>
        <dsp:cNvSpPr/>
      </dsp:nvSpPr>
      <dsp:spPr>
        <a:xfrm>
          <a:off x="5982404" y="2490999"/>
          <a:ext cx="1843980" cy="1106388"/>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glow rad="228600">
            <a:schemeClr val="accent1">
              <a:satMod val="175000"/>
              <a:alpha val="4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b="1" kern="1200" dirty="0">
              <a:latin typeface="Barlow" panose="00000500000000000000" pitchFamily="2" charset="0"/>
            </a:rPr>
            <a:t>6. Strategy ranking activity and results presented</a:t>
          </a:r>
        </a:p>
      </dsp:txBody>
      <dsp:txXfrm>
        <a:off x="6014809" y="2523404"/>
        <a:ext cx="1779170" cy="1041578"/>
      </dsp:txXfrm>
    </dsp:sp>
    <dsp:sp modelId="{E67B1AB1-E06A-452F-8FD9-56D5FF5D86B6}">
      <dsp:nvSpPr>
        <dsp:cNvPr id="0" name=""/>
        <dsp:cNvSpPr/>
      </dsp:nvSpPr>
      <dsp:spPr>
        <a:xfrm>
          <a:off x="6980754" y="349120"/>
          <a:ext cx="1843980" cy="1106388"/>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kern="1200" dirty="0">
              <a:latin typeface="Barlow" panose="00000500000000000000" pitchFamily="2" charset="0"/>
            </a:rPr>
            <a:t>7. Group discussion about strategy implementation</a:t>
          </a:r>
        </a:p>
      </dsp:txBody>
      <dsp:txXfrm>
        <a:off x="7013159" y="381525"/>
        <a:ext cx="1779170" cy="104157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4FE006-16F6-46A3-B7DC-613B674363E3}">
      <dsp:nvSpPr>
        <dsp:cNvPr id="0" name=""/>
        <dsp:cNvSpPr/>
      </dsp:nvSpPr>
      <dsp:spPr>
        <a:xfrm rot="3780567">
          <a:off x="436056" y="1920579"/>
          <a:ext cx="2398332" cy="165958"/>
        </a:xfrm>
        <a:prstGeom prst="rect">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4DEB74A7-6ED7-4491-9B37-329EF9BBF525}">
      <dsp:nvSpPr>
        <dsp:cNvPr id="0" name=""/>
        <dsp:cNvSpPr/>
      </dsp:nvSpPr>
      <dsp:spPr>
        <a:xfrm>
          <a:off x="232228" y="384458"/>
          <a:ext cx="1843980" cy="1106388"/>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b="0" kern="1200" dirty="0">
              <a:latin typeface="Barlow" panose="00000500000000000000" pitchFamily="2" charset="0"/>
            </a:rPr>
            <a:t>1. </a:t>
          </a:r>
          <a:r>
            <a:rPr lang="en-AU" sz="1400" kern="1200" dirty="0">
              <a:latin typeface="Barlow" panose="00000500000000000000" pitchFamily="2" charset="0"/>
            </a:rPr>
            <a:t>Facilitators</a:t>
          </a:r>
          <a:r>
            <a:rPr lang="en-AU" sz="1400" b="0" kern="1200" dirty="0">
              <a:latin typeface="Barlow" panose="00000500000000000000" pitchFamily="2" charset="0"/>
            </a:rPr>
            <a:t> presented project overview and proposed ways to support</a:t>
          </a:r>
        </a:p>
      </dsp:txBody>
      <dsp:txXfrm>
        <a:off x="264633" y="416863"/>
        <a:ext cx="1779170" cy="1041578"/>
      </dsp:txXfrm>
    </dsp:sp>
    <dsp:sp modelId="{5FE13884-8E55-45DE-A9A5-A364471AAFE8}">
      <dsp:nvSpPr>
        <dsp:cNvPr id="0" name=""/>
        <dsp:cNvSpPr/>
      </dsp:nvSpPr>
      <dsp:spPr>
        <a:xfrm rot="17886250">
          <a:off x="1617420" y="2005838"/>
          <a:ext cx="2433471" cy="165958"/>
        </a:xfrm>
        <a:prstGeom prst="rect">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70E4926D-BA66-4C2D-A7E5-CD02C86A0397}">
      <dsp:nvSpPr>
        <dsp:cNvPr id="0" name=""/>
        <dsp:cNvSpPr/>
      </dsp:nvSpPr>
      <dsp:spPr>
        <a:xfrm>
          <a:off x="1324326" y="2525197"/>
          <a:ext cx="1843980" cy="1106388"/>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b="0" kern="1200" dirty="0">
              <a:latin typeface="Barlow" panose="00000500000000000000" pitchFamily="2" charset="0"/>
            </a:rPr>
            <a:t>2. Group discussion about ways to support</a:t>
          </a:r>
        </a:p>
      </dsp:txBody>
      <dsp:txXfrm>
        <a:off x="1356731" y="2557602"/>
        <a:ext cx="1779170" cy="1041578"/>
      </dsp:txXfrm>
    </dsp:sp>
    <dsp:sp modelId="{BE8F3266-AE14-40B9-8684-BCC31075732B}">
      <dsp:nvSpPr>
        <dsp:cNvPr id="0" name=""/>
        <dsp:cNvSpPr/>
      </dsp:nvSpPr>
      <dsp:spPr>
        <a:xfrm rot="3662891">
          <a:off x="2702707" y="2006556"/>
          <a:ext cx="2421270" cy="165958"/>
        </a:xfrm>
        <a:prstGeom prst="rect">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3242F4D6-B0EF-4509-B11B-FF7281811E16}">
      <dsp:nvSpPr>
        <dsp:cNvPr id="0" name=""/>
        <dsp:cNvSpPr/>
      </dsp:nvSpPr>
      <dsp:spPr>
        <a:xfrm>
          <a:off x="2474305" y="375021"/>
          <a:ext cx="1843980" cy="1106388"/>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kern="1200" dirty="0">
              <a:latin typeface="Barlow" panose="00000500000000000000" pitchFamily="2" charset="0"/>
            </a:rPr>
            <a:t>3. Facilitators proposed evidence-based strategies</a:t>
          </a:r>
        </a:p>
      </dsp:txBody>
      <dsp:txXfrm>
        <a:off x="2506710" y="407426"/>
        <a:ext cx="1779170" cy="1041578"/>
      </dsp:txXfrm>
    </dsp:sp>
    <dsp:sp modelId="{DFBD8B73-6676-48A4-8AA3-4350FD60C116}">
      <dsp:nvSpPr>
        <dsp:cNvPr id="0" name=""/>
        <dsp:cNvSpPr/>
      </dsp:nvSpPr>
      <dsp:spPr>
        <a:xfrm rot="17854464">
          <a:off x="3854911" y="1992018"/>
          <a:ext cx="2397777" cy="165958"/>
        </a:xfrm>
        <a:prstGeom prst="rect">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C637CF60-7954-4679-AF9E-EA41BB66FCBA}">
      <dsp:nvSpPr>
        <dsp:cNvPr id="0" name=""/>
        <dsp:cNvSpPr/>
      </dsp:nvSpPr>
      <dsp:spPr>
        <a:xfrm>
          <a:off x="3650009" y="2497328"/>
          <a:ext cx="1843980" cy="1106388"/>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kern="1200" dirty="0">
              <a:latin typeface="Barlow" panose="00000500000000000000" pitchFamily="2" charset="0"/>
            </a:rPr>
            <a:t>4. Group discussion about potential strategies</a:t>
          </a:r>
        </a:p>
      </dsp:txBody>
      <dsp:txXfrm>
        <a:off x="3682414" y="2529733"/>
        <a:ext cx="1779170" cy="1041578"/>
      </dsp:txXfrm>
    </dsp:sp>
    <dsp:sp modelId="{DA5017CC-1935-4BC2-82A9-8B56F71B3B81}">
      <dsp:nvSpPr>
        <dsp:cNvPr id="0" name=""/>
        <dsp:cNvSpPr/>
      </dsp:nvSpPr>
      <dsp:spPr>
        <a:xfrm rot="3500140">
          <a:off x="5134609" y="2024236"/>
          <a:ext cx="2442795" cy="165958"/>
        </a:xfrm>
        <a:prstGeom prst="rect">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F3A8DF12-7E5B-47B4-966D-882E87A715A7}">
      <dsp:nvSpPr>
        <dsp:cNvPr id="0" name=""/>
        <dsp:cNvSpPr/>
      </dsp:nvSpPr>
      <dsp:spPr>
        <a:xfrm>
          <a:off x="4763570" y="368283"/>
          <a:ext cx="1843980" cy="1106388"/>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b="0" kern="1200" dirty="0">
              <a:latin typeface="Barlow" panose="00000500000000000000" pitchFamily="2" charset="0"/>
            </a:rPr>
            <a:t>5. </a:t>
          </a:r>
          <a:r>
            <a:rPr lang="en-AU" sz="1400" kern="1200" dirty="0">
              <a:latin typeface="Barlow" panose="00000500000000000000" pitchFamily="2" charset="0"/>
            </a:rPr>
            <a:t>Facilitators</a:t>
          </a:r>
          <a:r>
            <a:rPr lang="en-AU" sz="1400" b="0" kern="1200" dirty="0">
              <a:latin typeface="Barlow" panose="00000500000000000000" pitchFamily="2" charset="0"/>
            </a:rPr>
            <a:t> documented strategies and input into survey</a:t>
          </a:r>
          <a:endParaRPr lang="en-AU" sz="1400" kern="1200" dirty="0">
            <a:latin typeface="Barlow" panose="00000500000000000000" pitchFamily="2" charset="0"/>
          </a:endParaRPr>
        </a:p>
      </dsp:txBody>
      <dsp:txXfrm>
        <a:off x="4795975" y="400688"/>
        <a:ext cx="1779170" cy="1041578"/>
      </dsp:txXfrm>
    </dsp:sp>
    <dsp:sp modelId="{F77E786C-20C0-4C83-AB18-FC7565446496}">
      <dsp:nvSpPr>
        <dsp:cNvPr id="0" name=""/>
        <dsp:cNvSpPr/>
      </dsp:nvSpPr>
      <dsp:spPr>
        <a:xfrm rot="17696879">
          <a:off x="6399442" y="1932006"/>
          <a:ext cx="2358299" cy="165958"/>
        </a:xfrm>
        <a:prstGeom prst="rect">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5951A162-1611-4EA7-9C8E-FEE5BE21A690}">
      <dsp:nvSpPr>
        <dsp:cNvPr id="0" name=""/>
        <dsp:cNvSpPr/>
      </dsp:nvSpPr>
      <dsp:spPr>
        <a:xfrm>
          <a:off x="5982404" y="2490999"/>
          <a:ext cx="1843980" cy="1106388"/>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50800" dist="38100" dir="5400000" algn="t"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b="0" kern="1200" dirty="0">
              <a:latin typeface="Barlow" panose="00000500000000000000" pitchFamily="2" charset="0"/>
            </a:rPr>
            <a:t>6. Strategy ranking activity and results presented</a:t>
          </a:r>
        </a:p>
      </dsp:txBody>
      <dsp:txXfrm>
        <a:off x="6014809" y="2523404"/>
        <a:ext cx="1779170" cy="1041578"/>
      </dsp:txXfrm>
    </dsp:sp>
    <dsp:sp modelId="{E67B1AB1-E06A-452F-8FD9-56D5FF5D86B6}">
      <dsp:nvSpPr>
        <dsp:cNvPr id="0" name=""/>
        <dsp:cNvSpPr/>
      </dsp:nvSpPr>
      <dsp:spPr>
        <a:xfrm>
          <a:off x="6980754" y="349120"/>
          <a:ext cx="1843980" cy="1106388"/>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glow rad="228600">
            <a:schemeClr val="accent1">
              <a:satMod val="175000"/>
              <a:alpha val="4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b="1" kern="1200" dirty="0">
              <a:latin typeface="Barlow" panose="00000500000000000000" pitchFamily="2" charset="0"/>
            </a:rPr>
            <a:t>7. Group discussion about strategy implementation</a:t>
          </a:r>
        </a:p>
      </dsp:txBody>
      <dsp:txXfrm>
        <a:off x="7013159" y="381525"/>
        <a:ext cx="1779170" cy="1041578"/>
      </dsp:txXfrm>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5763" y="850900"/>
            <a:ext cx="4075112" cy="2292350"/>
          </a:xfrm>
        </p:spPr>
      </p:sp>
      <p:sp>
        <p:nvSpPr>
          <p:cNvPr id="3" name="Notes Placeholder 2"/>
          <p:cNvSpPr>
            <a:spLocks noGrp="1"/>
          </p:cNvSpPr>
          <p:nvPr>
            <p:ph type="body" idx="1"/>
          </p:nvPr>
        </p:nvSpPr>
        <p:spPr/>
        <p:txBody>
          <a:bodyPr/>
          <a:lstStyle/>
          <a:p>
            <a:pPr marL="158750" indent="0">
              <a:buNone/>
            </a:pPr>
            <a:endParaRPr lang="en-NZ"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4E2841-FFFD-4A59-BE8D-6DD6D3A261CD}" type="slidenum">
              <a:rPr kumimoji="0" lang="en-NZ" sz="1200" b="0" i="0" u="none" strike="noStrike" kern="1200" cap="none" spc="0" normalizeH="0" baseline="0" noProof="0" smtClean="0">
                <a:ln>
                  <a:noFill/>
                </a:ln>
                <a:solidFill>
                  <a:prstClr val="black"/>
                </a:solidFill>
                <a:effectLst/>
                <a:uLnTx/>
                <a:uFillTx/>
                <a:latin typeface="Times New Roman"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NZ" sz="1200" b="0" i="0" u="none" strike="noStrike" kern="1200" cap="none" spc="0" normalizeH="0" baseline="0" noProof="0" dirty="0">
              <a:ln>
                <a:noFill/>
              </a:ln>
              <a:solidFill>
                <a:prstClr val="black"/>
              </a:solidFill>
              <a:effectLst/>
              <a:uLnTx/>
              <a:uFillTx/>
              <a:latin typeface="Times New Roman" charset="0"/>
              <a:ea typeface="+mn-ea"/>
              <a:cs typeface="+mn-cs"/>
            </a:endParaRPr>
          </a:p>
        </p:txBody>
      </p:sp>
    </p:spTree>
    <p:extLst>
      <p:ext uri="{BB962C8B-B14F-4D97-AF65-F5344CB8AC3E}">
        <p14:creationId xmlns:p14="http://schemas.microsoft.com/office/powerpoint/2010/main" val="3018935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a715632f6c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a715632f6c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35966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a715632f6c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a715632f6c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21352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a715632f6c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a715632f6c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36367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a715632f6c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a715632f6c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dirty="0"/>
              <a:t>Change education icon</a:t>
            </a:r>
            <a:endParaRPr dirty="0"/>
          </a:p>
        </p:txBody>
      </p:sp>
    </p:spTree>
    <p:extLst>
      <p:ext uri="{BB962C8B-B14F-4D97-AF65-F5344CB8AC3E}">
        <p14:creationId xmlns:p14="http://schemas.microsoft.com/office/powerpoint/2010/main" val="1830580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160491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a715632f6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a715632f6c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nSpc>
                <a:spcPct val="107000"/>
              </a:lnSpc>
              <a:spcAft>
                <a:spcPts val="800"/>
              </a:spcAft>
              <a:buFont typeface="+mj-lt"/>
              <a:buNone/>
            </a:pPr>
            <a:endParaRPr lang="en-AU" dirty="0"/>
          </a:p>
        </p:txBody>
      </p:sp>
    </p:spTree>
    <p:extLst>
      <p:ext uri="{BB962C8B-B14F-4D97-AF65-F5344CB8AC3E}">
        <p14:creationId xmlns:p14="http://schemas.microsoft.com/office/powerpoint/2010/main" val="37397044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a715632f6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a715632f6c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nSpc>
                <a:spcPct val="107000"/>
              </a:lnSpc>
              <a:spcAft>
                <a:spcPts val="800"/>
              </a:spcAft>
              <a:buFont typeface="+mj-lt"/>
              <a:buNone/>
            </a:pPr>
            <a:endParaRPr lang="en-AU" dirty="0"/>
          </a:p>
        </p:txBody>
      </p:sp>
    </p:spTree>
    <p:extLst>
      <p:ext uri="{BB962C8B-B14F-4D97-AF65-F5344CB8AC3E}">
        <p14:creationId xmlns:p14="http://schemas.microsoft.com/office/powerpoint/2010/main" val="24788479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a715632f6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a715632f6c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nSpc>
                <a:spcPct val="107000"/>
              </a:lnSpc>
              <a:spcAft>
                <a:spcPts val="800"/>
              </a:spcAft>
              <a:buFont typeface="+mj-lt"/>
              <a:buNone/>
            </a:pPr>
            <a:endParaRPr lang="en-AU" dirty="0"/>
          </a:p>
        </p:txBody>
      </p:sp>
    </p:spTree>
    <p:extLst>
      <p:ext uri="{BB962C8B-B14F-4D97-AF65-F5344CB8AC3E}">
        <p14:creationId xmlns:p14="http://schemas.microsoft.com/office/powerpoint/2010/main" val="41400490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a715632f6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a715632f6c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nSpc>
                <a:spcPct val="107000"/>
              </a:lnSpc>
              <a:spcAft>
                <a:spcPts val="800"/>
              </a:spcAft>
              <a:buFont typeface="+mj-lt"/>
              <a:buNone/>
            </a:pPr>
            <a:endParaRPr lang="en-AU" dirty="0"/>
          </a:p>
        </p:txBody>
      </p:sp>
    </p:spTree>
    <p:extLst>
      <p:ext uri="{BB962C8B-B14F-4D97-AF65-F5344CB8AC3E}">
        <p14:creationId xmlns:p14="http://schemas.microsoft.com/office/powerpoint/2010/main" val="26492273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a715632f6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a715632f6c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nSpc>
                <a:spcPct val="107000"/>
              </a:lnSpc>
              <a:spcAft>
                <a:spcPts val="800"/>
              </a:spcAft>
              <a:buFont typeface="+mj-lt"/>
              <a:buNone/>
            </a:pPr>
            <a:endParaRPr lang="en-AU" dirty="0"/>
          </a:p>
        </p:txBody>
      </p:sp>
    </p:spTree>
    <p:extLst>
      <p:ext uri="{BB962C8B-B14F-4D97-AF65-F5344CB8AC3E}">
        <p14:creationId xmlns:p14="http://schemas.microsoft.com/office/powerpoint/2010/main" val="4168038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g8f342daea5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3" name="Google Shape;953;g8f342daea5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g8f342daea5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3" name="Google Shape;953;g8f342daea5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nSpc>
                <a:spcPct val="107000"/>
              </a:lnSpc>
              <a:buFont typeface="+mj-lt"/>
              <a:buNone/>
            </a:pPr>
            <a:endParaRPr lang="en-AU" dirty="0"/>
          </a:p>
        </p:txBody>
      </p:sp>
    </p:spTree>
    <p:extLst>
      <p:ext uri="{BB962C8B-B14F-4D97-AF65-F5344CB8AC3E}">
        <p14:creationId xmlns:p14="http://schemas.microsoft.com/office/powerpoint/2010/main" val="21842892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8f342daea5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7" name="Google Shape;927;g8f342daea5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567882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a715632f6c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a715632f6c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a715632f6c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a715632f6c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362341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a715632f6c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a715632f6c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688603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a715632f6c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a715632f6c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38223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ad72f743d5_0_24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ad72f743d5_0_2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000114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ad72f743d5_0_24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ad72f743d5_0_2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000137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a715632f6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a715632f6c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20974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b209e1f3bc_0_5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b209e1f3bc_0_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a715632f6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a715632f6c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878491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a715632f6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a715632f6c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806806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a715632f6c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a715632f6c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850201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a715632f6c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a715632f6c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730997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a715632f6c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a715632f6c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44507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ad72f743d5_0_24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ad72f743d5_0_2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003182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ad72f743d5_0_24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ad72f743d5_0_2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712513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ad72f743d5_0_24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ad72f743d5_0_2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83936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ad72f743d5_0_24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ad72f743d5_0_2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89540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a715632f6c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a715632f6c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16391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b209e1f3bc_0_5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b209e1f3bc_0_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362057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8f342daea5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8f342daea5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endParaRPr lang="en-AU"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a715632f6c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a715632f6c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525883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ad72f743d5_0_24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ad72f743d5_0_2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493777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a715632f6c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a715632f6c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072832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8f342daea5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8f342daea5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AU" dirty="0"/>
              <a:t>CHANGE ICONS so they are relevant</a:t>
            </a:r>
          </a:p>
        </p:txBody>
      </p:sp>
    </p:spTree>
    <p:extLst>
      <p:ext uri="{BB962C8B-B14F-4D97-AF65-F5344CB8AC3E}">
        <p14:creationId xmlns:p14="http://schemas.microsoft.com/office/powerpoint/2010/main" val="37044831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8f342daea5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8f342daea5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AU" dirty="0"/>
              <a:t>CHANGE ICONS so they are relevant</a:t>
            </a:r>
          </a:p>
        </p:txBody>
      </p:sp>
    </p:spTree>
    <p:extLst>
      <p:ext uri="{BB962C8B-B14F-4D97-AF65-F5344CB8AC3E}">
        <p14:creationId xmlns:p14="http://schemas.microsoft.com/office/powerpoint/2010/main" val="37993524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8f342daea5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8f342daea5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AU" dirty="0"/>
          </a:p>
        </p:txBody>
      </p:sp>
    </p:spTree>
    <p:extLst>
      <p:ext uri="{BB962C8B-B14F-4D97-AF65-F5344CB8AC3E}">
        <p14:creationId xmlns:p14="http://schemas.microsoft.com/office/powerpoint/2010/main" val="19362314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a715632f6c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a715632f6c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365962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8f342daea5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8f342daea5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endParaRPr lang="en-AU" dirty="0"/>
          </a:p>
        </p:txBody>
      </p:sp>
    </p:spTree>
    <p:extLst>
      <p:ext uri="{BB962C8B-B14F-4D97-AF65-F5344CB8AC3E}">
        <p14:creationId xmlns:p14="http://schemas.microsoft.com/office/powerpoint/2010/main" val="41381728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ad72f743d5_0_24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ad72f743d5_0_2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4905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ad72f743d5_0_24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ad72f743d5_0_2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219948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a715632f6c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a715632f6c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45545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ad72f743d5_0_24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ad72f743d5_0_2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868528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ad72f743d5_0_24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ad72f743d5_0_2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306429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ad72f743d5_0_24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ad72f743d5_0_2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81357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8d3aa2a3e7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8d3aa2a3e7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371722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8d3aa2a3e7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8d3aa2a3e7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004212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8d3aa2a3e7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8d3aa2a3e7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632357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8d3aa2a3e7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8d3aa2a3e7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677055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8f342daea5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7" name="Google Shape;927;g8f342daea5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g8f342daea5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3" name="Google Shape;953;g8f342daea5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ad72f743d5_0_24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ad72f743d5_0_2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365483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g8d3aa2a3e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1" name="Google Shape;1091;g8d3aa2a3e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ga3e903d5e5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1" name="Google Shape;1051;ga3e903d5e5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93069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ga3e903d5e5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1" name="Google Shape;1051;ga3e903d5e5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34875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ga3e903d5e5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1" name="Google Shape;1051;ga3e903d5e5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299397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11.jpg"/><Relationship Id="rId1" Type="http://schemas.openxmlformats.org/officeDocument/2006/relationships/slideMaster" Target="../slideMasters/slideMaster2.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30"/>
        <p:cNvGrpSpPr/>
        <p:nvPr/>
      </p:nvGrpSpPr>
      <p:grpSpPr>
        <a:xfrm>
          <a:off x="0" y="0"/>
          <a:ext cx="0" cy="0"/>
          <a:chOff x="0" y="0"/>
          <a:chExt cx="0" cy="0"/>
        </a:xfrm>
      </p:grpSpPr>
      <p:grpSp>
        <p:nvGrpSpPr>
          <p:cNvPr id="31" name="Google Shape;31;p5"/>
          <p:cNvGrpSpPr/>
          <p:nvPr/>
        </p:nvGrpSpPr>
        <p:grpSpPr>
          <a:xfrm rot="10800000" flipH="1">
            <a:off x="30" y="-7"/>
            <a:ext cx="9144214" cy="5157060"/>
            <a:chOff x="1614300" y="238125"/>
            <a:chExt cx="4406850" cy="2485450"/>
          </a:xfrm>
        </p:grpSpPr>
        <p:sp>
          <p:nvSpPr>
            <p:cNvPr id="32" name="Google Shape;32;p5"/>
            <p:cNvSpPr/>
            <p:nvPr/>
          </p:nvSpPr>
          <p:spPr>
            <a:xfrm>
              <a:off x="1614300" y="238125"/>
              <a:ext cx="2486200" cy="2485450"/>
            </a:xfrm>
            <a:custGeom>
              <a:avLst/>
              <a:gdLst/>
              <a:ahLst/>
              <a:cxnLst/>
              <a:rect l="l" t="t" r="r" b="b"/>
              <a:pathLst>
                <a:path w="99448" h="99418" extrusionOk="0">
                  <a:moveTo>
                    <a:pt x="36298" y="707"/>
                  </a:moveTo>
                  <a:lnTo>
                    <a:pt x="45760" y="8253"/>
                  </a:lnTo>
                  <a:lnTo>
                    <a:pt x="36873" y="11760"/>
                  </a:lnTo>
                  <a:cubicBezTo>
                    <a:pt x="36754" y="11668"/>
                    <a:pt x="36611" y="11611"/>
                    <a:pt x="36455" y="11611"/>
                  </a:cubicBezTo>
                  <a:cubicBezTo>
                    <a:pt x="36438" y="11611"/>
                    <a:pt x="36420" y="11612"/>
                    <a:pt x="36402" y="11613"/>
                  </a:cubicBezTo>
                  <a:cubicBezTo>
                    <a:pt x="36383" y="11611"/>
                    <a:pt x="36364" y="11610"/>
                    <a:pt x="36346" y="11610"/>
                  </a:cubicBezTo>
                  <a:cubicBezTo>
                    <a:pt x="36217" y="11610"/>
                    <a:pt x="36092" y="11654"/>
                    <a:pt x="35989" y="11731"/>
                  </a:cubicBezTo>
                  <a:lnTo>
                    <a:pt x="30787" y="8783"/>
                  </a:lnTo>
                  <a:lnTo>
                    <a:pt x="35341" y="1076"/>
                  </a:lnTo>
                  <a:cubicBezTo>
                    <a:pt x="35396" y="1109"/>
                    <a:pt x="35468" y="1126"/>
                    <a:pt x="35537" y="1126"/>
                  </a:cubicBezTo>
                  <a:cubicBezTo>
                    <a:pt x="35561" y="1126"/>
                    <a:pt x="35584" y="1124"/>
                    <a:pt x="35606" y="1120"/>
                  </a:cubicBezTo>
                  <a:cubicBezTo>
                    <a:pt x="35901" y="1120"/>
                    <a:pt x="36166" y="958"/>
                    <a:pt x="36298" y="707"/>
                  </a:cubicBezTo>
                  <a:close/>
                  <a:moveTo>
                    <a:pt x="73554" y="560"/>
                  </a:moveTo>
                  <a:cubicBezTo>
                    <a:pt x="73702" y="752"/>
                    <a:pt x="73938" y="870"/>
                    <a:pt x="74188" y="870"/>
                  </a:cubicBezTo>
                  <a:cubicBezTo>
                    <a:pt x="74247" y="870"/>
                    <a:pt x="74321" y="855"/>
                    <a:pt x="74394" y="840"/>
                  </a:cubicBezTo>
                  <a:lnTo>
                    <a:pt x="82868" y="10449"/>
                  </a:lnTo>
                  <a:lnTo>
                    <a:pt x="78742" y="13190"/>
                  </a:lnTo>
                  <a:cubicBezTo>
                    <a:pt x="78609" y="13101"/>
                    <a:pt x="78447" y="13057"/>
                    <a:pt x="78300" y="13057"/>
                  </a:cubicBezTo>
                  <a:cubicBezTo>
                    <a:pt x="78241" y="13057"/>
                    <a:pt x="78197" y="13072"/>
                    <a:pt x="78152" y="13072"/>
                  </a:cubicBezTo>
                  <a:lnTo>
                    <a:pt x="70209" y="3286"/>
                  </a:lnTo>
                  <a:lnTo>
                    <a:pt x="73554" y="560"/>
                  </a:lnTo>
                  <a:close/>
                  <a:moveTo>
                    <a:pt x="66510" y="516"/>
                  </a:moveTo>
                  <a:lnTo>
                    <a:pt x="53571" y="13971"/>
                  </a:lnTo>
                  <a:lnTo>
                    <a:pt x="46556" y="8371"/>
                  </a:lnTo>
                  <a:lnTo>
                    <a:pt x="66510" y="516"/>
                  </a:lnTo>
                  <a:close/>
                  <a:moveTo>
                    <a:pt x="98166" y="737"/>
                  </a:moveTo>
                  <a:cubicBezTo>
                    <a:pt x="98225" y="840"/>
                    <a:pt x="98298" y="943"/>
                    <a:pt x="98402" y="1002"/>
                  </a:cubicBezTo>
                  <a:lnTo>
                    <a:pt x="87997" y="14443"/>
                  </a:lnTo>
                  <a:cubicBezTo>
                    <a:pt x="87909" y="14398"/>
                    <a:pt x="87805" y="14384"/>
                    <a:pt x="87702" y="14384"/>
                  </a:cubicBezTo>
                  <a:cubicBezTo>
                    <a:pt x="87687" y="14383"/>
                    <a:pt x="87672" y="14382"/>
                    <a:pt x="87658" y="14382"/>
                  </a:cubicBezTo>
                  <a:cubicBezTo>
                    <a:pt x="87439" y="14382"/>
                    <a:pt x="87236" y="14483"/>
                    <a:pt x="87098" y="14649"/>
                  </a:cubicBezTo>
                  <a:lnTo>
                    <a:pt x="83458" y="10522"/>
                  </a:lnTo>
                  <a:lnTo>
                    <a:pt x="98166" y="737"/>
                  </a:lnTo>
                  <a:close/>
                  <a:moveTo>
                    <a:pt x="66849" y="737"/>
                  </a:moveTo>
                  <a:cubicBezTo>
                    <a:pt x="66982" y="825"/>
                    <a:pt x="67129" y="870"/>
                    <a:pt x="67291" y="870"/>
                  </a:cubicBezTo>
                  <a:cubicBezTo>
                    <a:pt x="67409" y="870"/>
                    <a:pt x="67542" y="825"/>
                    <a:pt x="67659" y="766"/>
                  </a:cubicBezTo>
                  <a:lnTo>
                    <a:pt x="69649" y="3227"/>
                  </a:lnTo>
                  <a:lnTo>
                    <a:pt x="55398" y="14885"/>
                  </a:lnTo>
                  <a:cubicBezTo>
                    <a:pt x="55261" y="14734"/>
                    <a:pt x="55074" y="14647"/>
                    <a:pt x="54871" y="14647"/>
                  </a:cubicBezTo>
                  <a:cubicBezTo>
                    <a:pt x="54855" y="14647"/>
                    <a:pt x="54839" y="14648"/>
                    <a:pt x="54823" y="14649"/>
                  </a:cubicBezTo>
                  <a:cubicBezTo>
                    <a:pt x="54705" y="14649"/>
                    <a:pt x="54602" y="14664"/>
                    <a:pt x="54499" y="14723"/>
                  </a:cubicBezTo>
                  <a:lnTo>
                    <a:pt x="53880" y="14222"/>
                  </a:lnTo>
                  <a:lnTo>
                    <a:pt x="66849" y="737"/>
                  </a:lnTo>
                  <a:close/>
                  <a:moveTo>
                    <a:pt x="30580" y="9108"/>
                  </a:moveTo>
                  <a:lnTo>
                    <a:pt x="35724" y="12026"/>
                  </a:lnTo>
                  <a:cubicBezTo>
                    <a:pt x="35680" y="12085"/>
                    <a:pt x="35665" y="12158"/>
                    <a:pt x="35650" y="12232"/>
                  </a:cubicBezTo>
                  <a:lnTo>
                    <a:pt x="26646" y="15769"/>
                  </a:lnTo>
                  <a:lnTo>
                    <a:pt x="30580" y="9108"/>
                  </a:lnTo>
                  <a:close/>
                  <a:moveTo>
                    <a:pt x="634" y="13087"/>
                  </a:moveTo>
                  <a:lnTo>
                    <a:pt x="5439" y="15990"/>
                  </a:lnTo>
                  <a:lnTo>
                    <a:pt x="4024" y="18436"/>
                  </a:lnTo>
                  <a:lnTo>
                    <a:pt x="634" y="13087"/>
                  </a:lnTo>
                  <a:close/>
                  <a:moveTo>
                    <a:pt x="46128" y="8533"/>
                  </a:moveTo>
                  <a:lnTo>
                    <a:pt x="53291" y="14266"/>
                  </a:lnTo>
                  <a:lnTo>
                    <a:pt x="48973" y="18761"/>
                  </a:lnTo>
                  <a:lnTo>
                    <a:pt x="48869" y="18761"/>
                  </a:lnTo>
                  <a:cubicBezTo>
                    <a:pt x="48752" y="18761"/>
                    <a:pt x="48634" y="18775"/>
                    <a:pt x="48530" y="18820"/>
                  </a:cubicBezTo>
                  <a:lnTo>
                    <a:pt x="37183" y="12394"/>
                  </a:lnTo>
                  <a:cubicBezTo>
                    <a:pt x="37168" y="12276"/>
                    <a:pt x="37153" y="12173"/>
                    <a:pt x="37124" y="12085"/>
                  </a:cubicBezTo>
                  <a:lnTo>
                    <a:pt x="46128" y="8533"/>
                  </a:lnTo>
                  <a:close/>
                  <a:moveTo>
                    <a:pt x="53600" y="14516"/>
                  </a:moveTo>
                  <a:lnTo>
                    <a:pt x="54190" y="14988"/>
                  </a:lnTo>
                  <a:cubicBezTo>
                    <a:pt x="54027" y="15268"/>
                    <a:pt x="54027" y="15607"/>
                    <a:pt x="54175" y="15887"/>
                  </a:cubicBezTo>
                  <a:lnTo>
                    <a:pt x="49739" y="19527"/>
                  </a:lnTo>
                  <a:lnTo>
                    <a:pt x="49621" y="19453"/>
                  </a:lnTo>
                  <a:cubicBezTo>
                    <a:pt x="49606" y="19262"/>
                    <a:pt x="49503" y="19070"/>
                    <a:pt x="49356" y="18937"/>
                  </a:cubicBezTo>
                  <a:lnTo>
                    <a:pt x="53600" y="14516"/>
                  </a:lnTo>
                  <a:close/>
                  <a:moveTo>
                    <a:pt x="83119" y="10729"/>
                  </a:moveTo>
                  <a:lnTo>
                    <a:pt x="86936" y="15076"/>
                  </a:lnTo>
                  <a:cubicBezTo>
                    <a:pt x="86921" y="15268"/>
                    <a:pt x="86965" y="15474"/>
                    <a:pt x="87069" y="15651"/>
                  </a:cubicBezTo>
                  <a:lnTo>
                    <a:pt x="83723" y="19954"/>
                  </a:lnTo>
                  <a:lnTo>
                    <a:pt x="79007" y="14148"/>
                  </a:lnTo>
                  <a:cubicBezTo>
                    <a:pt x="79081" y="13927"/>
                    <a:pt x="79066" y="13706"/>
                    <a:pt x="78978" y="13499"/>
                  </a:cubicBezTo>
                  <a:lnTo>
                    <a:pt x="83119" y="10729"/>
                  </a:lnTo>
                  <a:close/>
                  <a:moveTo>
                    <a:pt x="15534" y="575"/>
                  </a:moveTo>
                  <a:lnTo>
                    <a:pt x="30241" y="8916"/>
                  </a:lnTo>
                  <a:lnTo>
                    <a:pt x="26041" y="16005"/>
                  </a:lnTo>
                  <a:lnTo>
                    <a:pt x="14030" y="20735"/>
                  </a:lnTo>
                  <a:lnTo>
                    <a:pt x="5984" y="15843"/>
                  </a:lnTo>
                  <a:lnTo>
                    <a:pt x="14679" y="825"/>
                  </a:lnTo>
                  <a:cubicBezTo>
                    <a:pt x="14767" y="840"/>
                    <a:pt x="14841" y="855"/>
                    <a:pt x="14929" y="855"/>
                  </a:cubicBezTo>
                  <a:cubicBezTo>
                    <a:pt x="14944" y="856"/>
                    <a:pt x="14959" y="856"/>
                    <a:pt x="14974" y="856"/>
                  </a:cubicBezTo>
                  <a:cubicBezTo>
                    <a:pt x="15193" y="856"/>
                    <a:pt x="15396" y="754"/>
                    <a:pt x="15534" y="575"/>
                  </a:cubicBezTo>
                  <a:close/>
                  <a:moveTo>
                    <a:pt x="69900" y="3537"/>
                  </a:moveTo>
                  <a:lnTo>
                    <a:pt x="77769" y="13249"/>
                  </a:lnTo>
                  <a:cubicBezTo>
                    <a:pt x="77578" y="13440"/>
                    <a:pt x="77489" y="13720"/>
                    <a:pt x="77533" y="13986"/>
                  </a:cubicBezTo>
                  <a:lnTo>
                    <a:pt x="64476" y="22681"/>
                  </a:lnTo>
                  <a:lnTo>
                    <a:pt x="55590" y="15592"/>
                  </a:lnTo>
                  <a:cubicBezTo>
                    <a:pt x="55604" y="15474"/>
                    <a:pt x="55604" y="15371"/>
                    <a:pt x="55575" y="15253"/>
                  </a:cubicBezTo>
                  <a:lnTo>
                    <a:pt x="69900" y="3537"/>
                  </a:lnTo>
                  <a:close/>
                  <a:moveTo>
                    <a:pt x="48250" y="20057"/>
                  </a:moveTo>
                  <a:cubicBezTo>
                    <a:pt x="48368" y="20205"/>
                    <a:pt x="48545" y="20308"/>
                    <a:pt x="48722" y="20338"/>
                  </a:cubicBezTo>
                  <a:lnTo>
                    <a:pt x="45303" y="23138"/>
                  </a:lnTo>
                  <a:lnTo>
                    <a:pt x="48250" y="20057"/>
                  </a:lnTo>
                  <a:close/>
                  <a:moveTo>
                    <a:pt x="5792" y="16196"/>
                  </a:moveTo>
                  <a:lnTo>
                    <a:pt x="13574" y="20912"/>
                  </a:lnTo>
                  <a:lnTo>
                    <a:pt x="7178" y="23432"/>
                  </a:lnTo>
                  <a:lnTo>
                    <a:pt x="4260" y="18820"/>
                  </a:lnTo>
                  <a:lnTo>
                    <a:pt x="5792" y="16196"/>
                  </a:lnTo>
                  <a:close/>
                  <a:moveTo>
                    <a:pt x="25717" y="16565"/>
                  </a:moveTo>
                  <a:lnTo>
                    <a:pt x="21104" y="24346"/>
                  </a:lnTo>
                  <a:cubicBezTo>
                    <a:pt x="21045" y="24331"/>
                    <a:pt x="20972" y="24317"/>
                    <a:pt x="20898" y="24317"/>
                  </a:cubicBezTo>
                  <a:cubicBezTo>
                    <a:pt x="20692" y="24317"/>
                    <a:pt x="20485" y="24405"/>
                    <a:pt x="20338" y="24552"/>
                  </a:cubicBezTo>
                  <a:lnTo>
                    <a:pt x="14473" y="20986"/>
                  </a:lnTo>
                  <a:lnTo>
                    <a:pt x="25717" y="16565"/>
                  </a:lnTo>
                  <a:close/>
                  <a:moveTo>
                    <a:pt x="55428" y="15975"/>
                  </a:moveTo>
                  <a:lnTo>
                    <a:pt x="64123" y="22917"/>
                  </a:lnTo>
                  <a:lnTo>
                    <a:pt x="60910" y="25053"/>
                  </a:lnTo>
                  <a:cubicBezTo>
                    <a:pt x="60777" y="24921"/>
                    <a:pt x="60586" y="24862"/>
                    <a:pt x="60394" y="24862"/>
                  </a:cubicBezTo>
                  <a:cubicBezTo>
                    <a:pt x="60381" y="24861"/>
                    <a:pt x="60367" y="24861"/>
                    <a:pt x="60354" y="24861"/>
                  </a:cubicBezTo>
                  <a:cubicBezTo>
                    <a:pt x="60105" y="24861"/>
                    <a:pt x="59885" y="24991"/>
                    <a:pt x="59746" y="25201"/>
                  </a:cubicBezTo>
                  <a:lnTo>
                    <a:pt x="50107" y="19733"/>
                  </a:lnTo>
                  <a:lnTo>
                    <a:pt x="54470" y="16167"/>
                  </a:lnTo>
                  <a:cubicBezTo>
                    <a:pt x="54587" y="16211"/>
                    <a:pt x="54705" y="16241"/>
                    <a:pt x="54823" y="16241"/>
                  </a:cubicBezTo>
                  <a:cubicBezTo>
                    <a:pt x="54838" y="16241"/>
                    <a:pt x="54853" y="16242"/>
                    <a:pt x="54868" y="16242"/>
                  </a:cubicBezTo>
                  <a:cubicBezTo>
                    <a:pt x="55087" y="16242"/>
                    <a:pt x="55289" y="16141"/>
                    <a:pt x="55428" y="15975"/>
                  </a:cubicBezTo>
                  <a:close/>
                  <a:moveTo>
                    <a:pt x="4039" y="19203"/>
                  </a:moveTo>
                  <a:lnTo>
                    <a:pt x="6794" y="23580"/>
                  </a:lnTo>
                  <a:lnTo>
                    <a:pt x="339" y="26129"/>
                  </a:lnTo>
                  <a:cubicBezTo>
                    <a:pt x="281" y="26041"/>
                    <a:pt x="222" y="25982"/>
                    <a:pt x="148" y="25923"/>
                  </a:cubicBezTo>
                  <a:lnTo>
                    <a:pt x="4039" y="19203"/>
                  </a:lnTo>
                  <a:close/>
                  <a:moveTo>
                    <a:pt x="64447" y="23167"/>
                  </a:moveTo>
                  <a:lnTo>
                    <a:pt x="72744" y="29799"/>
                  </a:lnTo>
                  <a:lnTo>
                    <a:pt x="61131" y="25805"/>
                  </a:lnTo>
                  <a:cubicBezTo>
                    <a:pt x="61160" y="25672"/>
                    <a:pt x="61160" y="25525"/>
                    <a:pt x="61116" y="25378"/>
                  </a:cubicBezTo>
                  <a:lnTo>
                    <a:pt x="64447" y="23167"/>
                  </a:lnTo>
                  <a:close/>
                  <a:moveTo>
                    <a:pt x="77681" y="14354"/>
                  </a:moveTo>
                  <a:cubicBezTo>
                    <a:pt x="77828" y="14546"/>
                    <a:pt x="78049" y="14649"/>
                    <a:pt x="78285" y="14649"/>
                  </a:cubicBezTo>
                  <a:cubicBezTo>
                    <a:pt x="78462" y="14649"/>
                    <a:pt x="78639" y="14590"/>
                    <a:pt x="78771" y="14487"/>
                  </a:cubicBezTo>
                  <a:lnTo>
                    <a:pt x="83473" y="20293"/>
                  </a:lnTo>
                  <a:lnTo>
                    <a:pt x="75529" y="30550"/>
                  </a:lnTo>
                  <a:cubicBezTo>
                    <a:pt x="75411" y="30462"/>
                    <a:pt x="75264" y="30418"/>
                    <a:pt x="75102" y="30418"/>
                  </a:cubicBezTo>
                  <a:cubicBezTo>
                    <a:pt x="74984" y="30418"/>
                    <a:pt x="74866" y="30447"/>
                    <a:pt x="74763" y="30492"/>
                  </a:cubicBezTo>
                  <a:lnTo>
                    <a:pt x="73864" y="30182"/>
                  </a:lnTo>
                  <a:lnTo>
                    <a:pt x="64786" y="22946"/>
                  </a:lnTo>
                  <a:lnTo>
                    <a:pt x="77681" y="14354"/>
                  </a:lnTo>
                  <a:close/>
                  <a:moveTo>
                    <a:pt x="35665" y="12645"/>
                  </a:moveTo>
                  <a:cubicBezTo>
                    <a:pt x="35748" y="12950"/>
                    <a:pt x="36028" y="13178"/>
                    <a:pt x="36344" y="13178"/>
                  </a:cubicBezTo>
                  <a:cubicBezTo>
                    <a:pt x="36363" y="13178"/>
                    <a:pt x="36382" y="13177"/>
                    <a:pt x="36402" y="13175"/>
                  </a:cubicBezTo>
                  <a:cubicBezTo>
                    <a:pt x="36414" y="13176"/>
                    <a:pt x="36427" y="13176"/>
                    <a:pt x="36440" y="13176"/>
                  </a:cubicBezTo>
                  <a:cubicBezTo>
                    <a:pt x="36706" y="13176"/>
                    <a:pt x="36953" y="13031"/>
                    <a:pt x="37080" y="12792"/>
                  </a:cubicBezTo>
                  <a:lnTo>
                    <a:pt x="48221" y="19100"/>
                  </a:lnTo>
                  <a:cubicBezTo>
                    <a:pt x="48118" y="19276"/>
                    <a:pt x="48074" y="19468"/>
                    <a:pt x="48103" y="19660"/>
                  </a:cubicBezTo>
                  <a:lnTo>
                    <a:pt x="42724" y="25245"/>
                  </a:lnTo>
                  <a:lnTo>
                    <a:pt x="34324" y="32113"/>
                  </a:lnTo>
                  <a:cubicBezTo>
                    <a:pt x="34176" y="31965"/>
                    <a:pt x="33970" y="31877"/>
                    <a:pt x="33749" y="31877"/>
                  </a:cubicBezTo>
                  <a:cubicBezTo>
                    <a:pt x="33737" y="31876"/>
                    <a:pt x="33725" y="31876"/>
                    <a:pt x="33714" y="31876"/>
                  </a:cubicBezTo>
                  <a:cubicBezTo>
                    <a:pt x="33447" y="31876"/>
                    <a:pt x="33199" y="32035"/>
                    <a:pt x="33086" y="32275"/>
                  </a:cubicBezTo>
                  <a:lnTo>
                    <a:pt x="21635" y="25333"/>
                  </a:lnTo>
                  <a:cubicBezTo>
                    <a:pt x="21709" y="25068"/>
                    <a:pt x="21635" y="24773"/>
                    <a:pt x="21443" y="24552"/>
                  </a:cubicBezTo>
                  <a:lnTo>
                    <a:pt x="26321" y="16329"/>
                  </a:lnTo>
                  <a:lnTo>
                    <a:pt x="35665" y="12645"/>
                  </a:lnTo>
                  <a:close/>
                  <a:moveTo>
                    <a:pt x="49768" y="19999"/>
                  </a:moveTo>
                  <a:lnTo>
                    <a:pt x="59628" y="25599"/>
                  </a:lnTo>
                  <a:lnTo>
                    <a:pt x="59628" y="25702"/>
                  </a:lnTo>
                  <a:lnTo>
                    <a:pt x="36608" y="32275"/>
                  </a:lnTo>
                  <a:cubicBezTo>
                    <a:pt x="36608" y="32260"/>
                    <a:pt x="36593" y="32231"/>
                    <a:pt x="36579" y="32216"/>
                  </a:cubicBezTo>
                  <a:lnTo>
                    <a:pt x="42989" y="25555"/>
                  </a:lnTo>
                  <a:lnTo>
                    <a:pt x="49768" y="19999"/>
                  </a:lnTo>
                  <a:close/>
                  <a:moveTo>
                    <a:pt x="40410" y="27662"/>
                  </a:moveTo>
                  <a:lnTo>
                    <a:pt x="36328" y="31892"/>
                  </a:lnTo>
                  <a:cubicBezTo>
                    <a:pt x="36209" y="31812"/>
                    <a:pt x="36066" y="31757"/>
                    <a:pt x="35921" y="31757"/>
                  </a:cubicBezTo>
                  <a:cubicBezTo>
                    <a:pt x="35905" y="31757"/>
                    <a:pt x="35888" y="31757"/>
                    <a:pt x="35871" y="31759"/>
                  </a:cubicBezTo>
                  <a:cubicBezTo>
                    <a:pt x="35296" y="31759"/>
                    <a:pt x="35046" y="32260"/>
                    <a:pt x="35120" y="32702"/>
                  </a:cubicBezTo>
                  <a:lnTo>
                    <a:pt x="34501" y="32879"/>
                  </a:lnTo>
                  <a:cubicBezTo>
                    <a:pt x="34530" y="32746"/>
                    <a:pt x="34530" y="32614"/>
                    <a:pt x="34501" y="32481"/>
                  </a:cubicBezTo>
                  <a:lnTo>
                    <a:pt x="40410" y="27662"/>
                  </a:lnTo>
                  <a:close/>
                  <a:moveTo>
                    <a:pt x="35178" y="33085"/>
                  </a:moveTo>
                  <a:lnTo>
                    <a:pt x="34884" y="33380"/>
                  </a:lnTo>
                  <a:lnTo>
                    <a:pt x="34648" y="33233"/>
                  </a:lnTo>
                  <a:lnTo>
                    <a:pt x="35178" y="33085"/>
                  </a:lnTo>
                  <a:close/>
                  <a:moveTo>
                    <a:pt x="87378" y="15902"/>
                  </a:moveTo>
                  <a:cubicBezTo>
                    <a:pt x="87481" y="15946"/>
                    <a:pt x="87584" y="15961"/>
                    <a:pt x="87702" y="15961"/>
                  </a:cubicBezTo>
                  <a:lnTo>
                    <a:pt x="87732" y="15961"/>
                  </a:lnTo>
                  <a:lnTo>
                    <a:pt x="98799" y="28531"/>
                  </a:lnTo>
                  <a:cubicBezTo>
                    <a:pt x="98578" y="28782"/>
                    <a:pt x="98534" y="29136"/>
                    <a:pt x="98667" y="29445"/>
                  </a:cubicBezTo>
                  <a:lnTo>
                    <a:pt x="94732" y="33527"/>
                  </a:lnTo>
                  <a:lnTo>
                    <a:pt x="83988" y="20279"/>
                  </a:lnTo>
                  <a:lnTo>
                    <a:pt x="87378" y="15902"/>
                  </a:lnTo>
                  <a:close/>
                  <a:moveTo>
                    <a:pt x="14001" y="21163"/>
                  </a:moveTo>
                  <a:lnTo>
                    <a:pt x="20161" y="24906"/>
                  </a:lnTo>
                  <a:cubicBezTo>
                    <a:pt x="20087" y="25171"/>
                    <a:pt x="20146" y="25451"/>
                    <a:pt x="20323" y="25672"/>
                  </a:cubicBezTo>
                  <a:lnTo>
                    <a:pt x="14959" y="34751"/>
                  </a:lnTo>
                  <a:cubicBezTo>
                    <a:pt x="14811" y="34603"/>
                    <a:pt x="14620" y="34515"/>
                    <a:pt x="14399" y="34515"/>
                  </a:cubicBezTo>
                  <a:cubicBezTo>
                    <a:pt x="14340" y="34515"/>
                    <a:pt x="14266" y="34530"/>
                    <a:pt x="14193" y="34544"/>
                  </a:cubicBezTo>
                  <a:lnTo>
                    <a:pt x="7384" y="23771"/>
                  </a:lnTo>
                  <a:lnTo>
                    <a:pt x="14001" y="21163"/>
                  </a:lnTo>
                  <a:close/>
                  <a:moveTo>
                    <a:pt x="7015" y="23919"/>
                  </a:moveTo>
                  <a:lnTo>
                    <a:pt x="13854" y="34751"/>
                  </a:lnTo>
                  <a:cubicBezTo>
                    <a:pt x="13780" y="34839"/>
                    <a:pt x="13721" y="34927"/>
                    <a:pt x="13677" y="35045"/>
                  </a:cubicBezTo>
                  <a:lnTo>
                    <a:pt x="369" y="26969"/>
                  </a:lnTo>
                  <a:cubicBezTo>
                    <a:pt x="428" y="26822"/>
                    <a:pt x="457" y="26660"/>
                    <a:pt x="443" y="26498"/>
                  </a:cubicBezTo>
                  <a:lnTo>
                    <a:pt x="7015" y="23919"/>
                  </a:lnTo>
                  <a:close/>
                  <a:moveTo>
                    <a:pt x="83708" y="20603"/>
                  </a:moveTo>
                  <a:lnTo>
                    <a:pt x="94437" y="33822"/>
                  </a:lnTo>
                  <a:lnTo>
                    <a:pt x="91961" y="36401"/>
                  </a:lnTo>
                  <a:lnTo>
                    <a:pt x="75794" y="30845"/>
                  </a:lnTo>
                  <a:lnTo>
                    <a:pt x="83708" y="20603"/>
                  </a:lnTo>
                  <a:close/>
                  <a:moveTo>
                    <a:pt x="21443" y="25687"/>
                  </a:moveTo>
                  <a:lnTo>
                    <a:pt x="32997" y="32687"/>
                  </a:lnTo>
                  <a:cubicBezTo>
                    <a:pt x="32997" y="32835"/>
                    <a:pt x="33027" y="32982"/>
                    <a:pt x="33100" y="33115"/>
                  </a:cubicBezTo>
                  <a:lnTo>
                    <a:pt x="32820" y="33351"/>
                  </a:lnTo>
                  <a:lnTo>
                    <a:pt x="18452" y="37462"/>
                  </a:lnTo>
                  <a:cubicBezTo>
                    <a:pt x="18366" y="37134"/>
                    <a:pt x="18073" y="36916"/>
                    <a:pt x="17747" y="36916"/>
                  </a:cubicBezTo>
                  <a:cubicBezTo>
                    <a:pt x="17736" y="36916"/>
                    <a:pt x="17725" y="36917"/>
                    <a:pt x="17715" y="36917"/>
                  </a:cubicBezTo>
                  <a:cubicBezTo>
                    <a:pt x="17508" y="36917"/>
                    <a:pt x="17302" y="36991"/>
                    <a:pt x="17155" y="37153"/>
                  </a:cubicBezTo>
                  <a:lnTo>
                    <a:pt x="15018" y="35841"/>
                  </a:lnTo>
                  <a:cubicBezTo>
                    <a:pt x="15136" y="35650"/>
                    <a:pt x="15195" y="35429"/>
                    <a:pt x="15165" y="35207"/>
                  </a:cubicBezTo>
                  <a:lnTo>
                    <a:pt x="20677" y="25879"/>
                  </a:lnTo>
                  <a:cubicBezTo>
                    <a:pt x="20751" y="25908"/>
                    <a:pt x="20824" y="25908"/>
                    <a:pt x="20898" y="25908"/>
                  </a:cubicBezTo>
                  <a:cubicBezTo>
                    <a:pt x="20913" y="25909"/>
                    <a:pt x="20928" y="25910"/>
                    <a:pt x="20943" y="25910"/>
                  </a:cubicBezTo>
                  <a:cubicBezTo>
                    <a:pt x="21134" y="25910"/>
                    <a:pt x="21320" y="25824"/>
                    <a:pt x="21443" y="25687"/>
                  </a:cubicBezTo>
                  <a:close/>
                  <a:moveTo>
                    <a:pt x="15489" y="36593"/>
                  </a:moveTo>
                  <a:lnTo>
                    <a:pt x="16978" y="37506"/>
                  </a:lnTo>
                  <a:cubicBezTo>
                    <a:pt x="16948" y="37624"/>
                    <a:pt x="16948" y="37742"/>
                    <a:pt x="16963" y="37875"/>
                  </a:cubicBezTo>
                  <a:lnTo>
                    <a:pt x="16388" y="38037"/>
                  </a:lnTo>
                  <a:lnTo>
                    <a:pt x="15489" y="36593"/>
                  </a:lnTo>
                  <a:close/>
                  <a:moveTo>
                    <a:pt x="94702" y="34146"/>
                  </a:moveTo>
                  <a:lnTo>
                    <a:pt x="98313" y="38582"/>
                  </a:lnTo>
                  <a:lnTo>
                    <a:pt x="92389" y="36549"/>
                  </a:lnTo>
                  <a:lnTo>
                    <a:pt x="94702" y="34146"/>
                  </a:lnTo>
                  <a:close/>
                  <a:moveTo>
                    <a:pt x="60998" y="26173"/>
                  </a:moveTo>
                  <a:lnTo>
                    <a:pt x="73687" y="30536"/>
                  </a:lnTo>
                  <a:lnTo>
                    <a:pt x="74365" y="31081"/>
                  </a:lnTo>
                  <a:cubicBezTo>
                    <a:pt x="74321" y="31317"/>
                    <a:pt x="74380" y="31582"/>
                    <a:pt x="74542" y="31774"/>
                  </a:cubicBezTo>
                  <a:lnTo>
                    <a:pt x="68647" y="38627"/>
                  </a:lnTo>
                  <a:lnTo>
                    <a:pt x="60880" y="26291"/>
                  </a:lnTo>
                  <a:cubicBezTo>
                    <a:pt x="60925" y="26262"/>
                    <a:pt x="60954" y="26218"/>
                    <a:pt x="60998" y="26173"/>
                  </a:cubicBezTo>
                  <a:close/>
                  <a:moveTo>
                    <a:pt x="14635" y="36077"/>
                  </a:moveTo>
                  <a:lnTo>
                    <a:pt x="14723" y="36136"/>
                  </a:lnTo>
                  <a:lnTo>
                    <a:pt x="15990" y="38155"/>
                  </a:lnTo>
                  <a:lnTo>
                    <a:pt x="12896" y="39039"/>
                  </a:lnTo>
                  <a:lnTo>
                    <a:pt x="12896" y="39039"/>
                  </a:lnTo>
                  <a:lnTo>
                    <a:pt x="14635" y="36077"/>
                  </a:lnTo>
                  <a:close/>
                  <a:moveTo>
                    <a:pt x="59687" y="26085"/>
                  </a:moveTo>
                  <a:lnTo>
                    <a:pt x="47042" y="40734"/>
                  </a:lnTo>
                  <a:lnTo>
                    <a:pt x="35252" y="33586"/>
                  </a:lnTo>
                  <a:lnTo>
                    <a:pt x="35562" y="33262"/>
                  </a:lnTo>
                  <a:cubicBezTo>
                    <a:pt x="35665" y="33306"/>
                    <a:pt x="35768" y="33336"/>
                    <a:pt x="35886" y="33336"/>
                  </a:cubicBezTo>
                  <a:cubicBezTo>
                    <a:pt x="36269" y="33336"/>
                    <a:pt x="36593" y="33056"/>
                    <a:pt x="36637" y="32673"/>
                  </a:cubicBezTo>
                  <a:lnTo>
                    <a:pt x="59687" y="26085"/>
                  </a:lnTo>
                  <a:close/>
                  <a:moveTo>
                    <a:pt x="32039" y="33984"/>
                  </a:moveTo>
                  <a:lnTo>
                    <a:pt x="23477" y="40984"/>
                  </a:lnTo>
                  <a:lnTo>
                    <a:pt x="18452" y="37934"/>
                  </a:lnTo>
                  <a:cubicBezTo>
                    <a:pt x="18466" y="37904"/>
                    <a:pt x="18466" y="37890"/>
                    <a:pt x="18466" y="37860"/>
                  </a:cubicBezTo>
                  <a:lnTo>
                    <a:pt x="32039" y="33984"/>
                  </a:lnTo>
                  <a:close/>
                  <a:moveTo>
                    <a:pt x="75853" y="31287"/>
                  </a:moveTo>
                  <a:lnTo>
                    <a:pt x="91652" y="36725"/>
                  </a:lnTo>
                  <a:lnTo>
                    <a:pt x="86597" y="41987"/>
                  </a:lnTo>
                  <a:cubicBezTo>
                    <a:pt x="86478" y="41881"/>
                    <a:pt x="86323" y="41822"/>
                    <a:pt x="86164" y="41822"/>
                  </a:cubicBezTo>
                  <a:cubicBezTo>
                    <a:pt x="86146" y="41822"/>
                    <a:pt x="86128" y="41823"/>
                    <a:pt x="86111" y="41825"/>
                  </a:cubicBezTo>
                  <a:lnTo>
                    <a:pt x="86096" y="41825"/>
                  </a:lnTo>
                  <a:cubicBezTo>
                    <a:pt x="85934" y="41825"/>
                    <a:pt x="85786" y="41869"/>
                    <a:pt x="85654" y="41957"/>
                  </a:cubicBezTo>
                  <a:lnTo>
                    <a:pt x="75677" y="31744"/>
                  </a:lnTo>
                  <a:cubicBezTo>
                    <a:pt x="75780" y="31612"/>
                    <a:pt x="75839" y="31464"/>
                    <a:pt x="75853" y="31287"/>
                  </a:cubicBezTo>
                  <a:close/>
                  <a:moveTo>
                    <a:pt x="34132" y="33380"/>
                  </a:moveTo>
                  <a:lnTo>
                    <a:pt x="34618" y="33675"/>
                  </a:lnTo>
                  <a:lnTo>
                    <a:pt x="26483" y="42134"/>
                  </a:lnTo>
                  <a:cubicBezTo>
                    <a:pt x="26380" y="42105"/>
                    <a:pt x="26292" y="42090"/>
                    <a:pt x="26203" y="42090"/>
                  </a:cubicBezTo>
                  <a:cubicBezTo>
                    <a:pt x="26188" y="42089"/>
                    <a:pt x="26173" y="42088"/>
                    <a:pt x="26159" y="42088"/>
                  </a:cubicBezTo>
                  <a:cubicBezTo>
                    <a:pt x="25969" y="42088"/>
                    <a:pt x="25795" y="42173"/>
                    <a:pt x="25658" y="42296"/>
                  </a:cubicBezTo>
                  <a:lnTo>
                    <a:pt x="23845" y="41191"/>
                  </a:lnTo>
                  <a:lnTo>
                    <a:pt x="32997" y="33719"/>
                  </a:lnTo>
                  <a:lnTo>
                    <a:pt x="33882" y="33454"/>
                  </a:lnTo>
                  <a:cubicBezTo>
                    <a:pt x="33941" y="33454"/>
                    <a:pt x="34014" y="33439"/>
                    <a:pt x="34073" y="33410"/>
                  </a:cubicBezTo>
                  <a:lnTo>
                    <a:pt x="34132" y="33380"/>
                  </a:lnTo>
                  <a:close/>
                  <a:moveTo>
                    <a:pt x="17125" y="38243"/>
                  </a:moveTo>
                  <a:cubicBezTo>
                    <a:pt x="17263" y="38395"/>
                    <a:pt x="17466" y="38495"/>
                    <a:pt x="17673" y="38495"/>
                  </a:cubicBezTo>
                  <a:cubicBezTo>
                    <a:pt x="17687" y="38495"/>
                    <a:pt x="17701" y="38495"/>
                    <a:pt x="17715" y="38494"/>
                  </a:cubicBezTo>
                  <a:cubicBezTo>
                    <a:pt x="17730" y="38495"/>
                    <a:pt x="17745" y="38495"/>
                    <a:pt x="17760" y="38495"/>
                  </a:cubicBezTo>
                  <a:cubicBezTo>
                    <a:pt x="17951" y="38495"/>
                    <a:pt x="18137" y="38410"/>
                    <a:pt x="18260" y="38273"/>
                  </a:cubicBezTo>
                  <a:lnTo>
                    <a:pt x="23153" y="41235"/>
                  </a:lnTo>
                  <a:lnTo>
                    <a:pt x="20029" y="43799"/>
                  </a:lnTo>
                  <a:lnTo>
                    <a:pt x="16624" y="38376"/>
                  </a:lnTo>
                  <a:lnTo>
                    <a:pt x="17125" y="38243"/>
                  </a:lnTo>
                  <a:close/>
                  <a:moveTo>
                    <a:pt x="92079" y="36858"/>
                  </a:moveTo>
                  <a:lnTo>
                    <a:pt x="98343" y="39010"/>
                  </a:lnTo>
                  <a:cubicBezTo>
                    <a:pt x="98343" y="39065"/>
                    <a:pt x="98355" y="39107"/>
                    <a:pt x="98369" y="39160"/>
                  </a:cubicBezTo>
                  <a:lnTo>
                    <a:pt x="98369" y="39160"/>
                  </a:lnTo>
                  <a:lnTo>
                    <a:pt x="89795" y="46172"/>
                  </a:lnTo>
                  <a:lnTo>
                    <a:pt x="86744" y="43062"/>
                  </a:lnTo>
                  <a:cubicBezTo>
                    <a:pt x="86877" y="42841"/>
                    <a:pt x="86906" y="42576"/>
                    <a:pt x="86833" y="42326"/>
                  </a:cubicBezTo>
                  <a:lnTo>
                    <a:pt x="92079" y="36858"/>
                  </a:lnTo>
                  <a:close/>
                  <a:moveTo>
                    <a:pt x="23521" y="41471"/>
                  </a:moveTo>
                  <a:lnTo>
                    <a:pt x="25467" y="42650"/>
                  </a:lnTo>
                  <a:cubicBezTo>
                    <a:pt x="25422" y="42827"/>
                    <a:pt x="25422" y="43004"/>
                    <a:pt x="25481" y="43166"/>
                  </a:cubicBezTo>
                  <a:lnTo>
                    <a:pt x="21944" y="46835"/>
                  </a:lnTo>
                  <a:lnTo>
                    <a:pt x="20250" y="44138"/>
                  </a:lnTo>
                  <a:lnTo>
                    <a:pt x="23521" y="41471"/>
                  </a:lnTo>
                  <a:close/>
                  <a:moveTo>
                    <a:pt x="59996" y="26350"/>
                  </a:moveTo>
                  <a:cubicBezTo>
                    <a:pt x="60114" y="26409"/>
                    <a:pt x="60247" y="26453"/>
                    <a:pt x="60394" y="26453"/>
                  </a:cubicBezTo>
                  <a:cubicBezTo>
                    <a:pt x="60423" y="26453"/>
                    <a:pt x="60453" y="26453"/>
                    <a:pt x="60482" y="26439"/>
                  </a:cubicBezTo>
                  <a:lnTo>
                    <a:pt x="68367" y="38936"/>
                  </a:lnTo>
                  <a:lnTo>
                    <a:pt x="60026" y="48618"/>
                  </a:lnTo>
                  <a:lnTo>
                    <a:pt x="47381" y="40955"/>
                  </a:lnTo>
                  <a:lnTo>
                    <a:pt x="59996" y="26350"/>
                  </a:lnTo>
                  <a:close/>
                  <a:moveTo>
                    <a:pt x="98151" y="39850"/>
                  </a:moveTo>
                  <a:lnTo>
                    <a:pt x="92669" y="49134"/>
                  </a:lnTo>
                  <a:lnTo>
                    <a:pt x="90075" y="46467"/>
                  </a:lnTo>
                  <a:lnTo>
                    <a:pt x="98151" y="39850"/>
                  </a:lnTo>
                  <a:close/>
                  <a:moveTo>
                    <a:pt x="12041" y="39688"/>
                  </a:moveTo>
                  <a:lnTo>
                    <a:pt x="6175" y="49621"/>
                  </a:lnTo>
                  <a:lnTo>
                    <a:pt x="251" y="43564"/>
                  </a:lnTo>
                  <a:cubicBezTo>
                    <a:pt x="398" y="43401"/>
                    <a:pt x="457" y="43210"/>
                    <a:pt x="457" y="43004"/>
                  </a:cubicBezTo>
                  <a:lnTo>
                    <a:pt x="12041" y="39688"/>
                  </a:lnTo>
                  <a:close/>
                  <a:moveTo>
                    <a:pt x="34972" y="33896"/>
                  </a:moveTo>
                  <a:lnTo>
                    <a:pt x="46777" y="41058"/>
                  </a:lnTo>
                  <a:lnTo>
                    <a:pt x="38819" y="50298"/>
                  </a:lnTo>
                  <a:lnTo>
                    <a:pt x="26940" y="43077"/>
                  </a:lnTo>
                  <a:cubicBezTo>
                    <a:pt x="26999" y="42827"/>
                    <a:pt x="26940" y="42576"/>
                    <a:pt x="26808" y="42370"/>
                  </a:cubicBezTo>
                  <a:lnTo>
                    <a:pt x="34972" y="33896"/>
                  </a:lnTo>
                  <a:close/>
                  <a:moveTo>
                    <a:pt x="75367" y="31965"/>
                  </a:moveTo>
                  <a:lnTo>
                    <a:pt x="85418" y="42252"/>
                  </a:lnTo>
                  <a:cubicBezTo>
                    <a:pt x="85285" y="42547"/>
                    <a:pt x="85330" y="42871"/>
                    <a:pt x="85506" y="43121"/>
                  </a:cubicBezTo>
                  <a:lnTo>
                    <a:pt x="77032" y="51934"/>
                  </a:lnTo>
                  <a:lnTo>
                    <a:pt x="68868" y="38980"/>
                  </a:lnTo>
                  <a:lnTo>
                    <a:pt x="74896" y="31980"/>
                  </a:lnTo>
                  <a:cubicBezTo>
                    <a:pt x="74954" y="31995"/>
                    <a:pt x="75028" y="32009"/>
                    <a:pt x="75102" y="32009"/>
                  </a:cubicBezTo>
                  <a:cubicBezTo>
                    <a:pt x="75190" y="32009"/>
                    <a:pt x="75279" y="31995"/>
                    <a:pt x="75367" y="31965"/>
                  </a:cubicBezTo>
                  <a:close/>
                  <a:moveTo>
                    <a:pt x="16212" y="38494"/>
                  </a:moveTo>
                  <a:lnTo>
                    <a:pt x="19719" y="44050"/>
                  </a:lnTo>
                  <a:lnTo>
                    <a:pt x="9152" y="52686"/>
                  </a:lnTo>
                  <a:lnTo>
                    <a:pt x="6455" y="49930"/>
                  </a:lnTo>
                  <a:lnTo>
                    <a:pt x="12601" y="39526"/>
                  </a:lnTo>
                  <a:lnTo>
                    <a:pt x="16212" y="38494"/>
                  </a:lnTo>
                  <a:close/>
                  <a:moveTo>
                    <a:pt x="86450" y="43342"/>
                  </a:moveTo>
                  <a:lnTo>
                    <a:pt x="89500" y="46437"/>
                  </a:lnTo>
                  <a:lnTo>
                    <a:pt x="78992" y="55014"/>
                  </a:lnTo>
                  <a:lnTo>
                    <a:pt x="77253" y="52273"/>
                  </a:lnTo>
                  <a:lnTo>
                    <a:pt x="85831" y="43357"/>
                  </a:lnTo>
                  <a:cubicBezTo>
                    <a:pt x="85919" y="43401"/>
                    <a:pt x="86007" y="43416"/>
                    <a:pt x="86111" y="43416"/>
                  </a:cubicBezTo>
                  <a:cubicBezTo>
                    <a:pt x="86229" y="43416"/>
                    <a:pt x="86346" y="43387"/>
                    <a:pt x="86450" y="43342"/>
                  </a:cubicBezTo>
                  <a:close/>
                  <a:moveTo>
                    <a:pt x="68588" y="39275"/>
                  </a:moveTo>
                  <a:lnTo>
                    <a:pt x="76752" y="52214"/>
                  </a:lnTo>
                  <a:lnTo>
                    <a:pt x="73215" y="55899"/>
                  </a:lnTo>
                  <a:cubicBezTo>
                    <a:pt x="73083" y="55793"/>
                    <a:pt x="72939" y="55734"/>
                    <a:pt x="72782" y="55734"/>
                  </a:cubicBezTo>
                  <a:cubicBezTo>
                    <a:pt x="72765" y="55734"/>
                    <a:pt x="72747" y="55735"/>
                    <a:pt x="72729" y="55737"/>
                  </a:cubicBezTo>
                  <a:cubicBezTo>
                    <a:pt x="72713" y="55735"/>
                    <a:pt x="72697" y="55735"/>
                    <a:pt x="72682" y="55735"/>
                  </a:cubicBezTo>
                  <a:cubicBezTo>
                    <a:pt x="72479" y="55735"/>
                    <a:pt x="72291" y="55822"/>
                    <a:pt x="72154" y="55972"/>
                  </a:cubicBezTo>
                  <a:lnTo>
                    <a:pt x="60365" y="48825"/>
                  </a:lnTo>
                  <a:lnTo>
                    <a:pt x="68588" y="39275"/>
                  </a:lnTo>
                  <a:close/>
                  <a:moveTo>
                    <a:pt x="19940" y="44389"/>
                  </a:moveTo>
                  <a:lnTo>
                    <a:pt x="21664" y="47130"/>
                  </a:lnTo>
                  <a:lnTo>
                    <a:pt x="13087" y="56046"/>
                  </a:lnTo>
                  <a:cubicBezTo>
                    <a:pt x="12999" y="56017"/>
                    <a:pt x="12910" y="56002"/>
                    <a:pt x="12807" y="56002"/>
                  </a:cubicBezTo>
                  <a:cubicBezTo>
                    <a:pt x="12689" y="56002"/>
                    <a:pt x="12571" y="56017"/>
                    <a:pt x="12468" y="56076"/>
                  </a:cubicBezTo>
                  <a:lnTo>
                    <a:pt x="9432" y="52966"/>
                  </a:lnTo>
                  <a:lnTo>
                    <a:pt x="19940" y="44389"/>
                  </a:lnTo>
                  <a:close/>
                  <a:moveTo>
                    <a:pt x="76973" y="52568"/>
                  </a:moveTo>
                  <a:lnTo>
                    <a:pt x="78668" y="55265"/>
                  </a:lnTo>
                  <a:lnTo>
                    <a:pt x="75397" y="57947"/>
                  </a:lnTo>
                  <a:lnTo>
                    <a:pt x="73466" y="56768"/>
                  </a:lnTo>
                  <a:cubicBezTo>
                    <a:pt x="73510" y="56591"/>
                    <a:pt x="73510" y="56414"/>
                    <a:pt x="73451" y="56238"/>
                  </a:cubicBezTo>
                  <a:lnTo>
                    <a:pt x="76973" y="52568"/>
                  </a:lnTo>
                  <a:close/>
                  <a:moveTo>
                    <a:pt x="47130" y="41265"/>
                  </a:moveTo>
                  <a:lnTo>
                    <a:pt x="59760" y="48928"/>
                  </a:lnTo>
                  <a:lnTo>
                    <a:pt x="51802" y="58153"/>
                  </a:lnTo>
                  <a:lnTo>
                    <a:pt x="39158" y="50490"/>
                  </a:lnTo>
                  <a:lnTo>
                    <a:pt x="47130" y="41265"/>
                  </a:lnTo>
                  <a:close/>
                  <a:moveTo>
                    <a:pt x="6249" y="50269"/>
                  </a:moveTo>
                  <a:lnTo>
                    <a:pt x="8858" y="52936"/>
                  </a:lnTo>
                  <a:lnTo>
                    <a:pt x="767" y="59554"/>
                  </a:lnTo>
                  <a:lnTo>
                    <a:pt x="6249" y="50269"/>
                  </a:lnTo>
                  <a:close/>
                  <a:moveTo>
                    <a:pt x="92742" y="49783"/>
                  </a:moveTo>
                  <a:lnTo>
                    <a:pt x="98667" y="55840"/>
                  </a:lnTo>
                  <a:cubicBezTo>
                    <a:pt x="98534" y="55987"/>
                    <a:pt x="98460" y="56193"/>
                    <a:pt x="98460" y="56400"/>
                  </a:cubicBezTo>
                  <a:lnTo>
                    <a:pt x="86877" y="59716"/>
                  </a:lnTo>
                  <a:lnTo>
                    <a:pt x="92742" y="49783"/>
                  </a:lnTo>
                  <a:close/>
                  <a:moveTo>
                    <a:pt x="26749" y="43431"/>
                  </a:moveTo>
                  <a:lnTo>
                    <a:pt x="38553" y="50593"/>
                  </a:lnTo>
                  <a:lnTo>
                    <a:pt x="30330" y="60128"/>
                  </a:lnTo>
                  <a:lnTo>
                    <a:pt x="22165" y="47189"/>
                  </a:lnTo>
                  <a:lnTo>
                    <a:pt x="25702" y="43505"/>
                  </a:lnTo>
                  <a:cubicBezTo>
                    <a:pt x="25822" y="43611"/>
                    <a:pt x="25977" y="43669"/>
                    <a:pt x="26135" y="43669"/>
                  </a:cubicBezTo>
                  <a:cubicBezTo>
                    <a:pt x="26153" y="43669"/>
                    <a:pt x="26171" y="43668"/>
                    <a:pt x="26189" y="43667"/>
                  </a:cubicBezTo>
                  <a:cubicBezTo>
                    <a:pt x="26205" y="43668"/>
                    <a:pt x="26221" y="43668"/>
                    <a:pt x="26236" y="43668"/>
                  </a:cubicBezTo>
                  <a:cubicBezTo>
                    <a:pt x="26439" y="43668"/>
                    <a:pt x="26626" y="43581"/>
                    <a:pt x="26749" y="43431"/>
                  </a:cubicBezTo>
                  <a:close/>
                  <a:moveTo>
                    <a:pt x="89765" y="46717"/>
                  </a:moveTo>
                  <a:lnTo>
                    <a:pt x="92462" y="49473"/>
                  </a:lnTo>
                  <a:lnTo>
                    <a:pt x="86317" y="59878"/>
                  </a:lnTo>
                  <a:lnTo>
                    <a:pt x="82706" y="60909"/>
                  </a:lnTo>
                  <a:lnTo>
                    <a:pt x="79199" y="55353"/>
                  </a:lnTo>
                  <a:lnTo>
                    <a:pt x="89765" y="46717"/>
                  </a:lnTo>
                  <a:close/>
                  <a:moveTo>
                    <a:pt x="78875" y="55619"/>
                  </a:moveTo>
                  <a:lnTo>
                    <a:pt x="82308" y="61027"/>
                  </a:lnTo>
                  <a:lnTo>
                    <a:pt x="81793" y="61175"/>
                  </a:lnTo>
                  <a:cubicBezTo>
                    <a:pt x="81655" y="61009"/>
                    <a:pt x="81452" y="60908"/>
                    <a:pt x="81245" y="60908"/>
                  </a:cubicBezTo>
                  <a:cubicBezTo>
                    <a:pt x="81231" y="60908"/>
                    <a:pt x="81217" y="60908"/>
                    <a:pt x="81203" y="60909"/>
                  </a:cubicBezTo>
                  <a:cubicBezTo>
                    <a:pt x="80997" y="60909"/>
                    <a:pt x="80790" y="60983"/>
                    <a:pt x="80643" y="61130"/>
                  </a:cubicBezTo>
                  <a:lnTo>
                    <a:pt x="75765" y="58168"/>
                  </a:lnTo>
                  <a:lnTo>
                    <a:pt x="78875" y="55619"/>
                  </a:lnTo>
                  <a:close/>
                  <a:moveTo>
                    <a:pt x="9123" y="53246"/>
                  </a:moveTo>
                  <a:lnTo>
                    <a:pt x="12174" y="56356"/>
                  </a:lnTo>
                  <a:cubicBezTo>
                    <a:pt x="12041" y="56577"/>
                    <a:pt x="12011" y="56842"/>
                    <a:pt x="12085" y="57092"/>
                  </a:cubicBezTo>
                  <a:lnTo>
                    <a:pt x="6839" y="62560"/>
                  </a:lnTo>
                  <a:lnTo>
                    <a:pt x="575" y="60408"/>
                  </a:lnTo>
                  <a:cubicBezTo>
                    <a:pt x="575" y="60349"/>
                    <a:pt x="561" y="60290"/>
                    <a:pt x="546" y="60246"/>
                  </a:cubicBezTo>
                  <a:lnTo>
                    <a:pt x="9123" y="53246"/>
                  </a:lnTo>
                  <a:close/>
                  <a:moveTo>
                    <a:pt x="82529" y="61381"/>
                  </a:moveTo>
                  <a:lnTo>
                    <a:pt x="83428" y="62825"/>
                  </a:lnTo>
                  <a:lnTo>
                    <a:pt x="81940" y="61911"/>
                  </a:lnTo>
                  <a:cubicBezTo>
                    <a:pt x="81969" y="61794"/>
                    <a:pt x="81969" y="61661"/>
                    <a:pt x="81955" y="61543"/>
                  </a:cubicBezTo>
                  <a:lnTo>
                    <a:pt x="82529" y="61381"/>
                  </a:lnTo>
                  <a:close/>
                  <a:moveTo>
                    <a:pt x="86037" y="60379"/>
                  </a:moveTo>
                  <a:lnTo>
                    <a:pt x="84283" y="63326"/>
                  </a:lnTo>
                  <a:lnTo>
                    <a:pt x="84195" y="63282"/>
                  </a:lnTo>
                  <a:lnTo>
                    <a:pt x="82927" y="61263"/>
                  </a:lnTo>
                  <a:lnTo>
                    <a:pt x="86037" y="60379"/>
                  </a:lnTo>
                  <a:close/>
                  <a:moveTo>
                    <a:pt x="605" y="60836"/>
                  </a:moveTo>
                  <a:lnTo>
                    <a:pt x="6529" y="62855"/>
                  </a:lnTo>
                  <a:lnTo>
                    <a:pt x="4215" y="65257"/>
                  </a:lnTo>
                  <a:lnTo>
                    <a:pt x="605" y="60836"/>
                  </a:lnTo>
                  <a:close/>
                  <a:moveTo>
                    <a:pt x="75426" y="58433"/>
                  </a:moveTo>
                  <a:lnTo>
                    <a:pt x="80466" y="61484"/>
                  </a:lnTo>
                  <a:cubicBezTo>
                    <a:pt x="80451" y="61499"/>
                    <a:pt x="80451" y="61528"/>
                    <a:pt x="80451" y="61558"/>
                  </a:cubicBezTo>
                  <a:lnTo>
                    <a:pt x="66878" y="65419"/>
                  </a:lnTo>
                  <a:lnTo>
                    <a:pt x="75426" y="58433"/>
                  </a:lnTo>
                  <a:close/>
                  <a:moveTo>
                    <a:pt x="60099" y="49134"/>
                  </a:moveTo>
                  <a:lnTo>
                    <a:pt x="71978" y="56326"/>
                  </a:lnTo>
                  <a:cubicBezTo>
                    <a:pt x="71919" y="56577"/>
                    <a:pt x="71978" y="56842"/>
                    <a:pt x="72125" y="57048"/>
                  </a:cubicBezTo>
                  <a:lnTo>
                    <a:pt x="63960" y="65522"/>
                  </a:lnTo>
                  <a:lnTo>
                    <a:pt x="52141" y="58360"/>
                  </a:lnTo>
                  <a:lnTo>
                    <a:pt x="60099" y="49134"/>
                  </a:lnTo>
                  <a:close/>
                  <a:moveTo>
                    <a:pt x="73260" y="57107"/>
                  </a:moveTo>
                  <a:lnTo>
                    <a:pt x="75087" y="58212"/>
                  </a:lnTo>
                  <a:lnTo>
                    <a:pt x="65920" y="65699"/>
                  </a:lnTo>
                  <a:lnTo>
                    <a:pt x="65036" y="65950"/>
                  </a:lnTo>
                  <a:cubicBezTo>
                    <a:pt x="64963" y="65964"/>
                    <a:pt x="64904" y="65979"/>
                    <a:pt x="64845" y="66008"/>
                  </a:cubicBezTo>
                  <a:lnTo>
                    <a:pt x="64771" y="66023"/>
                  </a:lnTo>
                  <a:lnTo>
                    <a:pt x="64299" y="65743"/>
                  </a:lnTo>
                  <a:lnTo>
                    <a:pt x="72434" y="57284"/>
                  </a:lnTo>
                  <a:cubicBezTo>
                    <a:pt x="72523" y="57313"/>
                    <a:pt x="72626" y="57328"/>
                    <a:pt x="72714" y="57328"/>
                  </a:cubicBezTo>
                  <a:cubicBezTo>
                    <a:pt x="72921" y="57328"/>
                    <a:pt x="73112" y="57255"/>
                    <a:pt x="73260" y="57107"/>
                  </a:cubicBezTo>
                  <a:close/>
                  <a:moveTo>
                    <a:pt x="64019" y="66038"/>
                  </a:moveTo>
                  <a:lnTo>
                    <a:pt x="64255" y="66171"/>
                  </a:lnTo>
                  <a:lnTo>
                    <a:pt x="63739" y="66318"/>
                  </a:lnTo>
                  <a:lnTo>
                    <a:pt x="64019" y="66038"/>
                  </a:lnTo>
                  <a:close/>
                  <a:moveTo>
                    <a:pt x="21885" y="47484"/>
                  </a:moveTo>
                  <a:lnTo>
                    <a:pt x="30065" y="60438"/>
                  </a:lnTo>
                  <a:lnTo>
                    <a:pt x="24037" y="67438"/>
                  </a:lnTo>
                  <a:cubicBezTo>
                    <a:pt x="23963" y="67423"/>
                    <a:pt x="23890" y="67409"/>
                    <a:pt x="23816" y="67409"/>
                  </a:cubicBezTo>
                  <a:cubicBezTo>
                    <a:pt x="23728" y="67409"/>
                    <a:pt x="23639" y="67423"/>
                    <a:pt x="23565" y="67453"/>
                  </a:cubicBezTo>
                  <a:lnTo>
                    <a:pt x="13515" y="57151"/>
                  </a:lnTo>
                  <a:cubicBezTo>
                    <a:pt x="13633" y="56871"/>
                    <a:pt x="13588" y="56532"/>
                    <a:pt x="13411" y="56282"/>
                  </a:cubicBezTo>
                  <a:lnTo>
                    <a:pt x="21885" y="47484"/>
                  </a:lnTo>
                  <a:close/>
                  <a:moveTo>
                    <a:pt x="12321" y="57417"/>
                  </a:moveTo>
                  <a:cubicBezTo>
                    <a:pt x="12454" y="57535"/>
                    <a:pt x="12630" y="57593"/>
                    <a:pt x="12807" y="57593"/>
                  </a:cubicBezTo>
                  <a:lnTo>
                    <a:pt x="12807" y="57579"/>
                  </a:lnTo>
                  <a:cubicBezTo>
                    <a:pt x="12827" y="57581"/>
                    <a:pt x="12848" y="57581"/>
                    <a:pt x="12868" y="57581"/>
                  </a:cubicBezTo>
                  <a:cubicBezTo>
                    <a:pt x="13009" y="57581"/>
                    <a:pt x="13146" y="57536"/>
                    <a:pt x="13249" y="57446"/>
                  </a:cubicBezTo>
                  <a:lnTo>
                    <a:pt x="23226" y="67659"/>
                  </a:lnTo>
                  <a:cubicBezTo>
                    <a:pt x="23123" y="67792"/>
                    <a:pt x="23064" y="67954"/>
                    <a:pt x="23050" y="68116"/>
                  </a:cubicBezTo>
                  <a:lnTo>
                    <a:pt x="7251" y="62693"/>
                  </a:lnTo>
                  <a:lnTo>
                    <a:pt x="12321" y="57417"/>
                  </a:lnTo>
                  <a:close/>
                  <a:moveTo>
                    <a:pt x="64417" y="66524"/>
                  </a:moveTo>
                  <a:lnTo>
                    <a:pt x="64417" y="66524"/>
                  </a:lnTo>
                  <a:cubicBezTo>
                    <a:pt x="64388" y="66657"/>
                    <a:pt x="64388" y="66790"/>
                    <a:pt x="64417" y="66922"/>
                  </a:cubicBezTo>
                  <a:lnTo>
                    <a:pt x="58522" y="71756"/>
                  </a:lnTo>
                  <a:lnTo>
                    <a:pt x="58522" y="71756"/>
                  </a:lnTo>
                  <a:lnTo>
                    <a:pt x="62590" y="67526"/>
                  </a:lnTo>
                  <a:cubicBezTo>
                    <a:pt x="62722" y="67615"/>
                    <a:pt x="62885" y="67659"/>
                    <a:pt x="63047" y="67659"/>
                  </a:cubicBezTo>
                  <a:cubicBezTo>
                    <a:pt x="63621" y="67659"/>
                    <a:pt x="63872" y="67158"/>
                    <a:pt x="63798" y="66716"/>
                  </a:cubicBezTo>
                  <a:lnTo>
                    <a:pt x="64417" y="66524"/>
                  </a:lnTo>
                  <a:close/>
                  <a:moveTo>
                    <a:pt x="38892" y="50800"/>
                  </a:moveTo>
                  <a:lnTo>
                    <a:pt x="51522" y="58463"/>
                  </a:lnTo>
                  <a:lnTo>
                    <a:pt x="38922" y="73082"/>
                  </a:lnTo>
                  <a:cubicBezTo>
                    <a:pt x="38804" y="73009"/>
                    <a:pt x="38656" y="72964"/>
                    <a:pt x="38509" y="72964"/>
                  </a:cubicBezTo>
                  <a:lnTo>
                    <a:pt x="38435" y="72964"/>
                  </a:lnTo>
                  <a:lnTo>
                    <a:pt x="30551" y="60482"/>
                  </a:lnTo>
                  <a:lnTo>
                    <a:pt x="38892" y="50800"/>
                  </a:lnTo>
                  <a:close/>
                  <a:moveTo>
                    <a:pt x="30286" y="60791"/>
                  </a:moveTo>
                  <a:lnTo>
                    <a:pt x="38052" y="73112"/>
                  </a:lnTo>
                  <a:cubicBezTo>
                    <a:pt x="38008" y="73156"/>
                    <a:pt x="37964" y="73186"/>
                    <a:pt x="37934" y="73230"/>
                  </a:cubicBezTo>
                  <a:lnTo>
                    <a:pt x="25246" y="68868"/>
                  </a:lnTo>
                  <a:lnTo>
                    <a:pt x="24568" y="68337"/>
                  </a:lnTo>
                  <a:cubicBezTo>
                    <a:pt x="24612" y="68086"/>
                    <a:pt x="24538" y="67836"/>
                    <a:pt x="24376" y="67644"/>
                  </a:cubicBezTo>
                  <a:lnTo>
                    <a:pt x="30286" y="60791"/>
                  </a:lnTo>
                  <a:close/>
                  <a:moveTo>
                    <a:pt x="51876" y="58669"/>
                  </a:moveTo>
                  <a:lnTo>
                    <a:pt x="63666" y="65817"/>
                  </a:lnTo>
                  <a:lnTo>
                    <a:pt x="63356" y="66141"/>
                  </a:lnTo>
                  <a:cubicBezTo>
                    <a:pt x="63271" y="66105"/>
                    <a:pt x="63186" y="66078"/>
                    <a:pt x="63093" y="66078"/>
                  </a:cubicBezTo>
                  <a:cubicBezTo>
                    <a:pt x="63073" y="66078"/>
                    <a:pt x="63053" y="66080"/>
                    <a:pt x="63032" y="66082"/>
                  </a:cubicBezTo>
                  <a:cubicBezTo>
                    <a:pt x="63022" y="66082"/>
                    <a:pt x="63013" y="66082"/>
                    <a:pt x="63003" y="66082"/>
                  </a:cubicBezTo>
                  <a:cubicBezTo>
                    <a:pt x="62632" y="66082"/>
                    <a:pt x="62309" y="66357"/>
                    <a:pt x="62280" y="66745"/>
                  </a:cubicBezTo>
                  <a:lnTo>
                    <a:pt x="39246" y="73318"/>
                  </a:lnTo>
                  <a:lnTo>
                    <a:pt x="51876" y="58669"/>
                  </a:lnTo>
                  <a:close/>
                  <a:moveTo>
                    <a:pt x="80481" y="61956"/>
                  </a:moveTo>
                  <a:cubicBezTo>
                    <a:pt x="80564" y="62262"/>
                    <a:pt x="80845" y="62489"/>
                    <a:pt x="81161" y="62489"/>
                  </a:cubicBezTo>
                  <a:cubicBezTo>
                    <a:pt x="81180" y="62489"/>
                    <a:pt x="81199" y="62488"/>
                    <a:pt x="81218" y="62486"/>
                  </a:cubicBezTo>
                  <a:cubicBezTo>
                    <a:pt x="81233" y="62487"/>
                    <a:pt x="81248" y="62488"/>
                    <a:pt x="81263" y="62488"/>
                  </a:cubicBezTo>
                  <a:cubicBezTo>
                    <a:pt x="81454" y="62488"/>
                    <a:pt x="81640" y="62402"/>
                    <a:pt x="81763" y="62265"/>
                  </a:cubicBezTo>
                  <a:lnTo>
                    <a:pt x="83915" y="63562"/>
                  </a:lnTo>
                  <a:lnTo>
                    <a:pt x="83915" y="63577"/>
                  </a:lnTo>
                  <a:cubicBezTo>
                    <a:pt x="83782" y="63754"/>
                    <a:pt x="83723" y="63989"/>
                    <a:pt x="83767" y="64211"/>
                  </a:cubicBezTo>
                  <a:lnTo>
                    <a:pt x="78256" y="73525"/>
                  </a:lnTo>
                  <a:cubicBezTo>
                    <a:pt x="78182" y="73510"/>
                    <a:pt x="78108" y="73495"/>
                    <a:pt x="78035" y="73495"/>
                  </a:cubicBezTo>
                  <a:cubicBezTo>
                    <a:pt x="77828" y="73495"/>
                    <a:pt x="77622" y="73569"/>
                    <a:pt x="77475" y="73716"/>
                  </a:cubicBezTo>
                  <a:lnTo>
                    <a:pt x="65935" y="66716"/>
                  </a:lnTo>
                  <a:cubicBezTo>
                    <a:pt x="65935" y="66568"/>
                    <a:pt x="65891" y="66421"/>
                    <a:pt x="65817" y="66288"/>
                  </a:cubicBezTo>
                  <a:lnTo>
                    <a:pt x="66112" y="66053"/>
                  </a:lnTo>
                  <a:lnTo>
                    <a:pt x="80481" y="61956"/>
                  </a:lnTo>
                  <a:close/>
                  <a:moveTo>
                    <a:pt x="85241" y="64373"/>
                  </a:moveTo>
                  <a:lnTo>
                    <a:pt x="98549" y="72449"/>
                  </a:lnTo>
                  <a:cubicBezTo>
                    <a:pt x="98490" y="72596"/>
                    <a:pt x="98460" y="72758"/>
                    <a:pt x="98475" y="72906"/>
                  </a:cubicBezTo>
                  <a:lnTo>
                    <a:pt x="91902" y="75485"/>
                  </a:lnTo>
                  <a:lnTo>
                    <a:pt x="85079" y="64667"/>
                  </a:lnTo>
                  <a:cubicBezTo>
                    <a:pt x="85153" y="64579"/>
                    <a:pt x="85197" y="64476"/>
                    <a:pt x="85241" y="64373"/>
                  </a:cubicBezTo>
                  <a:close/>
                  <a:moveTo>
                    <a:pt x="26174" y="69604"/>
                  </a:moveTo>
                  <a:lnTo>
                    <a:pt x="37772" y="73598"/>
                  </a:lnTo>
                  <a:cubicBezTo>
                    <a:pt x="37743" y="73731"/>
                    <a:pt x="37757" y="73878"/>
                    <a:pt x="37802" y="74026"/>
                  </a:cubicBezTo>
                  <a:lnTo>
                    <a:pt x="34471" y="76236"/>
                  </a:lnTo>
                  <a:lnTo>
                    <a:pt x="26174" y="69604"/>
                  </a:lnTo>
                  <a:close/>
                  <a:moveTo>
                    <a:pt x="83974" y="64667"/>
                  </a:moveTo>
                  <a:cubicBezTo>
                    <a:pt x="84097" y="64804"/>
                    <a:pt x="84283" y="64890"/>
                    <a:pt x="84474" y="64890"/>
                  </a:cubicBezTo>
                  <a:cubicBezTo>
                    <a:pt x="84489" y="64890"/>
                    <a:pt x="84504" y="64890"/>
                    <a:pt x="84519" y="64888"/>
                  </a:cubicBezTo>
                  <a:cubicBezTo>
                    <a:pt x="84593" y="64888"/>
                    <a:pt x="84652" y="64888"/>
                    <a:pt x="84725" y="64859"/>
                  </a:cubicBezTo>
                  <a:lnTo>
                    <a:pt x="91534" y="75647"/>
                  </a:lnTo>
                  <a:lnTo>
                    <a:pt x="84917" y="78240"/>
                  </a:lnTo>
                  <a:lnTo>
                    <a:pt x="78771" y="74512"/>
                  </a:lnTo>
                  <a:cubicBezTo>
                    <a:pt x="78830" y="74232"/>
                    <a:pt x="78771" y="73952"/>
                    <a:pt x="78595" y="73746"/>
                  </a:cubicBezTo>
                  <a:lnTo>
                    <a:pt x="83974" y="64667"/>
                  </a:lnTo>
                  <a:close/>
                  <a:moveTo>
                    <a:pt x="6942" y="63002"/>
                  </a:moveTo>
                  <a:lnTo>
                    <a:pt x="23109" y="68558"/>
                  </a:lnTo>
                  <a:lnTo>
                    <a:pt x="15180" y="78800"/>
                  </a:lnTo>
                  <a:lnTo>
                    <a:pt x="4466" y="65581"/>
                  </a:lnTo>
                  <a:lnTo>
                    <a:pt x="6942" y="63002"/>
                  </a:lnTo>
                  <a:close/>
                  <a:moveTo>
                    <a:pt x="53615" y="76280"/>
                  </a:moveTo>
                  <a:lnTo>
                    <a:pt x="50667" y="79360"/>
                  </a:lnTo>
                  <a:cubicBezTo>
                    <a:pt x="50549" y="79213"/>
                    <a:pt x="50387" y="79110"/>
                    <a:pt x="50196" y="79080"/>
                  </a:cubicBezTo>
                  <a:lnTo>
                    <a:pt x="53615" y="76280"/>
                  </a:lnTo>
                  <a:close/>
                  <a:moveTo>
                    <a:pt x="62325" y="67143"/>
                  </a:moveTo>
                  <a:cubicBezTo>
                    <a:pt x="62325" y="67158"/>
                    <a:pt x="62339" y="67187"/>
                    <a:pt x="62339" y="67202"/>
                  </a:cubicBezTo>
                  <a:lnTo>
                    <a:pt x="55929" y="73878"/>
                  </a:lnTo>
                  <a:lnTo>
                    <a:pt x="49149" y="79419"/>
                  </a:lnTo>
                  <a:lnTo>
                    <a:pt x="39290" y="73819"/>
                  </a:lnTo>
                  <a:lnTo>
                    <a:pt x="39290" y="73716"/>
                  </a:lnTo>
                  <a:lnTo>
                    <a:pt x="62325" y="67143"/>
                  </a:lnTo>
                  <a:close/>
                  <a:moveTo>
                    <a:pt x="98593" y="73289"/>
                  </a:moveTo>
                  <a:cubicBezTo>
                    <a:pt x="98637" y="73362"/>
                    <a:pt x="98696" y="73436"/>
                    <a:pt x="98770" y="73495"/>
                  </a:cubicBezTo>
                  <a:lnTo>
                    <a:pt x="94879" y="80215"/>
                  </a:lnTo>
                  <a:lnTo>
                    <a:pt x="92123" y="75838"/>
                  </a:lnTo>
                  <a:lnTo>
                    <a:pt x="98593" y="73289"/>
                  </a:lnTo>
                  <a:close/>
                  <a:moveTo>
                    <a:pt x="78580" y="74866"/>
                  </a:moveTo>
                  <a:lnTo>
                    <a:pt x="84460" y="78432"/>
                  </a:lnTo>
                  <a:lnTo>
                    <a:pt x="73201" y="82853"/>
                  </a:lnTo>
                  <a:lnTo>
                    <a:pt x="77814" y="75072"/>
                  </a:lnTo>
                  <a:cubicBezTo>
                    <a:pt x="77872" y="75087"/>
                    <a:pt x="77946" y="75101"/>
                    <a:pt x="78020" y="75101"/>
                  </a:cubicBezTo>
                  <a:cubicBezTo>
                    <a:pt x="78226" y="75101"/>
                    <a:pt x="78432" y="75013"/>
                    <a:pt x="78580" y="74866"/>
                  </a:cubicBezTo>
                  <a:close/>
                  <a:moveTo>
                    <a:pt x="91740" y="75986"/>
                  </a:moveTo>
                  <a:lnTo>
                    <a:pt x="94658" y="80584"/>
                  </a:lnTo>
                  <a:lnTo>
                    <a:pt x="93140" y="83222"/>
                  </a:lnTo>
                  <a:lnTo>
                    <a:pt x="85344" y="78506"/>
                  </a:lnTo>
                  <a:lnTo>
                    <a:pt x="91740" y="75986"/>
                  </a:lnTo>
                  <a:close/>
                  <a:moveTo>
                    <a:pt x="39172" y="74202"/>
                  </a:moveTo>
                  <a:lnTo>
                    <a:pt x="48810" y="79670"/>
                  </a:lnTo>
                  <a:lnTo>
                    <a:pt x="44448" y="83236"/>
                  </a:lnTo>
                  <a:cubicBezTo>
                    <a:pt x="44345" y="83192"/>
                    <a:pt x="44212" y="83163"/>
                    <a:pt x="44095" y="83163"/>
                  </a:cubicBezTo>
                  <a:cubicBezTo>
                    <a:pt x="44080" y="83162"/>
                    <a:pt x="44065" y="83161"/>
                    <a:pt x="44050" y="83161"/>
                  </a:cubicBezTo>
                  <a:cubicBezTo>
                    <a:pt x="43831" y="83161"/>
                    <a:pt x="43628" y="83262"/>
                    <a:pt x="43490" y="83428"/>
                  </a:cubicBezTo>
                  <a:lnTo>
                    <a:pt x="34795" y="76487"/>
                  </a:lnTo>
                  <a:lnTo>
                    <a:pt x="38008" y="74365"/>
                  </a:lnTo>
                  <a:cubicBezTo>
                    <a:pt x="38143" y="74472"/>
                    <a:pt x="38302" y="74543"/>
                    <a:pt x="38475" y="74543"/>
                  </a:cubicBezTo>
                  <a:cubicBezTo>
                    <a:pt x="38491" y="74543"/>
                    <a:pt x="38508" y="74543"/>
                    <a:pt x="38524" y="74541"/>
                  </a:cubicBezTo>
                  <a:cubicBezTo>
                    <a:pt x="38537" y="74542"/>
                    <a:pt x="38551" y="74542"/>
                    <a:pt x="38564" y="74542"/>
                  </a:cubicBezTo>
                  <a:cubicBezTo>
                    <a:pt x="38813" y="74542"/>
                    <a:pt x="39032" y="74412"/>
                    <a:pt x="39172" y="74202"/>
                  </a:cubicBezTo>
                  <a:close/>
                  <a:moveTo>
                    <a:pt x="4186" y="65876"/>
                  </a:moveTo>
                  <a:lnTo>
                    <a:pt x="14929" y="79139"/>
                  </a:lnTo>
                  <a:lnTo>
                    <a:pt x="11555" y="83502"/>
                  </a:lnTo>
                  <a:cubicBezTo>
                    <a:pt x="11451" y="83457"/>
                    <a:pt x="11333" y="83443"/>
                    <a:pt x="11216" y="83443"/>
                  </a:cubicBezTo>
                  <a:lnTo>
                    <a:pt x="11186" y="83443"/>
                  </a:lnTo>
                  <a:lnTo>
                    <a:pt x="118" y="70872"/>
                  </a:lnTo>
                  <a:cubicBezTo>
                    <a:pt x="325" y="70621"/>
                    <a:pt x="384" y="70268"/>
                    <a:pt x="251" y="69958"/>
                  </a:cubicBezTo>
                  <a:lnTo>
                    <a:pt x="4186" y="65876"/>
                  </a:lnTo>
                  <a:close/>
                  <a:moveTo>
                    <a:pt x="49179" y="79891"/>
                  </a:moveTo>
                  <a:lnTo>
                    <a:pt x="49297" y="79950"/>
                  </a:lnTo>
                  <a:cubicBezTo>
                    <a:pt x="49312" y="80156"/>
                    <a:pt x="49415" y="80348"/>
                    <a:pt x="49562" y="80481"/>
                  </a:cubicBezTo>
                  <a:lnTo>
                    <a:pt x="45318" y="84902"/>
                  </a:lnTo>
                  <a:lnTo>
                    <a:pt x="44728" y="84430"/>
                  </a:lnTo>
                  <a:cubicBezTo>
                    <a:pt x="44890" y="84150"/>
                    <a:pt x="44905" y="83811"/>
                    <a:pt x="44743" y="83531"/>
                  </a:cubicBezTo>
                  <a:lnTo>
                    <a:pt x="49179" y="79891"/>
                  </a:lnTo>
                  <a:close/>
                  <a:moveTo>
                    <a:pt x="23374" y="68868"/>
                  </a:moveTo>
                  <a:cubicBezTo>
                    <a:pt x="23507" y="68941"/>
                    <a:pt x="23654" y="68985"/>
                    <a:pt x="23816" y="68985"/>
                  </a:cubicBezTo>
                  <a:cubicBezTo>
                    <a:pt x="23934" y="68985"/>
                    <a:pt x="24037" y="68956"/>
                    <a:pt x="24155" y="68912"/>
                  </a:cubicBezTo>
                  <a:lnTo>
                    <a:pt x="25054" y="69221"/>
                  </a:lnTo>
                  <a:lnTo>
                    <a:pt x="34117" y="76472"/>
                  </a:lnTo>
                  <a:lnTo>
                    <a:pt x="21222" y="85049"/>
                  </a:lnTo>
                  <a:cubicBezTo>
                    <a:pt x="21090" y="84858"/>
                    <a:pt x="20869" y="84754"/>
                    <a:pt x="20633" y="84754"/>
                  </a:cubicBezTo>
                  <a:cubicBezTo>
                    <a:pt x="20456" y="84754"/>
                    <a:pt x="20279" y="84813"/>
                    <a:pt x="20146" y="84916"/>
                  </a:cubicBezTo>
                  <a:lnTo>
                    <a:pt x="15445" y="79125"/>
                  </a:lnTo>
                  <a:lnTo>
                    <a:pt x="23374" y="68868"/>
                  </a:lnTo>
                  <a:close/>
                  <a:moveTo>
                    <a:pt x="94894" y="80982"/>
                  </a:moveTo>
                  <a:lnTo>
                    <a:pt x="98284" y="86346"/>
                  </a:lnTo>
                  <a:lnTo>
                    <a:pt x="98284" y="86346"/>
                  </a:lnTo>
                  <a:lnTo>
                    <a:pt x="93479" y="83428"/>
                  </a:lnTo>
                  <a:lnTo>
                    <a:pt x="94894" y="80982"/>
                  </a:lnTo>
                  <a:close/>
                  <a:moveTo>
                    <a:pt x="65847" y="67143"/>
                  </a:moveTo>
                  <a:lnTo>
                    <a:pt x="77283" y="74085"/>
                  </a:lnTo>
                  <a:cubicBezTo>
                    <a:pt x="77209" y="74350"/>
                    <a:pt x="77283" y="74645"/>
                    <a:pt x="77475" y="74866"/>
                  </a:cubicBezTo>
                  <a:lnTo>
                    <a:pt x="72596" y="83089"/>
                  </a:lnTo>
                  <a:lnTo>
                    <a:pt x="63253" y="86773"/>
                  </a:lnTo>
                  <a:cubicBezTo>
                    <a:pt x="63167" y="86445"/>
                    <a:pt x="62874" y="86227"/>
                    <a:pt x="62548" y="86227"/>
                  </a:cubicBezTo>
                  <a:cubicBezTo>
                    <a:pt x="62537" y="86227"/>
                    <a:pt x="62527" y="86228"/>
                    <a:pt x="62516" y="86228"/>
                  </a:cubicBezTo>
                  <a:cubicBezTo>
                    <a:pt x="62503" y="86227"/>
                    <a:pt x="62489" y="86227"/>
                    <a:pt x="62476" y="86227"/>
                  </a:cubicBezTo>
                  <a:cubicBezTo>
                    <a:pt x="62197" y="86227"/>
                    <a:pt x="61951" y="86373"/>
                    <a:pt x="61838" y="86626"/>
                  </a:cubicBezTo>
                  <a:lnTo>
                    <a:pt x="50697" y="80304"/>
                  </a:lnTo>
                  <a:cubicBezTo>
                    <a:pt x="50800" y="80142"/>
                    <a:pt x="50829" y="79950"/>
                    <a:pt x="50815" y="79773"/>
                  </a:cubicBezTo>
                  <a:lnTo>
                    <a:pt x="56194" y="74173"/>
                  </a:lnTo>
                  <a:lnTo>
                    <a:pt x="64594" y="67305"/>
                  </a:lnTo>
                  <a:cubicBezTo>
                    <a:pt x="64742" y="67467"/>
                    <a:pt x="64948" y="67541"/>
                    <a:pt x="65169" y="67541"/>
                  </a:cubicBezTo>
                  <a:cubicBezTo>
                    <a:pt x="65181" y="67542"/>
                    <a:pt x="65192" y="67542"/>
                    <a:pt x="65204" y="67542"/>
                  </a:cubicBezTo>
                  <a:cubicBezTo>
                    <a:pt x="65471" y="67542"/>
                    <a:pt x="65720" y="67383"/>
                    <a:pt x="65847" y="67143"/>
                  </a:cubicBezTo>
                  <a:close/>
                  <a:moveTo>
                    <a:pt x="15195" y="79449"/>
                  </a:moveTo>
                  <a:lnTo>
                    <a:pt x="19911" y="85255"/>
                  </a:lnTo>
                  <a:cubicBezTo>
                    <a:pt x="19837" y="85476"/>
                    <a:pt x="19852" y="85698"/>
                    <a:pt x="19940" y="85904"/>
                  </a:cubicBezTo>
                  <a:lnTo>
                    <a:pt x="15814" y="88674"/>
                  </a:lnTo>
                  <a:lnTo>
                    <a:pt x="11982" y="84327"/>
                  </a:lnTo>
                  <a:cubicBezTo>
                    <a:pt x="12011" y="84135"/>
                    <a:pt x="11952" y="83929"/>
                    <a:pt x="11849" y="83752"/>
                  </a:cubicBezTo>
                  <a:lnTo>
                    <a:pt x="15195" y="79449"/>
                  </a:lnTo>
                  <a:close/>
                  <a:moveTo>
                    <a:pt x="72272" y="83634"/>
                  </a:moveTo>
                  <a:lnTo>
                    <a:pt x="68337" y="90296"/>
                  </a:lnTo>
                  <a:lnTo>
                    <a:pt x="63209" y="87392"/>
                  </a:lnTo>
                  <a:cubicBezTo>
                    <a:pt x="63238" y="87319"/>
                    <a:pt x="63253" y="87260"/>
                    <a:pt x="63268" y="87186"/>
                  </a:cubicBezTo>
                  <a:lnTo>
                    <a:pt x="72272" y="83634"/>
                  </a:lnTo>
                  <a:close/>
                  <a:moveTo>
                    <a:pt x="50402" y="80584"/>
                  </a:moveTo>
                  <a:lnTo>
                    <a:pt x="61750" y="87024"/>
                  </a:lnTo>
                  <a:cubicBezTo>
                    <a:pt x="61750" y="87127"/>
                    <a:pt x="61765" y="87230"/>
                    <a:pt x="61809" y="87333"/>
                  </a:cubicBezTo>
                  <a:lnTo>
                    <a:pt x="52804" y="90870"/>
                  </a:lnTo>
                  <a:lnTo>
                    <a:pt x="45627" y="85152"/>
                  </a:lnTo>
                  <a:lnTo>
                    <a:pt x="49960" y="80643"/>
                  </a:lnTo>
                  <a:cubicBezTo>
                    <a:pt x="49989" y="80657"/>
                    <a:pt x="50019" y="80657"/>
                    <a:pt x="50063" y="80657"/>
                  </a:cubicBezTo>
                  <a:cubicBezTo>
                    <a:pt x="50181" y="80657"/>
                    <a:pt x="50299" y="80628"/>
                    <a:pt x="50402" y="80584"/>
                  </a:cubicBezTo>
                  <a:close/>
                  <a:moveTo>
                    <a:pt x="34456" y="76737"/>
                  </a:moveTo>
                  <a:lnTo>
                    <a:pt x="43343" y="83826"/>
                  </a:lnTo>
                  <a:cubicBezTo>
                    <a:pt x="43313" y="83944"/>
                    <a:pt x="43328" y="84047"/>
                    <a:pt x="43343" y="84165"/>
                  </a:cubicBezTo>
                  <a:lnTo>
                    <a:pt x="29018" y="95866"/>
                  </a:lnTo>
                  <a:lnTo>
                    <a:pt x="21149" y="86169"/>
                  </a:lnTo>
                  <a:cubicBezTo>
                    <a:pt x="21340" y="85978"/>
                    <a:pt x="21429" y="85698"/>
                    <a:pt x="21384" y="85432"/>
                  </a:cubicBezTo>
                  <a:lnTo>
                    <a:pt x="34456" y="76737"/>
                  </a:lnTo>
                  <a:close/>
                  <a:moveTo>
                    <a:pt x="11820" y="84754"/>
                  </a:moveTo>
                  <a:lnTo>
                    <a:pt x="15460" y="88881"/>
                  </a:lnTo>
                  <a:lnTo>
                    <a:pt x="752" y="98681"/>
                  </a:lnTo>
                  <a:cubicBezTo>
                    <a:pt x="708" y="98563"/>
                    <a:pt x="619" y="98475"/>
                    <a:pt x="516" y="98401"/>
                  </a:cubicBezTo>
                  <a:lnTo>
                    <a:pt x="10921" y="84961"/>
                  </a:lnTo>
                  <a:cubicBezTo>
                    <a:pt x="11009" y="85005"/>
                    <a:pt x="11112" y="85020"/>
                    <a:pt x="11216" y="85020"/>
                  </a:cubicBezTo>
                  <a:cubicBezTo>
                    <a:pt x="11231" y="85021"/>
                    <a:pt x="11245" y="85021"/>
                    <a:pt x="11260" y="85021"/>
                  </a:cubicBezTo>
                  <a:cubicBezTo>
                    <a:pt x="11479" y="85021"/>
                    <a:pt x="11682" y="84920"/>
                    <a:pt x="11820" y="84754"/>
                  </a:cubicBezTo>
                  <a:close/>
                  <a:moveTo>
                    <a:pt x="43535" y="84533"/>
                  </a:moveTo>
                  <a:cubicBezTo>
                    <a:pt x="43667" y="84681"/>
                    <a:pt x="43873" y="84769"/>
                    <a:pt x="44095" y="84769"/>
                  </a:cubicBezTo>
                  <a:cubicBezTo>
                    <a:pt x="44212" y="84769"/>
                    <a:pt x="44330" y="84740"/>
                    <a:pt x="44433" y="84695"/>
                  </a:cubicBezTo>
                  <a:lnTo>
                    <a:pt x="45038" y="85182"/>
                  </a:lnTo>
                  <a:lnTo>
                    <a:pt x="32069" y="98681"/>
                  </a:lnTo>
                  <a:cubicBezTo>
                    <a:pt x="31936" y="98593"/>
                    <a:pt x="31789" y="98548"/>
                    <a:pt x="31627" y="98548"/>
                  </a:cubicBezTo>
                  <a:cubicBezTo>
                    <a:pt x="31509" y="98548"/>
                    <a:pt x="31376" y="98578"/>
                    <a:pt x="31258" y="98637"/>
                  </a:cubicBezTo>
                  <a:lnTo>
                    <a:pt x="29269" y="96176"/>
                  </a:lnTo>
                  <a:lnTo>
                    <a:pt x="43535" y="84533"/>
                  </a:lnTo>
                  <a:close/>
                  <a:moveTo>
                    <a:pt x="62045" y="87658"/>
                  </a:moveTo>
                  <a:cubicBezTo>
                    <a:pt x="62177" y="87761"/>
                    <a:pt x="62354" y="87805"/>
                    <a:pt x="62516" y="87805"/>
                  </a:cubicBezTo>
                  <a:cubicBezTo>
                    <a:pt x="62664" y="87805"/>
                    <a:pt x="62811" y="87761"/>
                    <a:pt x="62944" y="87687"/>
                  </a:cubicBezTo>
                  <a:lnTo>
                    <a:pt x="68131" y="90635"/>
                  </a:lnTo>
                  <a:lnTo>
                    <a:pt x="63592" y="98327"/>
                  </a:lnTo>
                  <a:cubicBezTo>
                    <a:pt x="63504" y="98298"/>
                    <a:pt x="63400" y="98283"/>
                    <a:pt x="63312" y="98283"/>
                  </a:cubicBezTo>
                  <a:cubicBezTo>
                    <a:pt x="63017" y="98298"/>
                    <a:pt x="62767" y="98460"/>
                    <a:pt x="62619" y="98711"/>
                  </a:cubicBezTo>
                  <a:lnTo>
                    <a:pt x="53158" y="91150"/>
                  </a:lnTo>
                  <a:lnTo>
                    <a:pt x="62045" y="87658"/>
                  </a:lnTo>
                  <a:close/>
                  <a:moveTo>
                    <a:pt x="84887" y="78683"/>
                  </a:moveTo>
                  <a:lnTo>
                    <a:pt x="92934" y="83561"/>
                  </a:lnTo>
                  <a:lnTo>
                    <a:pt x="84239" y="98593"/>
                  </a:lnTo>
                  <a:cubicBezTo>
                    <a:pt x="84151" y="98563"/>
                    <a:pt x="84077" y="98548"/>
                    <a:pt x="83988" y="98548"/>
                  </a:cubicBezTo>
                  <a:cubicBezTo>
                    <a:pt x="83753" y="98548"/>
                    <a:pt x="83532" y="98652"/>
                    <a:pt x="83384" y="98843"/>
                  </a:cubicBezTo>
                  <a:lnTo>
                    <a:pt x="68676" y="90502"/>
                  </a:lnTo>
                  <a:lnTo>
                    <a:pt x="72877" y="83399"/>
                  </a:lnTo>
                  <a:lnTo>
                    <a:pt x="84887" y="78683"/>
                  </a:lnTo>
                  <a:close/>
                  <a:moveTo>
                    <a:pt x="20191" y="86213"/>
                  </a:moveTo>
                  <a:cubicBezTo>
                    <a:pt x="20309" y="86302"/>
                    <a:pt x="20471" y="86346"/>
                    <a:pt x="20618" y="86346"/>
                  </a:cubicBezTo>
                  <a:cubicBezTo>
                    <a:pt x="20677" y="86346"/>
                    <a:pt x="20721" y="86346"/>
                    <a:pt x="20765" y="86331"/>
                  </a:cubicBezTo>
                  <a:lnTo>
                    <a:pt x="28709" y="96117"/>
                  </a:lnTo>
                  <a:lnTo>
                    <a:pt x="25363" y="98858"/>
                  </a:lnTo>
                  <a:cubicBezTo>
                    <a:pt x="25224" y="98663"/>
                    <a:pt x="25006" y="98547"/>
                    <a:pt x="24784" y="98547"/>
                  </a:cubicBezTo>
                  <a:cubicBezTo>
                    <a:pt x="24771" y="98547"/>
                    <a:pt x="24758" y="98548"/>
                    <a:pt x="24744" y="98548"/>
                  </a:cubicBezTo>
                  <a:cubicBezTo>
                    <a:pt x="24671" y="98548"/>
                    <a:pt x="24597" y="98548"/>
                    <a:pt x="24538" y="98563"/>
                  </a:cubicBezTo>
                  <a:lnTo>
                    <a:pt x="16064" y="88969"/>
                  </a:lnTo>
                  <a:lnTo>
                    <a:pt x="20191" y="86213"/>
                  </a:lnTo>
                  <a:close/>
                  <a:moveTo>
                    <a:pt x="45347" y="85432"/>
                  </a:moveTo>
                  <a:lnTo>
                    <a:pt x="52377" y="91032"/>
                  </a:lnTo>
                  <a:lnTo>
                    <a:pt x="32408" y="98887"/>
                  </a:lnTo>
                  <a:lnTo>
                    <a:pt x="45347" y="85432"/>
                  </a:lnTo>
                  <a:close/>
                  <a:moveTo>
                    <a:pt x="34840" y="0"/>
                  </a:moveTo>
                  <a:cubicBezTo>
                    <a:pt x="34825" y="59"/>
                    <a:pt x="34810" y="133"/>
                    <a:pt x="34810" y="192"/>
                  </a:cubicBezTo>
                  <a:lnTo>
                    <a:pt x="34810" y="324"/>
                  </a:lnTo>
                  <a:cubicBezTo>
                    <a:pt x="34810" y="516"/>
                    <a:pt x="34884" y="707"/>
                    <a:pt x="35016" y="840"/>
                  </a:cubicBezTo>
                  <a:lnTo>
                    <a:pt x="30448" y="8577"/>
                  </a:lnTo>
                  <a:lnTo>
                    <a:pt x="15696" y="206"/>
                  </a:lnTo>
                  <a:cubicBezTo>
                    <a:pt x="15696" y="147"/>
                    <a:pt x="15696" y="74"/>
                    <a:pt x="15696" y="15"/>
                  </a:cubicBezTo>
                  <a:lnTo>
                    <a:pt x="14163" y="15"/>
                  </a:lnTo>
                  <a:cubicBezTo>
                    <a:pt x="14134" y="221"/>
                    <a:pt x="14207" y="442"/>
                    <a:pt x="14340" y="619"/>
                  </a:cubicBezTo>
                  <a:lnTo>
                    <a:pt x="5630" y="15651"/>
                  </a:lnTo>
                  <a:lnTo>
                    <a:pt x="104" y="12306"/>
                  </a:lnTo>
                  <a:cubicBezTo>
                    <a:pt x="74" y="12291"/>
                    <a:pt x="45" y="12276"/>
                    <a:pt x="0" y="12276"/>
                  </a:cubicBezTo>
                  <a:lnTo>
                    <a:pt x="0" y="13588"/>
                  </a:lnTo>
                  <a:cubicBezTo>
                    <a:pt x="118" y="13499"/>
                    <a:pt x="207" y="13381"/>
                    <a:pt x="251" y="13234"/>
                  </a:cubicBezTo>
                  <a:lnTo>
                    <a:pt x="3788" y="18834"/>
                  </a:lnTo>
                  <a:lnTo>
                    <a:pt x="0" y="25363"/>
                  </a:lnTo>
                  <a:lnTo>
                    <a:pt x="0" y="27308"/>
                  </a:lnTo>
                  <a:cubicBezTo>
                    <a:pt x="30" y="27294"/>
                    <a:pt x="59" y="27294"/>
                    <a:pt x="74" y="27279"/>
                  </a:cubicBezTo>
                  <a:lnTo>
                    <a:pt x="13633" y="35502"/>
                  </a:lnTo>
                  <a:cubicBezTo>
                    <a:pt x="13677" y="35782"/>
                    <a:pt x="13883" y="36018"/>
                    <a:pt x="14163" y="36092"/>
                  </a:cubicBezTo>
                  <a:lnTo>
                    <a:pt x="12321" y="39201"/>
                  </a:lnTo>
                  <a:lnTo>
                    <a:pt x="339" y="42620"/>
                  </a:lnTo>
                  <a:cubicBezTo>
                    <a:pt x="266" y="42473"/>
                    <a:pt x="148" y="42355"/>
                    <a:pt x="0" y="42296"/>
                  </a:cubicBezTo>
                  <a:lnTo>
                    <a:pt x="0" y="43902"/>
                  </a:lnTo>
                  <a:lnTo>
                    <a:pt x="5940" y="49989"/>
                  </a:lnTo>
                  <a:lnTo>
                    <a:pt x="148" y="59789"/>
                  </a:lnTo>
                  <a:cubicBezTo>
                    <a:pt x="104" y="59775"/>
                    <a:pt x="45" y="59760"/>
                    <a:pt x="0" y="59745"/>
                  </a:cubicBezTo>
                  <a:lnTo>
                    <a:pt x="0" y="61278"/>
                  </a:lnTo>
                  <a:cubicBezTo>
                    <a:pt x="118" y="61263"/>
                    <a:pt x="222" y="61204"/>
                    <a:pt x="310" y="61116"/>
                  </a:cubicBezTo>
                  <a:lnTo>
                    <a:pt x="3921" y="65566"/>
                  </a:lnTo>
                  <a:lnTo>
                    <a:pt x="15" y="69634"/>
                  </a:lnTo>
                  <a:lnTo>
                    <a:pt x="15" y="71373"/>
                  </a:lnTo>
                  <a:lnTo>
                    <a:pt x="10773" y="83575"/>
                  </a:lnTo>
                  <a:cubicBezTo>
                    <a:pt x="10420" y="83855"/>
                    <a:pt x="10346" y="84356"/>
                    <a:pt x="10597" y="84725"/>
                  </a:cubicBezTo>
                  <a:lnTo>
                    <a:pt x="104" y="98283"/>
                  </a:lnTo>
                  <a:lnTo>
                    <a:pt x="15" y="98283"/>
                  </a:lnTo>
                  <a:lnTo>
                    <a:pt x="15" y="99403"/>
                  </a:lnTo>
                  <a:lnTo>
                    <a:pt x="782" y="99403"/>
                  </a:lnTo>
                  <a:cubicBezTo>
                    <a:pt x="826" y="99300"/>
                    <a:pt x="841" y="99197"/>
                    <a:pt x="841" y="99094"/>
                  </a:cubicBezTo>
                  <a:lnTo>
                    <a:pt x="15725" y="89190"/>
                  </a:lnTo>
                  <a:lnTo>
                    <a:pt x="24170" y="98770"/>
                  </a:lnTo>
                  <a:cubicBezTo>
                    <a:pt x="24022" y="98946"/>
                    <a:pt x="23949" y="99167"/>
                    <a:pt x="23963" y="99403"/>
                  </a:cubicBezTo>
                  <a:lnTo>
                    <a:pt x="25496" y="99403"/>
                  </a:lnTo>
                  <a:cubicBezTo>
                    <a:pt x="25496" y="99344"/>
                    <a:pt x="25496" y="99300"/>
                    <a:pt x="25496" y="99256"/>
                  </a:cubicBezTo>
                  <a:lnTo>
                    <a:pt x="28959" y="96426"/>
                  </a:lnTo>
                  <a:lnTo>
                    <a:pt x="30978" y="98932"/>
                  </a:lnTo>
                  <a:cubicBezTo>
                    <a:pt x="30890" y="99079"/>
                    <a:pt x="30860" y="99241"/>
                    <a:pt x="30860" y="99418"/>
                  </a:cubicBezTo>
                  <a:lnTo>
                    <a:pt x="32393" y="99418"/>
                  </a:lnTo>
                  <a:lnTo>
                    <a:pt x="32393" y="99330"/>
                  </a:lnTo>
                  <a:lnTo>
                    <a:pt x="52716" y="91342"/>
                  </a:lnTo>
                  <a:lnTo>
                    <a:pt x="62501" y="99153"/>
                  </a:lnTo>
                  <a:lnTo>
                    <a:pt x="62501" y="99226"/>
                  </a:lnTo>
                  <a:cubicBezTo>
                    <a:pt x="62501" y="99285"/>
                    <a:pt x="62516" y="99359"/>
                    <a:pt x="62531" y="99418"/>
                  </a:cubicBezTo>
                  <a:lnTo>
                    <a:pt x="64078" y="99418"/>
                  </a:lnTo>
                  <a:cubicBezTo>
                    <a:pt x="64093" y="99359"/>
                    <a:pt x="64093" y="99285"/>
                    <a:pt x="64093" y="99226"/>
                  </a:cubicBezTo>
                  <a:lnTo>
                    <a:pt x="64093" y="99094"/>
                  </a:lnTo>
                  <a:cubicBezTo>
                    <a:pt x="64093" y="98902"/>
                    <a:pt x="64019" y="98725"/>
                    <a:pt x="63901" y="98578"/>
                  </a:cubicBezTo>
                  <a:lnTo>
                    <a:pt x="68470" y="90856"/>
                  </a:lnTo>
                  <a:lnTo>
                    <a:pt x="83237" y="99212"/>
                  </a:lnTo>
                  <a:cubicBezTo>
                    <a:pt x="83222" y="99271"/>
                    <a:pt x="83222" y="99344"/>
                    <a:pt x="83237" y="99418"/>
                  </a:cubicBezTo>
                  <a:lnTo>
                    <a:pt x="84755" y="99418"/>
                  </a:lnTo>
                  <a:cubicBezTo>
                    <a:pt x="84784" y="99197"/>
                    <a:pt x="84711" y="98976"/>
                    <a:pt x="84578" y="98799"/>
                  </a:cubicBezTo>
                  <a:lnTo>
                    <a:pt x="93288" y="83767"/>
                  </a:lnTo>
                  <a:lnTo>
                    <a:pt x="98799" y="87112"/>
                  </a:lnTo>
                  <a:cubicBezTo>
                    <a:pt x="98844" y="87142"/>
                    <a:pt x="98873" y="87142"/>
                    <a:pt x="98917" y="87142"/>
                  </a:cubicBezTo>
                  <a:cubicBezTo>
                    <a:pt x="99035" y="87230"/>
                    <a:pt x="99183" y="87274"/>
                    <a:pt x="99330" y="87289"/>
                  </a:cubicBezTo>
                  <a:lnTo>
                    <a:pt x="99448" y="87289"/>
                  </a:lnTo>
                  <a:lnTo>
                    <a:pt x="99448" y="85712"/>
                  </a:lnTo>
                  <a:lnTo>
                    <a:pt x="99374" y="85712"/>
                  </a:lnTo>
                  <a:cubicBezTo>
                    <a:pt x="99363" y="85712"/>
                    <a:pt x="99351" y="85711"/>
                    <a:pt x="99339" y="85711"/>
                  </a:cubicBezTo>
                  <a:cubicBezTo>
                    <a:pt x="99030" y="85711"/>
                    <a:pt x="98766" y="85900"/>
                    <a:pt x="98667" y="86199"/>
                  </a:cubicBezTo>
                  <a:lnTo>
                    <a:pt x="95130" y="80598"/>
                  </a:lnTo>
                  <a:lnTo>
                    <a:pt x="99168" y="73642"/>
                  </a:lnTo>
                  <a:lnTo>
                    <a:pt x="99242" y="73642"/>
                  </a:lnTo>
                  <a:cubicBezTo>
                    <a:pt x="99286" y="73642"/>
                    <a:pt x="99330" y="73642"/>
                    <a:pt x="99374" y="73628"/>
                  </a:cubicBezTo>
                  <a:lnTo>
                    <a:pt x="99448" y="73628"/>
                  </a:lnTo>
                  <a:lnTo>
                    <a:pt x="99448" y="72080"/>
                  </a:lnTo>
                  <a:cubicBezTo>
                    <a:pt x="99418" y="72066"/>
                    <a:pt x="99389" y="72066"/>
                    <a:pt x="99374" y="72066"/>
                  </a:cubicBezTo>
                  <a:cubicBezTo>
                    <a:pt x="99330" y="72051"/>
                    <a:pt x="99286" y="72051"/>
                    <a:pt x="99242" y="72051"/>
                  </a:cubicBezTo>
                  <a:cubicBezTo>
                    <a:pt x="99094" y="72051"/>
                    <a:pt x="98962" y="72095"/>
                    <a:pt x="98844" y="72169"/>
                  </a:cubicBezTo>
                  <a:lnTo>
                    <a:pt x="85271" y="63931"/>
                  </a:lnTo>
                  <a:cubicBezTo>
                    <a:pt x="85226" y="63636"/>
                    <a:pt x="85020" y="63400"/>
                    <a:pt x="84740" y="63326"/>
                  </a:cubicBezTo>
                  <a:lnTo>
                    <a:pt x="86582" y="60217"/>
                  </a:lnTo>
                  <a:lnTo>
                    <a:pt x="98564" y="56798"/>
                  </a:lnTo>
                  <a:cubicBezTo>
                    <a:pt x="98677" y="57038"/>
                    <a:pt x="98925" y="57196"/>
                    <a:pt x="99204" y="57196"/>
                  </a:cubicBezTo>
                  <a:cubicBezTo>
                    <a:pt x="99217" y="57196"/>
                    <a:pt x="99229" y="57196"/>
                    <a:pt x="99242" y="57196"/>
                  </a:cubicBezTo>
                  <a:cubicBezTo>
                    <a:pt x="99286" y="57196"/>
                    <a:pt x="99330" y="57196"/>
                    <a:pt x="99374" y="57181"/>
                  </a:cubicBezTo>
                  <a:lnTo>
                    <a:pt x="99433" y="57166"/>
                  </a:lnTo>
                  <a:lnTo>
                    <a:pt x="99433" y="55633"/>
                  </a:lnTo>
                  <a:cubicBezTo>
                    <a:pt x="99418" y="55633"/>
                    <a:pt x="99389" y="55619"/>
                    <a:pt x="99374" y="55619"/>
                  </a:cubicBezTo>
                  <a:cubicBezTo>
                    <a:pt x="99330" y="55619"/>
                    <a:pt x="99286" y="55604"/>
                    <a:pt x="99242" y="55604"/>
                  </a:cubicBezTo>
                  <a:cubicBezTo>
                    <a:pt x="99168" y="55604"/>
                    <a:pt x="99094" y="55619"/>
                    <a:pt x="99020" y="55633"/>
                  </a:cubicBezTo>
                  <a:lnTo>
                    <a:pt x="92963" y="49429"/>
                  </a:lnTo>
                  <a:lnTo>
                    <a:pt x="98755" y="39629"/>
                  </a:lnTo>
                  <a:cubicBezTo>
                    <a:pt x="98873" y="39688"/>
                    <a:pt x="98991" y="39702"/>
                    <a:pt x="99109" y="39702"/>
                  </a:cubicBezTo>
                  <a:cubicBezTo>
                    <a:pt x="99197" y="39702"/>
                    <a:pt x="99286" y="39688"/>
                    <a:pt x="99359" y="39658"/>
                  </a:cubicBezTo>
                  <a:cubicBezTo>
                    <a:pt x="99389" y="39658"/>
                    <a:pt x="99418" y="39643"/>
                    <a:pt x="99433" y="39643"/>
                  </a:cubicBezTo>
                  <a:lnTo>
                    <a:pt x="99433" y="38184"/>
                  </a:lnTo>
                  <a:lnTo>
                    <a:pt x="99359" y="38155"/>
                  </a:lnTo>
                  <a:cubicBezTo>
                    <a:pt x="99286" y="38125"/>
                    <a:pt x="99197" y="38111"/>
                    <a:pt x="99109" y="38111"/>
                  </a:cubicBezTo>
                  <a:cubicBezTo>
                    <a:pt x="98917" y="38111"/>
                    <a:pt x="98740" y="38170"/>
                    <a:pt x="98593" y="38302"/>
                  </a:cubicBezTo>
                  <a:lnTo>
                    <a:pt x="94997" y="33852"/>
                  </a:lnTo>
                  <a:lnTo>
                    <a:pt x="98917" y="29755"/>
                  </a:lnTo>
                  <a:cubicBezTo>
                    <a:pt x="99050" y="29843"/>
                    <a:pt x="99183" y="29887"/>
                    <a:pt x="99330" y="29887"/>
                  </a:cubicBezTo>
                  <a:lnTo>
                    <a:pt x="99433" y="29887"/>
                  </a:lnTo>
                  <a:lnTo>
                    <a:pt x="99433" y="28310"/>
                  </a:lnTo>
                  <a:lnTo>
                    <a:pt x="99374" y="28310"/>
                  </a:lnTo>
                  <a:cubicBezTo>
                    <a:pt x="99301" y="28310"/>
                    <a:pt x="99227" y="28325"/>
                    <a:pt x="99153" y="28340"/>
                  </a:cubicBezTo>
                  <a:lnTo>
                    <a:pt x="88144" y="15843"/>
                  </a:lnTo>
                  <a:cubicBezTo>
                    <a:pt x="88498" y="15563"/>
                    <a:pt x="88572" y="15062"/>
                    <a:pt x="88321" y="14693"/>
                  </a:cubicBezTo>
                  <a:lnTo>
                    <a:pt x="98814" y="1135"/>
                  </a:lnTo>
                  <a:lnTo>
                    <a:pt x="98844" y="1135"/>
                  </a:lnTo>
                  <a:cubicBezTo>
                    <a:pt x="99035" y="1135"/>
                    <a:pt x="99227" y="1061"/>
                    <a:pt x="99359" y="928"/>
                  </a:cubicBezTo>
                  <a:cubicBezTo>
                    <a:pt x="99389" y="899"/>
                    <a:pt x="99404" y="870"/>
                    <a:pt x="99433" y="840"/>
                  </a:cubicBezTo>
                  <a:lnTo>
                    <a:pt x="99433" y="0"/>
                  </a:lnTo>
                  <a:lnTo>
                    <a:pt x="98136" y="0"/>
                  </a:lnTo>
                  <a:cubicBezTo>
                    <a:pt x="98092" y="103"/>
                    <a:pt x="98077" y="206"/>
                    <a:pt x="98063" y="309"/>
                  </a:cubicBezTo>
                  <a:lnTo>
                    <a:pt x="83193" y="10213"/>
                  </a:lnTo>
                  <a:lnTo>
                    <a:pt x="74733" y="634"/>
                  </a:lnTo>
                  <a:cubicBezTo>
                    <a:pt x="74896" y="457"/>
                    <a:pt x="74969" y="236"/>
                    <a:pt x="74940" y="0"/>
                  </a:cubicBezTo>
                  <a:lnTo>
                    <a:pt x="73407" y="0"/>
                  </a:lnTo>
                  <a:cubicBezTo>
                    <a:pt x="73407" y="44"/>
                    <a:pt x="73407" y="103"/>
                    <a:pt x="73407" y="147"/>
                  </a:cubicBezTo>
                  <a:lnTo>
                    <a:pt x="69973" y="2977"/>
                  </a:lnTo>
                  <a:lnTo>
                    <a:pt x="67940" y="501"/>
                  </a:lnTo>
                  <a:cubicBezTo>
                    <a:pt x="68028" y="339"/>
                    <a:pt x="68057" y="177"/>
                    <a:pt x="68043" y="0"/>
                  </a:cubicBezTo>
                  <a:lnTo>
                    <a:pt x="66525" y="0"/>
                  </a:lnTo>
                  <a:lnTo>
                    <a:pt x="66525" y="88"/>
                  </a:lnTo>
                  <a:lnTo>
                    <a:pt x="46187" y="8091"/>
                  </a:lnTo>
                  <a:lnTo>
                    <a:pt x="36402" y="280"/>
                  </a:lnTo>
                  <a:lnTo>
                    <a:pt x="36402" y="206"/>
                  </a:lnTo>
                  <a:cubicBezTo>
                    <a:pt x="36402" y="133"/>
                    <a:pt x="36387" y="59"/>
                    <a:pt x="363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5"/>
            <p:cNvSpPr/>
            <p:nvPr/>
          </p:nvSpPr>
          <p:spPr>
            <a:xfrm>
              <a:off x="4096800" y="238125"/>
              <a:ext cx="1924350" cy="2485450"/>
            </a:xfrm>
            <a:custGeom>
              <a:avLst/>
              <a:gdLst/>
              <a:ahLst/>
              <a:cxnLst/>
              <a:rect l="l" t="t" r="r" b="b"/>
              <a:pathLst>
                <a:path w="76974" h="99418" extrusionOk="0">
                  <a:moveTo>
                    <a:pt x="63120" y="693"/>
                  </a:moveTo>
                  <a:cubicBezTo>
                    <a:pt x="63253" y="943"/>
                    <a:pt x="63518" y="1105"/>
                    <a:pt x="63813" y="1120"/>
                  </a:cubicBezTo>
                  <a:cubicBezTo>
                    <a:pt x="63901" y="1120"/>
                    <a:pt x="64005" y="1105"/>
                    <a:pt x="64093" y="1076"/>
                  </a:cubicBezTo>
                  <a:lnTo>
                    <a:pt x="68632" y="8769"/>
                  </a:lnTo>
                  <a:lnTo>
                    <a:pt x="63430" y="11716"/>
                  </a:lnTo>
                  <a:cubicBezTo>
                    <a:pt x="63303" y="11639"/>
                    <a:pt x="63155" y="11598"/>
                    <a:pt x="63007" y="11598"/>
                  </a:cubicBezTo>
                  <a:cubicBezTo>
                    <a:pt x="62846" y="11598"/>
                    <a:pt x="62684" y="11646"/>
                    <a:pt x="62546" y="11746"/>
                  </a:cubicBezTo>
                  <a:lnTo>
                    <a:pt x="53659" y="8253"/>
                  </a:lnTo>
                  <a:lnTo>
                    <a:pt x="63120" y="693"/>
                  </a:lnTo>
                  <a:close/>
                  <a:moveTo>
                    <a:pt x="25864" y="545"/>
                  </a:moveTo>
                  <a:lnTo>
                    <a:pt x="29210" y="3286"/>
                  </a:lnTo>
                  <a:lnTo>
                    <a:pt x="21281" y="13087"/>
                  </a:lnTo>
                  <a:cubicBezTo>
                    <a:pt x="21237" y="13072"/>
                    <a:pt x="21178" y="13072"/>
                    <a:pt x="21134" y="13072"/>
                  </a:cubicBezTo>
                  <a:cubicBezTo>
                    <a:pt x="21113" y="13070"/>
                    <a:pt x="21093" y="13069"/>
                    <a:pt x="21073" y="13069"/>
                  </a:cubicBezTo>
                  <a:cubicBezTo>
                    <a:pt x="20934" y="13069"/>
                    <a:pt x="20807" y="13113"/>
                    <a:pt x="20692" y="13190"/>
                  </a:cubicBezTo>
                  <a:lnTo>
                    <a:pt x="16565" y="10449"/>
                  </a:lnTo>
                  <a:lnTo>
                    <a:pt x="25039" y="840"/>
                  </a:lnTo>
                  <a:cubicBezTo>
                    <a:pt x="25098" y="855"/>
                    <a:pt x="25172" y="870"/>
                    <a:pt x="25246" y="870"/>
                  </a:cubicBezTo>
                  <a:cubicBezTo>
                    <a:pt x="25496" y="870"/>
                    <a:pt x="25732" y="752"/>
                    <a:pt x="25864" y="545"/>
                  </a:cubicBezTo>
                  <a:close/>
                  <a:moveTo>
                    <a:pt x="32909" y="516"/>
                  </a:moveTo>
                  <a:lnTo>
                    <a:pt x="52878" y="8371"/>
                  </a:lnTo>
                  <a:lnTo>
                    <a:pt x="45863" y="13971"/>
                  </a:lnTo>
                  <a:lnTo>
                    <a:pt x="32909" y="516"/>
                  </a:lnTo>
                  <a:close/>
                  <a:moveTo>
                    <a:pt x="1268" y="737"/>
                  </a:moveTo>
                  <a:lnTo>
                    <a:pt x="15961" y="10522"/>
                  </a:lnTo>
                  <a:lnTo>
                    <a:pt x="12321" y="14664"/>
                  </a:lnTo>
                  <a:cubicBezTo>
                    <a:pt x="12183" y="14484"/>
                    <a:pt x="11980" y="14382"/>
                    <a:pt x="11773" y="14382"/>
                  </a:cubicBezTo>
                  <a:cubicBezTo>
                    <a:pt x="11759" y="14382"/>
                    <a:pt x="11745" y="14383"/>
                    <a:pt x="11731" y="14384"/>
                  </a:cubicBezTo>
                  <a:cubicBezTo>
                    <a:pt x="11614" y="14384"/>
                    <a:pt x="11510" y="14398"/>
                    <a:pt x="11422" y="14443"/>
                  </a:cubicBezTo>
                  <a:lnTo>
                    <a:pt x="1017" y="1002"/>
                  </a:lnTo>
                  <a:cubicBezTo>
                    <a:pt x="1121" y="943"/>
                    <a:pt x="1209" y="840"/>
                    <a:pt x="1268" y="737"/>
                  </a:cubicBezTo>
                  <a:close/>
                  <a:moveTo>
                    <a:pt x="32570" y="737"/>
                  </a:moveTo>
                  <a:lnTo>
                    <a:pt x="45539" y="14222"/>
                  </a:lnTo>
                  <a:lnTo>
                    <a:pt x="44920" y="14723"/>
                  </a:lnTo>
                  <a:cubicBezTo>
                    <a:pt x="44817" y="14664"/>
                    <a:pt x="44699" y="14649"/>
                    <a:pt x="44596" y="14649"/>
                  </a:cubicBezTo>
                  <a:cubicBezTo>
                    <a:pt x="44580" y="14648"/>
                    <a:pt x="44564" y="14647"/>
                    <a:pt x="44548" y="14647"/>
                  </a:cubicBezTo>
                  <a:cubicBezTo>
                    <a:pt x="44345" y="14647"/>
                    <a:pt x="44158" y="14734"/>
                    <a:pt x="44021" y="14885"/>
                  </a:cubicBezTo>
                  <a:lnTo>
                    <a:pt x="29770" y="3227"/>
                  </a:lnTo>
                  <a:lnTo>
                    <a:pt x="31774" y="781"/>
                  </a:lnTo>
                  <a:cubicBezTo>
                    <a:pt x="31877" y="840"/>
                    <a:pt x="32010" y="870"/>
                    <a:pt x="32143" y="870"/>
                  </a:cubicBezTo>
                  <a:cubicBezTo>
                    <a:pt x="32290" y="870"/>
                    <a:pt x="32437" y="825"/>
                    <a:pt x="32570" y="737"/>
                  </a:cubicBezTo>
                  <a:close/>
                  <a:moveTo>
                    <a:pt x="68838" y="9108"/>
                  </a:moveTo>
                  <a:lnTo>
                    <a:pt x="72773" y="15769"/>
                  </a:lnTo>
                  <a:lnTo>
                    <a:pt x="63769" y="12232"/>
                  </a:lnTo>
                  <a:cubicBezTo>
                    <a:pt x="63754" y="12158"/>
                    <a:pt x="63739" y="12085"/>
                    <a:pt x="63710" y="12026"/>
                  </a:cubicBezTo>
                  <a:lnTo>
                    <a:pt x="68838" y="9108"/>
                  </a:lnTo>
                  <a:close/>
                  <a:moveTo>
                    <a:pt x="53305" y="8548"/>
                  </a:moveTo>
                  <a:lnTo>
                    <a:pt x="62310" y="12099"/>
                  </a:lnTo>
                  <a:cubicBezTo>
                    <a:pt x="62266" y="12188"/>
                    <a:pt x="62251" y="12291"/>
                    <a:pt x="62251" y="12394"/>
                  </a:cubicBezTo>
                  <a:lnTo>
                    <a:pt x="50903" y="18834"/>
                  </a:lnTo>
                  <a:cubicBezTo>
                    <a:pt x="50800" y="18790"/>
                    <a:pt x="50682" y="18761"/>
                    <a:pt x="50564" y="18761"/>
                  </a:cubicBezTo>
                  <a:cubicBezTo>
                    <a:pt x="50520" y="18761"/>
                    <a:pt x="50491" y="18775"/>
                    <a:pt x="50461" y="18775"/>
                  </a:cubicBezTo>
                  <a:lnTo>
                    <a:pt x="46128" y="14280"/>
                  </a:lnTo>
                  <a:lnTo>
                    <a:pt x="53305" y="8548"/>
                  </a:lnTo>
                  <a:close/>
                  <a:moveTo>
                    <a:pt x="45819" y="14516"/>
                  </a:moveTo>
                  <a:lnTo>
                    <a:pt x="50063" y="18937"/>
                  </a:lnTo>
                  <a:cubicBezTo>
                    <a:pt x="49916" y="19070"/>
                    <a:pt x="49813" y="19262"/>
                    <a:pt x="49798" y="19468"/>
                  </a:cubicBezTo>
                  <a:lnTo>
                    <a:pt x="49695" y="19527"/>
                  </a:lnTo>
                  <a:lnTo>
                    <a:pt x="45244" y="15887"/>
                  </a:lnTo>
                  <a:cubicBezTo>
                    <a:pt x="45406" y="15607"/>
                    <a:pt x="45406" y="15253"/>
                    <a:pt x="45229" y="14988"/>
                  </a:cubicBezTo>
                  <a:lnTo>
                    <a:pt x="45819" y="14516"/>
                  </a:lnTo>
                  <a:close/>
                  <a:moveTo>
                    <a:pt x="16300" y="10744"/>
                  </a:moveTo>
                  <a:lnTo>
                    <a:pt x="20441" y="13499"/>
                  </a:lnTo>
                  <a:cubicBezTo>
                    <a:pt x="20353" y="13706"/>
                    <a:pt x="20338" y="13942"/>
                    <a:pt x="20412" y="14148"/>
                  </a:cubicBezTo>
                  <a:lnTo>
                    <a:pt x="15696" y="19969"/>
                  </a:lnTo>
                  <a:lnTo>
                    <a:pt x="12350" y="15651"/>
                  </a:lnTo>
                  <a:cubicBezTo>
                    <a:pt x="12468" y="15474"/>
                    <a:pt x="12512" y="15268"/>
                    <a:pt x="12483" y="15076"/>
                  </a:cubicBezTo>
                  <a:lnTo>
                    <a:pt x="16300" y="10744"/>
                  </a:lnTo>
                  <a:close/>
                  <a:moveTo>
                    <a:pt x="29519" y="3537"/>
                  </a:moveTo>
                  <a:lnTo>
                    <a:pt x="43859" y="15253"/>
                  </a:lnTo>
                  <a:cubicBezTo>
                    <a:pt x="43829" y="15371"/>
                    <a:pt x="43829" y="15474"/>
                    <a:pt x="43844" y="15592"/>
                  </a:cubicBezTo>
                  <a:lnTo>
                    <a:pt x="34957" y="22681"/>
                  </a:lnTo>
                  <a:lnTo>
                    <a:pt x="21885" y="13986"/>
                  </a:lnTo>
                  <a:cubicBezTo>
                    <a:pt x="21930" y="13720"/>
                    <a:pt x="21841" y="13440"/>
                    <a:pt x="21650" y="13249"/>
                  </a:cubicBezTo>
                  <a:lnTo>
                    <a:pt x="29519" y="3537"/>
                  </a:lnTo>
                  <a:close/>
                  <a:moveTo>
                    <a:pt x="51168" y="20057"/>
                  </a:moveTo>
                  <a:lnTo>
                    <a:pt x="54116" y="23138"/>
                  </a:lnTo>
                  <a:lnTo>
                    <a:pt x="50697" y="20338"/>
                  </a:lnTo>
                  <a:cubicBezTo>
                    <a:pt x="50874" y="20308"/>
                    <a:pt x="51051" y="20220"/>
                    <a:pt x="51168" y="20057"/>
                  </a:cubicBezTo>
                  <a:close/>
                  <a:moveTo>
                    <a:pt x="44006" y="15961"/>
                  </a:moveTo>
                  <a:cubicBezTo>
                    <a:pt x="44144" y="16126"/>
                    <a:pt x="44347" y="16227"/>
                    <a:pt x="44554" y="16227"/>
                  </a:cubicBezTo>
                  <a:cubicBezTo>
                    <a:pt x="44568" y="16227"/>
                    <a:pt x="44582" y="16227"/>
                    <a:pt x="44596" y="16226"/>
                  </a:cubicBezTo>
                  <a:cubicBezTo>
                    <a:pt x="44728" y="16226"/>
                    <a:pt x="44846" y="16211"/>
                    <a:pt x="44949" y="16152"/>
                  </a:cubicBezTo>
                  <a:lnTo>
                    <a:pt x="49326" y="19733"/>
                  </a:lnTo>
                  <a:lnTo>
                    <a:pt x="39673" y="25201"/>
                  </a:lnTo>
                  <a:cubicBezTo>
                    <a:pt x="39541" y="24980"/>
                    <a:pt x="39290" y="24847"/>
                    <a:pt x="39025" y="24847"/>
                  </a:cubicBezTo>
                  <a:cubicBezTo>
                    <a:pt x="38833" y="24847"/>
                    <a:pt x="38656" y="24906"/>
                    <a:pt x="38509" y="25039"/>
                  </a:cubicBezTo>
                  <a:lnTo>
                    <a:pt x="35311" y="22902"/>
                  </a:lnTo>
                  <a:lnTo>
                    <a:pt x="44006" y="15961"/>
                  </a:lnTo>
                  <a:close/>
                  <a:moveTo>
                    <a:pt x="34972" y="23167"/>
                  </a:moveTo>
                  <a:lnTo>
                    <a:pt x="38303" y="25378"/>
                  </a:lnTo>
                  <a:cubicBezTo>
                    <a:pt x="38259" y="25525"/>
                    <a:pt x="38244" y="25672"/>
                    <a:pt x="38273" y="25820"/>
                  </a:cubicBezTo>
                  <a:lnTo>
                    <a:pt x="26675" y="29799"/>
                  </a:lnTo>
                  <a:lnTo>
                    <a:pt x="34972" y="23167"/>
                  </a:lnTo>
                  <a:close/>
                  <a:moveTo>
                    <a:pt x="21738" y="14369"/>
                  </a:moveTo>
                  <a:lnTo>
                    <a:pt x="34633" y="22946"/>
                  </a:lnTo>
                  <a:lnTo>
                    <a:pt x="25570" y="30182"/>
                  </a:lnTo>
                  <a:lnTo>
                    <a:pt x="24656" y="30492"/>
                  </a:lnTo>
                  <a:cubicBezTo>
                    <a:pt x="24549" y="30448"/>
                    <a:pt x="24437" y="30425"/>
                    <a:pt x="24325" y="30425"/>
                  </a:cubicBezTo>
                  <a:cubicBezTo>
                    <a:pt x="24175" y="30425"/>
                    <a:pt x="24025" y="30466"/>
                    <a:pt x="23890" y="30550"/>
                  </a:cubicBezTo>
                  <a:lnTo>
                    <a:pt x="15961" y="20293"/>
                  </a:lnTo>
                  <a:lnTo>
                    <a:pt x="20662" y="14487"/>
                  </a:lnTo>
                  <a:cubicBezTo>
                    <a:pt x="20795" y="14590"/>
                    <a:pt x="20972" y="14649"/>
                    <a:pt x="21149" y="14649"/>
                  </a:cubicBezTo>
                  <a:cubicBezTo>
                    <a:pt x="21370" y="14649"/>
                    <a:pt x="21591" y="14546"/>
                    <a:pt x="21738" y="14369"/>
                  </a:cubicBezTo>
                  <a:close/>
                  <a:moveTo>
                    <a:pt x="49651" y="19999"/>
                  </a:moveTo>
                  <a:lnTo>
                    <a:pt x="56444" y="25540"/>
                  </a:lnTo>
                  <a:lnTo>
                    <a:pt x="62840" y="32216"/>
                  </a:lnTo>
                  <a:cubicBezTo>
                    <a:pt x="62840" y="32231"/>
                    <a:pt x="62826" y="32245"/>
                    <a:pt x="62826" y="32275"/>
                  </a:cubicBezTo>
                  <a:lnTo>
                    <a:pt x="39791" y="25687"/>
                  </a:lnTo>
                  <a:cubicBezTo>
                    <a:pt x="39791" y="25658"/>
                    <a:pt x="39791" y="25628"/>
                    <a:pt x="39791" y="25584"/>
                  </a:cubicBezTo>
                  <a:lnTo>
                    <a:pt x="49651" y="19999"/>
                  </a:lnTo>
                  <a:close/>
                  <a:moveTo>
                    <a:pt x="59009" y="27647"/>
                  </a:moveTo>
                  <a:lnTo>
                    <a:pt x="64918" y="32481"/>
                  </a:lnTo>
                  <a:cubicBezTo>
                    <a:pt x="64889" y="32614"/>
                    <a:pt x="64889" y="32746"/>
                    <a:pt x="64918" y="32864"/>
                  </a:cubicBezTo>
                  <a:lnTo>
                    <a:pt x="64299" y="32687"/>
                  </a:lnTo>
                  <a:cubicBezTo>
                    <a:pt x="64373" y="32245"/>
                    <a:pt x="64123" y="31744"/>
                    <a:pt x="63548" y="31744"/>
                  </a:cubicBezTo>
                  <a:cubicBezTo>
                    <a:pt x="63531" y="31743"/>
                    <a:pt x="63514" y="31742"/>
                    <a:pt x="63498" y="31742"/>
                  </a:cubicBezTo>
                  <a:cubicBezTo>
                    <a:pt x="63353" y="31742"/>
                    <a:pt x="63210" y="31798"/>
                    <a:pt x="63091" y="31877"/>
                  </a:cubicBezTo>
                  <a:lnTo>
                    <a:pt x="59009" y="27647"/>
                  </a:lnTo>
                  <a:close/>
                  <a:moveTo>
                    <a:pt x="64255" y="33085"/>
                  </a:moveTo>
                  <a:lnTo>
                    <a:pt x="64771" y="33233"/>
                  </a:lnTo>
                  <a:lnTo>
                    <a:pt x="64535" y="33380"/>
                  </a:lnTo>
                  <a:lnTo>
                    <a:pt x="64255" y="33085"/>
                  </a:lnTo>
                  <a:close/>
                  <a:moveTo>
                    <a:pt x="12056" y="15887"/>
                  </a:moveTo>
                  <a:lnTo>
                    <a:pt x="15430" y="20279"/>
                  </a:lnTo>
                  <a:lnTo>
                    <a:pt x="4687" y="33542"/>
                  </a:lnTo>
                  <a:lnTo>
                    <a:pt x="752" y="29445"/>
                  </a:lnTo>
                  <a:cubicBezTo>
                    <a:pt x="885" y="29136"/>
                    <a:pt x="841" y="28782"/>
                    <a:pt x="619" y="28517"/>
                  </a:cubicBezTo>
                  <a:lnTo>
                    <a:pt x="11702" y="15961"/>
                  </a:lnTo>
                  <a:lnTo>
                    <a:pt x="11731" y="15961"/>
                  </a:lnTo>
                  <a:cubicBezTo>
                    <a:pt x="11835" y="15961"/>
                    <a:pt x="11952" y="15946"/>
                    <a:pt x="12056" y="15887"/>
                  </a:cubicBezTo>
                  <a:close/>
                  <a:moveTo>
                    <a:pt x="15696" y="20603"/>
                  </a:moveTo>
                  <a:lnTo>
                    <a:pt x="23624" y="30845"/>
                  </a:lnTo>
                  <a:lnTo>
                    <a:pt x="7443" y="36401"/>
                  </a:lnTo>
                  <a:lnTo>
                    <a:pt x="4967" y="33822"/>
                  </a:lnTo>
                  <a:lnTo>
                    <a:pt x="15696" y="20603"/>
                  </a:lnTo>
                  <a:close/>
                  <a:moveTo>
                    <a:pt x="4716" y="34132"/>
                  </a:moveTo>
                  <a:lnTo>
                    <a:pt x="7030" y="36549"/>
                  </a:lnTo>
                  <a:lnTo>
                    <a:pt x="1121" y="38568"/>
                  </a:lnTo>
                  <a:lnTo>
                    <a:pt x="4716" y="34132"/>
                  </a:lnTo>
                  <a:close/>
                  <a:moveTo>
                    <a:pt x="38435" y="26173"/>
                  </a:moveTo>
                  <a:cubicBezTo>
                    <a:pt x="38480" y="26218"/>
                    <a:pt x="38509" y="26262"/>
                    <a:pt x="38568" y="26291"/>
                  </a:cubicBezTo>
                  <a:lnTo>
                    <a:pt x="30772" y="38627"/>
                  </a:lnTo>
                  <a:lnTo>
                    <a:pt x="24877" y="31774"/>
                  </a:lnTo>
                  <a:cubicBezTo>
                    <a:pt x="25039" y="31582"/>
                    <a:pt x="25113" y="31332"/>
                    <a:pt x="25069" y="31081"/>
                  </a:cubicBezTo>
                  <a:lnTo>
                    <a:pt x="25747" y="30536"/>
                  </a:lnTo>
                  <a:lnTo>
                    <a:pt x="38435" y="26173"/>
                  </a:lnTo>
                  <a:close/>
                  <a:moveTo>
                    <a:pt x="39747" y="26085"/>
                  </a:moveTo>
                  <a:lnTo>
                    <a:pt x="62796" y="32673"/>
                  </a:lnTo>
                  <a:cubicBezTo>
                    <a:pt x="62825" y="33047"/>
                    <a:pt x="63149" y="33336"/>
                    <a:pt x="63520" y="33336"/>
                  </a:cubicBezTo>
                  <a:cubicBezTo>
                    <a:pt x="63529" y="33336"/>
                    <a:pt x="63539" y="33336"/>
                    <a:pt x="63548" y="33336"/>
                  </a:cubicBezTo>
                  <a:cubicBezTo>
                    <a:pt x="63666" y="33336"/>
                    <a:pt x="63769" y="33321"/>
                    <a:pt x="63872" y="33277"/>
                  </a:cubicBezTo>
                  <a:lnTo>
                    <a:pt x="64181" y="33601"/>
                  </a:lnTo>
                  <a:lnTo>
                    <a:pt x="52392" y="40749"/>
                  </a:lnTo>
                  <a:lnTo>
                    <a:pt x="39747" y="26085"/>
                  </a:lnTo>
                  <a:close/>
                  <a:moveTo>
                    <a:pt x="23565" y="31287"/>
                  </a:moveTo>
                  <a:cubicBezTo>
                    <a:pt x="23580" y="31449"/>
                    <a:pt x="23639" y="31612"/>
                    <a:pt x="23742" y="31744"/>
                  </a:cubicBezTo>
                  <a:lnTo>
                    <a:pt x="13765" y="41957"/>
                  </a:lnTo>
                  <a:cubicBezTo>
                    <a:pt x="13633" y="41869"/>
                    <a:pt x="13485" y="41825"/>
                    <a:pt x="13323" y="41825"/>
                  </a:cubicBezTo>
                  <a:cubicBezTo>
                    <a:pt x="13305" y="41823"/>
                    <a:pt x="13287" y="41822"/>
                    <a:pt x="13269" y="41822"/>
                  </a:cubicBezTo>
                  <a:cubicBezTo>
                    <a:pt x="13111" y="41822"/>
                    <a:pt x="12956" y="41881"/>
                    <a:pt x="12837" y="41987"/>
                  </a:cubicBezTo>
                  <a:lnTo>
                    <a:pt x="7767" y="36725"/>
                  </a:lnTo>
                  <a:lnTo>
                    <a:pt x="23565" y="31287"/>
                  </a:lnTo>
                  <a:close/>
                  <a:moveTo>
                    <a:pt x="65287" y="33380"/>
                  </a:moveTo>
                  <a:lnTo>
                    <a:pt x="65360" y="33410"/>
                  </a:lnTo>
                  <a:cubicBezTo>
                    <a:pt x="65419" y="33424"/>
                    <a:pt x="65478" y="33454"/>
                    <a:pt x="65552" y="33454"/>
                  </a:cubicBezTo>
                  <a:lnTo>
                    <a:pt x="66422" y="33719"/>
                  </a:lnTo>
                  <a:lnTo>
                    <a:pt x="75588" y="41206"/>
                  </a:lnTo>
                  <a:lnTo>
                    <a:pt x="73775" y="42311"/>
                  </a:lnTo>
                  <a:cubicBezTo>
                    <a:pt x="73628" y="42163"/>
                    <a:pt x="73422" y="42090"/>
                    <a:pt x="73230" y="42090"/>
                  </a:cubicBezTo>
                  <a:cubicBezTo>
                    <a:pt x="73127" y="42090"/>
                    <a:pt x="73039" y="42105"/>
                    <a:pt x="72950" y="42149"/>
                  </a:cubicBezTo>
                  <a:lnTo>
                    <a:pt x="64800" y="33675"/>
                  </a:lnTo>
                  <a:lnTo>
                    <a:pt x="65287" y="33380"/>
                  </a:lnTo>
                  <a:close/>
                  <a:moveTo>
                    <a:pt x="7354" y="36858"/>
                  </a:moveTo>
                  <a:lnTo>
                    <a:pt x="12601" y="42326"/>
                  </a:lnTo>
                  <a:cubicBezTo>
                    <a:pt x="12512" y="42576"/>
                    <a:pt x="12542" y="42841"/>
                    <a:pt x="12675" y="43062"/>
                  </a:cubicBezTo>
                  <a:lnTo>
                    <a:pt x="9639" y="46187"/>
                  </a:lnTo>
                  <a:lnTo>
                    <a:pt x="1062" y="39172"/>
                  </a:lnTo>
                  <a:cubicBezTo>
                    <a:pt x="1076" y="39113"/>
                    <a:pt x="1076" y="39069"/>
                    <a:pt x="1091" y="39010"/>
                  </a:cubicBezTo>
                  <a:lnTo>
                    <a:pt x="7354" y="36858"/>
                  </a:lnTo>
                  <a:close/>
                  <a:moveTo>
                    <a:pt x="39423" y="26336"/>
                  </a:moveTo>
                  <a:lnTo>
                    <a:pt x="52023" y="40955"/>
                  </a:lnTo>
                  <a:lnTo>
                    <a:pt x="39393" y="48604"/>
                  </a:lnTo>
                  <a:lnTo>
                    <a:pt x="31052" y="38936"/>
                  </a:lnTo>
                  <a:lnTo>
                    <a:pt x="38936" y="26439"/>
                  </a:lnTo>
                  <a:lnTo>
                    <a:pt x="39025" y="26439"/>
                  </a:lnTo>
                  <a:cubicBezTo>
                    <a:pt x="39158" y="26439"/>
                    <a:pt x="39305" y="26395"/>
                    <a:pt x="39423" y="26336"/>
                  </a:cubicBezTo>
                  <a:close/>
                  <a:moveTo>
                    <a:pt x="1268" y="39850"/>
                  </a:moveTo>
                  <a:lnTo>
                    <a:pt x="9359" y="46467"/>
                  </a:lnTo>
                  <a:lnTo>
                    <a:pt x="6750" y="49134"/>
                  </a:lnTo>
                  <a:lnTo>
                    <a:pt x="1268" y="39850"/>
                  </a:lnTo>
                  <a:close/>
                  <a:moveTo>
                    <a:pt x="64462" y="33896"/>
                  </a:moveTo>
                  <a:lnTo>
                    <a:pt x="72626" y="42370"/>
                  </a:lnTo>
                  <a:cubicBezTo>
                    <a:pt x="72479" y="42576"/>
                    <a:pt x="72420" y="42841"/>
                    <a:pt x="72479" y="43077"/>
                  </a:cubicBezTo>
                  <a:lnTo>
                    <a:pt x="60600" y="50298"/>
                  </a:lnTo>
                  <a:lnTo>
                    <a:pt x="52642" y="41058"/>
                  </a:lnTo>
                  <a:lnTo>
                    <a:pt x="64462" y="33896"/>
                  </a:lnTo>
                  <a:close/>
                  <a:moveTo>
                    <a:pt x="24067" y="31965"/>
                  </a:moveTo>
                  <a:cubicBezTo>
                    <a:pt x="24140" y="31995"/>
                    <a:pt x="24229" y="32009"/>
                    <a:pt x="24317" y="32009"/>
                  </a:cubicBezTo>
                  <a:cubicBezTo>
                    <a:pt x="24391" y="32009"/>
                    <a:pt x="24464" y="31995"/>
                    <a:pt x="24538" y="31980"/>
                  </a:cubicBezTo>
                  <a:lnTo>
                    <a:pt x="30566" y="38980"/>
                  </a:lnTo>
                  <a:lnTo>
                    <a:pt x="22386" y="51934"/>
                  </a:lnTo>
                  <a:lnTo>
                    <a:pt x="13913" y="43121"/>
                  </a:lnTo>
                  <a:cubicBezTo>
                    <a:pt x="14089" y="42871"/>
                    <a:pt x="14134" y="42547"/>
                    <a:pt x="14016" y="42267"/>
                  </a:cubicBezTo>
                  <a:lnTo>
                    <a:pt x="24067" y="31965"/>
                  </a:lnTo>
                  <a:close/>
                  <a:moveTo>
                    <a:pt x="12969" y="43342"/>
                  </a:moveTo>
                  <a:cubicBezTo>
                    <a:pt x="13073" y="43387"/>
                    <a:pt x="13190" y="43416"/>
                    <a:pt x="13308" y="43416"/>
                  </a:cubicBezTo>
                  <a:cubicBezTo>
                    <a:pt x="13411" y="43416"/>
                    <a:pt x="13500" y="43387"/>
                    <a:pt x="13588" y="43357"/>
                  </a:cubicBezTo>
                  <a:lnTo>
                    <a:pt x="22165" y="52273"/>
                  </a:lnTo>
                  <a:lnTo>
                    <a:pt x="20441" y="55014"/>
                  </a:lnTo>
                  <a:lnTo>
                    <a:pt x="9933" y="46437"/>
                  </a:lnTo>
                  <a:lnTo>
                    <a:pt x="12969" y="43342"/>
                  </a:lnTo>
                  <a:close/>
                  <a:moveTo>
                    <a:pt x="30831" y="39290"/>
                  </a:moveTo>
                  <a:lnTo>
                    <a:pt x="39054" y="48825"/>
                  </a:lnTo>
                  <a:lnTo>
                    <a:pt x="27265" y="55972"/>
                  </a:lnTo>
                  <a:cubicBezTo>
                    <a:pt x="27128" y="55822"/>
                    <a:pt x="26940" y="55735"/>
                    <a:pt x="26749" y="55735"/>
                  </a:cubicBezTo>
                  <a:cubicBezTo>
                    <a:pt x="26734" y="55735"/>
                    <a:pt x="26719" y="55735"/>
                    <a:pt x="26705" y="55737"/>
                  </a:cubicBezTo>
                  <a:cubicBezTo>
                    <a:pt x="26687" y="55735"/>
                    <a:pt x="26669" y="55734"/>
                    <a:pt x="26651" y="55734"/>
                  </a:cubicBezTo>
                  <a:cubicBezTo>
                    <a:pt x="26492" y="55734"/>
                    <a:pt x="26337" y="55793"/>
                    <a:pt x="26218" y="55899"/>
                  </a:cubicBezTo>
                  <a:lnTo>
                    <a:pt x="22666" y="52214"/>
                  </a:lnTo>
                  <a:lnTo>
                    <a:pt x="30831" y="39290"/>
                  </a:lnTo>
                  <a:close/>
                  <a:moveTo>
                    <a:pt x="22445" y="52568"/>
                  </a:moveTo>
                  <a:lnTo>
                    <a:pt x="25982" y="56238"/>
                  </a:lnTo>
                  <a:cubicBezTo>
                    <a:pt x="25923" y="56414"/>
                    <a:pt x="25923" y="56591"/>
                    <a:pt x="25968" y="56768"/>
                  </a:cubicBezTo>
                  <a:lnTo>
                    <a:pt x="24022" y="57947"/>
                  </a:lnTo>
                  <a:lnTo>
                    <a:pt x="20751" y="55265"/>
                  </a:lnTo>
                  <a:lnTo>
                    <a:pt x="22445" y="52568"/>
                  </a:lnTo>
                  <a:close/>
                  <a:moveTo>
                    <a:pt x="52303" y="41265"/>
                  </a:moveTo>
                  <a:lnTo>
                    <a:pt x="60261" y="50490"/>
                  </a:lnTo>
                  <a:lnTo>
                    <a:pt x="47631" y="58153"/>
                  </a:lnTo>
                  <a:lnTo>
                    <a:pt x="39659" y="48928"/>
                  </a:lnTo>
                  <a:lnTo>
                    <a:pt x="52303" y="41265"/>
                  </a:lnTo>
                  <a:close/>
                  <a:moveTo>
                    <a:pt x="6677" y="49783"/>
                  </a:moveTo>
                  <a:lnTo>
                    <a:pt x="12557" y="59716"/>
                  </a:lnTo>
                  <a:lnTo>
                    <a:pt x="12557" y="59716"/>
                  </a:lnTo>
                  <a:lnTo>
                    <a:pt x="958" y="56414"/>
                  </a:lnTo>
                  <a:cubicBezTo>
                    <a:pt x="973" y="56208"/>
                    <a:pt x="899" y="56002"/>
                    <a:pt x="767" y="55840"/>
                  </a:cubicBezTo>
                  <a:lnTo>
                    <a:pt x="6677" y="49783"/>
                  </a:lnTo>
                  <a:close/>
                  <a:moveTo>
                    <a:pt x="9653" y="46732"/>
                  </a:moveTo>
                  <a:lnTo>
                    <a:pt x="20220" y="55353"/>
                  </a:lnTo>
                  <a:lnTo>
                    <a:pt x="16727" y="60909"/>
                  </a:lnTo>
                  <a:lnTo>
                    <a:pt x="13102" y="59878"/>
                  </a:lnTo>
                  <a:lnTo>
                    <a:pt x="6957" y="49488"/>
                  </a:lnTo>
                  <a:lnTo>
                    <a:pt x="9653" y="46732"/>
                  </a:lnTo>
                  <a:close/>
                  <a:moveTo>
                    <a:pt x="20530" y="55619"/>
                  </a:moveTo>
                  <a:lnTo>
                    <a:pt x="23669" y="58168"/>
                  </a:lnTo>
                  <a:lnTo>
                    <a:pt x="18776" y="61130"/>
                  </a:lnTo>
                  <a:cubicBezTo>
                    <a:pt x="18621" y="60983"/>
                    <a:pt x="18423" y="60909"/>
                    <a:pt x="18226" y="60909"/>
                  </a:cubicBezTo>
                  <a:cubicBezTo>
                    <a:pt x="18010" y="60909"/>
                    <a:pt x="17795" y="60997"/>
                    <a:pt x="17641" y="61175"/>
                  </a:cubicBezTo>
                  <a:lnTo>
                    <a:pt x="17125" y="61027"/>
                  </a:lnTo>
                  <a:lnTo>
                    <a:pt x="20530" y="55619"/>
                  </a:lnTo>
                  <a:close/>
                  <a:moveTo>
                    <a:pt x="16904" y="61381"/>
                  </a:moveTo>
                  <a:lnTo>
                    <a:pt x="17464" y="61528"/>
                  </a:lnTo>
                  <a:cubicBezTo>
                    <a:pt x="17449" y="61646"/>
                    <a:pt x="17449" y="61779"/>
                    <a:pt x="17479" y="61897"/>
                  </a:cubicBezTo>
                  <a:lnTo>
                    <a:pt x="15990" y="62825"/>
                  </a:lnTo>
                  <a:lnTo>
                    <a:pt x="16904" y="61381"/>
                  </a:lnTo>
                  <a:close/>
                  <a:moveTo>
                    <a:pt x="13411" y="60379"/>
                  </a:moveTo>
                  <a:lnTo>
                    <a:pt x="16506" y="61263"/>
                  </a:lnTo>
                  <a:lnTo>
                    <a:pt x="15239" y="63282"/>
                  </a:lnTo>
                  <a:lnTo>
                    <a:pt x="15150" y="63326"/>
                  </a:lnTo>
                  <a:lnTo>
                    <a:pt x="13411" y="60379"/>
                  </a:lnTo>
                  <a:close/>
                  <a:moveTo>
                    <a:pt x="23978" y="58433"/>
                  </a:moveTo>
                  <a:lnTo>
                    <a:pt x="32540" y="65434"/>
                  </a:lnTo>
                  <a:lnTo>
                    <a:pt x="32540" y="65434"/>
                  </a:lnTo>
                  <a:lnTo>
                    <a:pt x="18982" y="61558"/>
                  </a:lnTo>
                  <a:cubicBezTo>
                    <a:pt x="18982" y="61528"/>
                    <a:pt x="18967" y="61514"/>
                    <a:pt x="18953" y="61484"/>
                  </a:cubicBezTo>
                  <a:lnTo>
                    <a:pt x="23978" y="58433"/>
                  </a:lnTo>
                  <a:close/>
                  <a:moveTo>
                    <a:pt x="39320" y="49134"/>
                  </a:moveTo>
                  <a:lnTo>
                    <a:pt x="47278" y="58360"/>
                  </a:lnTo>
                  <a:lnTo>
                    <a:pt x="35473" y="65522"/>
                  </a:lnTo>
                  <a:lnTo>
                    <a:pt x="27309" y="57048"/>
                  </a:lnTo>
                  <a:cubicBezTo>
                    <a:pt x="27456" y="56842"/>
                    <a:pt x="27500" y="56577"/>
                    <a:pt x="27441" y="56341"/>
                  </a:cubicBezTo>
                  <a:lnTo>
                    <a:pt x="39320" y="49134"/>
                  </a:lnTo>
                  <a:close/>
                  <a:moveTo>
                    <a:pt x="26159" y="57107"/>
                  </a:moveTo>
                  <a:cubicBezTo>
                    <a:pt x="26307" y="57255"/>
                    <a:pt x="26498" y="57328"/>
                    <a:pt x="26705" y="57328"/>
                  </a:cubicBezTo>
                  <a:cubicBezTo>
                    <a:pt x="26793" y="57328"/>
                    <a:pt x="26896" y="57299"/>
                    <a:pt x="26985" y="57269"/>
                  </a:cubicBezTo>
                  <a:lnTo>
                    <a:pt x="35120" y="65728"/>
                  </a:lnTo>
                  <a:lnTo>
                    <a:pt x="34648" y="66023"/>
                  </a:lnTo>
                  <a:lnTo>
                    <a:pt x="34574" y="66008"/>
                  </a:lnTo>
                  <a:cubicBezTo>
                    <a:pt x="34515" y="65979"/>
                    <a:pt x="34456" y="65964"/>
                    <a:pt x="34383" y="65950"/>
                  </a:cubicBezTo>
                  <a:lnTo>
                    <a:pt x="33498" y="65699"/>
                  </a:lnTo>
                  <a:lnTo>
                    <a:pt x="24347" y="58212"/>
                  </a:lnTo>
                  <a:lnTo>
                    <a:pt x="26159" y="57107"/>
                  </a:lnTo>
                  <a:close/>
                  <a:moveTo>
                    <a:pt x="35400" y="66038"/>
                  </a:moveTo>
                  <a:lnTo>
                    <a:pt x="35680" y="66333"/>
                  </a:lnTo>
                  <a:lnTo>
                    <a:pt x="35164" y="66171"/>
                  </a:lnTo>
                  <a:lnTo>
                    <a:pt x="35400" y="66038"/>
                  </a:lnTo>
                  <a:close/>
                  <a:moveTo>
                    <a:pt x="35002" y="66539"/>
                  </a:moveTo>
                  <a:lnTo>
                    <a:pt x="35621" y="66731"/>
                  </a:lnTo>
                  <a:cubicBezTo>
                    <a:pt x="35547" y="67173"/>
                    <a:pt x="35812" y="67674"/>
                    <a:pt x="36372" y="67674"/>
                  </a:cubicBezTo>
                  <a:cubicBezTo>
                    <a:pt x="36549" y="67674"/>
                    <a:pt x="36711" y="67630"/>
                    <a:pt x="36844" y="67526"/>
                  </a:cubicBezTo>
                  <a:lnTo>
                    <a:pt x="40911" y="71771"/>
                  </a:lnTo>
                  <a:lnTo>
                    <a:pt x="40911" y="71771"/>
                  </a:lnTo>
                  <a:lnTo>
                    <a:pt x="35002" y="66937"/>
                  </a:lnTo>
                  <a:cubicBezTo>
                    <a:pt x="35031" y="66804"/>
                    <a:pt x="35031" y="66672"/>
                    <a:pt x="35002" y="66539"/>
                  </a:cubicBezTo>
                  <a:close/>
                  <a:moveTo>
                    <a:pt x="60527" y="50800"/>
                  </a:moveTo>
                  <a:lnTo>
                    <a:pt x="68868" y="60482"/>
                  </a:lnTo>
                  <a:lnTo>
                    <a:pt x="60983" y="72979"/>
                  </a:lnTo>
                  <a:lnTo>
                    <a:pt x="60895" y="72979"/>
                  </a:lnTo>
                  <a:cubicBezTo>
                    <a:pt x="60762" y="72979"/>
                    <a:pt x="60615" y="73009"/>
                    <a:pt x="60497" y="73082"/>
                  </a:cubicBezTo>
                  <a:lnTo>
                    <a:pt x="47897" y="58463"/>
                  </a:lnTo>
                  <a:lnTo>
                    <a:pt x="60527" y="50800"/>
                  </a:lnTo>
                  <a:close/>
                  <a:moveTo>
                    <a:pt x="69148" y="60791"/>
                  </a:moveTo>
                  <a:lnTo>
                    <a:pt x="75043" y="67644"/>
                  </a:lnTo>
                  <a:cubicBezTo>
                    <a:pt x="74881" y="67836"/>
                    <a:pt x="74807" y="68086"/>
                    <a:pt x="74851" y="68337"/>
                  </a:cubicBezTo>
                  <a:lnTo>
                    <a:pt x="74173" y="68882"/>
                  </a:lnTo>
                  <a:lnTo>
                    <a:pt x="61485" y="73245"/>
                  </a:lnTo>
                  <a:cubicBezTo>
                    <a:pt x="61455" y="73186"/>
                    <a:pt x="61411" y="73156"/>
                    <a:pt x="61367" y="73112"/>
                  </a:cubicBezTo>
                  <a:lnTo>
                    <a:pt x="69148" y="60791"/>
                  </a:lnTo>
                  <a:close/>
                  <a:moveTo>
                    <a:pt x="47543" y="58669"/>
                  </a:moveTo>
                  <a:lnTo>
                    <a:pt x="60188" y="73318"/>
                  </a:lnTo>
                  <a:lnTo>
                    <a:pt x="37124" y="66745"/>
                  </a:lnTo>
                  <a:cubicBezTo>
                    <a:pt x="37095" y="66357"/>
                    <a:pt x="36772" y="66082"/>
                    <a:pt x="36401" y="66082"/>
                  </a:cubicBezTo>
                  <a:cubicBezTo>
                    <a:pt x="36391" y="66082"/>
                    <a:pt x="36382" y="66082"/>
                    <a:pt x="36372" y="66082"/>
                  </a:cubicBezTo>
                  <a:cubicBezTo>
                    <a:pt x="36269" y="66082"/>
                    <a:pt x="36166" y="66097"/>
                    <a:pt x="36063" y="66141"/>
                  </a:cubicBezTo>
                  <a:lnTo>
                    <a:pt x="35753" y="65817"/>
                  </a:lnTo>
                  <a:lnTo>
                    <a:pt x="47543" y="58669"/>
                  </a:lnTo>
                  <a:close/>
                  <a:moveTo>
                    <a:pt x="18953" y="61956"/>
                  </a:moveTo>
                  <a:lnTo>
                    <a:pt x="33322" y="66067"/>
                  </a:lnTo>
                  <a:lnTo>
                    <a:pt x="33602" y="66303"/>
                  </a:lnTo>
                  <a:cubicBezTo>
                    <a:pt x="33528" y="66436"/>
                    <a:pt x="33498" y="66568"/>
                    <a:pt x="33498" y="66731"/>
                  </a:cubicBezTo>
                  <a:lnTo>
                    <a:pt x="21959" y="73731"/>
                  </a:lnTo>
                  <a:cubicBezTo>
                    <a:pt x="21812" y="73569"/>
                    <a:pt x="21605" y="73495"/>
                    <a:pt x="21399" y="73495"/>
                  </a:cubicBezTo>
                  <a:cubicBezTo>
                    <a:pt x="21325" y="73495"/>
                    <a:pt x="21252" y="73510"/>
                    <a:pt x="21178" y="73539"/>
                  </a:cubicBezTo>
                  <a:lnTo>
                    <a:pt x="15666" y="64211"/>
                  </a:lnTo>
                  <a:cubicBezTo>
                    <a:pt x="15696" y="63989"/>
                    <a:pt x="15637" y="63768"/>
                    <a:pt x="15504" y="63577"/>
                  </a:cubicBezTo>
                  <a:lnTo>
                    <a:pt x="17656" y="62265"/>
                  </a:lnTo>
                  <a:cubicBezTo>
                    <a:pt x="17803" y="62413"/>
                    <a:pt x="18009" y="62501"/>
                    <a:pt x="18216" y="62501"/>
                  </a:cubicBezTo>
                  <a:cubicBezTo>
                    <a:pt x="18226" y="62501"/>
                    <a:pt x="18237" y="62502"/>
                    <a:pt x="18248" y="62502"/>
                  </a:cubicBezTo>
                  <a:cubicBezTo>
                    <a:pt x="18574" y="62502"/>
                    <a:pt x="18867" y="62284"/>
                    <a:pt x="18953" y="61956"/>
                  </a:cubicBezTo>
                  <a:close/>
                  <a:moveTo>
                    <a:pt x="14178" y="64373"/>
                  </a:moveTo>
                  <a:cubicBezTo>
                    <a:pt x="14222" y="64476"/>
                    <a:pt x="14266" y="64579"/>
                    <a:pt x="14355" y="64653"/>
                  </a:cubicBezTo>
                  <a:lnTo>
                    <a:pt x="7517" y="75499"/>
                  </a:lnTo>
                  <a:lnTo>
                    <a:pt x="944" y="72920"/>
                  </a:lnTo>
                  <a:cubicBezTo>
                    <a:pt x="958" y="72758"/>
                    <a:pt x="929" y="72596"/>
                    <a:pt x="855" y="72449"/>
                  </a:cubicBezTo>
                  <a:lnTo>
                    <a:pt x="14178" y="64373"/>
                  </a:lnTo>
                  <a:close/>
                  <a:moveTo>
                    <a:pt x="73260" y="69619"/>
                  </a:moveTo>
                  <a:lnTo>
                    <a:pt x="64948" y="76251"/>
                  </a:lnTo>
                  <a:lnTo>
                    <a:pt x="61632" y="74040"/>
                  </a:lnTo>
                  <a:cubicBezTo>
                    <a:pt x="61661" y="73893"/>
                    <a:pt x="61676" y="73746"/>
                    <a:pt x="61647" y="73613"/>
                  </a:cubicBezTo>
                  <a:lnTo>
                    <a:pt x="73260" y="69619"/>
                  </a:lnTo>
                  <a:close/>
                  <a:moveTo>
                    <a:pt x="15445" y="64653"/>
                  </a:moveTo>
                  <a:lnTo>
                    <a:pt x="20824" y="73746"/>
                  </a:lnTo>
                  <a:cubicBezTo>
                    <a:pt x="20647" y="73952"/>
                    <a:pt x="20574" y="74232"/>
                    <a:pt x="20633" y="74512"/>
                  </a:cubicBezTo>
                  <a:lnTo>
                    <a:pt x="14517" y="78240"/>
                  </a:lnTo>
                  <a:lnTo>
                    <a:pt x="7900" y="75647"/>
                  </a:lnTo>
                  <a:lnTo>
                    <a:pt x="14694" y="64859"/>
                  </a:lnTo>
                  <a:cubicBezTo>
                    <a:pt x="14767" y="64874"/>
                    <a:pt x="14826" y="64888"/>
                    <a:pt x="14900" y="64888"/>
                  </a:cubicBezTo>
                  <a:cubicBezTo>
                    <a:pt x="15106" y="64888"/>
                    <a:pt x="15313" y="64800"/>
                    <a:pt x="15445" y="64653"/>
                  </a:cubicBezTo>
                  <a:close/>
                  <a:moveTo>
                    <a:pt x="45804" y="76280"/>
                  </a:moveTo>
                  <a:lnTo>
                    <a:pt x="49238" y="79080"/>
                  </a:lnTo>
                  <a:cubicBezTo>
                    <a:pt x="49046" y="79110"/>
                    <a:pt x="48869" y="79198"/>
                    <a:pt x="48766" y="79346"/>
                  </a:cubicBezTo>
                  <a:lnTo>
                    <a:pt x="45804" y="76280"/>
                  </a:lnTo>
                  <a:close/>
                  <a:moveTo>
                    <a:pt x="37109" y="67143"/>
                  </a:moveTo>
                  <a:lnTo>
                    <a:pt x="60129" y="73716"/>
                  </a:lnTo>
                  <a:cubicBezTo>
                    <a:pt x="60129" y="73760"/>
                    <a:pt x="60129" y="73790"/>
                    <a:pt x="60129" y="73819"/>
                  </a:cubicBezTo>
                  <a:lnTo>
                    <a:pt x="50269" y="79419"/>
                  </a:lnTo>
                  <a:lnTo>
                    <a:pt x="43490" y="73878"/>
                  </a:lnTo>
                  <a:lnTo>
                    <a:pt x="37080" y="67202"/>
                  </a:lnTo>
                  <a:cubicBezTo>
                    <a:pt x="37094" y="67187"/>
                    <a:pt x="37094" y="67158"/>
                    <a:pt x="37109" y="67143"/>
                  </a:cubicBezTo>
                  <a:close/>
                  <a:moveTo>
                    <a:pt x="826" y="73289"/>
                  </a:moveTo>
                  <a:lnTo>
                    <a:pt x="7295" y="75838"/>
                  </a:lnTo>
                  <a:lnTo>
                    <a:pt x="4540" y="80201"/>
                  </a:lnTo>
                  <a:lnTo>
                    <a:pt x="649" y="73495"/>
                  </a:lnTo>
                  <a:cubicBezTo>
                    <a:pt x="723" y="73436"/>
                    <a:pt x="782" y="73362"/>
                    <a:pt x="826" y="73289"/>
                  </a:cubicBezTo>
                  <a:close/>
                  <a:moveTo>
                    <a:pt x="20839" y="74866"/>
                  </a:moveTo>
                  <a:cubicBezTo>
                    <a:pt x="20976" y="75002"/>
                    <a:pt x="21163" y="75088"/>
                    <a:pt x="21354" y="75088"/>
                  </a:cubicBezTo>
                  <a:cubicBezTo>
                    <a:pt x="21369" y="75088"/>
                    <a:pt x="21384" y="75088"/>
                    <a:pt x="21399" y="75087"/>
                  </a:cubicBezTo>
                  <a:cubicBezTo>
                    <a:pt x="21473" y="75087"/>
                    <a:pt x="21546" y="75087"/>
                    <a:pt x="21620" y="75057"/>
                  </a:cubicBezTo>
                  <a:lnTo>
                    <a:pt x="26218" y="82853"/>
                  </a:lnTo>
                  <a:lnTo>
                    <a:pt x="14974" y="78432"/>
                  </a:lnTo>
                  <a:lnTo>
                    <a:pt x="20839" y="74866"/>
                  </a:lnTo>
                  <a:close/>
                  <a:moveTo>
                    <a:pt x="7679" y="75986"/>
                  </a:moveTo>
                  <a:lnTo>
                    <a:pt x="14075" y="78506"/>
                  </a:lnTo>
                  <a:lnTo>
                    <a:pt x="6293" y="83222"/>
                  </a:lnTo>
                  <a:lnTo>
                    <a:pt x="4775" y="80598"/>
                  </a:lnTo>
                  <a:lnTo>
                    <a:pt x="7679" y="75986"/>
                  </a:lnTo>
                  <a:close/>
                  <a:moveTo>
                    <a:pt x="60261" y="74217"/>
                  </a:moveTo>
                  <a:cubicBezTo>
                    <a:pt x="60387" y="74427"/>
                    <a:pt x="60620" y="74557"/>
                    <a:pt x="60870" y="74557"/>
                  </a:cubicBezTo>
                  <a:cubicBezTo>
                    <a:pt x="60883" y="74557"/>
                    <a:pt x="60896" y="74557"/>
                    <a:pt x="60910" y="74556"/>
                  </a:cubicBezTo>
                  <a:cubicBezTo>
                    <a:pt x="60926" y="74557"/>
                    <a:pt x="60942" y="74558"/>
                    <a:pt x="60958" y="74558"/>
                  </a:cubicBezTo>
                  <a:cubicBezTo>
                    <a:pt x="61131" y="74558"/>
                    <a:pt x="61291" y="74486"/>
                    <a:pt x="61426" y="74365"/>
                  </a:cubicBezTo>
                  <a:lnTo>
                    <a:pt x="64638" y="76501"/>
                  </a:lnTo>
                  <a:lnTo>
                    <a:pt x="55929" y="83457"/>
                  </a:lnTo>
                  <a:cubicBezTo>
                    <a:pt x="55791" y="83278"/>
                    <a:pt x="55588" y="83176"/>
                    <a:pt x="55369" y="83176"/>
                  </a:cubicBezTo>
                  <a:cubicBezTo>
                    <a:pt x="55354" y="83176"/>
                    <a:pt x="55339" y="83177"/>
                    <a:pt x="55324" y="83177"/>
                  </a:cubicBezTo>
                  <a:cubicBezTo>
                    <a:pt x="55206" y="83177"/>
                    <a:pt x="55089" y="83207"/>
                    <a:pt x="54971" y="83266"/>
                  </a:cubicBezTo>
                  <a:lnTo>
                    <a:pt x="50623" y="79685"/>
                  </a:lnTo>
                  <a:lnTo>
                    <a:pt x="60261" y="74217"/>
                  </a:lnTo>
                  <a:close/>
                  <a:moveTo>
                    <a:pt x="50255" y="79891"/>
                  </a:moveTo>
                  <a:lnTo>
                    <a:pt x="54705" y="83531"/>
                  </a:lnTo>
                  <a:cubicBezTo>
                    <a:pt x="54529" y="83811"/>
                    <a:pt x="54529" y="84150"/>
                    <a:pt x="54691" y="84430"/>
                  </a:cubicBezTo>
                  <a:lnTo>
                    <a:pt x="54116" y="84902"/>
                  </a:lnTo>
                  <a:lnTo>
                    <a:pt x="49886" y="80495"/>
                  </a:lnTo>
                  <a:cubicBezTo>
                    <a:pt x="50034" y="80348"/>
                    <a:pt x="50122" y="80156"/>
                    <a:pt x="50152" y="79965"/>
                  </a:cubicBezTo>
                  <a:lnTo>
                    <a:pt x="50255" y="79891"/>
                  </a:lnTo>
                  <a:close/>
                  <a:moveTo>
                    <a:pt x="4525" y="80982"/>
                  </a:moveTo>
                  <a:lnTo>
                    <a:pt x="5940" y="83428"/>
                  </a:lnTo>
                  <a:lnTo>
                    <a:pt x="1135" y="86346"/>
                  </a:lnTo>
                  <a:lnTo>
                    <a:pt x="1135" y="86346"/>
                  </a:lnTo>
                  <a:lnTo>
                    <a:pt x="4525" y="80982"/>
                  </a:lnTo>
                  <a:close/>
                  <a:moveTo>
                    <a:pt x="33587" y="67129"/>
                  </a:moveTo>
                  <a:cubicBezTo>
                    <a:pt x="33705" y="67394"/>
                    <a:pt x="33970" y="67541"/>
                    <a:pt x="34250" y="67541"/>
                  </a:cubicBezTo>
                  <a:cubicBezTo>
                    <a:pt x="34471" y="67541"/>
                    <a:pt x="34677" y="67453"/>
                    <a:pt x="34825" y="67291"/>
                  </a:cubicBezTo>
                  <a:lnTo>
                    <a:pt x="43225" y="74158"/>
                  </a:lnTo>
                  <a:lnTo>
                    <a:pt x="48604" y="79773"/>
                  </a:lnTo>
                  <a:cubicBezTo>
                    <a:pt x="48589" y="79950"/>
                    <a:pt x="48619" y="80156"/>
                    <a:pt x="48722" y="80318"/>
                  </a:cubicBezTo>
                  <a:lnTo>
                    <a:pt x="37581" y="86641"/>
                  </a:lnTo>
                  <a:cubicBezTo>
                    <a:pt x="37434" y="86374"/>
                    <a:pt x="37172" y="86246"/>
                    <a:pt x="36912" y="86246"/>
                  </a:cubicBezTo>
                  <a:cubicBezTo>
                    <a:pt x="36598" y="86246"/>
                    <a:pt x="36285" y="86433"/>
                    <a:pt x="36181" y="86788"/>
                  </a:cubicBezTo>
                  <a:lnTo>
                    <a:pt x="26822" y="83104"/>
                  </a:lnTo>
                  <a:lnTo>
                    <a:pt x="21959" y="74866"/>
                  </a:lnTo>
                  <a:cubicBezTo>
                    <a:pt x="22136" y="74645"/>
                    <a:pt x="22210" y="74350"/>
                    <a:pt x="22136" y="74070"/>
                  </a:cubicBezTo>
                  <a:lnTo>
                    <a:pt x="33587" y="67129"/>
                  </a:lnTo>
                  <a:close/>
                  <a:moveTo>
                    <a:pt x="27147" y="83634"/>
                  </a:moveTo>
                  <a:lnTo>
                    <a:pt x="36151" y="87171"/>
                  </a:lnTo>
                  <a:cubicBezTo>
                    <a:pt x="36166" y="87245"/>
                    <a:pt x="36195" y="87319"/>
                    <a:pt x="36225" y="87378"/>
                  </a:cubicBezTo>
                  <a:lnTo>
                    <a:pt x="31096" y="90310"/>
                  </a:lnTo>
                  <a:lnTo>
                    <a:pt x="27147" y="83634"/>
                  </a:lnTo>
                  <a:close/>
                  <a:moveTo>
                    <a:pt x="49032" y="80584"/>
                  </a:moveTo>
                  <a:cubicBezTo>
                    <a:pt x="49116" y="80620"/>
                    <a:pt x="49211" y="80646"/>
                    <a:pt x="49308" y="80646"/>
                  </a:cubicBezTo>
                  <a:cubicBezTo>
                    <a:pt x="49329" y="80646"/>
                    <a:pt x="49350" y="80645"/>
                    <a:pt x="49370" y="80643"/>
                  </a:cubicBezTo>
                  <a:lnTo>
                    <a:pt x="49459" y="80643"/>
                  </a:lnTo>
                  <a:lnTo>
                    <a:pt x="53792" y="85152"/>
                  </a:lnTo>
                  <a:lnTo>
                    <a:pt x="46629" y="90870"/>
                  </a:lnTo>
                  <a:lnTo>
                    <a:pt x="37625" y="87319"/>
                  </a:lnTo>
                  <a:cubicBezTo>
                    <a:pt x="37654" y="87230"/>
                    <a:pt x="37669" y="87127"/>
                    <a:pt x="37669" y="87009"/>
                  </a:cubicBezTo>
                  <a:lnTo>
                    <a:pt x="49032" y="80584"/>
                  </a:lnTo>
                  <a:close/>
                  <a:moveTo>
                    <a:pt x="55899" y="84519"/>
                  </a:moveTo>
                  <a:lnTo>
                    <a:pt x="70150" y="96176"/>
                  </a:lnTo>
                  <a:lnTo>
                    <a:pt x="68161" y="98637"/>
                  </a:lnTo>
                  <a:cubicBezTo>
                    <a:pt x="68043" y="98578"/>
                    <a:pt x="67925" y="98548"/>
                    <a:pt x="67792" y="98548"/>
                  </a:cubicBezTo>
                  <a:cubicBezTo>
                    <a:pt x="67773" y="98547"/>
                    <a:pt x="67754" y="98546"/>
                    <a:pt x="67735" y="98546"/>
                  </a:cubicBezTo>
                  <a:cubicBezTo>
                    <a:pt x="67604" y="98546"/>
                    <a:pt x="67468" y="98589"/>
                    <a:pt x="67365" y="98666"/>
                  </a:cubicBezTo>
                  <a:lnTo>
                    <a:pt x="54381" y="85182"/>
                  </a:lnTo>
                  <a:lnTo>
                    <a:pt x="55000" y="84695"/>
                  </a:lnTo>
                  <a:cubicBezTo>
                    <a:pt x="55103" y="84740"/>
                    <a:pt x="55221" y="84754"/>
                    <a:pt x="55339" y="84754"/>
                  </a:cubicBezTo>
                  <a:cubicBezTo>
                    <a:pt x="55354" y="84755"/>
                    <a:pt x="55369" y="84756"/>
                    <a:pt x="55384" y="84756"/>
                  </a:cubicBezTo>
                  <a:cubicBezTo>
                    <a:pt x="55575" y="84756"/>
                    <a:pt x="55762" y="84669"/>
                    <a:pt x="55899" y="84519"/>
                  </a:cubicBezTo>
                  <a:close/>
                  <a:moveTo>
                    <a:pt x="37374" y="87672"/>
                  </a:moveTo>
                  <a:lnTo>
                    <a:pt x="46261" y="91165"/>
                  </a:lnTo>
                  <a:lnTo>
                    <a:pt x="36814" y="98696"/>
                  </a:lnTo>
                  <a:cubicBezTo>
                    <a:pt x="36667" y="98445"/>
                    <a:pt x="36402" y="98283"/>
                    <a:pt x="36107" y="98283"/>
                  </a:cubicBezTo>
                  <a:cubicBezTo>
                    <a:pt x="36091" y="98281"/>
                    <a:pt x="36074" y="98279"/>
                    <a:pt x="36058" y="98279"/>
                  </a:cubicBezTo>
                  <a:cubicBezTo>
                    <a:pt x="35986" y="98279"/>
                    <a:pt x="35914" y="98303"/>
                    <a:pt x="35842" y="98327"/>
                  </a:cubicBezTo>
                  <a:lnTo>
                    <a:pt x="31288" y="90649"/>
                  </a:lnTo>
                  <a:lnTo>
                    <a:pt x="36490" y="87702"/>
                  </a:lnTo>
                  <a:cubicBezTo>
                    <a:pt x="36621" y="87778"/>
                    <a:pt x="36765" y="87815"/>
                    <a:pt x="36908" y="87815"/>
                  </a:cubicBezTo>
                  <a:cubicBezTo>
                    <a:pt x="37071" y="87815"/>
                    <a:pt x="37233" y="87767"/>
                    <a:pt x="37374" y="87672"/>
                  </a:cubicBezTo>
                  <a:close/>
                  <a:moveTo>
                    <a:pt x="14546" y="78683"/>
                  </a:moveTo>
                  <a:lnTo>
                    <a:pt x="26557" y="83413"/>
                  </a:lnTo>
                  <a:lnTo>
                    <a:pt x="30743" y="90502"/>
                  </a:lnTo>
                  <a:lnTo>
                    <a:pt x="16035" y="98828"/>
                  </a:lnTo>
                  <a:cubicBezTo>
                    <a:pt x="15897" y="98663"/>
                    <a:pt x="15694" y="98562"/>
                    <a:pt x="15475" y="98562"/>
                  </a:cubicBezTo>
                  <a:cubicBezTo>
                    <a:pt x="15460" y="98562"/>
                    <a:pt x="15445" y="98562"/>
                    <a:pt x="15430" y="98563"/>
                  </a:cubicBezTo>
                  <a:cubicBezTo>
                    <a:pt x="15342" y="98563"/>
                    <a:pt x="15268" y="98563"/>
                    <a:pt x="15180" y="98593"/>
                  </a:cubicBezTo>
                  <a:lnTo>
                    <a:pt x="6485" y="83561"/>
                  </a:lnTo>
                  <a:lnTo>
                    <a:pt x="14546" y="78683"/>
                  </a:lnTo>
                  <a:close/>
                  <a:moveTo>
                    <a:pt x="54072" y="85432"/>
                  </a:moveTo>
                  <a:lnTo>
                    <a:pt x="67011" y="98902"/>
                  </a:lnTo>
                  <a:lnTo>
                    <a:pt x="67011" y="98902"/>
                  </a:lnTo>
                  <a:lnTo>
                    <a:pt x="47057" y="91032"/>
                  </a:lnTo>
                  <a:lnTo>
                    <a:pt x="54072" y="85432"/>
                  </a:lnTo>
                  <a:close/>
                  <a:moveTo>
                    <a:pt x="1" y="0"/>
                  </a:moveTo>
                  <a:lnTo>
                    <a:pt x="1" y="855"/>
                  </a:lnTo>
                  <a:cubicBezTo>
                    <a:pt x="30" y="870"/>
                    <a:pt x="45" y="899"/>
                    <a:pt x="74" y="928"/>
                  </a:cubicBezTo>
                  <a:cubicBezTo>
                    <a:pt x="196" y="1050"/>
                    <a:pt x="366" y="1122"/>
                    <a:pt x="553" y="1122"/>
                  </a:cubicBezTo>
                  <a:cubicBezTo>
                    <a:pt x="570" y="1122"/>
                    <a:pt x="587" y="1121"/>
                    <a:pt x="605" y="1120"/>
                  </a:cubicBezTo>
                  <a:lnTo>
                    <a:pt x="619" y="1120"/>
                  </a:lnTo>
                  <a:lnTo>
                    <a:pt x="11127" y="14693"/>
                  </a:lnTo>
                  <a:cubicBezTo>
                    <a:pt x="10862" y="15062"/>
                    <a:pt x="10936" y="15563"/>
                    <a:pt x="11289" y="15843"/>
                  </a:cubicBezTo>
                  <a:lnTo>
                    <a:pt x="281" y="28325"/>
                  </a:lnTo>
                  <a:cubicBezTo>
                    <a:pt x="236" y="28310"/>
                    <a:pt x="192" y="28310"/>
                    <a:pt x="148" y="28310"/>
                  </a:cubicBezTo>
                  <a:lnTo>
                    <a:pt x="1" y="28310"/>
                  </a:lnTo>
                  <a:lnTo>
                    <a:pt x="1" y="29887"/>
                  </a:lnTo>
                  <a:lnTo>
                    <a:pt x="74" y="29887"/>
                  </a:lnTo>
                  <a:cubicBezTo>
                    <a:pt x="236" y="29887"/>
                    <a:pt x="384" y="29843"/>
                    <a:pt x="516" y="29755"/>
                  </a:cubicBezTo>
                  <a:lnTo>
                    <a:pt x="4451" y="33837"/>
                  </a:lnTo>
                  <a:lnTo>
                    <a:pt x="841" y="38288"/>
                  </a:lnTo>
                  <a:cubicBezTo>
                    <a:pt x="708" y="38155"/>
                    <a:pt x="531" y="38096"/>
                    <a:pt x="339" y="38096"/>
                  </a:cubicBezTo>
                  <a:cubicBezTo>
                    <a:pt x="251" y="38096"/>
                    <a:pt x="163" y="38111"/>
                    <a:pt x="74" y="38140"/>
                  </a:cubicBezTo>
                  <a:lnTo>
                    <a:pt x="1" y="38170"/>
                  </a:lnTo>
                  <a:lnTo>
                    <a:pt x="1" y="39629"/>
                  </a:lnTo>
                  <a:cubicBezTo>
                    <a:pt x="30" y="39629"/>
                    <a:pt x="45" y="39643"/>
                    <a:pt x="74" y="39643"/>
                  </a:cubicBezTo>
                  <a:cubicBezTo>
                    <a:pt x="163" y="39673"/>
                    <a:pt x="251" y="39688"/>
                    <a:pt x="339" y="39688"/>
                  </a:cubicBezTo>
                  <a:cubicBezTo>
                    <a:pt x="457" y="39688"/>
                    <a:pt x="575" y="39673"/>
                    <a:pt x="678" y="39614"/>
                  </a:cubicBezTo>
                  <a:lnTo>
                    <a:pt x="6470" y="49429"/>
                  </a:lnTo>
                  <a:lnTo>
                    <a:pt x="398" y="55633"/>
                  </a:lnTo>
                  <a:cubicBezTo>
                    <a:pt x="339" y="55619"/>
                    <a:pt x="266" y="55604"/>
                    <a:pt x="192" y="55604"/>
                  </a:cubicBezTo>
                  <a:cubicBezTo>
                    <a:pt x="148" y="55604"/>
                    <a:pt x="104" y="55604"/>
                    <a:pt x="59" y="55619"/>
                  </a:cubicBezTo>
                  <a:cubicBezTo>
                    <a:pt x="45" y="55619"/>
                    <a:pt x="15" y="55619"/>
                    <a:pt x="1" y="55633"/>
                  </a:cubicBezTo>
                  <a:lnTo>
                    <a:pt x="1" y="57166"/>
                  </a:lnTo>
                  <a:cubicBezTo>
                    <a:pt x="15" y="57181"/>
                    <a:pt x="45" y="57181"/>
                    <a:pt x="59" y="57181"/>
                  </a:cubicBezTo>
                  <a:cubicBezTo>
                    <a:pt x="104" y="57196"/>
                    <a:pt x="148" y="57196"/>
                    <a:pt x="192" y="57196"/>
                  </a:cubicBezTo>
                  <a:cubicBezTo>
                    <a:pt x="204" y="57196"/>
                    <a:pt x="216" y="57196"/>
                    <a:pt x="227" y="57196"/>
                  </a:cubicBezTo>
                  <a:cubicBezTo>
                    <a:pt x="494" y="57196"/>
                    <a:pt x="743" y="57038"/>
                    <a:pt x="870" y="56798"/>
                  </a:cubicBezTo>
                  <a:lnTo>
                    <a:pt x="12837" y="60217"/>
                  </a:lnTo>
                  <a:lnTo>
                    <a:pt x="14679" y="63326"/>
                  </a:lnTo>
                  <a:cubicBezTo>
                    <a:pt x="14399" y="63400"/>
                    <a:pt x="14193" y="63636"/>
                    <a:pt x="14148" y="63931"/>
                  </a:cubicBezTo>
                  <a:lnTo>
                    <a:pt x="590" y="72139"/>
                  </a:lnTo>
                  <a:cubicBezTo>
                    <a:pt x="472" y="72080"/>
                    <a:pt x="339" y="72036"/>
                    <a:pt x="192" y="72036"/>
                  </a:cubicBezTo>
                  <a:cubicBezTo>
                    <a:pt x="148" y="72036"/>
                    <a:pt x="104" y="72036"/>
                    <a:pt x="59" y="72051"/>
                  </a:cubicBezTo>
                  <a:cubicBezTo>
                    <a:pt x="45" y="72051"/>
                    <a:pt x="15" y="72051"/>
                    <a:pt x="1" y="72066"/>
                  </a:cubicBezTo>
                  <a:lnTo>
                    <a:pt x="1" y="73598"/>
                  </a:lnTo>
                  <a:cubicBezTo>
                    <a:pt x="15" y="73613"/>
                    <a:pt x="45" y="73613"/>
                    <a:pt x="59" y="73613"/>
                  </a:cubicBezTo>
                  <a:cubicBezTo>
                    <a:pt x="104" y="73628"/>
                    <a:pt x="148" y="73628"/>
                    <a:pt x="192" y="73628"/>
                  </a:cubicBezTo>
                  <a:lnTo>
                    <a:pt x="266" y="73628"/>
                  </a:lnTo>
                  <a:lnTo>
                    <a:pt x="4304" y="80584"/>
                  </a:lnTo>
                  <a:lnTo>
                    <a:pt x="767" y="86184"/>
                  </a:lnTo>
                  <a:cubicBezTo>
                    <a:pt x="678" y="85889"/>
                    <a:pt x="398" y="85698"/>
                    <a:pt x="104" y="85698"/>
                  </a:cubicBezTo>
                  <a:lnTo>
                    <a:pt x="1" y="85698"/>
                  </a:lnTo>
                  <a:lnTo>
                    <a:pt x="1" y="87274"/>
                  </a:lnTo>
                  <a:lnTo>
                    <a:pt x="74" y="87274"/>
                  </a:lnTo>
                  <a:cubicBezTo>
                    <a:pt x="222" y="87274"/>
                    <a:pt x="384" y="87230"/>
                    <a:pt x="516" y="87142"/>
                  </a:cubicBezTo>
                  <a:cubicBezTo>
                    <a:pt x="561" y="87142"/>
                    <a:pt x="590" y="87127"/>
                    <a:pt x="634" y="87112"/>
                  </a:cubicBezTo>
                  <a:lnTo>
                    <a:pt x="6161" y="83767"/>
                  </a:lnTo>
                  <a:lnTo>
                    <a:pt x="14856" y="98799"/>
                  </a:lnTo>
                  <a:cubicBezTo>
                    <a:pt x="14723" y="98961"/>
                    <a:pt x="14664" y="99182"/>
                    <a:pt x="14679" y="99403"/>
                  </a:cubicBezTo>
                  <a:lnTo>
                    <a:pt x="16212" y="99403"/>
                  </a:lnTo>
                  <a:cubicBezTo>
                    <a:pt x="16212" y="99330"/>
                    <a:pt x="16212" y="99271"/>
                    <a:pt x="16212" y="99197"/>
                  </a:cubicBezTo>
                  <a:lnTo>
                    <a:pt x="30964" y="90826"/>
                  </a:lnTo>
                  <a:lnTo>
                    <a:pt x="35532" y="98563"/>
                  </a:lnTo>
                  <a:cubicBezTo>
                    <a:pt x="35400" y="98711"/>
                    <a:pt x="35341" y="98887"/>
                    <a:pt x="35326" y="99079"/>
                  </a:cubicBezTo>
                  <a:lnTo>
                    <a:pt x="35326" y="99212"/>
                  </a:lnTo>
                  <a:cubicBezTo>
                    <a:pt x="35326" y="99285"/>
                    <a:pt x="35341" y="99344"/>
                    <a:pt x="35355" y="99418"/>
                  </a:cubicBezTo>
                  <a:lnTo>
                    <a:pt x="36888" y="99418"/>
                  </a:lnTo>
                  <a:cubicBezTo>
                    <a:pt x="36903" y="99344"/>
                    <a:pt x="36917" y="99285"/>
                    <a:pt x="36917" y="99212"/>
                  </a:cubicBezTo>
                  <a:lnTo>
                    <a:pt x="36917" y="99138"/>
                  </a:lnTo>
                  <a:lnTo>
                    <a:pt x="46703" y="91327"/>
                  </a:lnTo>
                  <a:lnTo>
                    <a:pt x="67041" y="99330"/>
                  </a:lnTo>
                  <a:lnTo>
                    <a:pt x="67041" y="99418"/>
                  </a:lnTo>
                  <a:lnTo>
                    <a:pt x="68558" y="99418"/>
                  </a:lnTo>
                  <a:cubicBezTo>
                    <a:pt x="68573" y="99241"/>
                    <a:pt x="68544" y="99064"/>
                    <a:pt x="68455" y="98917"/>
                  </a:cubicBezTo>
                  <a:lnTo>
                    <a:pt x="70474" y="96426"/>
                  </a:lnTo>
                  <a:lnTo>
                    <a:pt x="73938" y="99256"/>
                  </a:lnTo>
                  <a:cubicBezTo>
                    <a:pt x="73923" y="99315"/>
                    <a:pt x="73923" y="99359"/>
                    <a:pt x="73938" y="99403"/>
                  </a:cubicBezTo>
                  <a:lnTo>
                    <a:pt x="75456" y="99403"/>
                  </a:lnTo>
                  <a:cubicBezTo>
                    <a:pt x="75470" y="99182"/>
                    <a:pt x="75397" y="98946"/>
                    <a:pt x="75249" y="98784"/>
                  </a:cubicBezTo>
                  <a:lnTo>
                    <a:pt x="76959" y="96839"/>
                  </a:lnTo>
                  <a:lnTo>
                    <a:pt x="76959" y="96235"/>
                  </a:lnTo>
                  <a:lnTo>
                    <a:pt x="74896" y="98578"/>
                  </a:lnTo>
                  <a:cubicBezTo>
                    <a:pt x="74822" y="98563"/>
                    <a:pt x="74748" y="98548"/>
                    <a:pt x="74689" y="98548"/>
                  </a:cubicBezTo>
                  <a:cubicBezTo>
                    <a:pt x="74439" y="98548"/>
                    <a:pt x="74203" y="98666"/>
                    <a:pt x="74070" y="98858"/>
                  </a:cubicBezTo>
                  <a:lnTo>
                    <a:pt x="70710" y="96132"/>
                  </a:lnTo>
                  <a:lnTo>
                    <a:pt x="76959" y="88424"/>
                  </a:lnTo>
                  <a:lnTo>
                    <a:pt x="76959" y="87790"/>
                  </a:lnTo>
                  <a:lnTo>
                    <a:pt x="70401" y="95881"/>
                  </a:lnTo>
                  <a:lnTo>
                    <a:pt x="56076" y="84165"/>
                  </a:lnTo>
                  <a:cubicBezTo>
                    <a:pt x="56105" y="84047"/>
                    <a:pt x="56105" y="83944"/>
                    <a:pt x="56091" y="83826"/>
                  </a:cubicBezTo>
                  <a:lnTo>
                    <a:pt x="64977" y="76737"/>
                  </a:lnTo>
                  <a:lnTo>
                    <a:pt x="76959" y="84710"/>
                  </a:lnTo>
                  <a:lnTo>
                    <a:pt x="76959" y="84239"/>
                  </a:lnTo>
                  <a:lnTo>
                    <a:pt x="65302" y="76472"/>
                  </a:lnTo>
                  <a:lnTo>
                    <a:pt x="74380" y="69236"/>
                  </a:lnTo>
                  <a:lnTo>
                    <a:pt x="75279" y="68926"/>
                  </a:lnTo>
                  <a:cubicBezTo>
                    <a:pt x="75382" y="68971"/>
                    <a:pt x="75500" y="69000"/>
                    <a:pt x="75618" y="69000"/>
                  </a:cubicBezTo>
                  <a:cubicBezTo>
                    <a:pt x="75765" y="69000"/>
                    <a:pt x="75927" y="68956"/>
                    <a:pt x="76045" y="68868"/>
                  </a:cubicBezTo>
                  <a:lnTo>
                    <a:pt x="76973" y="70047"/>
                  </a:lnTo>
                  <a:lnTo>
                    <a:pt x="76973" y="69398"/>
                  </a:lnTo>
                  <a:lnTo>
                    <a:pt x="76325" y="68573"/>
                  </a:lnTo>
                  <a:lnTo>
                    <a:pt x="76959" y="68352"/>
                  </a:lnTo>
                  <a:lnTo>
                    <a:pt x="76959" y="67924"/>
                  </a:lnTo>
                  <a:lnTo>
                    <a:pt x="76369" y="68131"/>
                  </a:lnTo>
                  <a:cubicBezTo>
                    <a:pt x="76369" y="67954"/>
                    <a:pt x="76296" y="67806"/>
                    <a:pt x="76207" y="67674"/>
                  </a:cubicBezTo>
                  <a:lnTo>
                    <a:pt x="76959" y="66893"/>
                  </a:lnTo>
                  <a:lnTo>
                    <a:pt x="76959" y="66318"/>
                  </a:lnTo>
                  <a:lnTo>
                    <a:pt x="75868" y="67438"/>
                  </a:lnTo>
                  <a:cubicBezTo>
                    <a:pt x="75780" y="67409"/>
                    <a:pt x="75691" y="67394"/>
                    <a:pt x="75618" y="67394"/>
                  </a:cubicBezTo>
                  <a:cubicBezTo>
                    <a:pt x="75544" y="67394"/>
                    <a:pt x="75470" y="67409"/>
                    <a:pt x="75397" y="67423"/>
                  </a:cubicBezTo>
                  <a:lnTo>
                    <a:pt x="69369" y="60423"/>
                  </a:lnTo>
                  <a:lnTo>
                    <a:pt x="76959" y="48412"/>
                  </a:lnTo>
                  <a:lnTo>
                    <a:pt x="76959" y="47675"/>
                  </a:lnTo>
                  <a:lnTo>
                    <a:pt x="69089" y="60128"/>
                  </a:lnTo>
                  <a:lnTo>
                    <a:pt x="60866" y="50593"/>
                  </a:lnTo>
                  <a:lnTo>
                    <a:pt x="72655" y="43446"/>
                  </a:lnTo>
                  <a:cubicBezTo>
                    <a:pt x="72792" y="43596"/>
                    <a:pt x="72980" y="43683"/>
                    <a:pt x="73183" y="43683"/>
                  </a:cubicBezTo>
                  <a:cubicBezTo>
                    <a:pt x="73198" y="43683"/>
                    <a:pt x="73214" y="43682"/>
                    <a:pt x="73230" y="43681"/>
                  </a:cubicBezTo>
                  <a:cubicBezTo>
                    <a:pt x="73407" y="43681"/>
                    <a:pt x="73569" y="43622"/>
                    <a:pt x="73717" y="43519"/>
                  </a:cubicBezTo>
                  <a:lnTo>
                    <a:pt x="76959" y="46894"/>
                  </a:lnTo>
                  <a:lnTo>
                    <a:pt x="76959" y="46305"/>
                  </a:lnTo>
                  <a:lnTo>
                    <a:pt x="73952" y="43180"/>
                  </a:lnTo>
                  <a:cubicBezTo>
                    <a:pt x="73997" y="43018"/>
                    <a:pt x="74011" y="42827"/>
                    <a:pt x="73967" y="42665"/>
                  </a:cubicBezTo>
                  <a:lnTo>
                    <a:pt x="75912" y="41471"/>
                  </a:lnTo>
                  <a:lnTo>
                    <a:pt x="76959" y="42326"/>
                  </a:lnTo>
                  <a:lnTo>
                    <a:pt x="76959" y="41825"/>
                  </a:lnTo>
                  <a:lnTo>
                    <a:pt x="76266" y="41250"/>
                  </a:lnTo>
                  <a:lnTo>
                    <a:pt x="76959" y="40837"/>
                  </a:lnTo>
                  <a:lnTo>
                    <a:pt x="76959" y="40366"/>
                  </a:lnTo>
                  <a:lnTo>
                    <a:pt x="75942" y="40984"/>
                  </a:lnTo>
                  <a:lnTo>
                    <a:pt x="67379" y="33984"/>
                  </a:lnTo>
                  <a:lnTo>
                    <a:pt x="76959" y="36725"/>
                  </a:lnTo>
                  <a:lnTo>
                    <a:pt x="76959" y="36313"/>
                  </a:lnTo>
                  <a:lnTo>
                    <a:pt x="66613" y="33351"/>
                  </a:lnTo>
                  <a:lnTo>
                    <a:pt x="66318" y="33115"/>
                  </a:lnTo>
                  <a:cubicBezTo>
                    <a:pt x="66392" y="32982"/>
                    <a:pt x="66436" y="32835"/>
                    <a:pt x="66436" y="32687"/>
                  </a:cubicBezTo>
                  <a:lnTo>
                    <a:pt x="76959" y="26306"/>
                  </a:lnTo>
                  <a:lnTo>
                    <a:pt x="76959" y="25849"/>
                  </a:lnTo>
                  <a:lnTo>
                    <a:pt x="66348" y="32275"/>
                  </a:lnTo>
                  <a:cubicBezTo>
                    <a:pt x="66221" y="32035"/>
                    <a:pt x="65972" y="31876"/>
                    <a:pt x="65705" y="31876"/>
                  </a:cubicBezTo>
                  <a:cubicBezTo>
                    <a:pt x="65694" y="31876"/>
                    <a:pt x="65682" y="31876"/>
                    <a:pt x="65670" y="31877"/>
                  </a:cubicBezTo>
                  <a:cubicBezTo>
                    <a:pt x="65449" y="31877"/>
                    <a:pt x="65243" y="31965"/>
                    <a:pt x="65110" y="32113"/>
                  </a:cubicBezTo>
                  <a:lnTo>
                    <a:pt x="56695" y="25245"/>
                  </a:lnTo>
                  <a:lnTo>
                    <a:pt x="51316" y="19660"/>
                  </a:lnTo>
                  <a:cubicBezTo>
                    <a:pt x="51345" y="19468"/>
                    <a:pt x="51301" y="19276"/>
                    <a:pt x="51213" y="19100"/>
                  </a:cubicBezTo>
                  <a:lnTo>
                    <a:pt x="62354" y="12792"/>
                  </a:lnTo>
                  <a:cubicBezTo>
                    <a:pt x="62501" y="13059"/>
                    <a:pt x="62759" y="13187"/>
                    <a:pt x="63017" y="13187"/>
                  </a:cubicBezTo>
                  <a:cubicBezTo>
                    <a:pt x="63330" y="13187"/>
                    <a:pt x="63641" y="13000"/>
                    <a:pt x="63754" y="12645"/>
                  </a:cubicBezTo>
                  <a:lnTo>
                    <a:pt x="73112" y="16329"/>
                  </a:lnTo>
                  <a:lnTo>
                    <a:pt x="76959" y="22843"/>
                  </a:lnTo>
                  <a:lnTo>
                    <a:pt x="76959" y="22062"/>
                  </a:lnTo>
                  <a:lnTo>
                    <a:pt x="73702" y="16565"/>
                  </a:lnTo>
                  <a:lnTo>
                    <a:pt x="76959" y="17847"/>
                  </a:lnTo>
                  <a:lnTo>
                    <a:pt x="76959" y="17420"/>
                  </a:lnTo>
                  <a:lnTo>
                    <a:pt x="73378" y="16005"/>
                  </a:lnTo>
                  <a:lnTo>
                    <a:pt x="69177" y="8916"/>
                  </a:lnTo>
                  <a:lnTo>
                    <a:pt x="76959" y="4510"/>
                  </a:lnTo>
                  <a:lnTo>
                    <a:pt x="76959" y="4053"/>
                  </a:lnTo>
                  <a:lnTo>
                    <a:pt x="68986" y="8577"/>
                  </a:lnTo>
                  <a:lnTo>
                    <a:pt x="64417" y="840"/>
                  </a:lnTo>
                  <a:cubicBezTo>
                    <a:pt x="64535" y="707"/>
                    <a:pt x="64609" y="516"/>
                    <a:pt x="64624" y="339"/>
                  </a:cubicBezTo>
                  <a:lnTo>
                    <a:pt x="64624" y="206"/>
                  </a:lnTo>
                  <a:cubicBezTo>
                    <a:pt x="64609" y="133"/>
                    <a:pt x="64609" y="74"/>
                    <a:pt x="64579" y="0"/>
                  </a:cubicBezTo>
                  <a:lnTo>
                    <a:pt x="63047" y="0"/>
                  </a:lnTo>
                  <a:cubicBezTo>
                    <a:pt x="63032" y="74"/>
                    <a:pt x="63017" y="133"/>
                    <a:pt x="63017" y="206"/>
                  </a:cubicBezTo>
                  <a:lnTo>
                    <a:pt x="63017" y="280"/>
                  </a:lnTo>
                  <a:lnTo>
                    <a:pt x="53232" y="8091"/>
                  </a:lnTo>
                  <a:lnTo>
                    <a:pt x="32909" y="88"/>
                  </a:lnTo>
                  <a:cubicBezTo>
                    <a:pt x="32909" y="59"/>
                    <a:pt x="32909" y="29"/>
                    <a:pt x="32909" y="0"/>
                  </a:cubicBezTo>
                  <a:lnTo>
                    <a:pt x="31376" y="0"/>
                  </a:lnTo>
                  <a:cubicBezTo>
                    <a:pt x="31362" y="177"/>
                    <a:pt x="31391" y="339"/>
                    <a:pt x="31479" y="501"/>
                  </a:cubicBezTo>
                  <a:lnTo>
                    <a:pt x="29460" y="2977"/>
                  </a:lnTo>
                  <a:lnTo>
                    <a:pt x="26012" y="147"/>
                  </a:lnTo>
                  <a:cubicBezTo>
                    <a:pt x="26012" y="103"/>
                    <a:pt x="26012" y="44"/>
                    <a:pt x="26012" y="0"/>
                  </a:cubicBezTo>
                  <a:lnTo>
                    <a:pt x="24479" y="0"/>
                  </a:lnTo>
                  <a:cubicBezTo>
                    <a:pt x="24464" y="236"/>
                    <a:pt x="24538" y="457"/>
                    <a:pt x="24686" y="634"/>
                  </a:cubicBezTo>
                  <a:lnTo>
                    <a:pt x="16241" y="10228"/>
                  </a:lnTo>
                  <a:lnTo>
                    <a:pt x="1356" y="309"/>
                  </a:lnTo>
                  <a:cubicBezTo>
                    <a:pt x="1356" y="206"/>
                    <a:pt x="1327" y="103"/>
                    <a:pt x="1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5"/>
          <p:cNvSpPr/>
          <p:nvPr/>
        </p:nvSpPr>
        <p:spPr>
          <a:xfrm>
            <a:off x="5473950" y="0"/>
            <a:ext cx="36702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txBox="1">
            <a:spLocks noGrp="1"/>
          </p:cNvSpPr>
          <p:nvPr>
            <p:ph type="title"/>
          </p:nvPr>
        </p:nvSpPr>
        <p:spPr>
          <a:xfrm>
            <a:off x="5980650" y="539500"/>
            <a:ext cx="2116800" cy="749400"/>
          </a:xfrm>
          <a:prstGeom prst="rect">
            <a:avLst/>
          </a:prstGeom>
        </p:spPr>
        <p:txBody>
          <a:bodyPr spcFirstLastPara="1" wrap="square" lIns="91425" tIns="0" rIns="91425" bIns="91425" anchor="t" anchorCtr="0">
            <a:noAutofit/>
          </a:bodyPr>
          <a:lstStyle>
            <a:lvl1pPr lvl="0" algn="r">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6" name="Google Shape;36;p5"/>
          <p:cNvSpPr txBox="1">
            <a:spLocks noGrp="1"/>
          </p:cNvSpPr>
          <p:nvPr>
            <p:ph type="subTitle" idx="1"/>
          </p:nvPr>
        </p:nvSpPr>
        <p:spPr>
          <a:xfrm>
            <a:off x="5980642" y="1950538"/>
            <a:ext cx="2116800" cy="635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37" name="Google Shape;37;p5"/>
          <p:cNvSpPr txBox="1">
            <a:spLocks noGrp="1"/>
          </p:cNvSpPr>
          <p:nvPr>
            <p:ph type="subTitle" idx="2"/>
          </p:nvPr>
        </p:nvSpPr>
        <p:spPr>
          <a:xfrm>
            <a:off x="5980658" y="1637613"/>
            <a:ext cx="2116800" cy="3825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Font typeface="Work Sans"/>
              <a:buNone/>
              <a:defRPr sz="1800">
                <a:latin typeface="Raleway Thin"/>
                <a:ea typeface="Raleway Thin"/>
                <a:cs typeface="Raleway Thin"/>
                <a:sym typeface="Raleway Thin"/>
              </a:defRPr>
            </a:lvl1pPr>
            <a:lvl2pPr lvl="1" rtl="0">
              <a:spcBef>
                <a:spcPts val="1600"/>
              </a:spcBef>
              <a:spcAft>
                <a:spcPts val="0"/>
              </a:spcAft>
              <a:buSzPts val="3000"/>
              <a:buFont typeface="Work Sans"/>
              <a:buNone/>
              <a:defRPr sz="3000" b="1">
                <a:latin typeface="Work Sans"/>
                <a:ea typeface="Work Sans"/>
                <a:cs typeface="Work Sans"/>
                <a:sym typeface="Work Sans"/>
              </a:defRPr>
            </a:lvl2pPr>
            <a:lvl3pPr lvl="2" rtl="0">
              <a:spcBef>
                <a:spcPts val="1600"/>
              </a:spcBef>
              <a:spcAft>
                <a:spcPts val="0"/>
              </a:spcAft>
              <a:buSzPts val="3000"/>
              <a:buFont typeface="Work Sans"/>
              <a:buNone/>
              <a:defRPr sz="3000" b="1">
                <a:latin typeface="Work Sans"/>
                <a:ea typeface="Work Sans"/>
                <a:cs typeface="Work Sans"/>
                <a:sym typeface="Work Sans"/>
              </a:defRPr>
            </a:lvl3pPr>
            <a:lvl4pPr lvl="3" rtl="0">
              <a:spcBef>
                <a:spcPts val="1600"/>
              </a:spcBef>
              <a:spcAft>
                <a:spcPts val="0"/>
              </a:spcAft>
              <a:buSzPts val="3000"/>
              <a:buFont typeface="Work Sans"/>
              <a:buNone/>
              <a:defRPr sz="3000" b="1">
                <a:latin typeface="Work Sans"/>
                <a:ea typeface="Work Sans"/>
                <a:cs typeface="Work Sans"/>
                <a:sym typeface="Work Sans"/>
              </a:defRPr>
            </a:lvl4pPr>
            <a:lvl5pPr lvl="4" rtl="0">
              <a:spcBef>
                <a:spcPts val="1600"/>
              </a:spcBef>
              <a:spcAft>
                <a:spcPts val="0"/>
              </a:spcAft>
              <a:buSzPts val="3000"/>
              <a:buFont typeface="Work Sans"/>
              <a:buNone/>
              <a:defRPr sz="3000" b="1">
                <a:latin typeface="Work Sans"/>
                <a:ea typeface="Work Sans"/>
                <a:cs typeface="Work Sans"/>
                <a:sym typeface="Work Sans"/>
              </a:defRPr>
            </a:lvl5pPr>
            <a:lvl6pPr lvl="5" rtl="0">
              <a:spcBef>
                <a:spcPts val="1600"/>
              </a:spcBef>
              <a:spcAft>
                <a:spcPts val="0"/>
              </a:spcAft>
              <a:buSzPts val="3000"/>
              <a:buFont typeface="Work Sans"/>
              <a:buNone/>
              <a:defRPr sz="3000" b="1">
                <a:latin typeface="Work Sans"/>
                <a:ea typeface="Work Sans"/>
                <a:cs typeface="Work Sans"/>
                <a:sym typeface="Work Sans"/>
              </a:defRPr>
            </a:lvl6pPr>
            <a:lvl7pPr lvl="6" rtl="0">
              <a:spcBef>
                <a:spcPts val="1600"/>
              </a:spcBef>
              <a:spcAft>
                <a:spcPts val="0"/>
              </a:spcAft>
              <a:buSzPts val="3000"/>
              <a:buFont typeface="Work Sans"/>
              <a:buNone/>
              <a:defRPr sz="3000" b="1">
                <a:latin typeface="Work Sans"/>
                <a:ea typeface="Work Sans"/>
                <a:cs typeface="Work Sans"/>
                <a:sym typeface="Work Sans"/>
              </a:defRPr>
            </a:lvl7pPr>
            <a:lvl8pPr lvl="7" rtl="0">
              <a:spcBef>
                <a:spcPts val="1600"/>
              </a:spcBef>
              <a:spcAft>
                <a:spcPts val="0"/>
              </a:spcAft>
              <a:buSzPts val="3000"/>
              <a:buFont typeface="Work Sans"/>
              <a:buNone/>
              <a:defRPr sz="3000" b="1">
                <a:latin typeface="Work Sans"/>
                <a:ea typeface="Work Sans"/>
                <a:cs typeface="Work Sans"/>
                <a:sym typeface="Work Sans"/>
              </a:defRPr>
            </a:lvl8pPr>
            <a:lvl9pPr lvl="8" rtl="0">
              <a:spcBef>
                <a:spcPts val="1600"/>
              </a:spcBef>
              <a:spcAft>
                <a:spcPts val="1600"/>
              </a:spcAft>
              <a:buSzPts val="3000"/>
              <a:buFont typeface="Work Sans"/>
              <a:buNone/>
              <a:defRPr sz="3000" b="1">
                <a:latin typeface="Work Sans"/>
                <a:ea typeface="Work Sans"/>
                <a:cs typeface="Work Sans"/>
                <a:sym typeface="Work Sans"/>
              </a:defRPr>
            </a:lvl9pPr>
          </a:lstStyle>
          <a:p>
            <a:endParaRPr/>
          </a:p>
        </p:txBody>
      </p:sp>
      <p:sp>
        <p:nvSpPr>
          <p:cNvPr id="38" name="Google Shape;38;p5"/>
          <p:cNvSpPr txBox="1">
            <a:spLocks noGrp="1"/>
          </p:cNvSpPr>
          <p:nvPr>
            <p:ph type="subTitle" idx="3"/>
          </p:nvPr>
        </p:nvSpPr>
        <p:spPr>
          <a:xfrm>
            <a:off x="5980660" y="3986525"/>
            <a:ext cx="2116800" cy="635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39" name="Google Shape;39;p5"/>
          <p:cNvSpPr txBox="1">
            <a:spLocks noGrp="1"/>
          </p:cNvSpPr>
          <p:nvPr>
            <p:ph type="subTitle" idx="4"/>
          </p:nvPr>
        </p:nvSpPr>
        <p:spPr>
          <a:xfrm>
            <a:off x="5980663" y="3670200"/>
            <a:ext cx="2116800" cy="3825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Font typeface="Work Sans"/>
              <a:buNone/>
              <a:defRPr sz="1800">
                <a:latin typeface="Raleway Thin"/>
                <a:ea typeface="Raleway Thin"/>
                <a:cs typeface="Raleway Thin"/>
                <a:sym typeface="Raleway Thin"/>
              </a:defRPr>
            </a:lvl1pPr>
            <a:lvl2pPr lvl="1" rtl="0">
              <a:spcBef>
                <a:spcPts val="1600"/>
              </a:spcBef>
              <a:spcAft>
                <a:spcPts val="0"/>
              </a:spcAft>
              <a:buSzPts val="3000"/>
              <a:buFont typeface="Work Sans"/>
              <a:buNone/>
              <a:defRPr sz="3000" b="1">
                <a:latin typeface="Work Sans"/>
                <a:ea typeface="Work Sans"/>
                <a:cs typeface="Work Sans"/>
                <a:sym typeface="Work Sans"/>
              </a:defRPr>
            </a:lvl2pPr>
            <a:lvl3pPr lvl="2" rtl="0">
              <a:spcBef>
                <a:spcPts val="1600"/>
              </a:spcBef>
              <a:spcAft>
                <a:spcPts val="0"/>
              </a:spcAft>
              <a:buSzPts val="3000"/>
              <a:buFont typeface="Work Sans"/>
              <a:buNone/>
              <a:defRPr sz="3000" b="1">
                <a:latin typeface="Work Sans"/>
                <a:ea typeface="Work Sans"/>
                <a:cs typeface="Work Sans"/>
                <a:sym typeface="Work Sans"/>
              </a:defRPr>
            </a:lvl3pPr>
            <a:lvl4pPr lvl="3" rtl="0">
              <a:spcBef>
                <a:spcPts val="1600"/>
              </a:spcBef>
              <a:spcAft>
                <a:spcPts val="0"/>
              </a:spcAft>
              <a:buSzPts val="3000"/>
              <a:buFont typeface="Work Sans"/>
              <a:buNone/>
              <a:defRPr sz="3000" b="1">
                <a:latin typeface="Work Sans"/>
                <a:ea typeface="Work Sans"/>
                <a:cs typeface="Work Sans"/>
                <a:sym typeface="Work Sans"/>
              </a:defRPr>
            </a:lvl4pPr>
            <a:lvl5pPr lvl="4" rtl="0">
              <a:spcBef>
                <a:spcPts val="1600"/>
              </a:spcBef>
              <a:spcAft>
                <a:spcPts val="0"/>
              </a:spcAft>
              <a:buSzPts val="3000"/>
              <a:buFont typeface="Work Sans"/>
              <a:buNone/>
              <a:defRPr sz="3000" b="1">
                <a:latin typeface="Work Sans"/>
                <a:ea typeface="Work Sans"/>
                <a:cs typeface="Work Sans"/>
                <a:sym typeface="Work Sans"/>
              </a:defRPr>
            </a:lvl5pPr>
            <a:lvl6pPr lvl="5" rtl="0">
              <a:spcBef>
                <a:spcPts val="1600"/>
              </a:spcBef>
              <a:spcAft>
                <a:spcPts val="0"/>
              </a:spcAft>
              <a:buSzPts val="3000"/>
              <a:buFont typeface="Work Sans"/>
              <a:buNone/>
              <a:defRPr sz="3000" b="1">
                <a:latin typeface="Work Sans"/>
                <a:ea typeface="Work Sans"/>
                <a:cs typeface="Work Sans"/>
                <a:sym typeface="Work Sans"/>
              </a:defRPr>
            </a:lvl6pPr>
            <a:lvl7pPr lvl="6" rtl="0">
              <a:spcBef>
                <a:spcPts val="1600"/>
              </a:spcBef>
              <a:spcAft>
                <a:spcPts val="0"/>
              </a:spcAft>
              <a:buSzPts val="3000"/>
              <a:buFont typeface="Work Sans"/>
              <a:buNone/>
              <a:defRPr sz="3000" b="1">
                <a:latin typeface="Work Sans"/>
                <a:ea typeface="Work Sans"/>
                <a:cs typeface="Work Sans"/>
                <a:sym typeface="Work Sans"/>
              </a:defRPr>
            </a:lvl7pPr>
            <a:lvl8pPr lvl="7" rtl="0">
              <a:spcBef>
                <a:spcPts val="1600"/>
              </a:spcBef>
              <a:spcAft>
                <a:spcPts val="0"/>
              </a:spcAft>
              <a:buSzPts val="3000"/>
              <a:buFont typeface="Work Sans"/>
              <a:buNone/>
              <a:defRPr sz="3000" b="1">
                <a:latin typeface="Work Sans"/>
                <a:ea typeface="Work Sans"/>
                <a:cs typeface="Work Sans"/>
                <a:sym typeface="Work Sans"/>
              </a:defRPr>
            </a:lvl8pPr>
            <a:lvl9pPr lvl="8" rtl="0">
              <a:spcBef>
                <a:spcPts val="1600"/>
              </a:spcBef>
              <a:spcAft>
                <a:spcPts val="1600"/>
              </a:spcAft>
              <a:buSzPts val="3000"/>
              <a:buFont typeface="Work Sans"/>
              <a:buNone/>
              <a:defRPr sz="3000" b="1">
                <a:latin typeface="Work Sans"/>
                <a:ea typeface="Work Sans"/>
                <a:cs typeface="Work Sans"/>
                <a:sym typeface="Work Sans"/>
              </a:defRPr>
            </a:lvl9pPr>
          </a:lstStyle>
          <a:p>
            <a:endParaRPr/>
          </a:p>
        </p:txBody>
      </p:sp>
      <p:cxnSp>
        <p:nvCxnSpPr>
          <p:cNvPr id="40" name="Google Shape;40;p5"/>
          <p:cNvCxnSpPr/>
          <p:nvPr/>
        </p:nvCxnSpPr>
        <p:spPr>
          <a:xfrm>
            <a:off x="5473950" y="0"/>
            <a:ext cx="0" cy="51435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41"/>
        <p:cNvGrpSpPr/>
        <p:nvPr/>
      </p:nvGrpSpPr>
      <p:grpSpPr>
        <a:xfrm>
          <a:off x="0" y="0"/>
          <a:ext cx="0" cy="0"/>
          <a:chOff x="0" y="0"/>
          <a:chExt cx="0" cy="0"/>
        </a:xfrm>
      </p:grpSpPr>
      <p:grpSp>
        <p:nvGrpSpPr>
          <p:cNvPr id="42" name="Google Shape;42;p6"/>
          <p:cNvGrpSpPr/>
          <p:nvPr/>
        </p:nvGrpSpPr>
        <p:grpSpPr>
          <a:xfrm>
            <a:off x="-1" y="45"/>
            <a:ext cx="9143999" cy="5143442"/>
            <a:chOff x="1599575" y="2987725"/>
            <a:chExt cx="4328725" cy="2485475"/>
          </a:xfrm>
        </p:grpSpPr>
        <p:sp>
          <p:nvSpPr>
            <p:cNvPr id="43" name="Google Shape;43;p6"/>
            <p:cNvSpPr/>
            <p:nvPr/>
          </p:nvSpPr>
          <p:spPr>
            <a:xfrm>
              <a:off x="1599575" y="2987725"/>
              <a:ext cx="1846600" cy="2485475"/>
            </a:xfrm>
            <a:custGeom>
              <a:avLst/>
              <a:gdLst/>
              <a:ahLst/>
              <a:cxnLst/>
              <a:rect l="l" t="t" r="r" b="b"/>
              <a:pathLst>
                <a:path w="73864" h="99419" extrusionOk="0">
                  <a:moveTo>
                    <a:pt x="10729" y="693"/>
                  </a:moveTo>
                  <a:lnTo>
                    <a:pt x="20190" y="8254"/>
                  </a:lnTo>
                  <a:lnTo>
                    <a:pt x="11304" y="11746"/>
                  </a:lnTo>
                  <a:cubicBezTo>
                    <a:pt x="11184" y="11654"/>
                    <a:pt x="11042" y="11597"/>
                    <a:pt x="10886" y="11597"/>
                  </a:cubicBezTo>
                  <a:cubicBezTo>
                    <a:pt x="10868" y="11597"/>
                    <a:pt x="10850" y="11597"/>
                    <a:pt x="10832" y="11599"/>
                  </a:cubicBezTo>
                  <a:cubicBezTo>
                    <a:pt x="10813" y="11597"/>
                    <a:pt x="10794" y="11596"/>
                    <a:pt x="10776" y="11596"/>
                  </a:cubicBezTo>
                  <a:cubicBezTo>
                    <a:pt x="10648" y="11596"/>
                    <a:pt x="10522" y="11640"/>
                    <a:pt x="10419" y="11717"/>
                  </a:cubicBezTo>
                  <a:lnTo>
                    <a:pt x="5217" y="8769"/>
                  </a:lnTo>
                  <a:lnTo>
                    <a:pt x="9771" y="1076"/>
                  </a:lnTo>
                  <a:cubicBezTo>
                    <a:pt x="9845" y="1106"/>
                    <a:pt x="9948" y="1121"/>
                    <a:pt x="10036" y="1121"/>
                  </a:cubicBezTo>
                  <a:cubicBezTo>
                    <a:pt x="10331" y="1106"/>
                    <a:pt x="10596" y="944"/>
                    <a:pt x="10729" y="693"/>
                  </a:cubicBezTo>
                  <a:close/>
                  <a:moveTo>
                    <a:pt x="47985" y="546"/>
                  </a:moveTo>
                  <a:cubicBezTo>
                    <a:pt x="48124" y="741"/>
                    <a:pt x="48342" y="857"/>
                    <a:pt x="48576" y="857"/>
                  </a:cubicBezTo>
                  <a:cubicBezTo>
                    <a:pt x="48590" y="857"/>
                    <a:pt x="48604" y="856"/>
                    <a:pt x="48618" y="855"/>
                  </a:cubicBezTo>
                  <a:cubicBezTo>
                    <a:pt x="48677" y="855"/>
                    <a:pt x="48751" y="855"/>
                    <a:pt x="48810" y="826"/>
                  </a:cubicBezTo>
                  <a:lnTo>
                    <a:pt x="57284" y="10435"/>
                  </a:lnTo>
                  <a:lnTo>
                    <a:pt x="53157" y="13191"/>
                  </a:lnTo>
                  <a:cubicBezTo>
                    <a:pt x="53052" y="13111"/>
                    <a:pt x="52910" y="13056"/>
                    <a:pt x="52776" y="13056"/>
                  </a:cubicBezTo>
                  <a:cubicBezTo>
                    <a:pt x="52761" y="13056"/>
                    <a:pt x="52745" y="13056"/>
                    <a:pt x="52730" y="13058"/>
                  </a:cubicBezTo>
                  <a:cubicBezTo>
                    <a:pt x="52671" y="13058"/>
                    <a:pt x="52627" y="13058"/>
                    <a:pt x="52583" y="13073"/>
                  </a:cubicBezTo>
                  <a:lnTo>
                    <a:pt x="44639" y="3287"/>
                  </a:lnTo>
                  <a:lnTo>
                    <a:pt x="47985" y="546"/>
                  </a:lnTo>
                  <a:close/>
                  <a:moveTo>
                    <a:pt x="40940" y="516"/>
                  </a:moveTo>
                  <a:lnTo>
                    <a:pt x="28001" y="13972"/>
                  </a:lnTo>
                  <a:lnTo>
                    <a:pt x="20986" y="8371"/>
                  </a:lnTo>
                  <a:lnTo>
                    <a:pt x="40940" y="516"/>
                  </a:lnTo>
                  <a:close/>
                  <a:moveTo>
                    <a:pt x="72596" y="738"/>
                  </a:moveTo>
                  <a:cubicBezTo>
                    <a:pt x="72655" y="841"/>
                    <a:pt x="72729" y="929"/>
                    <a:pt x="72832" y="1003"/>
                  </a:cubicBezTo>
                  <a:lnTo>
                    <a:pt x="62427" y="14428"/>
                  </a:lnTo>
                  <a:cubicBezTo>
                    <a:pt x="62339" y="14384"/>
                    <a:pt x="62236" y="14370"/>
                    <a:pt x="62133" y="14370"/>
                  </a:cubicBezTo>
                  <a:cubicBezTo>
                    <a:pt x="61897" y="14370"/>
                    <a:pt x="61676" y="14473"/>
                    <a:pt x="61528" y="14650"/>
                  </a:cubicBezTo>
                  <a:lnTo>
                    <a:pt x="57888" y="10508"/>
                  </a:lnTo>
                  <a:lnTo>
                    <a:pt x="72596" y="738"/>
                  </a:lnTo>
                  <a:close/>
                  <a:moveTo>
                    <a:pt x="41279" y="738"/>
                  </a:moveTo>
                  <a:cubicBezTo>
                    <a:pt x="41412" y="811"/>
                    <a:pt x="41559" y="855"/>
                    <a:pt x="41721" y="855"/>
                  </a:cubicBezTo>
                  <a:cubicBezTo>
                    <a:pt x="41839" y="855"/>
                    <a:pt x="41972" y="826"/>
                    <a:pt x="42090" y="767"/>
                  </a:cubicBezTo>
                  <a:lnTo>
                    <a:pt x="44079" y="3228"/>
                  </a:lnTo>
                  <a:lnTo>
                    <a:pt x="29828" y="14885"/>
                  </a:lnTo>
                  <a:cubicBezTo>
                    <a:pt x="29681" y="14723"/>
                    <a:pt x="29475" y="14635"/>
                    <a:pt x="29254" y="14635"/>
                  </a:cubicBezTo>
                  <a:cubicBezTo>
                    <a:pt x="29136" y="14635"/>
                    <a:pt x="29033" y="14664"/>
                    <a:pt x="28929" y="14709"/>
                  </a:cubicBezTo>
                  <a:lnTo>
                    <a:pt x="28310" y="14222"/>
                  </a:lnTo>
                  <a:lnTo>
                    <a:pt x="41279" y="738"/>
                  </a:lnTo>
                  <a:close/>
                  <a:moveTo>
                    <a:pt x="5011" y="9108"/>
                  </a:moveTo>
                  <a:lnTo>
                    <a:pt x="10154" y="12012"/>
                  </a:lnTo>
                  <a:cubicBezTo>
                    <a:pt x="10125" y="12085"/>
                    <a:pt x="10095" y="12144"/>
                    <a:pt x="10080" y="12218"/>
                  </a:cubicBezTo>
                  <a:lnTo>
                    <a:pt x="1076" y="15770"/>
                  </a:lnTo>
                  <a:lnTo>
                    <a:pt x="5011" y="9108"/>
                  </a:lnTo>
                  <a:close/>
                  <a:moveTo>
                    <a:pt x="20544" y="8534"/>
                  </a:moveTo>
                  <a:lnTo>
                    <a:pt x="27721" y="14252"/>
                  </a:lnTo>
                  <a:lnTo>
                    <a:pt x="23403" y="18761"/>
                  </a:lnTo>
                  <a:cubicBezTo>
                    <a:pt x="23359" y="18761"/>
                    <a:pt x="23329" y="18747"/>
                    <a:pt x="23300" y="18747"/>
                  </a:cubicBezTo>
                  <a:cubicBezTo>
                    <a:pt x="23182" y="18747"/>
                    <a:pt x="23064" y="18776"/>
                    <a:pt x="22961" y="18820"/>
                  </a:cubicBezTo>
                  <a:lnTo>
                    <a:pt x="11598" y="12380"/>
                  </a:lnTo>
                  <a:cubicBezTo>
                    <a:pt x="11598" y="12277"/>
                    <a:pt x="11584" y="12174"/>
                    <a:pt x="11539" y="12071"/>
                  </a:cubicBezTo>
                  <a:lnTo>
                    <a:pt x="20544" y="8534"/>
                  </a:lnTo>
                  <a:close/>
                  <a:moveTo>
                    <a:pt x="28030" y="14502"/>
                  </a:moveTo>
                  <a:lnTo>
                    <a:pt x="28620" y="14974"/>
                  </a:lnTo>
                  <a:cubicBezTo>
                    <a:pt x="28458" y="15239"/>
                    <a:pt x="28443" y="15593"/>
                    <a:pt x="28605" y="15873"/>
                  </a:cubicBezTo>
                  <a:lnTo>
                    <a:pt x="24169" y="19513"/>
                  </a:lnTo>
                  <a:lnTo>
                    <a:pt x="24051" y="19454"/>
                  </a:lnTo>
                  <a:cubicBezTo>
                    <a:pt x="24037" y="19248"/>
                    <a:pt x="23933" y="19056"/>
                    <a:pt x="23786" y="18923"/>
                  </a:cubicBezTo>
                  <a:lnTo>
                    <a:pt x="28030" y="14502"/>
                  </a:lnTo>
                  <a:close/>
                  <a:moveTo>
                    <a:pt x="57549" y="10729"/>
                  </a:moveTo>
                  <a:lnTo>
                    <a:pt x="61366" y="15062"/>
                  </a:lnTo>
                  <a:cubicBezTo>
                    <a:pt x="61351" y="15269"/>
                    <a:pt x="61396" y="15475"/>
                    <a:pt x="61499" y="15637"/>
                  </a:cubicBezTo>
                  <a:lnTo>
                    <a:pt x="58153" y="19955"/>
                  </a:lnTo>
                  <a:lnTo>
                    <a:pt x="53437" y="14134"/>
                  </a:lnTo>
                  <a:cubicBezTo>
                    <a:pt x="53511" y="13927"/>
                    <a:pt x="53496" y="13692"/>
                    <a:pt x="53408" y="13485"/>
                  </a:cubicBezTo>
                  <a:lnTo>
                    <a:pt x="57549" y="10729"/>
                  </a:lnTo>
                  <a:close/>
                  <a:moveTo>
                    <a:pt x="44330" y="3538"/>
                  </a:moveTo>
                  <a:lnTo>
                    <a:pt x="52200" y="13250"/>
                  </a:lnTo>
                  <a:cubicBezTo>
                    <a:pt x="52008" y="13441"/>
                    <a:pt x="51920" y="13706"/>
                    <a:pt x="51964" y="13986"/>
                  </a:cubicBezTo>
                  <a:lnTo>
                    <a:pt x="38892" y="22681"/>
                  </a:lnTo>
                  <a:lnTo>
                    <a:pt x="30020" y="15593"/>
                  </a:lnTo>
                  <a:cubicBezTo>
                    <a:pt x="30035" y="15475"/>
                    <a:pt x="30035" y="15357"/>
                    <a:pt x="30005" y="15254"/>
                  </a:cubicBezTo>
                  <a:lnTo>
                    <a:pt x="44330" y="3538"/>
                  </a:lnTo>
                  <a:close/>
                  <a:moveTo>
                    <a:pt x="22695" y="20058"/>
                  </a:moveTo>
                  <a:cubicBezTo>
                    <a:pt x="22813" y="20206"/>
                    <a:pt x="22975" y="20294"/>
                    <a:pt x="23167" y="20323"/>
                  </a:cubicBezTo>
                  <a:lnTo>
                    <a:pt x="19733" y="23124"/>
                  </a:lnTo>
                  <a:lnTo>
                    <a:pt x="19733" y="23124"/>
                  </a:lnTo>
                  <a:lnTo>
                    <a:pt x="22695" y="20058"/>
                  </a:lnTo>
                  <a:close/>
                  <a:moveTo>
                    <a:pt x="29858" y="15961"/>
                  </a:moveTo>
                  <a:lnTo>
                    <a:pt x="38553" y="22902"/>
                  </a:lnTo>
                  <a:lnTo>
                    <a:pt x="35340" y="25054"/>
                  </a:lnTo>
                  <a:cubicBezTo>
                    <a:pt x="35207" y="24921"/>
                    <a:pt x="35016" y="24848"/>
                    <a:pt x="34824" y="24848"/>
                  </a:cubicBezTo>
                  <a:cubicBezTo>
                    <a:pt x="34559" y="24848"/>
                    <a:pt x="34323" y="24980"/>
                    <a:pt x="34176" y="25201"/>
                  </a:cubicBezTo>
                  <a:lnTo>
                    <a:pt x="24538" y="19734"/>
                  </a:lnTo>
                  <a:lnTo>
                    <a:pt x="28900" y="16153"/>
                  </a:lnTo>
                  <a:cubicBezTo>
                    <a:pt x="29018" y="16197"/>
                    <a:pt x="29136" y="16226"/>
                    <a:pt x="29254" y="16226"/>
                  </a:cubicBezTo>
                  <a:cubicBezTo>
                    <a:pt x="29268" y="16227"/>
                    <a:pt x="29283" y="16228"/>
                    <a:pt x="29298" y="16228"/>
                  </a:cubicBezTo>
                  <a:cubicBezTo>
                    <a:pt x="29517" y="16228"/>
                    <a:pt x="29720" y="16127"/>
                    <a:pt x="29858" y="15961"/>
                  </a:cubicBezTo>
                  <a:close/>
                  <a:moveTo>
                    <a:pt x="38892" y="23168"/>
                  </a:moveTo>
                  <a:lnTo>
                    <a:pt x="47189" y="29785"/>
                  </a:lnTo>
                  <a:lnTo>
                    <a:pt x="35591" y="25806"/>
                  </a:lnTo>
                  <a:cubicBezTo>
                    <a:pt x="35605" y="25658"/>
                    <a:pt x="35605" y="25511"/>
                    <a:pt x="35561" y="25378"/>
                  </a:cubicBezTo>
                  <a:lnTo>
                    <a:pt x="38892" y="23168"/>
                  </a:lnTo>
                  <a:close/>
                  <a:moveTo>
                    <a:pt x="52126" y="14355"/>
                  </a:moveTo>
                  <a:cubicBezTo>
                    <a:pt x="52264" y="14534"/>
                    <a:pt x="52467" y="14636"/>
                    <a:pt x="52686" y="14636"/>
                  </a:cubicBezTo>
                  <a:cubicBezTo>
                    <a:pt x="52700" y="14636"/>
                    <a:pt x="52715" y="14636"/>
                    <a:pt x="52730" y="14635"/>
                  </a:cubicBezTo>
                  <a:cubicBezTo>
                    <a:pt x="52748" y="14636"/>
                    <a:pt x="52766" y="14637"/>
                    <a:pt x="52784" y="14637"/>
                  </a:cubicBezTo>
                  <a:cubicBezTo>
                    <a:pt x="52942" y="14637"/>
                    <a:pt x="53097" y="14579"/>
                    <a:pt x="53216" y="14473"/>
                  </a:cubicBezTo>
                  <a:lnTo>
                    <a:pt x="57918" y="20279"/>
                  </a:lnTo>
                  <a:lnTo>
                    <a:pt x="49989" y="30536"/>
                  </a:lnTo>
                  <a:cubicBezTo>
                    <a:pt x="49873" y="30459"/>
                    <a:pt x="49735" y="30416"/>
                    <a:pt x="49594" y="30416"/>
                  </a:cubicBezTo>
                  <a:cubicBezTo>
                    <a:pt x="49576" y="30416"/>
                    <a:pt x="49558" y="30416"/>
                    <a:pt x="49541" y="30418"/>
                  </a:cubicBezTo>
                  <a:lnTo>
                    <a:pt x="49541" y="30418"/>
                  </a:lnTo>
                  <a:cubicBezTo>
                    <a:pt x="49522" y="30416"/>
                    <a:pt x="49503" y="30415"/>
                    <a:pt x="49484" y="30415"/>
                  </a:cubicBezTo>
                  <a:cubicBezTo>
                    <a:pt x="49388" y="30415"/>
                    <a:pt x="49293" y="30441"/>
                    <a:pt x="49208" y="30477"/>
                  </a:cubicBezTo>
                  <a:lnTo>
                    <a:pt x="48309" y="30168"/>
                  </a:lnTo>
                  <a:lnTo>
                    <a:pt x="39231" y="22932"/>
                  </a:lnTo>
                  <a:lnTo>
                    <a:pt x="52126" y="14355"/>
                  </a:lnTo>
                  <a:close/>
                  <a:moveTo>
                    <a:pt x="24199" y="19984"/>
                  </a:moveTo>
                  <a:lnTo>
                    <a:pt x="34058" y="25585"/>
                  </a:lnTo>
                  <a:cubicBezTo>
                    <a:pt x="34058" y="25614"/>
                    <a:pt x="34058" y="25644"/>
                    <a:pt x="34058" y="25688"/>
                  </a:cubicBezTo>
                  <a:lnTo>
                    <a:pt x="11038" y="32261"/>
                  </a:lnTo>
                  <a:lnTo>
                    <a:pt x="11009" y="32202"/>
                  </a:lnTo>
                  <a:lnTo>
                    <a:pt x="17420" y="25540"/>
                  </a:lnTo>
                  <a:lnTo>
                    <a:pt x="24199" y="19984"/>
                  </a:lnTo>
                  <a:close/>
                  <a:moveTo>
                    <a:pt x="14826" y="27648"/>
                  </a:moveTo>
                  <a:lnTo>
                    <a:pt x="10758" y="31892"/>
                  </a:lnTo>
                  <a:cubicBezTo>
                    <a:pt x="10626" y="31789"/>
                    <a:pt x="10463" y="31745"/>
                    <a:pt x="10301" y="31745"/>
                  </a:cubicBezTo>
                  <a:cubicBezTo>
                    <a:pt x="9727" y="31745"/>
                    <a:pt x="9476" y="32246"/>
                    <a:pt x="9550" y="32688"/>
                  </a:cubicBezTo>
                  <a:lnTo>
                    <a:pt x="8931" y="32865"/>
                  </a:lnTo>
                  <a:cubicBezTo>
                    <a:pt x="8946" y="32732"/>
                    <a:pt x="8946" y="32600"/>
                    <a:pt x="8931" y="32482"/>
                  </a:cubicBezTo>
                  <a:lnTo>
                    <a:pt x="14826" y="27648"/>
                  </a:lnTo>
                  <a:close/>
                  <a:moveTo>
                    <a:pt x="9609" y="33086"/>
                  </a:moveTo>
                  <a:lnTo>
                    <a:pt x="9329" y="33381"/>
                  </a:lnTo>
                  <a:lnTo>
                    <a:pt x="9093" y="33233"/>
                  </a:lnTo>
                  <a:lnTo>
                    <a:pt x="9609" y="33086"/>
                  </a:lnTo>
                  <a:close/>
                  <a:moveTo>
                    <a:pt x="61808" y="15887"/>
                  </a:moveTo>
                  <a:cubicBezTo>
                    <a:pt x="61911" y="15932"/>
                    <a:pt x="62015" y="15961"/>
                    <a:pt x="62133" y="15961"/>
                  </a:cubicBezTo>
                  <a:lnTo>
                    <a:pt x="62162" y="15961"/>
                  </a:lnTo>
                  <a:lnTo>
                    <a:pt x="73230" y="28517"/>
                  </a:lnTo>
                  <a:cubicBezTo>
                    <a:pt x="73009" y="28783"/>
                    <a:pt x="72964" y="29136"/>
                    <a:pt x="73097" y="29446"/>
                  </a:cubicBezTo>
                  <a:lnTo>
                    <a:pt x="69162" y="33528"/>
                  </a:lnTo>
                  <a:lnTo>
                    <a:pt x="58419" y="20264"/>
                  </a:lnTo>
                  <a:lnTo>
                    <a:pt x="61808" y="15887"/>
                  </a:lnTo>
                  <a:close/>
                  <a:moveTo>
                    <a:pt x="58168" y="20589"/>
                  </a:moveTo>
                  <a:lnTo>
                    <a:pt x="68882" y="33823"/>
                  </a:lnTo>
                  <a:lnTo>
                    <a:pt x="66406" y="36402"/>
                  </a:lnTo>
                  <a:lnTo>
                    <a:pt x="50239" y="30846"/>
                  </a:lnTo>
                  <a:lnTo>
                    <a:pt x="58168" y="20589"/>
                  </a:lnTo>
                  <a:close/>
                  <a:moveTo>
                    <a:pt x="69133" y="34132"/>
                  </a:moveTo>
                  <a:lnTo>
                    <a:pt x="72743" y="38568"/>
                  </a:lnTo>
                  <a:lnTo>
                    <a:pt x="66819" y="36549"/>
                  </a:lnTo>
                  <a:lnTo>
                    <a:pt x="69133" y="34132"/>
                  </a:lnTo>
                  <a:close/>
                  <a:moveTo>
                    <a:pt x="35429" y="26174"/>
                  </a:moveTo>
                  <a:lnTo>
                    <a:pt x="48117" y="30536"/>
                  </a:lnTo>
                  <a:lnTo>
                    <a:pt x="48795" y="31067"/>
                  </a:lnTo>
                  <a:cubicBezTo>
                    <a:pt x="48751" y="31317"/>
                    <a:pt x="48810" y="31568"/>
                    <a:pt x="48972" y="31774"/>
                  </a:cubicBezTo>
                  <a:lnTo>
                    <a:pt x="48987" y="31774"/>
                  </a:lnTo>
                  <a:lnTo>
                    <a:pt x="43077" y="38612"/>
                  </a:lnTo>
                  <a:lnTo>
                    <a:pt x="35296" y="26292"/>
                  </a:lnTo>
                  <a:cubicBezTo>
                    <a:pt x="35340" y="26263"/>
                    <a:pt x="35384" y="26218"/>
                    <a:pt x="35429" y="26174"/>
                  </a:cubicBezTo>
                  <a:close/>
                  <a:moveTo>
                    <a:pt x="34117" y="26086"/>
                  </a:moveTo>
                  <a:lnTo>
                    <a:pt x="21472" y="40735"/>
                  </a:lnTo>
                  <a:lnTo>
                    <a:pt x="9682" y="33587"/>
                  </a:lnTo>
                  <a:lnTo>
                    <a:pt x="9992" y="33263"/>
                  </a:lnTo>
                  <a:cubicBezTo>
                    <a:pt x="10095" y="33307"/>
                    <a:pt x="10213" y="33322"/>
                    <a:pt x="10316" y="33322"/>
                  </a:cubicBezTo>
                  <a:cubicBezTo>
                    <a:pt x="10326" y="33322"/>
                    <a:pt x="10335" y="33322"/>
                    <a:pt x="10345" y="33322"/>
                  </a:cubicBezTo>
                  <a:cubicBezTo>
                    <a:pt x="10716" y="33322"/>
                    <a:pt x="11039" y="33046"/>
                    <a:pt x="11068" y="32659"/>
                  </a:cubicBezTo>
                  <a:lnTo>
                    <a:pt x="34117" y="26086"/>
                  </a:lnTo>
                  <a:close/>
                  <a:moveTo>
                    <a:pt x="50298" y="31288"/>
                  </a:moveTo>
                  <a:lnTo>
                    <a:pt x="66097" y="36711"/>
                  </a:lnTo>
                  <a:lnTo>
                    <a:pt x="61027" y="41987"/>
                  </a:lnTo>
                  <a:cubicBezTo>
                    <a:pt x="60895" y="41869"/>
                    <a:pt x="60718" y="41810"/>
                    <a:pt x="60541" y="41810"/>
                  </a:cubicBezTo>
                  <a:cubicBezTo>
                    <a:pt x="60379" y="41810"/>
                    <a:pt x="60231" y="41855"/>
                    <a:pt x="60099" y="41943"/>
                  </a:cubicBezTo>
                  <a:lnTo>
                    <a:pt x="50122" y="31730"/>
                  </a:lnTo>
                  <a:cubicBezTo>
                    <a:pt x="50225" y="31597"/>
                    <a:pt x="50284" y="31450"/>
                    <a:pt x="50298" y="31288"/>
                  </a:cubicBezTo>
                  <a:close/>
                  <a:moveTo>
                    <a:pt x="66509" y="36859"/>
                  </a:moveTo>
                  <a:lnTo>
                    <a:pt x="72773" y="39010"/>
                  </a:lnTo>
                  <a:cubicBezTo>
                    <a:pt x="72788" y="39055"/>
                    <a:pt x="72788" y="39114"/>
                    <a:pt x="72802" y="39158"/>
                  </a:cubicBezTo>
                  <a:lnTo>
                    <a:pt x="64225" y="46173"/>
                  </a:lnTo>
                  <a:lnTo>
                    <a:pt x="61175" y="43063"/>
                  </a:lnTo>
                  <a:cubicBezTo>
                    <a:pt x="61307" y="42827"/>
                    <a:pt x="61337" y="42562"/>
                    <a:pt x="61263" y="42326"/>
                  </a:cubicBezTo>
                  <a:lnTo>
                    <a:pt x="66509" y="36859"/>
                  </a:lnTo>
                  <a:close/>
                  <a:moveTo>
                    <a:pt x="34426" y="26336"/>
                  </a:moveTo>
                  <a:cubicBezTo>
                    <a:pt x="34529" y="26400"/>
                    <a:pt x="34643" y="26442"/>
                    <a:pt x="34768" y="26442"/>
                  </a:cubicBezTo>
                  <a:cubicBezTo>
                    <a:pt x="34786" y="26442"/>
                    <a:pt x="34805" y="26441"/>
                    <a:pt x="34824" y="26439"/>
                  </a:cubicBezTo>
                  <a:lnTo>
                    <a:pt x="34913" y="26439"/>
                  </a:lnTo>
                  <a:lnTo>
                    <a:pt x="42812" y="38922"/>
                  </a:lnTo>
                  <a:lnTo>
                    <a:pt x="34456" y="48604"/>
                  </a:lnTo>
                  <a:lnTo>
                    <a:pt x="21811" y="40941"/>
                  </a:lnTo>
                  <a:lnTo>
                    <a:pt x="34426" y="26336"/>
                  </a:lnTo>
                  <a:close/>
                  <a:moveTo>
                    <a:pt x="72581" y="39850"/>
                  </a:moveTo>
                  <a:lnTo>
                    <a:pt x="67099" y="49120"/>
                  </a:lnTo>
                  <a:lnTo>
                    <a:pt x="64505" y="46453"/>
                  </a:lnTo>
                  <a:lnTo>
                    <a:pt x="72581" y="39850"/>
                  </a:lnTo>
                  <a:close/>
                  <a:moveTo>
                    <a:pt x="9402" y="33896"/>
                  </a:moveTo>
                  <a:lnTo>
                    <a:pt x="21207" y="41059"/>
                  </a:lnTo>
                  <a:lnTo>
                    <a:pt x="13249" y="50284"/>
                  </a:lnTo>
                  <a:lnTo>
                    <a:pt x="1371" y="43078"/>
                  </a:lnTo>
                  <a:cubicBezTo>
                    <a:pt x="1430" y="42827"/>
                    <a:pt x="1371" y="42562"/>
                    <a:pt x="1238" y="42356"/>
                  </a:cubicBezTo>
                  <a:lnTo>
                    <a:pt x="9402" y="33896"/>
                  </a:lnTo>
                  <a:close/>
                  <a:moveTo>
                    <a:pt x="49797" y="31951"/>
                  </a:moveTo>
                  <a:lnTo>
                    <a:pt x="59848" y="42253"/>
                  </a:lnTo>
                  <a:cubicBezTo>
                    <a:pt x="59716" y="42533"/>
                    <a:pt x="59760" y="42872"/>
                    <a:pt x="59937" y="43122"/>
                  </a:cubicBezTo>
                  <a:lnTo>
                    <a:pt x="51463" y="51920"/>
                  </a:lnTo>
                  <a:lnTo>
                    <a:pt x="43298" y="38966"/>
                  </a:lnTo>
                  <a:lnTo>
                    <a:pt x="49326" y="31966"/>
                  </a:lnTo>
                  <a:cubicBezTo>
                    <a:pt x="49385" y="31981"/>
                    <a:pt x="49458" y="31995"/>
                    <a:pt x="49532" y="31995"/>
                  </a:cubicBezTo>
                  <a:cubicBezTo>
                    <a:pt x="49621" y="31995"/>
                    <a:pt x="49709" y="31981"/>
                    <a:pt x="49797" y="31951"/>
                  </a:cubicBezTo>
                  <a:close/>
                  <a:moveTo>
                    <a:pt x="60880" y="43328"/>
                  </a:moveTo>
                  <a:lnTo>
                    <a:pt x="63930" y="46423"/>
                  </a:lnTo>
                  <a:lnTo>
                    <a:pt x="53423" y="55015"/>
                  </a:lnTo>
                  <a:lnTo>
                    <a:pt x="51684" y="52274"/>
                  </a:lnTo>
                  <a:lnTo>
                    <a:pt x="60261" y="43358"/>
                  </a:lnTo>
                  <a:cubicBezTo>
                    <a:pt x="60349" y="43387"/>
                    <a:pt x="60438" y="43402"/>
                    <a:pt x="60541" y="43402"/>
                  </a:cubicBezTo>
                  <a:cubicBezTo>
                    <a:pt x="60659" y="43402"/>
                    <a:pt x="60777" y="43387"/>
                    <a:pt x="60880" y="43328"/>
                  </a:cubicBezTo>
                  <a:close/>
                  <a:moveTo>
                    <a:pt x="43033" y="39290"/>
                  </a:moveTo>
                  <a:lnTo>
                    <a:pt x="51197" y="52215"/>
                  </a:lnTo>
                  <a:lnTo>
                    <a:pt x="47646" y="55899"/>
                  </a:lnTo>
                  <a:cubicBezTo>
                    <a:pt x="47526" y="55793"/>
                    <a:pt x="47372" y="55735"/>
                    <a:pt x="47213" y="55735"/>
                  </a:cubicBezTo>
                  <a:cubicBezTo>
                    <a:pt x="47195" y="55735"/>
                    <a:pt x="47177" y="55736"/>
                    <a:pt x="47159" y="55737"/>
                  </a:cubicBezTo>
                  <a:cubicBezTo>
                    <a:pt x="47145" y="55736"/>
                    <a:pt x="47130" y="55736"/>
                    <a:pt x="47115" y="55736"/>
                  </a:cubicBezTo>
                  <a:cubicBezTo>
                    <a:pt x="46924" y="55736"/>
                    <a:pt x="46736" y="55823"/>
                    <a:pt x="46599" y="55973"/>
                  </a:cubicBezTo>
                  <a:lnTo>
                    <a:pt x="34810" y="48825"/>
                  </a:lnTo>
                  <a:lnTo>
                    <a:pt x="43033" y="39290"/>
                  </a:lnTo>
                  <a:close/>
                  <a:moveTo>
                    <a:pt x="51404" y="52569"/>
                  </a:moveTo>
                  <a:lnTo>
                    <a:pt x="53099" y="55266"/>
                  </a:lnTo>
                  <a:lnTo>
                    <a:pt x="49842" y="57933"/>
                  </a:lnTo>
                  <a:lnTo>
                    <a:pt x="47896" y="56754"/>
                  </a:lnTo>
                  <a:cubicBezTo>
                    <a:pt x="47940" y="56577"/>
                    <a:pt x="47940" y="56400"/>
                    <a:pt x="47882" y="56238"/>
                  </a:cubicBezTo>
                  <a:lnTo>
                    <a:pt x="51404" y="52569"/>
                  </a:lnTo>
                  <a:close/>
                  <a:moveTo>
                    <a:pt x="21561" y="41265"/>
                  </a:moveTo>
                  <a:lnTo>
                    <a:pt x="34191" y="48914"/>
                  </a:lnTo>
                  <a:lnTo>
                    <a:pt x="26232" y="58154"/>
                  </a:lnTo>
                  <a:lnTo>
                    <a:pt x="13588" y="50491"/>
                  </a:lnTo>
                  <a:lnTo>
                    <a:pt x="21561" y="41265"/>
                  </a:lnTo>
                  <a:close/>
                  <a:moveTo>
                    <a:pt x="67187" y="49783"/>
                  </a:moveTo>
                  <a:lnTo>
                    <a:pt x="73097" y="55826"/>
                  </a:lnTo>
                  <a:cubicBezTo>
                    <a:pt x="72964" y="55988"/>
                    <a:pt x="72891" y="56194"/>
                    <a:pt x="72891" y="56400"/>
                  </a:cubicBezTo>
                  <a:lnTo>
                    <a:pt x="61307" y="59716"/>
                  </a:lnTo>
                  <a:lnTo>
                    <a:pt x="67187" y="49783"/>
                  </a:lnTo>
                  <a:close/>
                  <a:moveTo>
                    <a:pt x="64196" y="46703"/>
                  </a:moveTo>
                  <a:lnTo>
                    <a:pt x="66893" y="49474"/>
                  </a:lnTo>
                  <a:lnTo>
                    <a:pt x="60747" y="59864"/>
                  </a:lnTo>
                  <a:lnTo>
                    <a:pt x="57137" y="60895"/>
                  </a:lnTo>
                  <a:lnTo>
                    <a:pt x="53629" y="55339"/>
                  </a:lnTo>
                  <a:lnTo>
                    <a:pt x="64196" y="46703"/>
                  </a:lnTo>
                  <a:close/>
                  <a:moveTo>
                    <a:pt x="53305" y="55605"/>
                  </a:moveTo>
                  <a:lnTo>
                    <a:pt x="56739" y="61013"/>
                  </a:lnTo>
                  <a:lnTo>
                    <a:pt x="56223" y="61161"/>
                  </a:lnTo>
                  <a:cubicBezTo>
                    <a:pt x="56085" y="61009"/>
                    <a:pt x="55882" y="60909"/>
                    <a:pt x="55675" y="60909"/>
                  </a:cubicBezTo>
                  <a:cubicBezTo>
                    <a:pt x="55661" y="60909"/>
                    <a:pt x="55647" y="60909"/>
                    <a:pt x="55633" y="60910"/>
                  </a:cubicBezTo>
                  <a:cubicBezTo>
                    <a:pt x="55618" y="60909"/>
                    <a:pt x="55603" y="60908"/>
                    <a:pt x="55588" y="60908"/>
                  </a:cubicBezTo>
                  <a:cubicBezTo>
                    <a:pt x="55397" y="60908"/>
                    <a:pt x="55210" y="60994"/>
                    <a:pt x="55073" y="61131"/>
                  </a:cubicBezTo>
                  <a:lnTo>
                    <a:pt x="50195" y="58154"/>
                  </a:lnTo>
                  <a:lnTo>
                    <a:pt x="53305" y="55605"/>
                  </a:lnTo>
                  <a:close/>
                  <a:moveTo>
                    <a:pt x="56945" y="61367"/>
                  </a:moveTo>
                  <a:lnTo>
                    <a:pt x="57859" y="62811"/>
                  </a:lnTo>
                  <a:lnTo>
                    <a:pt x="56370" y="61897"/>
                  </a:lnTo>
                  <a:cubicBezTo>
                    <a:pt x="56400" y="61780"/>
                    <a:pt x="56400" y="61662"/>
                    <a:pt x="56385" y="61529"/>
                  </a:cubicBezTo>
                  <a:lnTo>
                    <a:pt x="56945" y="61367"/>
                  </a:lnTo>
                  <a:close/>
                  <a:moveTo>
                    <a:pt x="60452" y="60365"/>
                  </a:moveTo>
                  <a:lnTo>
                    <a:pt x="58713" y="63327"/>
                  </a:lnTo>
                  <a:lnTo>
                    <a:pt x="58625" y="63268"/>
                  </a:lnTo>
                  <a:lnTo>
                    <a:pt x="57358" y="61249"/>
                  </a:lnTo>
                  <a:lnTo>
                    <a:pt x="60452" y="60365"/>
                  </a:lnTo>
                  <a:close/>
                  <a:moveTo>
                    <a:pt x="49886" y="58419"/>
                  </a:moveTo>
                  <a:lnTo>
                    <a:pt x="54896" y="61470"/>
                  </a:lnTo>
                  <a:cubicBezTo>
                    <a:pt x="54882" y="61500"/>
                    <a:pt x="54882" y="61514"/>
                    <a:pt x="54882" y="61544"/>
                  </a:cubicBezTo>
                  <a:lnTo>
                    <a:pt x="41309" y="65420"/>
                  </a:lnTo>
                  <a:lnTo>
                    <a:pt x="49886" y="58419"/>
                  </a:lnTo>
                  <a:close/>
                  <a:moveTo>
                    <a:pt x="34544" y="49120"/>
                  </a:moveTo>
                  <a:lnTo>
                    <a:pt x="46423" y="56327"/>
                  </a:lnTo>
                  <a:cubicBezTo>
                    <a:pt x="46364" y="56562"/>
                    <a:pt x="46408" y="56828"/>
                    <a:pt x="46555" y="57034"/>
                  </a:cubicBezTo>
                  <a:lnTo>
                    <a:pt x="38391" y="65523"/>
                  </a:lnTo>
                  <a:lnTo>
                    <a:pt x="26586" y="58360"/>
                  </a:lnTo>
                  <a:lnTo>
                    <a:pt x="34544" y="49120"/>
                  </a:lnTo>
                  <a:close/>
                  <a:moveTo>
                    <a:pt x="47690" y="57108"/>
                  </a:moveTo>
                  <a:lnTo>
                    <a:pt x="49517" y="58213"/>
                  </a:lnTo>
                  <a:lnTo>
                    <a:pt x="40351" y="65700"/>
                  </a:lnTo>
                  <a:lnTo>
                    <a:pt x="39467" y="65950"/>
                  </a:lnTo>
                  <a:cubicBezTo>
                    <a:pt x="39393" y="65950"/>
                    <a:pt x="39334" y="65980"/>
                    <a:pt x="39275" y="65994"/>
                  </a:cubicBezTo>
                  <a:lnTo>
                    <a:pt x="39201" y="66024"/>
                  </a:lnTo>
                  <a:lnTo>
                    <a:pt x="38744" y="65729"/>
                  </a:lnTo>
                  <a:lnTo>
                    <a:pt x="46879" y="57270"/>
                  </a:lnTo>
                  <a:cubicBezTo>
                    <a:pt x="46968" y="57299"/>
                    <a:pt x="47071" y="57314"/>
                    <a:pt x="47159" y="57314"/>
                  </a:cubicBezTo>
                  <a:cubicBezTo>
                    <a:pt x="47366" y="57314"/>
                    <a:pt x="47557" y="57240"/>
                    <a:pt x="47690" y="57108"/>
                  </a:cubicBezTo>
                  <a:close/>
                  <a:moveTo>
                    <a:pt x="38464" y="66024"/>
                  </a:moveTo>
                  <a:lnTo>
                    <a:pt x="38700" y="66171"/>
                  </a:lnTo>
                  <a:lnTo>
                    <a:pt x="38184" y="66319"/>
                  </a:lnTo>
                  <a:lnTo>
                    <a:pt x="38464" y="66024"/>
                  </a:lnTo>
                  <a:close/>
                  <a:moveTo>
                    <a:pt x="38862" y="66525"/>
                  </a:moveTo>
                  <a:lnTo>
                    <a:pt x="38862" y="66525"/>
                  </a:lnTo>
                  <a:cubicBezTo>
                    <a:pt x="38818" y="66658"/>
                    <a:pt x="38818" y="66790"/>
                    <a:pt x="38848" y="66923"/>
                  </a:cubicBezTo>
                  <a:lnTo>
                    <a:pt x="32938" y="71757"/>
                  </a:lnTo>
                  <a:lnTo>
                    <a:pt x="37020" y="67512"/>
                  </a:lnTo>
                  <a:cubicBezTo>
                    <a:pt x="37153" y="67601"/>
                    <a:pt x="37315" y="67660"/>
                    <a:pt x="37477" y="67660"/>
                  </a:cubicBezTo>
                  <a:cubicBezTo>
                    <a:pt x="38052" y="67660"/>
                    <a:pt x="38302" y="67144"/>
                    <a:pt x="38229" y="66702"/>
                  </a:cubicBezTo>
                  <a:lnTo>
                    <a:pt x="38862" y="66525"/>
                  </a:lnTo>
                  <a:close/>
                  <a:moveTo>
                    <a:pt x="13323" y="50785"/>
                  </a:moveTo>
                  <a:lnTo>
                    <a:pt x="25967" y="58449"/>
                  </a:lnTo>
                  <a:lnTo>
                    <a:pt x="13352" y="73068"/>
                  </a:lnTo>
                  <a:cubicBezTo>
                    <a:pt x="13234" y="72995"/>
                    <a:pt x="13101" y="72965"/>
                    <a:pt x="12954" y="72965"/>
                  </a:cubicBezTo>
                  <a:lnTo>
                    <a:pt x="12866" y="72965"/>
                  </a:lnTo>
                  <a:lnTo>
                    <a:pt x="4981" y="60468"/>
                  </a:lnTo>
                  <a:lnTo>
                    <a:pt x="13323" y="50785"/>
                  </a:lnTo>
                  <a:close/>
                  <a:moveTo>
                    <a:pt x="26306" y="58670"/>
                  </a:moveTo>
                  <a:lnTo>
                    <a:pt x="38096" y="65818"/>
                  </a:lnTo>
                  <a:lnTo>
                    <a:pt x="37786" y="66142"/>
                  </a:lnTo>
                  <a:cubicBezTo>
                    <a:pt x="37683" y="66098"/>
                    <a:pt x="37580" y="66068"/>
                    <a:pt x="37462" y="66068"/>
                  </a:cubicBezTo>
                  <a:cubicBezTo>
                    <a:pt x="37079" y="66068"/>
                    <a:pt x="36755" y="66348"/>
                    <a:pt x="36711" y="66731"/>
                  </a:cubicBezTo>
                  <a:lnTo>
                    <a:pt x="13676" y="73319"/>
                  </a:lnTo>
                  <a:lnTo>
                    <a:pt x="26306" y="58670"/>
                  </a:lnTo>
                  <a:close/>
                  <a:moveTo>
                    <a:pt x="54911" y="61942"/>
                  </a:moveTo>
                  <a:cubicBezTo>
                    <a:pt x="54983" y="62270"/>
                    <a:pt x="55275" y="62488"/>
                    <a:pt x="55615" y="62488"/>
                  </a:cubicBezTo>
                  <a:cubicBezTo>
                    <a:pt x="55626" y="62488"/>
                    <a:pt x="55637" y="62487"/>
                    <a:pt x="55648" y="62487"/>
                  </a:cubicBezTo>
                  <a:cubicBezTo>
                    <a:pt x="55854" y="62487"/>
                    <a:pt x="56046" y="62413"/>
                    <a:pt x="56193" y="62251"/>
                  </a:cubicBezTo>
                  <a:lnTo>
                    <a:pt x="58345" y="63563"/>
                  </a:lnTo>
                  <a:cubicBezTo>
                    <a:pt x="58212" y="63740"/>
                    <a:pt x="58153" y="63975"/>
                    <a:pt x="58198" y="64196"/>
                  </a:cubicBezTo>
                  <a:lnTo>
                    <a:pt x="52686" y="73525"/>
                  </a:lnTo>
                  <a:cubicBezTo>
                    <a:pt x="52612" y="73496"/>
                    <a:pt x="52524" y="73496"/>
                    <a:pt x="52450" y="73496"/>
                  </a:cubicBezTo>
                  <a:cubicBezTo>
                    <a:pt x="52435" y="73495"/>
                    <a:pt x="52420" y="73494"/>
                    <a:pt x="52405" y="73494"/>
                  </a:cubicBezTo>
                  <a:cubicBezTo>
                    <a:pt x="52216" y="73494"/>
                    <a:pt x="52041" y="73580"/>
                    <a:pt x="51905" y="73717"/>
                  </a:cubicBezTo>
                  <a:lnTo>
                    <a:pt x="40365" y="66717"/>
                  </a:lnTo>
                  <a:cubicBezTo>
                    <a:pt x="40365" y="66569"/>
                    <a:pt x="40321" y="66422"/>
                    <a:pt x="40248" y="66289"/>
                  </a:cubicBezTo>
                  <a:lnTo>
                    <a:pt x="40542" y="66053"/>
                  </a:lnTo>
                  <a:lnTo>
                    <a:pt x="54911" y="61942"/>
                  </a:lnTo>
                  <a:close/>
                  <a:moveTo>
                    <a:pt x="59671" y="64359"/>
                  </a:moveTo>
                  <a:lnTo>
                    <a:pt x="59671" y="64373"/>
                  </a:lnTo>
                  <a:lnTo>
                    <a:pt x="72979" y="72449"/>
                  </a:lnTo>
                  <a:cubicBezTo>
                    <a:pt x="72920" y="72582"/>
                    <a:pt x="72891" y="72744"/>
                    <a:pt x="72905" y="72906"/>
                  </a:cubicBezTo>
                  <a:lnTo>
                    <a:pt x="66333" y="75485"/>
                  </a:lnTo>
                  <a:lnTo>
                    <a:pt x="59509" y="64653"/>
                  </a:lnTo>
                  <a:cubicBezTo>
                    <a:pt x="59583" y="64565"/>
                    <a:pt x="59627" y="64476"/>
                    <a:pt x="59671" y="64359"/>
                  </a:cubicBezTo>
                  <a:close/>
                  <a:moveTo>
                    <a:pt x="604" y="69605"/>
                  </a:moveTo>
                  <a:lnTo>
                    <a:pt x="12202" y="73599"/>
                  </a:lnTo>
                  <a:cubicBezTo>
                    <a:pt x="12173" y="73731"/>
                    <a:pt x="12188" y="73879"/>
                    <a:pt x="12232" y="74026"/>
                  </a:cubicBezTo>
                  <a:lnTo>
                    <a:pt x="8916" y="76237"/>
                  </a:lnTo>
                  <a:lnTo>
                    <a:pt x="604" y="69605"/>
                  </a:lnTo>
                  <a:close/>
                  <a:moveTo>
                    <a:pt x="58404" y="64653"/>
                  </a:moveTo>
                  <a:cubicBezTo>
                    <a:pt x="58537" y="64801"/>
                    <a:pt x="58743" y="64889"/>
                    <a:pt x="58949" y="64889"/>
                  </a:cubicBezTo>
                  <a:cubicBezTo>
                    <a:pt x="59023" y="64889"/>
                    <a:pt x="59082" y="64874"/>
                    <a:pt x="59156" y="64860"/>
                  </a:cubicBezTo>
                  <a:lnTo>
                    <a:pt x="65964" y="75633"/>
                  </a:lnTo>
                  <a:lnTo>
                    <a:pt x="59347" y="78241"/>
                  </a:lnTo>
                  <a:lnTo>
                    <a:pt x="53202" y="74498"/>
                  </a:lnTo>
                  <a:cubicBezTo>
                    <a:pt x="53261" y="74233"/>
                    <a:pt x="53202" y="73938"/>
                    <a:pt x="53025" y="73731"/>
                  </a:cubicBezTo>
                  <a:lnTo>
                    <a:pt x="58404" y="64653"/>
                  </a:lnTo>
                  <a:close/>
                  <a:moveTo>
                    <a:pt x="28045" y="76281"/>
                  </a:moveTo>
                  <a:lnTo>
                    <a:pt x="25083" y="79346"/>
                  </a:lnTo>
                  <a:cubicBezTo>
                    <a:pt x="24965" y="79199"/>
                    <a:pt x="24803" y="79096"/>
                    <a:pt x="24611" y="79081"/>
                  </a:cubicBezTo>
                  <a:lnTo>
                    <a:pt x="28045" y="76281"/>
                  </a:lnTo>
                  <a:close/>
                  <a:moveTo>
                    <a:pt x="36740" y="67144"/>
                  </a:moveTo>
                  <a:cubicBezTo>
                    <a:pt x="36740" y="67159"/>
                    <a:pt x="36755" y="67173"/>
                    <a:pt x="36770" y="67203"/>
                  </a:cubicBezTo>
                  <a:lnTo>
                    <a:pt x="30359" y="73864"/>
                  </a:lnTo>
                  <a:lnTo>
                    <a:pt x="23580" y="79405"/>
                  </a:lnTo>
                  <a:lnTo>
                    <a:pt x="13720" y="73820"/>
                  </a:lnTo>
                  <a:cubicBezTo>
                    <a:pt x="13720" y="73776"/>
                    <a:pt x="13720" y="73746"/>
                    <a:pt x="13720" y="73717"/>
                  </a:cubicBezTo>
                  <a:lnTo>
                    <a:pt x="36740" y="67144"/>
                  </a:lnTo>
                  <a:close/>
                  <a:moveTo>
                    <a:pt x="73023" y="73289"/>
                  </a:moveTo>
                  <a:cubicBezTo>
                    <a:pt x="73068" y="73363"/>
                    <a:pt x="73127" y="73422"/>
                    <a:pt x="73200" y="73481"/>
                  </a:cubicBezTo>
                  <a:lnTo>
                    <a:pt x="69310" y="80201"/>
                  </a:lnTo>
                  <a:lnTo>
                    <a:pt x="66554" y="75824"/>
                  </a:lnTo>
                  <a:lnTo>
                    <a:pt x="73023" y="73289"/>
                  </a:lnTo>
                  <a:close/>
                  <a:moveTo>
                    <a:pt x="53010" y="74852"/>
                  </a:moveTo>
                  <a:lnTo>
                    <a:pt x="58890" y="78418"/>
                  </a:lnTo>
                  <a:lnTo>
                    <a:pt x="47631" y="82839"/>
                  </a:lnTo>
                  <a:lnTo>
                    <a:pt x="52244" y="75058"/>
                  </a:lnTo>
                  <a:cubicBezTo>
                    <a:pt x="52303" y="75073"/>
                    <a:pt x="52376" y="75087"/>
                    <a:pt x="52450" y="75087"/>
                  </a:cubicBezTo>
                  <a:cubicBezTo>
                    <a:pt x="52656" y="75087"/>
                    <a:pt x="52863" y="75014"/>
                    <a:pt x="53010" y="74852"/>
                  </a:cubicBezTo>
                  <a:close/>
                  <a:moveTo>
                    <a:pt x="66171" y="75972"/>
                  </a:moveTo>
                  <a:lnTo>
                    <a:pt x="69089" y="80584"/>
                  </a:lnTo>
                  <a:lnTo>
                    <a:pt x="67571" y="83222"/>
                  </a:lnTo>
                  <a:lnTo>
                    <a:pt x="59775" y="78492"/>
                  </a:lnTo>
                  <a:lnTo>
                    <a:pt x="66171" y="75972"/>
                  </a:lnTo>
                  <a:close/>
                  <a:moveTo>
                    <a:pt x="13603" y="74203"/>
                  </a:moveTo>
                  <a:lnTo>
                    <a:pt x="23241" y="79671"/>
                  </a:lnTo>
                  <a:lnTo>
                    <a:pt x="18878" y="83237"/>
                  </a:lnTo>
                  <a:cubicBezTo>
                    <a:pt x="18775" y="83193"/>
                    <a:pt x="18643" y="83163"/>
                    <a:pt x="18525" y="83163"/>
                  </a:cubicBezTo>
                  <a:cubicBezTo>
                    <a:pt x="18510" y="83162"/>
                    <a:pt x="18495" y="83162"/>
                    <a:pt x="18480" y="83162"/>
                  </a:cubicBezTo>
                  <a:cubicBezTo>
                    <a:pt x="18261" y="83162"/>
                    <a:pt x="18060" y="83263"/>
                    <a:pt x="17935" y="83429"/>
                  </a:cubicBezTo>
                  <a:lnTo>
                    <a:pt x="9226" y="76502"/>
                  </a:lnTo>
                  <a:lnTo>
                    <a:pt x="12438" y="74365"/>
                  </a:lnTo>
                  <a:cubicBezTo>
                    <a:pt x="12573" y="74473"/>
                    <a:pt x="12733" y="74544"/>
                    <a:pt x="12905" y="74544"/>
                  </a:cubicBezTo>
                  <a:cubicBezTo>
                    <a:pt x="12922" y="74544"/>
                    <a:pt x="12938" y="74543"/>
                    <a:pt x="12954" y="74542"/>
                  </a:cubicBezTo>
                  <a:cubicBezTo>
                    <a:pt x="12967" y="74543"/>
                    <a:pt x="12981" y="74543"/>
                    <a:pt x="12994" y="74543"/>
                  </a:cubicBezTo>
                  <a:cubicBezTo>
                    <a:pt x="13243" y="74543"/>
                    <a:pt x="13463" y="74413"/>
                    <a:pt x="13603" y="74203"/>
                  </a:cubicBezTo>
                  <a:close/>
                  <a:moveTo>
                    <a:pt x="23624" y="79892"/>
                  </a:moveTo>
                  <a:lnTo>
                    <a:pt x="23727" y="79951"/>
                  </a:lnTo>
                  <a:cubicBezTo>
                    <a:pt x="23742" y="80157"/>
                    <a:pt x="23845" y="80349"/>
                    <a:pt x="23992" y="80481"/>
                  </a:cubicBezTo>
                  <a:lnTo>
                    <a:pt x="19748" y="84902"/>
                  </a:lnTo>
                  <a:lnTo>
                    <a:pt x="19159" y="84431"/>
                  </a:lnTo>
                  <a:cubicBezTo>
                    <a:pt x="19335" y="84151"/>
                    <a:pt x="19335" y="83812"/>
                    <a:pt x="19173" y="83517"/>
                  </a:cubicBezTo>
                  <a:lnTo>
                    <a:pt x="23624" y="79892"/>
                  </a:lnTo>
                  <a:close/>
                  <a:moveTo>
                    <a:pt x="69324" y="80968"/>
                  </a:moveTo>
                  <a:lnTo>
                    <a:pt x="72714" y="86332"/>
                  </a:lnTo>
                  <a:lnTo>
                    <a:pt x="67910" y="83429"/>
                  </a:lnTo>
                  <a:lnTo>
                    <a:pt x="69324" y="80968"/>
                  </a:lnTo>
                  <a:close/>
                  <a:moveTo>
                    <a:pt x="40277" y="67129"/>
                  </a:moveTo>
                  <a:lnTo>
                    <a:pt x="51713" y="74070"/>
                  </a:lnTo>
                  <a:cubicBezTo>
                    <a:pt x="51640" y="74350"/>
                    <a:pt x="51713" y="74645"/>
                    <a:pt x="51905" y="74852"/>
                  </a:cubicBezTo>
                  <a:lnTo>
                    <a:pt x="47027" y="83075"/>
                  </a:lnTo>
                  <a:lnTo>
                    <a:pt x="37683" y="86759"/>
                  </a:lnTo>
                  <a:cubicBezTo>
                    <a:pt x="37598" y="86431"/>
                    <a:pt x="37305" y="86213"/>
                    <a:pt x="36978" y="86213"/>
                  </a:cubicBezTo>
                  <a:cubicBezTo>
                    <a:pt x="36968" y="86213"/>
                    <a:pt x="36957" y="86214"/>
                    <a:pt x="36946" y="86214"/>
                  </a:cubicBezTo>
                  <a:cubicBezTo>
                    <a:pt x="36934" y="86213"/>
                    <a:pt x="36922" y="86213"/>
                    <a:pt x="36909" y="86213"/>
                  </a:cubicBezTo>
                  <a:cubicBezTo>
                    <a:pt x="36630" y="86213"/>
                    <a:pt x="36381" y="86372"/>
                    <a:pt x="36269" y="86612"/>
                  </a:cubicBezTo>
                  <a:lnTo>
                    <a:pt x="25127" y="80304"/>
                  </a:lnTo>
                  <a:cubicBezTo>
                    <a:pt x="25230" y="80127"/>
                    <a:pt x="25260" y="79951"/>
                    <a:pt x="25245" y="79759"/>
                  </a:cubicBezTo>
                  <a:lnTo>
                    <a:pt x="30624" y="74159"/>
                  </a:lnTo>
                  <a:lnTo>
                    <a:pt x="39024" y="67291"/>
                  </a:lnTo>
                  <a:cubicBezTo>
                    <a:pt x="39161" y="67442"/>
                    <a:pt x="39349" y="67529"/>
                    <a:pt x="39552" y="67529"/>
                  </a:cubicBezTo>
                  <a:cubicBezTo>
                    <a:pt x="39567" y="67529"/>
                    <a:pt x="39583" y="67528"/>
                    <a:pt x="39599" y="67527"/>
                  </a:cubicBezTo>
                  <a:cubicBezTo>
                    <a:pt x="39612" y="67528"/>
                    <a:pt x="39625" y="67528"/>
                    <a:pt x="39637" y="67528"/>
                  </a:cubicBezTo>
                  <a:cubicBezTo>
                    <a:pt x="39903" y="67528"/>
                    <a:pt x="40151" y="67382"/>
                    <a:pt x="40277" y="67129"/>
                  </a:cubicBezTo>
                  <a:close/>
                  <a:moveTo>
                    <a:pt x="46703" y="83635"/>
                  </a:moveTo>
                  <a:lnTo>
                    <a:pt x="42768" y="90296"/>
                  </a:lnTo>
                  <a:lnTo>
                    <a:pt x="37624" y="87378"/>
                  </a:lnTo>
                  <a:cubicBezTo>
                    <a:pt x="37669" y="87319"/>
                    <a:pt x="37683" y="87246"/>
                    <a:pt x="37698" y="87172"/>
                  </a:cubicBezTo>
                  <a:lnTo>
                    <a:pt x="46703" y="83635"/>
                  </a:lnTo>
                  <a:close/>
                  <a:moveTo>
                    <a:pt x="24832" y="80570"/>
                  </a:moveTo>
                  <a:lnTo>
                    <a:pt x="36180" y="87010"/>
                  </a:lnTo>
                  <a:cubicBezTo>
                    <a:pt x="36180" y="87128"/>
                    <a:pt x="36195" y="87231"/>
                    <a:pt x="36239" y="87319"/>
                  </a:cubicBezTo>
                  <a:lnTo>
                    <a:pt x="27235" y="90871"/>
                  </a:lnTo>
                  <a:lnTo>
                    <a:pt x="20057" y="85138"/>
                  </a:lnTo>
                  <a:lnTo>
                    <a:pt x="24390" y="80643"/>
                  </a:lnTo>
                  <a:lnTo>
                    <a:pt x="24493" y="80643"/>
                  </a:lnTo>
                  <a:cubicBezTo>
                    <a:pt x="24611" y="80643"/>
                    <a:pt x="24714" y="80614"/>
                    <a:pt x="24832" y="80570"/>
                  </a:cubicBezTo>
                  <a:close/>
                  <a:moveTo>
                    <a:pt x="17965" y="84519"/>
                  </a:moveTo>
                  <a:cubicBezTo>
                    <a:pt x="18088" y="84670"/>
                    <a:pt x="18274" y="84757"/>
                    <a:pt x="18477" y="84757"/>
                  </a:cubicBezTo>
                  <a:cubicBezTo>
                    <a:pt x="18493" y="84757"/>
                    <a:pt x="18509" y="84756"/>
                    <a:pt x="18525" y="84755"/>
                  </a:cubicBezTo>
                  <a:cubicBezTo>
                    <a:pt x="18643" y="84755"/>
                    <a:pt x="18746" y="84740"/>
                    <a:pt x="18864" y="84696"/>
                  </a:cubicBezTo>
                  <a:lnTo>
                    <a:pt x="19468" y="85182"/>
                  </a:lnTo>
                  <a:lnTo>
                    <a:pt x="6499" y="98667"/>
                  </a:lnTo>
                  <a:cubicBezTo>
                    <a:pt x="6383" y="98590"/>
                    <a:pt x="6256" y="98546"/>
                    <a:pt x="6118" y="98546"/>
                  </a:cubicBezTo>
                  <a:cubicBezTo>
                    <a:pt x="6098" y="98546"/>
                    <a:pt x="6078" y="98547"/>
                    <a:pt x="6057" y="98549"/>
                  </a:cubicBezTo>
                  <a:cubicBezTo>
                    <a:pt x="5939" y="98549"/>
                    <a:pt x="5807" y="98579"/>
                    <a:pt x="5689" y="98638"/>
                  </a:cubicBezTo>
                  <a:lnTo>
                    <a:pt x="3699" y="96176"/>
                  </a:lnTo>
                  <a:lnTo>
                    <a:pt x="17965" y="84519"/>
                  </a:lnTo>
                  <a:close/>
                  <a:moveTo>
                    <a:pt x="36475" y="87644"/>
                  </a:moveTo>
                  <a:cubicBezTo>
                    <a:pt x="36607" y="87747"/>
                    <a:pt x="36770" y="87806"/>
                    <a:pt x="36946" y="87806"/>
                  </a:cubicBezTo>
                  <a:cubicBezTo>
                    <a:pt x="37094" y="87806"/>
                    <a:pt x="37241" y="87761"/>
                    <a:pt x="37359" y="87688"/>
                  </a:cubicBezTo>
                  <a:lnTo>
                    <a:pt x="42561" y="90635"/>
                  </a:lnTo>
                  <a:lnTo>
                    <a:pt x="38022" y="98328"/>
                  </a:lnTo>
                  <a:cubicBezTo>
                    <a:pt x="37956" y="98295"/>
                    <a:pt x="37881" y="98278"/>
                    <a:pt x="37811" y="98278"/>
                  </a:cubicBezTo>
                  <a:cubicBezTo>
                    <a:pt x="37787" y="98278"/>
                    <a:pt x="37764" y="98280"/>
                    <a:pt x="37742" y="98284"/>
                  </a:cubicBezTo>
                  <a:cubicBezTo>
                    <a:pt x="37448" y="98284"/>
                    <a:pt x="37182" y="98446"/>
                    <a:pt x="37050" y="98697"/>
                  </a:cubicBezTo>
                  <a:lnTo>
                    <a:pt x="27588" y="91151"/>
                  </a:lnTo>
                  <a:lnTo>
                    <a:pt x="36475" y="87644"/>
                  </a:lnTo>
                  <a:close/>
                  <a:moveTo>
                    <a:pt x="59303" y="78668"/>
                  </a:moveTo>
                  <a:lnTo>
                    <a:pt x="67364" y="83561"/>
                  </a:lnTo>
                  <a:lnTo>
                    <a:pt x="58669" y="98579"/>
                  </a:lnTo>
                  <a:cubicBezTo>
                    <a:pt x="58581" y="98564"/>
                    <a:pt x="58507" y="98549"/>
                    <a:pt x="58419" y="98549"/>
                  </a:cubicBezTo>
                  <a:cubicBezTo>
                    <a:pt x="58404" y="98548"/>
                    <a:pt x="58389" y="98548"/>
                    <a:pt x="58374" y="98548"/>
                  </a:cubicBezTo>
                  <a:cubicBezTo>
                    <a:pt x="58155" y="98548"/>
                    <a:pt x="57953" y="98650"/>
                    <a:pt x="57814" y="98829"/>
                  </a:cubicBezTo>
                  <a:lnTo>
                    <a:pt x="43107" y="90488"/>
                  </a:lnTo>
                  <a:lnTo>
                    <a:pt x="47307" y="83399"/>
                  </a:lnTo>
                  <a:lnTo>
                    <a:pt x="59303" y="78668"/>
                  </a:lnTo>
                  <a:close/>
                  <a:moveTo>
                    <a:pt x="19777" y="85433"/>
                  </a:moveTo>
                  <a:lnTo>
                    <a:pt x="26807" y="91048"/>
                  </a:lnTo>
                  <a:lnTo>
                    <a:pt x="6838" y="98888"/>
                  </a:lnTo>
                  <a:lnTo>
                    <a:pt x="19777" y="85433"/>
                  </a:lnTo>
                  <a:close/>
                  <a:moveTo>
                    <a:pt x="9270" y="1"/>
                  </a:moveTo>
                  <a:cubicBezTo>
                    <a:pt x="9255" y="60"/>
                    <a:pt x="9240" y="119"/>
                    <a:pt x="9240" y="192"/>
                  </a:cubicBezTo>
                  <a:lnTo>
                    <a:pt x="9240" y="325"/>
                  </a:lnTo>
                  <a:cubicBezTo>
                    <a:pt x="9240" y="516"/>
                    <a:pt x="9314" y="693"/>
                    <a:pt x="9447" y="841"/>
                  </a:cubicBezTo>
                  <a:lnTo>
                    <a:pt x="4878" y="8563"/>
                  </a:lnTo>
                  <a:lnTo>
                    <a:pt x="0" y="5807"/>
                  </a:lnTo>
                  <a:lnTo>
                    <a:pt x="0" y="6264"/>
                  </a:lnTo>
                  <a:lnTo>
                    <a:pt x="4672" y="8902"/>
                  </a:lnTo>
                  <a:lnTo>
                    <a:pt x="472" y="16005"/>
                  </a:lnTo>
                  <a:lnTo>
                    <a:pt x="0" y="16182"/>
                  </a:lnTo>
                  <a:lnTo>
                    <a:pt x="0" y="16610"/>
                  </a:lnTo>
                  <a:lnTo>
                    <a:pt x="147" y="16551"/>
                  </a:lnTo>
                  <a:lnTo>
                    <a:pt x="0" y="16801"/>
                  </a:lnTo>
                  <a:lnTo>
                    <a:pt x="0" y="17582"/>
                  </a:lnTo>
                  <a:lnTo>
                    <a:pt x="752" y="16315"/>
                  </a:lnTo>
                  <a:lnTo>
                    <a:pt x="10110" y="12631"/>
                  </a:lnTo>
                  <a:cubicBezTo>
                    <a:pt x="10181" y="12959"/>
                    <a:pt x="10474" y="13177"/>
                    <a:pt x="10813" y="13177"/>
                  </a:cubicBezTo>
                  <a:cubicBezTo>
                    <a:pt x="10824" y="13177"/>
                    <a:pt x="10836" y="13176"/>
                    <a:pt x="10847" y="13176"/>
                  </a:cubicBezTo>
                  <a:cubicBezTo>
                    <a:pt x="11127" y="13176"/>
                    <a:pt x="11392" y="13028"/>
                    <a:pt x="11510" y="12778"/>
                  </a:cubicBezTo>
                  <a:lnTo>
                    <a:pt x="22651" y="19100"/>
                  </a:lnTo>
                  <a:cubicBezTo>
                    <a:pt x="22548" y="19262"/>
                    <a:pt x="22519" y="19454"/>
                    <a:pt x="22533" y="19646"/>
                  </a:cubicBezTo>
                  <a:lnTo>
                    <a:pt x="17154" y="25246"/>
                  </a:lnTo>
                  <a:lnTo>
                    <a:pt x="8754" y="32113"/>
                  </a:lnTo>
                  <a:cubicBezTo>
                    <a:pt x="8617" y="31963"/>
                    <a:pt x="8430" y="31876"/>
                    <a:pt x="8239" y="31876"/>
                  </a:cubicBezTo>
                  <a:cubicBezTo>
                    <a:pt x="8224" y="31876"/>
                    <a:pt x="8209" y="31876"/>
                    <a:pt x="8194" y="31877"/>
                  </a:cubicBezTo>
                  <a:cubicBezTo>
                    <a:pt x="8180" y="31877"/>
                    <a:pt x="8167" y="31876"/>
                    <a:pt x="8154" y="31876"/>
                  </a:cubicBezTo>
                  <a:cubicBezTo>
                    <a:pt x="7877" y="31876"/>
                    <a:pt x="7643" y="32022"/>
                    <a:pt x="7516" y="32275"/>
                  </a:cubicBezTo>
                  <a:lnTo>
                    <a:pt x="0" y="27722"/>
                  </a:lnTo>
                  <a:lnTo>
                    <a:pt x="0" y="28178"/>
                  </a:lnTo>
                  <a:lnTo>
                    <a:pt x="7413" y="32673"/>
                  </a:lnTo>
                  <a:cubicBezTo>
                    <a:pt x="7413" y="32821"/>
                    <a:pt x="7457" y="32968"/>
                    <a:pt x="7531" y="33101"/>
                  </a:cubicBezTo>
                  <a:lnTo>
                    <a:pt x="7236" y="33336"/>
                  </a:lnTo>
                  <a:lnTo>
                    <a:pt x="0" y="35414"/>
                  </a:lnTo>
                  <a:lnTo>
                    <a:pt x="0" y="35827"/>
                  </a:lnTo>
                  <a:lnTo>
                    <a:pt x="6470" y="33985"/>
                  </a:lnTo>
                  <a:lnTo>
                    <a:pt x="0" y="39276"/>
                  </a:lnTo>
                  <a:lnTo>
                    <a:pt x="0" y="39791"/>
                  </a:lnTo>
                  <a:lnTo>
                    <a:pt x="7428" y="33705"/>
                  </a:lnTo>
                  <a:lnTo>
                    <a:pt x="8312" y="33454"/>
                  </a:lnTo>
                  <a:cubicBezTo>
                    <a:pt x="8371" y="33440"/>
                    <a:pt x="8444" y="33425"/>
                    <a:pt x="8503" y="33395"/>
                  </a:cubicBezTo>
                  <a:lnTo>
                    <a:pt x="8562" y="33381"/>
                  </a:lnTo>
                  <a:lnTo>
                    <a:pt x="9049" y="33675"/>
                  </a:lnTo>
                  <a:lnTo>
                    <a:pt x="914" y="42135"/>
                  </a:lnTo>
                  <a:cubicBezTo>
                    <a:pt x="811" y="42090"/>
                    <a:pt x="722" y="42076"/>
                    <a:pt x="634" y="42076"/>
                  </a:cubicBezTo>
                  <a:cubicBezTo>
                    <a:pt x="427" y="42076"/>
                    <a:pt x="221" y="42149"/>
                    <a:pt x="88" y="42297"/>
                  </a:cubicBezTo>
                  <a:lnTo>
                    <a:pt x="0" y="42238"/>
                  </a:lnTo>
                  <a:lnTo>
                    <a:pt x="0" y="43638"/>
                  </a:lnTo>
                  <a:lnTo>
                    <a:pt x="133" y="43505"/>
                  </a:lnTo>
                  <a:cubicBezTo>
                    <a:pt x="267" y="43600"/>
                    <a:pt x="414" y="43669"/>
                    <a:pt x="585" y="43669"/>
                  </a:cubicBezTo>
                  <a:cubicBezTo>
                    <a:pt x="601" y="43669"/>
                    <a:pt x="617" y="43669"/>
                    <a:pt x="634" y="43667"/>
                  </a:cubicBezTo>
                  <a:cubicBezTo>
                    <a:pt x="649" y="43668"/>
                    <a:pt x="663" y="43669"/>
                    <a:pt x="678" y="43669"/>
                  </a:cubicBezTo>
                  <a:cubicBezTo>
                    <a:pt x="870" y="43669"/>
                    <a:pt x="1057" y="43582"/>
                    <a:pt x="1194" y="43432"/>
                  </a:cubicBezTo>
                  <a:lnTo>
                    <a:pt x="12984" y="50579"/>
                  </a:lnTo>
                  <a:lnTo>
                    <a:pt x="4760" y="60114"/>
                  </a:lnTo>
                  <a:lnTo>
                    <a:pt x="0" y="52569"/>
                  </a:lnTo>
                  <a:lnTo>
                    <a:pt x="0" y="53320"/>
                  </a:lnTo>
                  <a:lnTo>
                    <a:pt x="4480" y="60424"/>
                  </a:lnTo>
                  <a:lnTo>
                    <a:pt x="0" y="65641"/>
                  </a:lnTo>
                  <a:lnTo>
                    <a:pt x="0" y="66245"/>
                  </a:lnTo>
                  <a:lnTo>
                    <a:pt x="4716" y="60792"/>
                  </a:lnTo>
                  <a:lnTo>
                    <a:pt x="12483" y="73113"/>
                  </a:lnTo>
                  <a:cubicBezTo>
                    <a:pt x="12438" y="73142"/>
                    <a:pt x="12394" y="73186"/>
                    <a:pt x="12365" y="73230"/>
                  </a:cubicBezTo>
                  <a:lnTo>
                    <a:pt x="0" y="68986"/>
                  </a:lnTo>
                  <a:lnTo>
                    <a:pt x="0" y="69635"/>
                  </a:lnTo>
                  <a:lnTo>
                    <a:pt x="8548" y="76458"/>
                  </a:lnTo>
                  <a:lnTo>
                    <a:pt x="0" y="82161"/>
                  </a:lnTo>
                  <a:lnTo>
                    <a:pt x="0" y="82633"/>
                  </a:lnTo>
                  <a:lnTo>
                    <a:pt x="8887" y="76723"/>
                  </a:lnTo>
                  <a:lnTo>
                    <a:pt x="17773" y="83812"/>
                  </a:lnTo>
                  <a:cubicBezTo>
                    <a:pt x="17744" y="83930"/>
                    <a:pt x="17758" y="84033"/>
                    <a:pt x="17773" y="84151"/>
                  </a:cubicBezTo>
                  <a:lnTo>
                    <a:pt x="3449" y="95852"/>
                  </a:lnTo>
                  <a:lnTo>
                    <a:pt x="0" y="91608"/>
                  </a:lnTo>
                  <a:lnTo>
                    <a:pt x="0" y="92242"/>
                  </a:lnTo>
                  <a:lnTo>
                    <a:pt x="3139" y="96117"/>
                  </a:lnTo>
                  <a:lnTo>
                    <a:pt x="0" y="98697"/>
                  </a:lnTo>
                  <a:lnTo>
                    <a:pt x="0" y="99198"/>
                  </a:lnTo>
                  <a:lnTo>
                    <a:pt x="3390" y="96442"/>
                  </a:lnTo>
                  <a:lnTo>
                    <a:pt x="5409" y="98918"/>
                  </a:lnTo>
                  <a:cubicBezTo>
                    <a:pt x="5320" y="99080"/>
                    <a:pt x="5291" y="99242"/>
                    <a:pt x="5291" y="99419"/>
                  </a:cubicBezTo>
                  <a:lnTo>
                    <a:pt x="6823" y="99419"/>
                  </a:lnTo>
                  <a:lnTo>
                    <a:pt x="6823" y="99330"/>
                  </a:lnTo>
                  <a:lnTo>
                    <a:pt x="27146" y="91328"/>
                  </a:lnTo>
                  <a:lnTo>
                    <a:pt x="36932" y="99139"/>
                  </a:lnTo>
                  <a:lnTo>
                    <a:pt x="36932" y="99212"/>
                  </a:lnTo>
                  <a:cubicBezTo>
                    <a:pt x="36932" y="99286"/>
                    <a:pt x="36946" y="99345"/>
                    <a:pt x="36961" y="99419"/>
                  </a:cubicBezTo>
                  <a:lnTo>
                    <a:pt x="38509" y="99419"/>
                  </a:lnTo>
                  <a:cubicBezTo>
                    <a:pt x="38523" y="99345"/>
                    <a:pt x="38523" y="99286"/>
                    <a:pt x="38523" y="99212"/>
                  </a:cubicBezTo>
                  <a:lnTo>
                    <a:pt x="38523" y="99094"/>
                  </a:lnTo>
                  <a:cubicBezTo>
                    <a:pt x="38523" y="98903"/>
                    <a:pt x="38450" y="98711"/>
                    <a:pt x="38332" y="98579"/>
                  </a:cubicBezTo>
                  <a:lnTo>
                    <a:pt x="42900" y="90842"/>
                  </a:lnTo>
                  <a:lnTo>
                    <a:pt x="57652" y="99212"/>
                  </a:lnTo>
                  <a:cubicBezTo>
                    <a:pt x="57652" y="99286"/>
                    <a:pt x="57652" y="99345"/>
                    <a:pt x="57652" y="99419"/>
                  </a:cubicBezTo>
                  <a:lnTo>
                    <a:pt x="59185" y="99419"/>
                  </a:lnTo>
                  <a:cubicBezTo>
                    <a:pt x="59200" y="99198"/>
                    <a:pt x="59141" y="98977"/>
                    <a:pt x="58993" y="98814"/>
                  </a:cubicBezTo>
                  <a:lnTo>
                    <a:pt x="67703" y="83782"/>
                  </a:lnTo>
                  <a:lnTo>
                    <a:pt x="73230" y="87128"/>
                  </a:lnTo>
                  <a:cubicBezTo>
                    <a:pt x="73274" y="87142"/>
                    <a:pt x="73303" y="87157"/>
                    <a:pt x="73348" y="87157"/>
                  </a:cubicBezTo>
                  <a:cubicBezTo>
                    <a:pt x="73466" y="87231"/>
                    <a:pt x="73613" y="87290"/>
                    <a:pt x="73760" y="87290"/>
                  </a:cubicBezTo>
                  <a:lnTo>
                    <a:pt x="73863" y="87290"/>
                  </a:lnTo>
                  <a:lnTo>
                    <a:pt x="73863" y="85713"/>
                  </a:lnTo>
                  <a:lnTo>
                    <a:pt x="73804" y="85713"/>
                  </a:lnTo>
                  <a:cubicBezTo>
                    <a:pt x="73793" y="85712"/>
                    <a:pt x="73781" y="85712"/>
                    <a:pt x="73770" y="85712"/>
                  </a:cubicBezTo>
                  <a:cubicBezTo>
                    <a:pt x="73459" y="85712"/>
                    <a:pt x="73182" y="85901"/>
                    <a:pt x="73082" y="86199"/>
                  </a:cubicBezTo>
                  <a:lnTo>
                    <a:pt x="69560" y="80599"/>
                  </a:lnTo>
                  <a:lnTo>
                    <a:pt x="73583" y="73643"/>
                  </a:lnTo>
                  <a:lnTo>
                    <a:pt x="73672" y="73643"/>
                  </a:lnTo>
                  <a:cubicBezTo>
                    <a:pt x="73716" y="73643"/>
                    <a:pt x="73760" y="73643"/>
                    <a:pt x="73804" y="73628"/>
                  </a:cubicBezTo>
                  <a:cubicBezTo>
                    <a:pt x="73819" y="73628"/>
                    <a:pt x="73849" y="73628"/>
                    <a:pt x="73863" y="73614"/>
                  </a:cubicBezTo>
                  <a:lnTo>
                    <a:pt x="73863" y="72081"/>
                  </a:lnTo>
                  <a:cubicBezTo>
                    <a:pt x="73849" y="72066"/>
                    <a:pt x="73819" y="72066"/>
                    <a:pt x="73804" y="72066"/>
                  </a:cubicBezTo>
                  <a:cubicBezTo>
                    <a:pt x="73760" y="72051"/>
                    <a:pt x="73716" y="72051"/>
                    <a:pt x="73672" y="72051"/>
                  </a:cubicBezTo>
                  <a:cubicBezTo>
                    <a:pt x="73524" y="72051"/>
                    <a:pt x="73392" y="72081"/>
                    <a:pt x="73259" y="72155"/>
                  </a:cubicBezTo>
                  <a:lnTo>
                    <a:pt x="59701" y="63916"/>
                  </a:lnTo>
                  <a:cubicBezTo>
                    <a:pt x="59657" y="63636"/>
                    <a:pt x="59450" y="63401"/>
                    <a:pt x="59170" y="63312"/>
                  </a:cubicBezTo>
                  <a:lnTo>
                    <a:pt x="61012" y="60203"/>
                  </a:lnTo>
                  <a:lnTo>
                    <a:pt x="72994" y="56784"/>
                  </a:lnTo>
                  <a:cubicBezTo>
                    <a:pt x="73106" y="57037"/>
                    <a:pt x="73353" y="57182"/>
                    <a:pt x="73632" y="57182"/>
                  </a:cubicBezTo>
                  <a:cubicBezTo>
                    <a:pt x="73645" y="57182"/>
                    <a:pt x="73658" y="57182"/>
                    <a:pt x="73672" y="57181"/>
                  </a:cubicBezTo>
                  <a:lnTo>
                    <a:pt x="73804" y="57181"/>
                  </a:lnTo>
                  <a:lnTo>
                    <a:pt x="73863" y="57167"/>
                  </a:lnTo>
                  <a:lnTo>
                    <a:pt x="73863" y="55634"/>
                  </a:lnTo>
                  <a:lnTo>
                    <a:pt x="73804" y="55619"/>
                  </a:lnTo>
                  <a:cubicBezTo>
                    <a:pt x="73760" y="55605"/>
                    <a:pt x="73716" y="55605"/>
                    <a:pt x="73672" y="55605"/>
                  </a:cubicBezTo>
                  <a:cubicBezTo>
                    <a:pt x="73598" y="55605"/>
                    <a:pt x="73524" y="55619"/>
                    <a:pt x="73451" y="55634"/>
                  </a:cubicBezTo>
                  <a:lnTo>
                    <a:pt x="67394" y="49430"/>
                  </a:lnTo>
                  <a:lnTo>
                    <a:pt x="73185" y="39629"/>
                  </a:lnTo>
                  <a:cubicBezTo>
                    <a:pt x="73303" y="39674"/>
                    <a:pt x="73421" y="39703"/>
                    <a:pt x="73539" y="39703"/>
                  </a:cubicBezTo>
                  <a:cubicBezTo>
                    <a:pt x="73628" y="39703"/>
                    <a:pt x="73716" y="39688"/>
                    <a:pt x="73790" y="39659"/>
                  </a:cubicBezTo>
                  <a:lnTo>
                    <a:pt x="73863" y="39629"/>
                  </a:lnTo>
                  <a:lnTo>
                    <a:pt x="73863" y="38170"/>
                  </a:lnTo>
                  <a:lnTo>
                    <a:pt x="73804" y="38156"/>
                  </a:lnTo>
                  <a:cubicBezTo>
                    <a:pt x="73716" y="38126"/>
                    <a:pt x="73628" y="38111"/>
                    <a:pt x="73539" y="38111"/>
                  </a:cubicBezTo>
                  <a:cubicBezTo>
                    <a:pt x="73523" y="38110"/>
                    <a:pt x="73507" y="38110"/>
                    <a:pt x="73491" y="38110"/>
                  </a:cubicBezTo>
                  <a:cubicBezTo>
                    <a:pt x="73318" y="38110"/>
                    <a:pt x="73158" y="38180"/>
                    <a:pt x="73023" y="38288"/>
                  </a:cubicBezTo>
                  <a:lnTo>
                    <a:pt x="69427" y="33838"/>
                  </a:lnTo>
                  <a:lnTo>
                    <a:pt x="73362" y="29755"/>
                  </a:lnTo>
                  <a:cubicBezTo>
                    <a:pt x="73480" y="29829"/>
                    <a:pt x="73613" y="29888"/>
                    <a:pt x="73760" y="29888"/>
                  </a:cubicBezTo>
                  <a:lnTo>
                    <a:pt x="73863" y="29888"/>
                  </a:lnTo>
                  <a:lnTo>
                    <a:pt x="73863" y="28311"/>
                  </a:lnTo>
                  <a:lnTo>
                    <a:pt x="73804" y="28311"/>
                  </a:lnTo>
                  <a:cubicBezTo>
                    <a:pt x="73731" y="28311"/>
                    <a:pt x="73657" y="28311"/>
                    <a:pt x="73598" y="28326"/>
                  </a:cubicBezTo>
                  <a:lnTo>
                    <a:pt x="62575" y="15843"/>
                  </a:lnTo>
                  <a:cubicBezTo>
                    <a:pt x="62928" y="15563"/>
                    <a:pt x="63002" y="15047"/>
                    <a:pt x="62751" y="14679"/>
                  </a:cubicBezTo>
                  <a:lnTo>
                    <a:pt x="73244" y="1121"/>
                  </a:lnTo>
                  <a:lnTo>
                    <a:pt x="73274" y="1121"/>
                  </a:lnTo>
                  <a:cubicBezTo>
                    <a:pt x="73290" y="1122"/>
                    <a:pt x="73306" y="1123"/>
                    <a:pt x="73322" y="1123"/>
                  </a:cubicBezTo>
                  <a:cubicBezTo>
                    <a:pt x="73497" y="1123"/>
                    <a:pt x="73669" y="1049"/>
                    <a:pt x="73804" y="914"/>
                  </a:cubicBezTo>
                  <a:cubicBezTo>
                    <a:pt x="73819" y="900"/>
                    <a:pt x="73849" y="870"/>
                    <a:pt x="73863" y="841"/>
                  </a:cubicBezTo>
                  <a:lnTo>
                    <a:pt x="73863" y="1"/>
                  </a:lnTo>
                  <a:lnTo>
                    <a:pt x="72567" y="1"/>
                  </a:lnTo>
                  <a:cubicBezTo>
                    <a:pt x="72522" y="89"/>
                    <a:pt x="72493" y="207"/>
                    <a:pt x="72493" y="310"/>
                  </a:cubicBezTo>
                  <a:lnTo>
                    <a:pt x="57623" y="10214"/>
                  </a:lnTo>
                  <a:lnTo>
                    <a:pt x="49164" y="634"/>
                  </a:lnTo>
                  <a:cubicBezTo>
                    <a:pt x="49326" y="458"/>
                    <a:pt x="49399" y="222"/>
                    <a:pt x="49370" y="1"/>
                  </a:cubicBezTo>
                  <a:lnTo>
                    <a:pt x="47852" y="1"/>
                  </a:lnTo>
                  <a:cubicBezTo>
                    <a:pt x="47837" y="45"/>
                    <a:pt x="47837" y="89"/>
                    <a:pt x="47852" y="148"/>
                  </a:cubicBezTo>
                  <a:lnTo>
                    <a:pt x="44404" y="2978"/>
                  </a:lnTo>
                  <a:lnTo>
                    <a:pt x="42370" y="487"/>
                  </a:lnTo>
                  <a:cubicBezTo>
                    <a:pt x="42458" y="340"/>
                    <a:pt x="42488" y="163"/>
                    <a:pt x="42473" y="1"/>
                  </a:cubicBezTo>
                  <a:lnTo>
                    <a:pt x="40955" y="1"/>
                  </a:lnTo>
                  <a:lnTo>
                    <a:pt x="40955" y="89"/>
                  </a:lnTo>
                  <a:lnTo>
                    <a:pt x="20618" y="8077"/>
                  </a:lnTo>
                  <a:lnTo>
                    <a:pt x="10832" y="266"/>
                  </a:lnTo>
                  <a:lnTo>
                    <a:pt x="10832" y="192"/>
                  </a:lnTo>
                  <a:cubicBezTo>
                    <a:pt x="10832" y="119"/>
                    <a:pt x="10817" y="60"/>
                    <a:pt x="108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p:nvPr/>
          </p:nvSpPr>
          <p:spPr>
            <a:xfrm>
              <a:off x="3442475" y="2987725"/>
              <a:ext cx="2485825" cy="2485475"/>
            </a:xfrm>
            <a:custGeom>
              <a:avLst/>
              <a:gdLst/>
              <a:ahLst/>
              <a:cxnLst/>
              <a:rect l="l" t="t" r="r" b="b"/>
              <a:pathLst>
                <a:path w="99433" h="99419" extrusionOk="0">
                  <a:moveTo>
                    <a:pt x="63135" y="693"/>
                  </a:moveTo>
                  <a:cubicBezTo>
                    <a:pt x="63282" y="944"/>
                    <a:pt x="63533" y="1106"/>
                    <a:pt x="63827" y="1121"/>
                  </a:cubicBezTo>
                  <a:cubicBezTo>
                    <a:pt x="63916" y="1121"/>
                    <a:pt x="64019" y="1106"/>
                    <a:pt x="64107" y="1062"/>
                  </a:cubicBezTo>
                  <a:lnTo>
                    <a:pt x="68646" y="8755"/>
                  </a:lnTo>
                  <a:lnTo>
                    <a:pt x="63459" y="11702"/>
                  </a:lnTo>
                  <a:cubicBezTo>
                    <a:pt x="63325" y="11624"/>
                    <a:pt x="63174" y="11584"/>
                    <a:pt x="63024" y="11584"/>
                  </a:cubicBezTo>
                  <a:cubicBezTo>
                    <a:pt x="62860" y="11584"/>
                    <a:pt x="62698" y="11632"/>
                    <a:pt x="62560" y="11732"/>
                  </a:cubicBezTo>
                  <a:lnTo>
                    <a:pt x="53673" y="8239"/>
                  </a:lnTo>
                  <a:lnTo>
                    <a:pt x="63135" y="693"/>
                  </a:lnTo>
                  <a:close/>
                  <a:moveTo>
                    <a:pt x="25879" y="546"/>
                  </a:moveTo>
                  <a:lnTo>
                    <a:pt x="29224" y="3272"/>
                  </a:lnTo>
                  <a:lnTo>
                    <a:pt x="21310" y="13058"/>
                  </a:lnTo>
                  <a:cubicBezTo>
                    <a:pt x="21251" y="13058"/>
                    <a:pt x="21207" y="13043"/>
                    <a:pt x="21163" y="13043"/>
                  </a:cubicBezTo>
                  <a:cubicBezTo>
                    <a:pt x="21001" y="13043"/>
                    <a:pt x="20853" y="13087"/>
                    <a:pt x="20721" y="13176"/>
                  </a:cubicBezTo>
                  <a:lnTo>
                    <a:pt x="16594" y="10435"/>
                  </a:lnTo>
                  <a:lnTo>
                    <a:pt x="25053" y="826"/>
                  </a:lnTo>
                  <a:cubicBezTo>
                    <a:pt x="25112" y="841"/>
                    <a:pt x="25186" y="855"/>
                    <a:pt x="25260" y="855"/>
                  </a:cubicBezTo>
                  <a:cubicBezTo>
                    <a:pt x="25510" y="855"/>
                    <a:pt x="25746" y="738"/>
                    <a:pt x="25879" y="546"/>
                  </a:cubicBezTo>
                  <a:close/>
                  <a:moveTo>
                    <a:pt x="32923" y="516"/>
                  </a:moveTo>
                  <a:lnTo>
                    <a:pt x="52892" y="8357"/>
                  </a:lnTo>
                  <a:lnTo>
                    <a:pt x="45877" y="13972"/>
                  </a:lnTo>
                  <a:lnTo>
                    <a:pt x="32923" y="516"/>
                  </a:lnTo>
                  <a:close/>
                  <a:moveTo>
                    <a:pt x="1282" y="723"/>
                  </a:moveTo>
                  <a:lnTo>
                    <a:pt x="15975" y="10508"/>
                  </a:lnTo>
                  <a:lnTo>
                    <a:pt x="12335" y="14650"/>
                  </a:lnTo>
                  <a:cubicBezTo>
                    <a:pt x="12188" y="14473"/>
                    <a:pt x="11967" y="14370"/>
                    <a:pt x="11731" y="14370"/>
                  </a:cubicBezTo>
                  <a:cubicBezTo>
                    <a:pt x="11628" y="14370"/>
                    <a:pt x="11525" y="14384"/>
                    <a:pt x="11436" y="14428"/>
                  </a:cubicBezTo>
                  <a:lnTo>
                    <a:pt x="1032" y="988"/>
                  </a:lnTo>
                  <a:cubicBezTo>
                    <a:pt x="1135" y="929"/>
                    <a:pt x="1223" y="826"/>
                    <a:pt x="1282" y="723"/>
                  </a:cubicBezTo>
                  <a:close/>
                  <a:moveTo>
                    <a:pt x="32584" y="738"/>
                  </a:moveTo>
                  <a:lnTo>
                    <a:pt x="45553" y="14222"/>
                  </a:lnTo>
                  <a:lnTo>
                    <a:pt x="44934" y="14709"/>
                  </a:lnTo>
                  <a:cubicBezTo>
                    <a:pt x="44831" y="14664"/>
                    <a:pt x="44713" y="14635"/>
                    <a:pt x="44610" y="14635"/>
                  </a:cubicBezTo>
                  <a:cubicBezTo>
                    <a:pt x="44389" y="14635"/>
                    <a:pt x="44182" y="14723"/>
                    <a:pt x="44035" y="14885"/>
                  </a:cubicBezTo>
                  <a:lnTo>
                    <a:pt x="29784" y="3228"/>
                  </a:lnTo>
                  <a:lnTo>
                    <a:pt x="31774" y="767"/>
                  </a:lnTo>
                  <a:cubicBezTo>
                    <a:pt x="31892" y="826"/>
                    <a:pt x="32024" y="855"/>
                    <a:pt x="32142" y="855"/>
                  </a:cubicBezTo>
                  <a:cubicBezTo>
                    <a:pt x="32304" y="855"/>
                    <a:pt x="32452" y="811"/>
                    <a:pt x="32584" y="738"/>
                  </a:cubicBezTo>
                  <a:close/>
                  <a:moveTo>
                    <a:pt x="68853" y="9094"/>
                  </a:moveTo>
                  <a:lnTo>
                    <a:pt x="72788" y="15755"/>
                  </a:lnTo>
                  <a:lnTo>
                    <a:pt x="63783" y="12218"/>
                  </a:lnTo>
                  <a:cubicBezTo>
                    <a:pt x="63768" y="12144"/>
                    <a:pt x="63754" y="12071"/>
                    <a:pt x="63724" y="12012"/>
                  </a:cubicBezTo>
                  <a:lnTo>
                    <a:pt x="68853" y="9094"/>
                  </a:lnTo>
                  <a:close/>
                  <a:moveTo>
                    <a:pt x="98799" y="13073"/>
                  </a:moveTo>
                  <a:lnTo>
                    <a:pt x="95424" y="18437"/>
                  </a:lnTo>
                  <a:lnTo>
                    <a:pt x="94009" y="15976"/>
                  </a:lnTo>
                  <a:lnTo>
                    <a:pt x="98799" y="13073"/>
                  </a:lnTo>
                  <a:close/>
                  <a:moveTo>
                    <a:pt x="53320" y="8534"/>
                  </a:moveTo>
                  <a:lnTo>
                    <a:pt x="62324" y="12071"/>
                  </a:lnTo>
                  <a:cubicBezTo>
                    <a:pt x="62280" y="12174"/>
                    <a:pt x="62265" y="12277"/>
                    <a:pt x="62265" y="12380"/>
                  </a:cubicBezTo>
                  <a:lnTo>
                    <a:pt x="50917" y="18820"/>
                  </a:lnTo>
                  <a:cubicBezTo>
                    <a:pt x="50814" y="18776"/>
                    <a:pt x="50696" y="18747"/>
                    <a:pt x="50578" y="18747"/>
                  </a:cubicBezTo>
                  <a:lnTo>
                    <a:pt x="50475" y="18747"/>
                  </a:lnTo>
                  <a:lnTo>
                    <a:pt x="46143" y="14252"/>
                  </a:lnTo>
                  <a:lnTo>
                    <a:pt x="53320" y="8534"/>
                  </a:lnTo>
                  <a:close/>
                  <a:moveTo>
                    <a:pt x="45833" y="14502"/>
                  </a:moveTo>
                  <a:lnTo>
                    <a:pt x="50077" y="18923"/>
                  </a:lnTo>
                  <a:cubicBezTo>
                    <a:pt x="49930" y="19056"/>
                    <a:pt x="49827" y="19248"/>
                    <a:pt x="49812" y="19454"/>
                  </a:cubicBezTo>
                  <a:lnTo>
                    <a:pt x="49709" y="19513"/>
                  </a:lnTo>
                  <a:lnTo>
                    <a:pt x="45258" y="15873"/>
                  </a:lnTo>
                  <a:cubicBezTo>
                    <a:pt x="45420" y="15593"/>
                    <a:pt x="45406" y="15254"/>
                    <a:pt x="45244" y="14974"/>
                  </a:cubicBezTo>
                  <a:lnTo>
                    <a:pt x="45833" y="14502"/>
                  </a:lnTo>
                  <a:close/>
                  <a:moveTo>
                    <a:pt x="16314" y="10729"/>
                  </a:moveTo>
                  <a:lnTo>
                    <a:pt x="20455" y="13485"/>
                  </a:lnTo>
                  <a:cubicBezTo>
                    <a:pt x="20367" y="13692"/>
                    <a:pt x="20352" y="13927"/>
                    <a:pt x="20426" y="14134"/>
                  </a:cubicBezTo>
                  <a:lnTo>
                    <a:pt x="15710" y="19955"/>
                  </a:lnTo>
                  <a:lnTo>
                    <a:pt x="12365" y="15637"/>
                  </a:lnTo>
                  <a:cubicBezTo>
                    <a:pt x="12483" y="15460"/>
                    <a:pt x="12527" y="15269"/>
                    <a:pt x="12497" y="15062"/>
                  </a:cubicBezTo>
                  <a:lnTo>
                    <a:pt x="16314" y="10729"/>
                  </a:lnTo>
                  <a:close/>
                  <a:moveTo>
                    <a:pt x="83914" y="575"/>
                  </a:moveTo>
                  <a:cubicBezTo>
                    <a:pt x="84047" y="767"/>
                    <a:pt x="84283" y="870"/>
                    <a:pt x="84519" y="870"/>
                  </a:cubicBezTo>
                  <a:cubicBezTo>
                    <a:pt x="84592" y="870"/>
                    <a:pt x="84681" y="855"/>
                    <a:pt x="84754" y="826"/>
                  </a:cubicBezTo>
                  <a:lnTo>
                    <a:pt x="93449" y="15843"/>
                  </a:lnTo>
                  <a:lnTo>
                    <a:pt x="85403" y="20721"/>
                  </a:lnTo>
                  <a:lnTo>
                    <a:pt x="73392" y="16005"/>
                  </a:lnTo>
                  <a:lnTo>
                    <a:pt x="69192" y="8902"/>
                  </a:lnTo>
                  <a:lnTo>
                    <a:pt x="83914" y="575"/>
                  </a:lnTo>
                  <a:close/>
                  <a:moveTo>
                    <a:pt x="29534" y="3538"/>
                  </a:moveTo>
                  <a:lnTo>
                    <a:pt x="43858" y="15239"/>
                  </a:lnTo>
                  <a:cubicBezTo>
                    <a:pt x="43844" y="15357"/>
                    <a:pt x="43844" y="15460"/>
                    <a:pt x="43858" y="15578"/>
                  </a:cubicBezTo>
                  <a:lnTo>
                    <a:pt x="34972" y="22667"/>
                  </a:lnTo>
                  <a:lnTo>
                    <a:pt x="21914" y="13986"/>
                  </a:lnTo>
                  <a:cubicBezTo>
                    <a:pt x="21959" y="13706"/>
                    <a:pt x="21855" y="13441"/>
                    <a:pt x="21664" y="13250"/>
                  </a:cubicBezTo>
                  <a:lnTo>
                    <a:pt x="29534" y="3538"/>
                  </a:lnTo>
                  <a:close/>
                  <a:moveTo>
                    <a:pt x="51183" y="20058"/>
                  </a:moveTo>
                  <a:lnTo>
                    <a:pt x="54130" y="23124"/>
                  </a:lnTo>
                  <a:lnTo>
                    <a:pt x="54130" y="23124"/>
                  </a:lnTo>
                  <a:lnTo>
                    <a:pt x="50711" y="20323"/>
                  </a:lnTo>
                  <a:cubicBezTo>
                    <a:pt x="50888" y="20309"/>
                    <a:pt x="51065" y="20206"/>
                    <a:pt x="51183" y="20058"/>
                  </a:cubicBezTo>
                  <a:close/>
                  <a:moveTo>
                    <a:pt x="93656" y="16182"/>
                  </a:moveTo>
                  <a:lnTo>
                    <a:pt x="95174" y="18820"/>
                  </a:lnTo>
                  <a:lnTo>
                    <a:pt x="92270" y="23418"/>
                  </a:lnTo>
                  <a:lnTo>
                    <a:pt x="85874" y="20898"/>
                  </a:lnTo>
                  <a:lnTo>
                    <a:pt x="93656" y="16182"/>
                  </a:lnTo>
                  <a:close/>
                  <a:moveTo>
                    <a:pt x="73716" y="16551"/>
                  </a:moveTo>
                  <a:lnTo>
                    <a:pt x="84975" y="20972"/>
                  </a:lnTo>
                  <a:lnTo>
                    <a:pt x="79095" y="24538"/>
                  </a:lnTo>
                  <a:cubicBezTo>
                    <a:pt x="78959" y="24402"/>
                    <a:pt x="78784" y="24316"/>
                    <a:pt x="78595" y="24316"/>
                  </a:cubicBezTo>
                  <a:cubicBezTo>
                    <a:pt x="78580" y="24316"/>
                    <a:pt x="78565" y="24316"/>
                    <a:pt x="78550" y="24317"/>
                  </a:cubicBezTo>
                  <a:cubicBezTo>
                    <a:pt x="78476" y="24317"/>
                    <a:pt x="78403" y="24317"/>
                    <a:pt x="78329" y="24347"/>
                  </a:cubicBezTo>
                  <a:lnTo>
                    <a:pt x="73716" y="16551"/>
                  </a:lnTo>
                  <a:close/>
                  <a:moveTo>
                    <a:pt x="44020" y="15961"/>
                  </a:moveTo>
                  <a:cubicBezTo>
                    <a:pt x="44158" y="16127"/>
                    <a:pt x="44348" y="16228"/>
                    <a:pt x="44566" y="16228"/>
                  </a:cubicBezTo>
                  <a:cubicBezTo>
                    <a:pt x="44580" y="16228"/>
                    <a:pt x="44595" y="16227"/>
                    <a:pt x="44610" y="16226"/>
                  </a:cubicBezTo>
                  <a:cubicBezTo>
                    <a:pt x="44728" y="16226"/>
                    <a:pt x="44860" y="16212"/>
                    <a:pt x="44964" y="16153"/>
                  </a:cubicBezTo>
                  <a:lnTo>
                    <a:pt x="49341" y="19719"/>
                  </a:lnTo>
                  <a:lnTo>
                    <a:pt x="39688" y="25187"/>
                  </a:lnTo>
                  <a:cubicBezTo>
                    <a:pt x="39562" y="24977"/>
                    <a:pt x="39329" y="24847"/>
                    <a:pt x="39079" y="24847"/>
                  </a:cubicBezTo>
                  <a:cubicBezTo>
                    <a:pt x="39066" y="24847"/>
                    <a:pt x="39053" y="24847"/>
                    <a:pt x="39039" y="24848"/>
                  </a:cubicBezTo>
                  <a:cubicBezTo>
                    <a:pt x="39023" y="24847"/>
                    <a:pt x="39007" y="24846"/>
                    <a:pt x="38991" y="24846"/>
                  </a:cubicBezTo>
                  <a:cubicBezTo>
                    <a:pt x="38818" y="24846"/>
                    <a:pt x="38658" y="24918"/>
                    <a:pt x="38523" y="25039"/>
                  </a:cubicBezTo>
                  <a:lnTo>
                    <a:pt x="35311" y="22902"/>
                  </a:lnTo>
                  <a:lnTo>
                    <a:pt x="44020" y="15961"/>
                  </a:lnTo>
                  <a:close/>
                  <a:moveTo>
                    <a:pt x="95409" y="19203"/>
                  </a:moveTo>
                  <a:lnTo>
                    <a:pt x="99300" y="25924"/>
                  </a:lnTo>
                  <a:cubicBezTo>
                    <a:pt x="99226" y="25968"/>
                    <a:pt x="99153" y="26042"/>
                    <a:pt x="99108" y="26115"/>
                  </a:cubicBezTo>
                  <a:lnTo>
                    <a:pt x="92639" y="23580"/>
                  </a:lnTo>
                  <a:lnTo>
                    <a:pt x="95409" y="19203"/>
                  </a:lnTo>
                  <a:close/>
                  <a:moveTo>
                    <a:pt x="34986" y="23168"/>
                  </a:moveTo>
                  <a:lnTo>
                    <a:pt x="38317" y="25378"/>
                  </a:lnTo>
                  <a:cubicBezTo>
                    <a:pt x="38273" y="25511"/>
                    <a:pt x="38258" y="25658"/>
                    <a:pt x="38288" y="25806"/>
                  </a:cubicBezTo>
                  <a:lnTo>
                    <a:pt x="26689" y="29800"/>
                  </a:lnTo>
                  <a:lnTo>
                    <a:pt x="26689" y="29800"/>
                  </a:lnTo>
                  <a:lnTo>
                    <a:pt x="34986" y="23168"/>
                  </a:lnTo>
                  <a:close/>
                  <a:moveTo>
                    <a:pt x="21752" y="14370"/>
                  </a:moveTo>
                  <a:lnTo>
                    <a:pt x="34647" y="22947"/>
                  </a:lnTo>
                  <a:lnTo>
                    <a:pt x="25584" y="30183"/>
                  </a:lnTo>
                  <a:lnTo>
                    <a:pt x="24670" y="30492"/>
                  </a:lnTo>
                  <a:cubicBezTo>
                    <a:pt x="24567" y="30433"/>
                    <a:pt x="24449" y="30418"/>
                    <a:pt x="24346" y="30418"/>
                  </a:cubicBezTo>
                  <a:cubicBezTo>
                    <a:pt x="24184" y="30418"/>
                    <a:pt x="24037" y="30463"/>
                    <a:pt x="23904" y="30536"/>
                  </a:cubicBezTo>
                  <a:lnTo>
                    <a:pt x="15975" y="20279"/>
                  </a:lnTo>
                  <a:lnTo>
                    <a:pt x="20676" y="14473"/>
                  </a:lnTo>
                  <a:cubicBezTo>
                    <a:pt x="20796" y="14579"/>
                    <a:pt x="20951" y="14637"/>
                    <a:pt x="21109" y="14637"/>
                  </a:cubicBezTo>
                  <a:cubicBezTo>
                    <a:pt x="21127" y="14637"/>
                    <a:pt x="21145" y="14636"/>
                    <a:pt x="21163" y="14635"/>
                  </a:cubicBezTo>
                  <a:cubicBezTo>
                    <a:pt x="21177" y="14636"/>
                    <a:pt x="21191" y="14636"/>
                    <a:pt x="21205" y="14636"/>
                  </a:cubicBezTo>
                  <a:cubicBezTo>
                    <a:pt x="21412" y="14636"/>
                    <a:pt x="21614" y="14535"/>
                    <a:pt x="21752" y="14370"/>
                  </a:cubicBezTo>
                  <a:close/>
                  <a:moveTo>
                    <a:pt x="49665" y="19984"/>
                  </a:moveTo>
                  <a:lnTo>
                    <a:pt x="56444" y="25540"/>
                  </a:lnTo>
                  <a:lnTo>
                    <a:pt x="62855" y="32202"/>
                  </a:lnTo>
                  <a:lnTo>
                    <a:pt x="62840" y="32261"/>
                  </a:lnTo>
                  <a:lnTo>
                    <a:pt x="39806" y="25688"/>
                  </a:lnTo>
                  <a:cubicBezTo>
                    <a:pt x="39820" y="25658"/>
                    <a:pt x="39820" y="25614"/>
                    <a:pt x="39806" y="25585"/>
                  </a:cubicBezTo>
                  <a:lnTo>
                    <a:pt x="49665" y="19984"/>
                  </a:lnTo>
                  <a:close/>
                  <a:moveTo>
                    <a:pt x="63768" y="12631"/>
                  </a:moveTo>
                  <a:lnTo>
                    <a:pt x="73127" y="16315"/>
                  </a:lnTo>
                  <a:lnTo>
                    <a:pt x="77990" y="24553"/>
                  </a:lnTo>
                  <a:cubicBezTo>
                    <a:pt x="77798" y="24759"/>
                    <a:pt x="77725" y="25054"/>
                    <a:pt x="77798" y="25334"/>
                  </a:cubicBezTo>
                  <a:lnTo>
                    <a:pt x="77813" y="25349"/>
                  </a:lnTo>
                  <a:lnTo>
                    <a:pt x="66362" y="32275"/>
                  </a:lnTo>
                  <a:cubicBezTo>
                    <a:pt x="66249" y="32035"/>
                    <a:pt x="66001" y="31877"/>
                    <a:pt x="65734" y="31877"/>
                  </a:cubicBezTo>
                  <a:cubicBezTo>
                    <a:pt x="65723" y="31877"/>
                    <a:pt x="65711" y="31877"/>
                    <a:pt x="65699" y="31877"/>
                  </a:cubicBezTo>
                  <a:cubicBezTo>
                    <a:pt x="65478" y="31877"/>
                    <a:pt x="65272" y="31966"/>
                    <a:pt x="65124" y="32128"/>
                  </a:cubicBezTo>
                  <a:lnTo>
                    <a:pt x="56709" y="25246"/>
                  </a:lnTo>
                  <a:lnTo>
                    <a:pt x="51330" y="19646"/>
                  </a:lnTo>
                  <a:cubicBezTo>
                    <a:pt x="51360" y="19454"/>
                    <a:pt x="51315" y="19262"/>
                    <a:pt x="51227" y="19100"/>
                  </a:cubicBezTo>
                  <a:lnTo>
                    <a:pt x="62368" y="12778"/>
                  </a:lnTo>
                  <a:cubicBezTo>
                    <a:pt x="62515" y="13045"/>
                    <a:pt x="62774" y="13173"/>
                    <a:pt x="63032" y="13173"/>
                  </a:cubicBezTo>
                  <a:cubicBezTo>
                    <a:pt x="63344" y="13173"/>
                    <a:pt x="63655" y="12985"/>
                    <a:pt x="63768" y="12631"/>
                  </a:cubicBezTo>
                  <a:close/>
                  <a:moveTo>
                    <a:pt x="59038" y="27633"/>
                  </a:moveTo>
                  <a:lnTo>
                    <a:pt x="64933" y="32467"/>
                  </a:lnTo>
                  <a:cubicBezTo>
                    <a:pt x="64918" y="32600"/>
                    <a:pt x="64918" y="32732"/>
                    <a:pt x="64947" y="32865"/>
                  </a:cubicBezTo>
                  <a:lnTo>
                    <a:pt x="64314" y="32673"/>
                  </a:lnTo>
                  <a:cubicBezTo>
                    <a:pt x="64387" y="32231"/>
                    <a:pt x="64137" y="31730"/>
                    <a:pt x="63562" y="31730"/>
                  </a:cubicBezTo>
                  <a:cubicBezTo>
                    <a:pt x="63400" y="31730"/>
                    <a:pt x="63238" y="31774"/>
                    <a:pt x="63105" y="31877"/>
                  </a:cubicBezTo>
                  <a:lnTo>
                    <a:pt x="59038" y="27633"/>
                  </a:lnTo>
                  <a:close/>
                  <a:moveTo>
                    <a:pt x="64269" y="33086"/>
                  </a:moveTo>
                  <a:lnTo>
                    <a:pt x="64785" y="33233"/>
                  </a:lnTo>
                  <a:lnTo>
                    <a:pt x="64549" y="33366"/>
                  </a:lnTo>
                  <a:lnTo>
                    <a:pt x="64269" y="33086"/>
                  </a:lnTo>
                  <a:close/>
                  <a:moveTo>
                    <a:pt x="12070" y="15887"/>
                  </a:moveTo>
                  <a:lnTo>
                    <a:pt x="15445" y="20279"/>
                  </a:lnTo>
                  <a:lnTo>
                    <a:pt x="4701" y="33543"/>
                  </a:lnTo>
                  <a:lnTo>
                    <a:pt x="766" y="29431"/>
                  </a:lnTo>
                  <a:cubicBezTo>
                    <a:pt x="899" y="29122"/>
                    <a:pt x="855" y="28768"/>
                    <a:pt x="634" y="28517"/>
                  </a:cubicBezTo>
                  <a:lnTo>
                    <a:pt x="11701" y="15946"/>
                  </a:lnTo>
                  <a:lnTo>
                    <a:pt x="11731" y="15946"/>
                  </a:lnTo>
                  <a:cubicBezTo>
                    <a:pt x="11849" y="15946"/>
                    <a:pt x="11967" y="15932"/>
                    <a:pt x="12070" y="15887"/>
                  </a:cubicBezTo>
                  <a:close/>
                  <a:moveTo>
                    <a:pt x="85447" y="21163"/>
                  </a:moveTo>
                  <a:lnTo>
                    <a:pt x="92049" y="23772"/>
                  </a:lnTo>
                  <a:lnTo>
                    <a:pt x="85255" y="34545"/>
                  </a:lnTo>
                  <a:cubicBezTo>
                    <a:pt x="85182" y="34530"/>
                    <a:pt x="85108" y="34530"/>
                    <a:pt x="85049" y="34530"/>
                  </a:cubicBezTo>
                  <a:cubicBezTo>
                    <a:pt x="85033" y="34529"/>
                    <a:pt x="85017" y="34529"/>
                    <a:pt x="85001" y="34529"/>
                  </a:cubicBezTo>
                  <a:cubicBezTo>
                    <a:pt x="84800" y="34529"/>
                    <a:pt x="84626" y="34615"/>
                    <a:pt x="84489" y="34751"/>
                  </a:cubicBezTo>
                  <a:lnTo>
                    <a:pt x="79125" y="25673"/>
                  </a:lnTo>
                  <a:cubicBezTo>
                    <a:pt x="79302" y="25452"/>
                    <a:pt x="79360" y="25172"/>
                    <a:pt x="79287" y="24907"/>
                  </a:cubicBezTo>
                  <a:lnTo>
                    <a:pt x="85447" y="21163"/>
                  </a:lnTo>
                  <a:close/>
                  <a:moveTo>
                    <a:pt x="92432" y="23919"/>
                  </a:moveTo>
                  <a:lnTo>
                    <a:pt x="98991" y="26498"/>
                  </a:lnTo>
                  <a:cubicBezTo>
                    <a:pt x="98976" y="26646"/>
                    <a:pt x="99005" y="26808"/>
                    <a:pt x="99079" y="26955"/>
                  </a:cubicBezTo>
                  <a:lnTo>
                    <a:pt x="85756" y="35031"/>
                  </a:lnTo>
                  <a:cubicBezTo>
                    <a:pt x="85727" y="34928"/>
                    <a:pt x="85668" y="34825"/>
                    <a:pt x="85594" y="34751"/>
                  </a:cubicBezTo>
                  <a:lnTo>
                    <a:pt x="92432" y="23919"/>
                  </a:lnTo>
                  <a:close/>
                  <a:moveTo>
                    <a:pt x="15710" y="20603"/>
                  </a:moveTo>
                  <a:lnTo>
                    <a:pt x="23639" y="30846"/>
                  </a:lnTo>
                  <a:lnTo>
                    <a:pt x="7472" y="36402"/>
                  </a:lnTo>
                  <a:lnTo>
                    <a:pt x="4996" y="33823"/>
                  </a:lnTo>
                  <a:lnTo>
                    <a:pt x="15710" y="20603"/>
                  </a:lnTo>
                  <a:close/>
                  <a:moveTo>
                    <a:pt x="78005" y="25688"/>
                  </a:moveTo>
                  <a:cubicBezTo>
                    <a:pt x="78141" y="25824"/>
                    <a:pt x="78329" y="25910"/>
                    <a:pt x="78520" y="25910"/>
                  </a:cubicBezTo>
                  <a:cubicBezTo>
                    <a:pt x="78535" y="25910"/>
                    <a:pt x="78550" y="25910"/>
                    <a:pt x="78565" y="25909"/>
                  </a:cubicBezTo>
                  <a:cubicBezTo>
                    <a:pt x="78638" y="25909"/>
                    <a:pt x="78712" y="25894"/>
                    <a:pt x="78786" y="25879"/>
                  </a:cubicBezTo>
                  <a:lnTo>
                    <a:pt x="84297" y="35208"/>
                  </a:lnTo>
                  <a:cubicBezTo>
                    <a:pt x="84268" y="35414"/>
                    <a:pt x="84312" y="35650"/>
                    <a:pt x="84430" y="35827"/>
                  </a:cubicBezTo>
                  <a:lnTo>
                    <a:pt x="84445" y="35842"/>
                  </a:lnTo>
                  <a:lnTo>
                    <a:pt x="82293" y="37153"/>
                  </a:lnTo>
                  <a:cubicBezTo>
                    <a:pt x="82146" y="36991"/>
                    <a:pt x="81954" y="36918"/>
                    <a:pt x="81733" y="36918"/>
                  </a:cubicBezTo>
                  <a:cubicBezTo>
                    <a:pt x="81722" y="36917"/>
                    <a:pt x="81712" y="36917"/>
                    <a:pt x="81701" y="36917"/>
                  </a:cubicBezTo>
                  <a:cubicBezTo>
                    <a:pt x="81376" y="36917"/>
                    <a:pt x="81097" y="37135"/>
                    <a:pt x="81011" y="37463"/>
                  </a:cubicBezTo>
                  <a:lnTo>
                    <a:pt x="66642" y="33351"/>
                  </a:lnTo>
                  <a:lnTo>
                    <a:pt x="66347" y="33115"/>
                  </a:lnTo>
                  <a:cubicBezTo>
                    <a:pt x="66436" y="32983"/>
                    <a:pt x="66465" y="32835"/>
                    <a:pt x="66480" y="32688"/>
                  </a:cubicBezTo>
                  <a:lnTo>
                    <a:pt x="78005" y="25688"/>
                  </a:lnTo>
                  <a:close/>
                  <a:moveTo>
                    <a:pt x="83959" y="36593"/>
                  </a:moveTo>
                  <a:lnTo>
                    <a:pt x="83060" y="38038"/>
                  </a:lnTo>
                  <a:lnTo>
                    <a:pt x="82470" y="37876"/>
                  </a:lnTo>
                  <a:cubicBezTo>
                    <a:pt x="82500" y="37743"/>
                    <a:pt x="82485" y="37625"/>
                    <a:pt x="82470" y="37507"/>
                  </a:cubicBezTo>
                  <a:lnTo>
                    <a:pt x="83959" y="36593"/>
                  </a:lnTo>
                  <a:close/>
                  <a:moveTo>
                    <a:pt x="4731" y="34132"/>
                  </a:moveTo>
                  <a:lnTo>
                    <a:pt x="7044" y="36534"/>
                  </a:lnTo>
                  <a:lnTo>
                    <a:pt x="1135" y="38568"/>
                  </a:lnTo>
                  <a:lnTo>
                    <a:pt x="1135" y="38568"/>
                  </a:lnTo>
                  <a:lnTo>
                    <a:pt x="4731" y="34132"/>
                  </a:lnTo>
                  <a:close/>
                  <a:moveTo>
                    <a:pt x="38450" y="26174"/>
                  </a:moveTo>
                  <a:cubicBezTo>
                    <a:pt x="38494" y="26218"/>
                    <a:pt x="38523" y="26263"/>
                    <a:pt x="38568" y="26292"/>
                  </a:cubicBezTo>
                  <a:lnTo>
                    <a:pt x="30801" y="38612"/>
                  </a:lnTo>
                  <a:lnTo>
                    <a:pt x="24906" y="31774"/>
                  </a:lnTo>
                  <a:cubicBezTo>
                    <a:pt x="25068" y="31568"/>
                    <a:pt x="25127" y="31317"/>
                    <a:pt x="25083" y="31067"/>
                  </a:cubicBezTo>
                  <a:lnTo>
                    <a:pt x="25761" y="30536"/>
                  </a:lnTo>
                  <a:lnTo>
                    <a:pt x="38450" y="26174"/>
                  </a:lnTo>
                  <a:close/>
                  <a:moveTo>
                    <a:pt x="84813" y="36063"/>
                  </a:moveTo>
                  <a:lnTo>
                    <a:pt x="86552" y="39040"/>
                  </a:lnTo>
                  <a:lnTo>
                    <a:pt x="83443" y="38141"/>
                  </a:lnTo>
                  <a:lnTo>
                    <a:pt x="84725" y="36122"/>
                  </a:lnTo>
                  <a:lnTo>
                    <a:pt x="84813" y="36063"/>
                  </a:lnTo>
                  <a:close/>
                  <a:moveTo>
                    <a:pt x="39761" y="26086"/>
                  </a:moveTo>
                  <a:lnTo>
                    <a:pt x="62810" y="32673"/>
                  </a:lnTo>
                  <a:cubicBezTo>
                    <a:pt x="62839" y="33047"/>
                    <a:pt x="63163" y="33337"/>
                    <a:pt x="63535" y="33337"/>
                  </a:cubicBezTo>
                  <a:cubicBezTo>
                    <a:pt x="63544" y="33337"/>
                    <a:pt x="63553" y="33337"/>
                    <a:pt x="63562" y="33336"/>
                  </a:cubicBezTo>
                  <a:lnTo>
                    <a:pt x="63577" y="33322"/>
                  </a:lnTo>
                  <a:cubicBezTo>
                    <a:pt x="63680" y="33322"/>
                    <a:pt x="63798" y="33307"/>
                    <a:pt x="63901" y="33263"/>
                  </a:cubicBezTo>
                  <a:lnTo>
                    <a:pt x="64196" y="33587"/>
                  </a:lnTo>
                  <a:lnTo>
                    <a:pt x="52406" y="40735"/>
                  </a:lnTo>
                  <a:lnTo>
                    <a:pt x="39761" y="26086"/>
                  </a:lnTo>
                  <a:close/>
                  <a:moveTo>
                    <a:pt x="67394" y="33985"/>
                  </a:moveTo>
                  <a:lnTo>
                    <a:pt x="80967" y="37846"/>
                  </a:lnTo>
                  <a:cubicBezTo>
                    <a:pt x="80967" y="37876"/>
                    <a:pt x="80967" y="37905"/>
                    <a:pt x="80982" y="37920"/>
                  </a:cubicBezTo>
                  <a:lnTo>
                    <a:pt x="75956" y="40970"/>
                  </a:lnTo>
                  <a:lnTo>
                    <a:pt x="67394" y="33985"/>
                  </a:lnTo>
                  <a:close/>
                  <a:moveTo>
                    <a:pt x="23580" y="31288"/>
                  </a:moveTo>
                  <a:cubicBezTo>
                    <a:pt x="23594" y="31450"/>
                    <a:pt x="23653" y="31612"/>
                    <a:pt x="23757" y="31745"/>
                  </a:cubicBezTo>
                  <a:lnTo>
                    <a:pt x="13779" y="41943"/>
                  </a:lnTo>
                  <a:cubicBezTo>
                    <a:pt x="13647" y="41855"/>
                    <a:pt x="13499" y="41810"/>
                    <a:pt x="13337" y="41810"/>
                  </a:cubicBezTo>
                  <a:cubicBezTo>
                    <a:pt x="13160" y="41810"/>
                    <a:pt x="12984" y="41869"/>
                    <a:pt x="12851" y="41987"/>
                  </a:cubicBezTo>
                  <a:lnTo>
                    <a:pt x="7781" y="36711"/>
                  </a:lnTo>
                  <a:lnTo>
                    <a:pt x="23580" y="31288"/>
                  </a:lnTo>
                  <a:close/>
                  <a:moveTo>
                    <a:pt x="65286" y="33381"/>
                  </a:moveTo>
                  <a:lnTo>
                    <a:pt x="65360" y="33395"/>
                  </a:lnTo>
                  <a:cubicBezTo>
                    <a:pt x="65419" y="33425"/>
                    <a:pt x="65478" y="33440"/>
                    <a:pt x="65552" y="33454"/>
                  </a:cubicBezTo>
                  <a:lnTo>
                    <a:pt x="66436" y="33705"/>
                  </a:lnTo>
                  <a:lnTo>
                    <a:pt x="75588" y="41191"/>
                  </a:lnTo>
                  <a:lnTo>
                    <a:pt x="73775" y="42297"/>
                  </a:lnTo>
                  <a:cubicBezTo>
                    <a:pt x="73640" y="42162"/>
                    <a:pt x="73456" y="42089"/>
                    <a:pt x="73278" y="42089"/>
                  </a:cubicBezTo>
                  <a:cubicBezTo>
                    <a:pt x="73262" y="42089"/>
                    <a:pt x="73246" y="42089"/>
                    <a:pt x="73230" y="42090"/>
                  </a:cubicBezTo>
                  <a:cubicBezTo>
                    <a:pt x="73127" y="42090"/>
                    <a:pt x="73038" y="42105"/>
                    <a:pt x="72950" y="42135"/>
                  </a:cubicBezTo>
                  <a:lnTo>
                    <a:pt x="64815" y="33675"/>
                  </a:lnTo>
                  <a:lnTo>
                    <a:pt x="65286" y="33381"/>
                  </a:lnTo>
                  <a:close/>
                  <a:moveTo>
                    <a:pt x="82308" y="38229"/>
                  </a:moveTo>
                  <a:lnTo>
                    <a:pt x="82809" y="38377"/>
                  </a:lnTo>
                  <a:lnTo>
                    <a:pt x="79405" y="43800"/>
                  </a:lnTo>
                  <a:lnTo>
                    <a:pt x="76280" y="41250"/>
                  </a:lnTo>
                  <a:lnTo>
                    <a:pt x="81173" y="38273"/>
                  </a:lnTo>
                  <a:cubicBezTo>
                    <a:pt x="81321" y="38421"/>
                    <a:pt x="81516" y="38495"/>
                    <a:pt x="81712" y="38495"/>
                  </a:cubicBezTo>
                  <a:cubicBezTo>
                    <a:pt x="81928" y="38495"/>
                    <a:pt x="82146" y="38406"/>
                    <a:pt x="82308" y="38229"/>
                  </a:cubicBezTo>
                  <a:close/>
                  <a:moveTo>
                    <a:pt x="7354" y="36859"/>
                  </a:moveTo>
                  <a:lnTo>
                    <a:pt x="12615" y="42312"/>
                  </a:lnTo>
                  <a:cubicBezTo>
                    <a:pt x="12527" y="42562"/>
                    <a:pt x="12556" y="42827"/>
                    <a:pt x="12689" y="43048"/>
                  </a:cubicBezTo>
                  <a:lnTo>
                    <a:pt x="9638" y="46173"/>
                  </a:lnTo>
                  <a:lnTo>
                    <a:pt x="1061" y="39158"/>
                  </a:lnTo>
                  <a:cubicBezTo>
                    <a:pt x="1076" y="39099"/>
                    <a:pt x="1091" y="39055"/>
                    <a:pt x="1105" y="39010"/>
                  </a:cubicBezTo>
                  <a:lnTo>
                    <a:pt x="1105" y="38996"/>
                  </a:lnTo>
                  <a:lnTo>
                    <a:pt x="7354" y="36859"/>
                  </a:lnTo>
                  <a:close/>
                  <a:moveTo>
                    <a:pt x="75927" y="41457"/>
                  </a:moveTo>
                  <a:lnTo>
                    <a:pt x="79198" y="44139"/>
                  </a:lnTo>
                  <a:lnTo>
                    <a:pt x="77489" y="46836"/>
                  </a:lnTo>
                  <a:lnTo>
                    <a:pt x="73967" y="43166"/>
                  </a:lnTo>
                  <a:cubicBezTo>
                    <a:pt x="74011" y="43004"/>
                    <a:pt x="74026" y="42813"/>
                    <a:pt x="73981" y="42650"/>
                  </a:cubicBezTo>
                  <a:lnTo>
                    <a:pt x="75927" y="41457"/>
                  </a:lnTo>
                  <a:close/>
                  <a:moveTo>
                    <a:pt x="39452" y="26322"/>
                  </a:moveTo>
                  <a:lnTo>
                    <a:pt x="52067" y="40941"/>
                  </a:lnTo>
                  <a:lnTo>
                    <a:pt x="39422" y="48604"/>
                  </a:lnTo>
                  <a:lnTo>
                    <a:pt x="31066" y="38937"/>
                  </a:lnTo>
                  <a:lnTo>
                    <a:pt x="38951" y="26425"/>
                  </a:lnTo>
                  <a:lnTo>
                    <a:pt x="39039" y="26425"/>
                  </a:lnTo>
                  <a:cubicBezTo>
                    <a:pt x="39187" y="26425"/>
                    <a:pt x="39319" y="26395"/>
                    <a:pt x="39452" y="26322"/>
                  </a:cubicBezTo>
                  <a:close/>
                  <a:moveTo>
                    <a:pt x="1282" y="39850"/>
                  </a:moveTo>
                  <a:lnTo>
                    <a:pt x="9373" y="46453"/>
                  </a:lnTo>
                  <a:lnTo>
                    <a:pt x="6764" y="49120"/>
                  </a:lnTo>
                  <a:lnTo>
                    <a:pt x="1282" y="39850"/>
                  </a:lnTo>
                  <a:close/>
                  <a:moveTo>
                    <a:pt x="87407" y="39688"/>
                  </a:moveTo>
                  <a:lnTo>
                    <a:pt x="98991" y="42989"/>
                  </a:lnTo>
                  <a:cubicBezTo>
                    <a:pt x="98976" y="43196"/>
                    <a:pt x="99050" y="43402"/>
                    <a:pt x="99197" y="43564"/>
                  </a:cubicBezTo>
                  <a:lnTo>
                    <a:pt x="93272" y="49621"/>
                  </a:lnTo>
                  <a:lnTo>
                    <a:pt x="87407" y="39688"/>
                  </a:lnTo>
                  <a:close/>
                  <a:moveTo>
                    <a:pt x="64476" y="33896"/>
                  </a:moveTo>
                  <a:lnTo>
                    <a:pt x="72640" y="42370"/>
                  </a:lnTo>
                  <a:cubicBezTo>
                    <a:pt x="72493" y="42562"/>
                    <a:pt x="72434" y="42827"/>
                    <a:pt x="72493" y="43078"/>
                  </a:cubicBezTo>
                  <a:lnTo>
                    <a:pt x="60615" y="50284"/>
                  </a:lnTo>
                  <a:lnTo>
                    <a:pt x="52656" y="41044"/>
                  </a:lnTo>
                  <a:lnTo>
                    <a:pt x="64476" y="33896"/>
                  </a:lnTo>
                  <a:close/>
                  <a:moveTo>
                    <a:pt x="24081" y="31966"/>
                  </a:moveTo>
                  <a:cubicBezTo>
                    <a:pt x="24154" y="31995"/>
                    <a:pt x="24243" y="32010"/>
                    <a:pt x="24331" y="32010"/>
                  </a:cubicBezTo>
                  <a:cubicBezTo>
                    <a:pt x="24405" y="32010"/>
                    <a:pt x="24479" y="31995"/>
                    <a:pt x="24552" y="31981"/>
                  </a:cubicBezTo>
                  <a:lnTo>
                    <a:pt x="30580" y="38966"/>
                  </a:lnTo>
                  <a:lnTo>
                    <a:pt x="22401" y="51920"/>
                  </a:lnTo>
                  <a:lnTo>
                    <a:pt x="13927" y="43122"/>
                  </a:lnTo>
                  <a:cubicBezTo>
                    <a:pt x="14104" y="42872"/>
                    <a:pt x="14148" y="42547"/>
                    <a:pt x="14030" y="42267"/>
                  </a:cubicBezTo>
                  <a:lnTo>
                    <a:pt x="24081" y="31966"/>
                  </a:lnTo>
                  <a:close/>
                  <a:moveTo>
                    <a:pt x="83222" y="38495"/>
                  </a:moveTo>
                  <a:lnTo>
                    <a:pt x="86832" y="39526"/>
                  </a:lnTo>
                  <a:lnTo>
                    <a:pt x="92978" y="49916"/>
                  </a:lnTo>
                  <a:lnTo>
                    <a:pt x="90281" y="52687"/>
                  </a:lnTo>
                  <a:lnTo>
                    <a:pt x="79714" y="44051"/>
                  </a:lnTo>
                  <a:lnTo>
                    <a:pt x="83222" y="38495"/>
                  </a:lnTo>
                  <a:close/>
                  <a:moveTo>
                    <a:pt x="12984" y="43328"/>
                  </a:moveTo>
                  <a:cubicBezTo>
                    <a:pt x="13102" y="43373"/>
                    <a:pt x="13219" y="43402"/>
                    <a:pt x="13337" y="43402"/>
                  </a:cubicBezTo>
                  <a:cubicBezTo>
                    <a:pt x="13426" y="43402"/>
                    <a:pt x="13529" y="43387"/>
                    <a:pt x="13617" y="43358"/>
                  </a:cubicBezTo>
                  <a:lnTo>
                    <a:pt x="22194" y="52274"/>
                  </a:lnTo>
                  <a:lnTo>
                    <a:pt x="20455" y="55015"/>
                  </a:lnTo>
                  <a:lnTo>
                    <a:pt x="9962" y="46423"/>
                  </a:lnTo>
                  <a:lnTo>
                    <a:pt x="12984" y="43328"/>
                  </a:lnTo>
                  <a:close/>
                  <a:moveTo>
                    <a:pt x="30845" y="39276"/>
                  </a:moveTo>
                  <a:lnTo>
                    <a:pt x="39069" y="48811"/>
                  </a:lnTo>
                  <a:lnTo>
                    <a:pt x="27279" y="55958"/>
                  </a:lnTo>
                  <a:cubicBezTo>
                    <a:pt x="27131" y="55811"/>
                    <a:pt x="26925" y="55722"/>
                    <a:pt x="26719" y="55722"/>
                  </a:cubicBezTo>
                  <a:cubicBezTo>
                    <a:pt x="26542" y="55722"/>
                    <a:pt x="26365" y="55781"/>
                    <a:pt x="26232" y="55899"/>
                  </a:cubicBezTo>
                  <a:lnTo>
                    <a:pt x="22681" y="52215"/>
                  </a:lnTo>
                  <a:lnTo>
                    <a:pt x="30845" y="39276"/>
                  </a:lnTo>
                  <a:close/>
                  <a:moveTo>
                    <a:pt x="79508" y="44389"/>
                  </a:moveTo>
                  <a:lnTo>
                    <a:pt x="90001" y="52967"/>
                  </a:lnTo>
                  <a:lnTo>
                    <a:pt x="86980" y="56076"/>
                  </a:lnTo>
                  <a:cubicBezTo>
                    <a:pt x="86862" y="56017"/>
                    <a:pt x="86744" y="56002"/>
                    <a:pt x="86626" y="56002"/>
                  </a:cubicBezTo>
                  <a:cubicBezTo>
                    <a:pt x="86538" y="56002"/>
                    <a:pt x="86434" y="56017"/>
                    <a:pt x="86346" y="56047"/>
                  </a:cubicBezTo>
                  <a:lnTo>
                    <a:pt x="77769" y="47131"/>
                  </a:lnTo>
                  <a:lnTo>
                    <a:pt x="79508" y="44389"/>
                  </a:lnTo>
                  <a:close/>
                  <a:moveTo>
                    <a:pt x="22460" y="52569"/>
                  </a:moveTo>
                  <a:lnTo>
                    <a:pt x="25997" y="56238"/>
                  </a:lnTo>
                  <a:cubicBezTo>
                    <a:pt x="25938" y="56400"/>
                    <a:pt x="25938" y="56592"/>
                    <a:pt x="25982" y="56754"/>
                  </a:cubicBezTo>
                  <a:lnTo>
                    <a:pt x="24037" y="57933"/>
                  </a:lnTo>
                  <a:lnTo>
                    <a:pt x="20765" y="55266"/>
                  </a:lnTo>
                  <a:lnTo>
                    <a:pt x="22460" y="52569"/>
                  </a:lnTo>
                  <a:close/>
                  <a:moveTo>
                    <a:pt x="52317" y="41265"/>
                  </a:moveTo>
                  <a:lnTo>
                    <a:pt x="60276" y="50491"/>
                  </a:lnTo>
                  <a:lnTo>
                    <a:pt x="47646" y="58154"/>
                  </a:lnTo>
                  <a:lnTo>
                    <a:pt x="39673" y="48914"/>
                  </a:lnTo>
                  <a:lnTo>
                    <a:pt x="52317" y="41265"/>
                  </a:lnTo>
                  <a:close/>
                  <a:moveTo>
                    <a:pt x="93184" y="50270"/>
                  </a:moveTo>
                  <a:lnTo>
                    <a:pt x="98681" y="59554"/>
                  </a:lnTo>
                  <a:lnTo>
                    <a:pt x="90590" y="52937"/>
                  </a:lnTo>
                  <a:lnTo>
                    <a:pt x="93184" y="50270"/>
                  </a:lnTo>
                  <a:close/>
                  <a:moveTo>
                    <a:pt x="6691" y="49769"/>
                  </a:moveTo>
                  <a:lnTo>
                    <a:pt x="12556" y="59702"/>
                  </a:lnTo>
                  <a:lnTo>
                    <a:pt x="973" y="56400"/>
                  </a:lnTo>
                  <a:cubicBezTo>
                    <a:pt x="987" y="56194"/>
                    <a:pt x="914" y="55988"/>
                    <a:pt x="781" y="55840"/>
                  </a:cubicBezTo>
                  <a:lnTo>
                    <a:pt x="6691" y="49769"/>
                  </a:lnTo>
                  <a:close/>
                  <a:moveTo>
                    <a:pt x="72684" y="43432"/>
                  </a:moveTo>
                  <a:cubicBezTo>
                    <a:pt x="72808" y="43582"/>
                    <a:pt x="72994" y="43669"/>
                    <a:pt x="73197" y="43669"/>
                  </a:cubicBezTo>
                  <a:cubicBezTo>
                    <a:pt x="73213" y="43669"/>
                    <a:pt x="73229" y="43668"/>
                    <a:pt x="73244" y="43667"/>
                  </a:cubicBezTo>
                  <a:cubicBezTo>
                    <a:pt x="73421" y="43667"/>
                    <a:pt x="73598" y="43608"/>
                    <a:pt x="73731" y="43505"/>
                  </a:cubicBezTo>
                  <a:lnTo>
                    <a:pt x="77283" y="47190"/>
                  </a:lnTo>
                  <a:lnTo>
                    <a:pt x="69118" y="60129"/>
                  </a:lnTo>
                  <a:lnTo>
                    <a:pt x="60895" y="50579"/>
                  </a:lnTo>
                  <a:lnTo>
                    <a:pt x="72684" y="43432"/>
                  </a:lnTo>
                  <a:close/>
                  <a:moveTo>
                    <a:pt x="9668" y="46718"/>
                  </a:moveTo>
                  <a:lnTo>
                    <a:pt x="20234" y="55354"/>
                  </a:lnTo>
                  <a:lnTo>
                    <a:pt x="16742" y="60910"/>
                  </a:lnTo>
                  <a:lnTo>
                    <a:pt x="13116" y="59864"/>
                  </a:lnTo>
                  <a:lnTo>
                    <a:pt x="6971" y="49489"/>
                  </a:lnTo>
                  <a:lnTo>
                    <a:pt x="9668" y="46718"/>
                  </a:lnTo>
                  <a:close/>
                  <a:moveTo>
                    <a:pt x="20559" y="55605"/>
                  </a:moveTo>
                  <a:lnTo>
                    <a:pt x="23683" y="58154"/>
                  </a:lnTo>
                  <a:lnTo>
                    <a:pt x="18790" y="61131"/>
                  </a:lnTo>
                  <a:cubicBezTo>
                    <a:pt x="18643" y="60969"/>
                    <a:pt x="18451" y="60895"/>
                    <a:pt x="18245" y="60895"/>
                  </a:cubicBezTo>
                  <a:cubicBezTo>
                    <a:pt x="18009" y="60895"/>
                    <a:pt x="17803" y="60998"/>
                    <a:pt x="17655" y="61161"/>
                  </a:cubicBezTo>
                  <a:lnTo>
                    <a:pt x="17140" y="61013"/>
                  </a:lnTo>
                  <a:lnTo>
                    <a:pt x="20559" y="55605"/>
                  </a:lnTo>
                  <a:close/>
                  <a:moveTo>
                    <a:pt x="90310" y="53232"/>
                  </a:moveTo>
                  <a:lnTo>
                    <a:pt x="98902" y="60232"/>
                  </a:lnTo>
                  <a:cubicBezTo>
                    <a:pt x="98873" y="60291"/>
                    <a:pt x="98858" y="60335"/>
                    <a:pt x="98858" y="60394"/>
                  </a:cubicBezTo>
                  <a:lnTo>
                    <a:pt x="98873" y="60394"/>
                  </a:lnTo>
                  <a:lnTo>
                    <a:pt x="92609" y="62546"/>
                  </a:lnTo>
                  <a:lnTo>
                    <a:pt x="87348" y="57078"/>
                  </a:lnTo>
                  <a:cubicBezTo>
                    <a:pt x="87437" y="56843"/>
                    <a:pt x="87407" y="56562"/>
                    <a:pt x="87274" y="56341"/>
                  </a:cubicBezTo>
                  <a:lnTo>
                    <a:pt x="90310" y="53232"/>
                  </a:lnTo>
                  <a:close/>
                  <a:moveTo>
                    <a:pt x="16904" y="61367"/>
                  </a:moveTo>
                  <a:lnTo>
                    <a:pt x="17478" y="61529"/>
                  </a:lnTo>
                  <a:cubicBezTo>
                    <a:pt x="17464" y="61647"/>
                    <a:pt x="17464" y="61765"/>
                    <a:pt x="17493" y="61897"/>
                  </a:cubicBezTo>
                  <a:lnTo>
                    <a:pt x="16005" y="62811"/>
                  </a:lnTo>
                  <a:lnTo>
                    <a:pt x="16904" y="61367"/>
                  </a:lnTo>
                  <a:close/>
                  <a:moveTo>
                    <a:pt x="13426" y="60365"/>
                  </a:moveTo>
                  <a:lnTo>
                    <a:pt x="16521" y="61249"/>
                  </a:lnTo>
                  <a:lnTo>
                    <a:pt x="15253" y="63283"/>
                  </a:lnTo>
                  <a:lnTo>
                    <a:pt x="15165" y="63327"/>
                  </a:lnTo>
                  <a:lnTo>
                    <a:pt x="13426" y="60365"/>
                  </a:lnTo>
                  <a:close/>
                  <a:moveTo>
                    <a:pt x="98828" y="60836"/>
                  </a:moveTo>
                  <a:lnTo>
                    <a:pt x="95233" y="65272"/>
                  </a:lnTo>
                  <a:lnTo>
                    <a:pt x="92904" y="62855"/>
                  </a:lnTo>
                  <a:lnTo>
                    <a:pt x="98828" y="60836"/>
                  </a:lnTo>
                  <a:close/>
                  <a:moveTo>
                    <a:pt x="23992" y="58434"/>
                  </a:moveTo>
                  <a:lnTo>
                    <a:pt x="32555" y="65420"/>
                  </a:lnTo>
                  <a:lnTo>
                    <a:pt x="18982" y="61558"/>
                  </a:lnTo>
                  <a:cubicBezTo>
                    <a:pt x="18982" y="61529"/>
                    <a:pt x="18982" y="61500"/>
                    <a:pt x="18967" y="61485"/>
                  </a:cubicBezTo>
                  <a:lnTo>
                    <a:pt x="23992" y="58434"/>
                  </a:lnTo>
                  <a:close/>
                  <a:moveTo>
                    <a:pt x="39334" y="49120"/>
                  </a:moveTo>
                  <a:lnTo>
                    <a:pt x="47292" y="58360"/>
                  </a:lnTo>
                  <a:lnTo>
                    <a:pt x="35487" y="65523"/>
                  </a:lnTo>
                  <a:lnTo>
                    <a:pt x="27323" y="57034"/>
                  </a:lnTo>
                  <a:cubicBezTo>
                    <a:pt x="27470" y="56828"/>
                    <a:pt x="27515" y="56577"/>
                    <a:pt x="27456" y="56327"/>
                  </a:cubicBezTo>
                  <a:lnTo>
                    <a:pt x="39334" y="49120"/>
                  </a:lnTo>
                  <a:close/>
                  <a:moveTo>
                    <a:pt x="26174" y="57108"/>
                  </a:moveTo>
                  <a:cubicBezTo>
                    <a:pt x="26310" y="57231"/>
                    <a:pt x="26485" y="57316"/>
                    <a:pt x="26674" y="57316"/>
                  </a:cubicBezTo>
                  <a:cubicBezTo>
                    <a:pt x="26689" y="57316"/>
                    <a:pt x="26704" y="57315"/>
                    <a:pt x="26719" y="57314"/>
                  </a:cubicBezTo>
                  <a:cubicBezTo>
                    <a:pt x="26807" y="57314"/>
                    <a:pt x="26910" y="57299"/>
                    <a:pt x="26999" y="57270"/>
                  </a:cubicBezTo>
                  <a:lnTo>
                    <a:pt x="35134" y="65729"/>
                  </a:lnTo>
                  <a:lnTo>
                    <a:pt x="34662" y="66009"/>
                  </a:lnTo>
                  <a:lnTo>
                    <a:pt x="34589" y="65994"/>
                  </a:lnTo>
                  <a:cubicBezTo>
                    <a:pt x="34530" y="65965"/>
                    <a:pt x="34471" y="65950"/>
                    <a:pt x="34397" y="65950"/>
                  </a:cubicBezTo>
                  <a:lnTo>
                    <a:pt x="33513" y="65685"/>
                  </a:lnTo>
                  <a:lnTo>
                    <a:pt x="24361" y="58213"/>
                  </a:lnTo>
                  <a:lnTo>
                    <a:pt x="26174" y="57108"/>
                  </a:lnTo>
                  <a:close/>
                  <a:moveTo>
                    <a:pt x="35414" y="66024"/>
                  </a:moveTo>
                  <a:lnTo>
                    <a:pt x="35694" y="66319"/>
                  </a:lnTo>
                  <a:lnTo>
                    <a:pt x="35178" y="66156"/>
                  </a:lnTo>
                  <a:lnTo>
                    <a:pt x="35414" y="66024"/>
                  </a:lnTo>
                  <a:close/>
                  <a:moveTo>
                    <a:pt x="77563" y="47484"/>
                  </a:moveTo>
                  <a:lnTo>
                    <a:pt x="86036" y="56282"/>
                  </a:lnTo>
                  <a:cubicBezTo>
                    <a:pt x="85860" y="56533"/>
                    <a:pt x="85815" y="56857"/>
                    <a:pt x="85933" y="57137"/>
                  </a:cubicBezTo>
                  <a:lnTo>
                    <a:pt x="85933" y="57152"/>
                  </a:lnTo>
                  <a:lnTo>
                    <a:pt x="75882" y="67453"/>
                  </a:lnTo>
                  <a:cubicBezTo>
                    <a:pt x="75809" y="67424"/>
                    <a:pt x="75720" y="67409"/>
                    <a:pt x="75632" y="67409"/>
                  </a:cubicBezTo>
                  <a:cubicBezTo>
                    <a:pt x="75558" y="67409"/>
                    <a:pt x="75485" y="67409"/>
                    <a:pt x="75411" y="67439"/>
                  </a:cubicBezTo>
                  <a:lnTo>
                    <a:pt x="69383" y="60438"/>
                  </a:lnTo>
                  <a:lnTo>
                    <a:pt x="77563" y="47484"/>
                  </a:lnTo>
                  <a:close/>
                  <a:moveTo>
                    <a:pt x="87127" y="57417"/>
                  </a:moveTo>
                  <a:lnTo>
                    <a:pt x="92197" y="62693"/>
                  </a:lnTo>
                  <a:lnTo>
                    <a:pt x="76384" y="68117"/>
                  </a:lnTo>
                  <a:cubicBezTo>
                    <a:pt x="76369" y="67954"/>
                    <a:pt x="76310" y="67792"/>
                    <a:pt x="76207" y="67660"/>
                  </a:cubicBezTo>
                  <a:lnTo>
                    <a:pt x="86184" y="57461"/>
                  </a:lnTo>
                  <a:cubicBezTo>
                    <a:pt x="86316" y="57550"/>
                    <a:pt x="86464" y="57594"/>
                    <a:pt x="86626" y="57594"/>
                  </a:cubicBezTo>
                  <a:cubicBezTo>
                    <a:pt x="86803" y="57594"/>
                    <a:pt x="86980" y="57535"/>
                    <a:pt x="87127" y="57417"/>
                  </a:cubicBezTo>
                  <a:close/>
                  <a:moveTo>
                    <a:pt x="35016" y="66540"/>
                  </a:moveTo>
                  <a:lnTo>
                    <a:pt x="35635" y="66717"/>
                  </a:lnTo>
                  <a:cubicBezTo>
                    <a:pt x="35561" y="67159"/>
                    <a:pt x="35826" y="67660"/>
                    <a:pt x="36386" y="67660"/>
                  </a:cubicBezTo>
                  <a:cubicBezTo>
                    <a:pt x="36405" y="67661"/>
                    <a:pt x="36423" y="67662"/>
                    <a:pt x="36441" y="67662"/>
                  </a:cubicBezTo>
                  <a:cubicBezTo>
                    <a:pt x="36596" y="67662"/>
                    <a:pt x="36739" y="67606"/>
                    <a:pt x="36858" y="67527"/>
                  </a:cubicBezTo>
                  <a:lnTo>
                    <a:pt x="40926" y="71757"/>
                  </a:lnTo>
                  <a:lnTo>
                    <a:pt x="35016" y="66923"/>
                  </a:lnTo>
                  <a:cubicBezTo>
                    <a:pt x="35045" y="66790"/>
                    <a:pt x="35045" y="66658"/>
                    <a:pt x="35016" y="66540"/>
                  </a:cubicBezTo>
                  <a:close/>
                  <a:moveTo>
                    <a:pt x="60541" y="50785"/>
                  </a:moveTo>
                  <a:lnTo>
                    <a:pt x="68882" y="60468"/>
                  </a:lnTo>
                  <a:lnTo>
                    <a:pt x="60998" y="72965"/>
                  </a:lnTo>
                  <a:lnTo>
                    <a:pt x="60909" y="72965"/>
                  </a:lnTo>
                  <a:cubicBezTo>
                    <a:pt x="60777" y="72965"/>
                    <a:pt x="60629" y="73009"/>
                    <a:pt x="60511" y="73083"/>
                  </a:cubicBezTo>
                  <a:lnTo>
                    <a:pt x="47911" y="58449"/>
                  </a:lnTo>
                  <a:lnTo>
                    <a:pt x="60541" y="50785"/>
                  </a:lnTo>
                  <a:close/>
                  <a:moveTo>
                    <a:pt x="69162" y="60792"/>
                  </a:moveTo>
                  <a:lnTo>
                    <a:pt x="75057" y="67630"/>
                  </a:lnTo>
                  <a:cubicBezTo>
                    <a:pt x="74895" y="67822"/>
                    <a:pt x="74821" y="68087"/>
                    <a:pt x="74866" y="68338"/>
                  </a:cubicBezTo>
                  <a:lnTo>
                    <a:pt x="74880" y="68338"/>
                  </a:lnTo>
                  <a:lnTo>
                    <a:pt x="74217" y="68883"/>
                  </a:lnTo>
                  <a:lnTo>
                    <a:pt x="61499" y="73230"/>
                  </a:lnTo>
                  <a:cubicBezTo>
                    <a:pt x="61469" y="73186"/>
                    <a:pt x="61425" y="73142"/>
                    <a:pt x="61381" y="73113"/>
                  </a:cubicBezTo>
                  <a:lnTo>
                    <a:pt x="69162" y="60792"/>
                  </a:lnTo>
                  <a:close/>
                  <a:moveTo>
                    <a:pt x="47557" y="58655"/>
                  </a:moveTo>
                  <a:lnTo>
                    <a:pt x="60202" y="73319"/>
                  </a:lnTo>
                  <a:lnTo>
                    <a:pt x="37153" y="66731"/>
                  </a:lnTo>
                  <a:cubicBezTo>
                    <a:pt x="37110" y="66357"/>
                    <a:pt x="36800" y="66068"/>
                    <a:pt x="36415" y="66068"/>
                  </a:cubicBezTo>
                  <a:cubicBezTo>
                    <a:pt x="36406" y="66068"/>
                    <a:pt x="36396" y="66068"/>
                    <a:pt x="36386" y="66068"/>
                  </a:cubicBezTo>
                  <a:cubicBezTo>
                    <a:pt x="36283" y="66068"/>
                    <a:pt x="36180" y="66083"/>
                    <a:pt x="36077" y="66127"/>
                  </a:cubicBezTo>
                  <a:lnTo>
                    <a:pt x="35767" y="65818"/>
                  </a:lnTo>
                  <a:lnTo>
                    <a:pt x="47557" y="58655"/>
                  </a:lnTo>
                  <a:close/>
                  <a:moveTo>
                    <a:pt x="18967" y="61956"/>
                  </a:moveTo>
                  <a:lnTo>
                    <a:pt x="33336" y="66053"/>
                  </a:lnTo>
                  <a:lnTo>
                    <a:pt x="33616" y="66289"/>
                  </a:lnTo>
                  <a:cubicBezTo>
                    <a:pt x="33542" y="66422"/>
                    <a:pt x="33513" y="66569"/>
                    <a:pt x="33513" y="66717"/>
                  </a:cubicBezTo>
                  <a:lnTo>
                    <a:pt x="21973" y="73717"/>
                  </a:lnTo>
                  <a:cubicBezTo>
                    <a:pt x="21837" y="73580"/>
                    <a:pt x="21649" y="73494"/>
                    <a:pt x="21458" y="73494"/>
                  </a:cubicBezTo>
                  <a:cubicBezTo>
                    <a:pt x="21443" y="73494"/>
                    <a:pt x="21428" y="73495"/>
                    <a:pt x="21413" y="73496"/>
                  </a:cubicBezTo>
                  <a:cubicBezTo>
                    <a:pt x="21340" y="73496"/>
                    <a:pt x="21266" y="73510"/>
                    <a:pt x="21192" y="73525"/>
                  </a:cubicBezTo>
                  <a:lnTo>
                    <a:pt x="15681" y="64211"/>
                  </a:lnTo>
                  <a:cubicBezTo>
                    <a:pt x="15710" y="63975"/>
                    <a:pt x="15651" y="63754"/>
                    <a:pt x="15518" y="63577"/>
                  </a:cubicBezTo>
                  <a:lnTo>
                    <a:pt x="15533" y="63577"/>
                  </a:lnTo>
                  <a:lnTo>
                    <a:pt x="17670" y="62266"/>
                  </a:lnTo>
                  <a:cubicBezTo>
                    <a:pt x="17807" y="62403"/>
                    <a:pt x="17994" y="62488"/>
                    <a:pt x="18185" y="62488"/>
                  </a:cubicBezTo>
                  <a:cubicBezTo>
                    <a:pt x="18200" y="62488"/>
                    <a:pt x="18215" y="62488"/>
                    <a:pt x="18230" y="62487"/>
                  </a:cubicBezTo>
                  <a:cubicBezTo>
                    <a:pt x="18241" y="62487"/>
                    <a:pt x="18251" y="62488"/>
                    <a:pt x="18262" y="62488"/>
                  </a:cubicBezTo>
                  <a:cubicBezTo>
                    <a:pt x="18588" y="62488"/>
                    <a:pt x="18881" y="62270"/>
                    <a:pt x="18967" y="61956"/>
                  </a:cubicBezTo>
                  <a:close/>
                  <a:moveTo>
                    <a:pt x="14192" y="64373"/>
                  </a:moveTo>
                  <a:cubicBezTo>
                    <a:pt x="14236" y="64476"/>
                    <a:pt x="14280" y="64565"/>
                    <a:pt x="14369" y="64653"/>
                  </a:cubicBezTo>
                  <a:lnTo>
                    <a:pt x="7531" y="75485"/>
                  </a:lnTo>
                  <a:lnTo>
                    <a:pt x="958" y="72906"/>
                  </a:lnTo>
                  <a:cubicBezTo>
                    <a:pt x="973" y="72744"/>
                    <a:pt x="943" y="72582"/>
                    <a:pt x="870" y="72449"/>
                  </a:cubicBezTo>
                  <a:lnTo>
                    <a:pt x="14192" y="64373"/>
                  </a:lnTo>
                  <a:close/>
                  <a:moveTo>
                    <a:pt x="73274" y="69605"/>
                  </a:moveTo>
                  <a:lnTo>
                    <a:pt x="64962" y="76237"/>
                  </a:lnTo>
                  <a:lnTo>
                    <a:pt x="61646" y="74011"/>
                  </a:lnTo>
                  <a:cubicBezTo>
                    <a:pt x="61676" y="73879"/>
                    <a:pt x="61690" y="73731"/>
                    <a:pt x="61661" y="73584"/>
                  </a:cubicBezTo>
                  <a:lnTo>
                    <a:pt x="73274" y="69605"/>
                  </a:lnTo>
                  <a:close/>
                  <a:moveTo>
                    <a:pt x="15474" y="64653"/>
                  </a:moveTo>
                  <a:lnTo>
                    <a:pt x="20839" y="73731"/>
                  </a:lnTo>
                  <a:cubicBezTo>
                    <a:pt x="20662" y="73938"/>
                    <a:pt x="20588" y="74233"/>
                    <a:pt x="20662" y="74498"/>
                  </a:cubicBezTo>
                  <a:lnTo>
                    <a:pt x="14531" y="78241"/>
                  </a:lnTo>
                  <a:lnTo>
                    <a:pt x="7914" y="75633"/>
                  </a:lnTo>
                  <a:lnTo>
                    <a:pt x="14708" y="64845"/>
                  </a:lnTo>
                  <a:cubicBezTo>
                    <a:pt x="14782" y="64874"/>
                    <a:pt x="14841" y="64874"/>
                    <a:pt x="14914" y="64874"/>
                  </a:cubicBezTo>
                  <a:cubicBezTo>
                    <a:pt x="15121" y="64874"/>
                    <a:pt x="15327" y="64801"/>
                    <a:pt x="15474" y="64653"/>
                  </a:cubicBezTo>
                  <a:close/>
                  <a:moveTo>
                    <a:pt x="92491" y="63003"/>
                  </a:moveTo>
                  <a:lnTo>
                    <a:pt x="94967" y="65582"/>
                  </a:lnTo>
                  <a:lnTo>
                    <a:pt x="84253" y="78801"/>
                  </a:lnTo>
                  <a:lnTo>
                    <a:pt x="76325" y="68559"/>
                  </a:lnTo>
                  <a:lnTo>
                    <a:pt x="92491" y="63003"/>
                  </a:lnTo>
                  <a:close/>
                  <a:moveTo>
                    <a:pt x="45818" y="76266"/>
                  </a:moveTo>
                  <a:lnTo>
                    <a:pt x="49252" y="79066"/>
                  </a:lnTo>
                  <a:cubicBezTo>
                    <a:pt x="49061" y="79096"/>
                    <a:pt x="48884" y="79184"/>
                    <a:pt x="48781" y="79332"/>
                  </a:cubicBezTo>
                  <a:lnTo>
                    <a:pt x="45818" y="76266"/>
                  </a:lnTo>
                  <a:close/>
                  <a:moveTo>
                    <a:pt x="37123" y="67129"/>
                  </a:moveTo>
                  <a:lnTo>
                    <a:pt x="60143" y="73717"/>
                  </a:lnTo>
                  <a:cubicBezTo>
                    <a:pt x="60143" y="73746"/>
                    <a:pt x="60143" y="73790"/>
                    <a:pt x="60143" y="73820"/>
                  </a:cubicBezTo>
                  <a:lnTo>
                    <a:pt x="50284" y="79405"/>
                  </a:lnTo>
                  <a:lnTo>
                    <a:pt x="43505" y="73864"/>
                  </a:lnTo>
                  <a:lnTo>
                    <a:pt x="37094" y="67203"/>
                  </a:lnTo>
                  <a:cubicBezTo>
                    <a:pt x="37109" y="67173"/>
                    <a:pt x="37109" y="67159"/>
                    <a:pt x="37123" y="67129"/>
                  </a:cubicBezTo>
                  <a:close/>
                  <a:moveTo>
                    <a:pt x="855" y="73289"/>
                  </a:moveTo>
                  <a:lnTo>
                    <a:pt x="7310" y="75824"/>
                  </a:lnTo>
                  <a:lnTo>
                    <a:pt x="4554" y="80201"/>
                  </a:lnTo>
                  <a:lnTo>
                    <a:pt x="663" y="73481"/>
                  </a:lnTo>
                  <a:cubicBezTo>
                    <a:pt x="737" y="73422"/>
                    <a:pt x="796" y="73363"/>
                    <a:pt x="855" y="73289"/>
                  </a:cubicBezTo>
                  <a:close/>
                  <a:moveTo>
                    <a:pt x="20853" y="74852"/>
                  </a:moveTo>
                  <a:cubicBezTo>
                    <a:pt x="21001" y="74999"/>
                    <a:pt x="21207" y="75087"/>
                    <a:pt x="21413" y="75087"/>
                  </a:cubicBezTo>
                  <a:lnTo>
                    <a:pt x="21413" y="75073"/>
                  </a:lnTo>
                  <a:cubicBezTo>
                    <a:pt x="21487" y="75073"/>
                    <a:pt x="21561" y="75073"/>
                    <a:pt x="21634" y="75043"/>
                  </a:cubicBezTo>
                  <a:lnTo>
                    <a:pt x="26232" y="82839"/>
                  </a:lnTo>
                  <a:lnTo>
                    <a:pt x="14988" y="78418"/>
                  </a:lnTo>
                  <a:lnTo>
                    <a:pt x="20853" y="74852"/>
                  </a:lnTo>
                  <a:close/>
                  <a:moveTo>
                    <a:pt x="7693" y="75986"/>
                  </a:moveTo>
                  <a:lnTo>
                    <a:pt x="14089" y="78506"/>
                  </a:lnTo>
                  <a:lnTo>
                    <a:pt x="6293" y="83222"/>
                  </a:lnTo>
                  <a:lnTo>
                    <a:pt x="4775" y="80584"/>
                  </a:lnTo>
                  <a:lnTo>
                    <a:pt x="7693" y="75986"/>
                  </a:lnTo>
                  <a:close/>
                  <a:moveTo>
                    <a:pt x="60261" y="74203"/>
                  </a:moveTo>
                  <a:cubicBezTo>
                    <a:pt x="60401" y="74413"/>
                    <a:pt x="60620" y="74543"/>
                    <a:pt x="60869" y="74543"/>
                  </a:cubicBezTo>
                  <a:cubicBezTo>
                    <a:pt x="60883" y="74543"/>
                    <a:pt x="60896" y="74543"/>
                    <a:pt x="60909" y="74542"/>
                  </a:cubicBezTo>
                  <a:cubicBezTo>
                    <a:pt x="60926" y="74543"/>
                    <a:pt x="60942" y="74544"/>
                    <a:pt x="60958" y="74544"/>
                  </a:cubicBezTo>
                  <a:cubicBezTo>
                    <a:pt x="61133" y="74544"/>
                    <a:pt x="61304" y="74473"/>
                    <a:pt x="61425" y="74365"/>
                  </a:cubicBezTo>
                  <a:lnTo>
                    <a:pt x="64638" y="76502"/>
                  </a:lnTo>
                  <a:lnTo>
                    <a:pt x="55943" y="83443"/>
                  </a:lnTo>
                  <a:cubicBezTo>
                    <a:pt x="55805" y="83278"/>
                    <a:pt x="55602" y="83177"/>
                    <a:pt x="55395" y="83177"/>
                  </a:cubicBezTo>
                  <a:cubicBezTo>
                    <a:pt x="55381" y="83177"/>
                    <a:pt x="55367" y="83177"/>
                    <a:pt x="55353" y="83178"/>
                  </a:cubicBezTo>
                  <a:cubicBezTo>
                    <a:pt x="55331" y="83176"/>
                    <a:pt x="55308" y="83174"/>
                    <a:pt x="55286" y="83174"/>
                  </a:cubicBezTo>
                  <a:cubicBezTo>
                    <a:pt x="55180" y="83174"/>
                    <a:pt x="55083" y="83203"/>
                    <a:pt x="54985" y="83252"/>
                  </a:cubicBezTo>
                  <a:lnTo>
                    <a:pt x="50623" y="79671"/>
                  </a:lnTo>
                  <a:lnTo>
                    <a:pt x="60261" y="74203"/>
                  </a:lnTo>
                  <a:close/>
                  <a:moveTo>
                    <a:pt x="95247" y="65876"/>
                  </a:moveTo>
                  <a:lnTo>
                    <a:pt x="99197" y="69959"/>
                  </a:lnTo>
                  <a:cubicBezTo>
                    <a:pt x="99064" y="70268"/>
                    <a:pt x="99108" y="70622"/>
                    <a:pt x="99330" y="70872"/>
                  </a:cubicBezTo>
                  <a:lnTo>
                    <a:pt x="88247" y="83443"/>
                  </a:lnTo>
                  <a:lnTo>
                    <a:pt x="88218" y="83443"/>
                  </a:lnTo>
                  <a:cubicBezTo>
                    <a:pt x="88100" y="83443"/>
                    <a:pt x="87982" y="83458"/>
                    <a:pt x="87879" y="83502"/>
                  </a:cubicBezTo>
                  <a:lnTo>
                    <a:pt x="84489" y="79140"/>
                  </a:lnTo>
                  <a:lnTo>
                    <a:pt x="95247" y="65876"/>
                  </a:lnTo>
                  <a:close/>
                  <a:moveTo>
                    <a:pt x="50254" y="79877"/>
                  </a:moveTo>
                  <a:lnTo>
                    <a:pt x="54690" y="83517"/>
                  </a:lnTo>
                  <a:cubicBezTo>
                    <a:pt x="54528" y="83797"/>
                    <a:pt x="54543" y="84136"/>
                    <a:pt x="54705" y="84416"/>
                  </a:cubicBezTo>
                  <a:lnTo>
                    <a:pt x="54115" y="84888"/>
                  </a:lnTo>
                  <a:lnTo>
                    <a:pt x="49886" y="80466"/>
                  </a:lnTo>
                  <a:cubicBezTo>
                    <a:pt x="50033" y="80334"/>
                    <a:pt x="50122" y="80157"/>
                    <a:pt x="50136" y="79951"/>
                  </a:cubicBezTo>
                  <a:lnTo>
                    <a:pt x="50254" y="79877"/>
                  </a:lnTo>
                  <a:close/>
                  <a:moveTo>
                    <a:pt x="76059" y="68868"/>
                  </a:moveTo>
                  <a:lnTo>
                    <a:pt x="83988" y="79125"/>
                  </a:lnTo>
                  <a:lnTo>
                    <a:pt x="79287" y="84917"/>
                  </a:lnTo>
                  <a:cubicBezTo>
                    <a:pt x="79154" y="84814"/>
                    <a:pt x="78977" y="84755"/>
                    <a:pt x="78800" y="84755"/>
                  </a:cubicBezTo>
                  <a:cubicBezTo>
                    <a:pt x="78787" y="84754"/>
                    <a:pt x="78774" y="84754"/>
                    <a:pt x="78761" y="84754"/>
                  </a:cubicBezTo>
                  <a:cubicBezTo>
                    <a:pt x="78540" y="84754"/>
                    <a:pt x="78336" y="84868"/>
                    <a:pt x="78211" y="85035"/>
                  </a:cubicBezTo>
                  <a:lnTo>
                    <a:pt x="65316" y="76458"/>
                  </a:lnTo>
                  <a:lnTo>
                    <a:pt x="74394" y="69222"/>
                  </a:lnTo>
                  <a:lnTo>
                    <a:pt x="75293" y="68912"/>
                  </a:lnTo>
                  <a:cubicBezTo>
                    <a:pt x="75396" y="68957"/>
                    <a:pt x="75514" y="68986"/>
                    <a:pt x="75632" y="68986"/>
                  </a:cubicBezTo>
                  <a:cubicBezTo>
                    <a:pt x="75779" y="68986"/>
                    <a:pt x="75927" y="68942"/>
                    <a:pt x="76059" y="68868"/>
                  </a:cubicBezTo>
                  <a:close/>
                  <a:moveTo>
                    <a:pt x="4539" y="80968"/>
                  </a:moveTo>
                  <a:lnTo>
                    <a:pt x="5954" y="83414"/>
                  </a:lnTo>
                  <a:lnTo>
                    <a:pt x="1150" y="86332"/>
                  </a:lnTo>
                  <a:lnTo>
                    <a:pt x="1150" y="86332"/>
                  </a:lnTo>
                  <a:lnTo>
                    <a:pt x="4539" y="80968"/>
                  </a:lnTo>
                  <a:close/>
                  <a:moveTo>
                    <a:pt x="33601" y="67114"/>
                  </a:moveTo>
                  <a:cubicBezTo>
                    <a:pt x="33719" y="67380"/>
                    <a:pt x="33984" y="67527"/>
                    <a:pt x="34264" y="67527"/>
                  </a:cubicBezTo>
                  <a:cubicBezTo>
                    <a:pt x="34485" y="67527"/>
                    <a:pt x="34692" y="67439"/>
                    <a:pt x="34839" y="67277"/>
                  </a:cubicBezTo>
                  <a:lnTo>
                    <a:pt x="43239" y="74144"/>
                  </a:lnTo>
                  <a:lnTo>
                    <a:pt x="48618" y="79759"/>
                  </a:lnTo>
                  <a:cubicBezTo>
                    <a:pt x="48589" y="79951"/>
                    <a:pt x="48633" y="80142"/>
                    <a:pt x="48736" y="80319"/>
                  </a:cubicBezTo>
                  <a:lnTo>
                    <a:pt x="37595" y="86627"/>
                  </a:lnTo>
                  <a:cubicBezTo>
                    <a:pt x="37462" y="86376"/>
                    <a:pt x="37197" y="86229"/>
                    <a:pt x="36917" y="86229"/>
                  </a:cubicBezTo>
                  <a:cubicBezTo>
                    <a:pt x="36906" y="86228"/>
                    <a:pt x="36896" y="86228"/>
                    <a:pt x="36885" y="86228"/>
                  </a:cubicBezTo>
                  <a:cubicBezTo>
                    <a:pt x="36559" y="86228"/>
                    <a:pt x="36266" y="86446"/>
                    <a:pt x="36180" y="86774"/>
                  </a:cubicBezTo>
                  <a:lnTo>
                    <a:pt x="26822" y="83090"/>
                  </a:lnTo>
                  <a:lnTo>
                    <a:pt x="21973" y="74852"/>
                  </a:lnTo>
                  <a:cubicBezTo>
                    <a:pt x="22150" y="74630"/>
                    <a:pt x="22224" y="74336"/>
                    <a:pt x="22150" y="74056"/>
                  </a:cubicBezTo>
                  <a:lnTo>
                    <a:pt x="33601" y="67114"/>
                  </a:lnTo>
                  <a:close/>
                  <a:moveTo>
                    <a:pt x="84253" y="79435"/>
                  </a:moveTo>
                  <a:lnTo>
                    <a:pt x="87584" y="83753"/>
                  </a:lnTo>
                  <a:cubicBezTo>
                    <a:pt x="87481" y="83930"/>
                    <a:pt x="87437" y="84121"/>
                    <a:pt x="87466" y="84328"/>
                  </a:cubicBezTo>
                  <a:lnTo>
                    <a:pt x="83634" y="88660"/>
                  </a:lnTo>
                  <a:lnTo>
                    <a:pt x="79493" y="85905"/>
                  </a:lnTo>
                  <a:cubicBezTo>
                    <a:pt x="79582" y="85698"/>
                    <a:pt x="79596" y="85477"/>
                    <a:pt x="79523" y="85256"/>
                  </a:cubicBezTo>
                  <a:lnTo>
                    <a:pt x="84253" y="79435"/>
                  </a:lnTo>
                  <a:close/>
                  <a:moveTo>
                    <a:pt x="27161" y="83635"/>
                  </a:moveTo>
                  <a:lnTo>
                    <a:pt x="36165" y="87172"/>
                  </a:lnTo>
                  <a:cubicBezTo>
                    <a:pt x="36180" y="87246"/>
                    <a:pt x="36210" y="87305"/>
                    <a:pt x="36239" y="87378"/>
                  </a:cubicBezTo>
                  <a:lnTo>
                    <a:pt x="31111" y="90296"/>
                  </a:lnTo>
                  <a:lnTo>
                    <a:pt x="27161" y="83635"/>
                  </a:lnTo>
                  <a:close/>
                  <a:moveTo>
                    <a:pt x="49046" y="80555"/>
                  </a:moveTo>
                  <a:cubicBezTo>
                    <a:pt x="49149" y="80614"/>
                    <a:pt x="49267" y="80629"/>
                    <a:pt x="49385" y="80629"/>
                  </a:cubicBezTo>
                  <a:lnTo>
                    <a:pt x="49473" y="80629"/>
                  </a:lnTo>
                  <a:lnTo>
                    <a:pt x="53806" y="85138"/>
                  </a:lnTo>
                  <a:lnTo>
                    <a:pt x="46644" y="90856"/>
                  </a:lnTo>
                  <a:lnTo>
                    <a:pt x="37639" y="87319"/>
                  </a:lnTo>
                  <a:cubicBezTo>
                    <a:pt x="37669" y="87216"/>
                    <a:pt x="37683" y="87113"/>
                    <a:pt x="37683" y="87010"/>
                  </a:cubicBezTo>
                  <a:lnTo>
                    <a:pt x="49046" y="80555"/>
                  </a:lnTo>
                  <a:close/>
                  <a:moveTo>
                    <a:pt x="64992" y="76723"/>
                  </a:moveTo>
                  <a:lnTo>
                    <a:pt x="78049" y="85418"/>
                  </a:lnTo>
                  <a:cubicBezTo>
                    <a:pt x="78005" y="85683"/>
                    <a:pt x="78093" y="85963"/>
                    <a:pt x="78285" y="86155"/>
                  </a:cubicBezTo>
                  <a:lnTo>
                    <a:pt x="70415" y="95867"/>
                  </a:lnTo>
                  <a:lnTo>
                    <a:pt x="56090" y="84151"/>
                  </a:lnTo>
                  <a:cubicBezTo>
                    <a:pt x="56120" y="84033"/>
                    <a:pt x="56120" y="83930"/>
                    <a:pt x="56105" y="83812"/>
                  </a:cubicBezTo>
                  <a:lnTo>
                    <a:pt x="64992" y="76723"/>
                  </a:lnTo>
                  <a:close/>
                  <a:moveTo>
                    <a:pt x="55913" y="84519"/>
                  </a:moveTo>
                  <a:lnTo>
                    <a:pt x="70164" y="96176"/>
                  </a:lnTo>
                  <a:lnTo>
                    <a:pt x="68175" y="98623"/>
                  </a:lnTo>
                  <a:cubicBezTo>
                    <a:pt x="68062" y="98563"/>
                    <a:pt x="67937" y="98533"/>
                    <a:pt x="67813" y="98533"/>
                  </a:cubicBezTo>
                  <a:cubicBezTo>
                    <a:pt x="67661" y="98533"/>
                    <a:pt x="67509" y="98578"/>
                    <a:pt x="67379" y="98667"/>
                  </a:cubicBezTo>
                  <a:lnTo>
                    <a:pt x="54395" y="85182"/>
                  </a:lnTo>
                  <a:lnTo>
                    <a:pt x="55014" y="84681"/>
                  </a:lnTo>
                  <a:cubicBezTo>
                    <a:pt x="55118" y="84726"/>
                    <a:pt x="55235" y="84755"/>
                    <a:pt x="55353" y="84755"/>
                  </a:cubicBezTo>
                  <a:cubicBezTo>
                    <a:pt x="55560" y="84755"/>
                    <a:pt x="55766" y="84667"/>
                    <a:pt x="55913" y="84519"/>
                  </a:cubicBezTo>
                  <a:close/>
                  <a:moveTo>
                    <a:pt x="87628" y="84755"/>
                  </a:moveTo>
                  <a:cubicBezTo>
                    <a:pt x="87752" y="84921"/>
                    <a:pt x="87954" y="85022"/>
                    <a:pt x="88173" y="85022"/>
                  </a:cubicBezTo>
                  <a:cubicBezTo>
                    <a:pt x="88188" y="85022"/>
                    <a:pt x="88203" y="85021"/>
                    <a:pt x="88218" y="85020"/>
                  </a:cubicBezTo>
                  <a:cubicBezTo>
                    <a:pt x="88321" y="85020"/>
                    <a:pt x="88424" y="85006"/>
                    <a:pt x="88527" y="84961"/>
                  </a:cubicBezTo>
                  <a:lnTo>
                    <a:pt x="98932" y="98402"/>
                  </a:lnTo>
                  <a:cubicBezTo>
                    <a:pt x="98828" y="98461"/>
                    <a:pt x="98740" y="98564"/>
                    <a:pt x="98681" y="98667"/>
                  </a:cubicBezTo>
                  <a:lnTo>
                    <a:pt x="83973" y="88881"/>
                  </a:lnTo>
                  <a:lnTo>
                    <a:pt x="87628" y="84755"/>
                  </a:lnTo>
                  <a:close/>
                  <a:moveTo>
                    <a:pt x="37389" y="87658"/>
                  </a:moveTo>
                  <a:lnTo>
                    <a:pt x="46275" y="91166"/>
                  </a:lnTo>
                  <a:lnTo>
                    <a:pt x="36829" y="98697"/>
                  </a:lnTo>
                  <a:cubicBezTo>
                    <a:pt x="36681" y="98446"/>
                    <a:pt x="36416" y="98284"/>
                    <a:pt x="36121" y="98269"/>
                  </a:cubicBezTo>
                  <a:cubicBezTo>
                    <a:pt x="36033" y="98269"/>
                    <a:pt x="35944" y="98284"/>
                    <a:pt x="35856" y="98313"/>
                  </a:cubicBezTo>
                  <a:lnTo>
                    <a:pt x="31302" y="90635"/>
                  </a:lnTo>
                  <a:lnTo>
                    <a:pt x="36504" y="87688"/>
                  </a:lnTo>
                  <a:cubicBezTo>
                    <a:pt x="36636" y="87771"/>
                    <a:pt x="36781" y="87812"/>
                    <a:pt x="36925" y="87812"/>
                  </a:cubicBezTo>
                  <a:cubicBezTo>
                    <a:pt x="37087" y="87812"/>
                    <a:pt x="37248" y="87760"/>
                    <a:pt x="37389" y="87658"/>
                  </a:cubicBezTo>
                  <a:close/>
                  <a:moveTo>
                    <a:pt x="14546" y="78683"/>
                  </a:moveTo>
                  <a:lnTo>
                    <a:pt x="26557" y="83399"/>
                  </a:lnTo>
                  <a:lnTo>
                    <a:pt x="30757" y="90503"/>
                  </a:lnTo>
                  <a:lnTo>
                    <a:pt x="16049" y="98829"/>
                  </a:lnTo>
                  <a:cubicBezTo>
                    <a:pt x="15911" y="98650"/>
                    <a:pt x="15708" y="98548"/>
                    <a:pt x="15489" y="98548"/>
                  </a:cubicBezTo>
                  <a:cubicBezTo>
                    <a:pt x="15474" y="98548"/>
                    <a:pt x="15460" y="98548"/>
                    <a:pt x="15445" y="98549"/>
                  </a:cubicBezTo>
                  <a:cubicBezTo>
                    <a:pt x="15356" y="98549"/>
                    <a:pt x="15283" y="98564"/>
                    <a:pt x="15194" y="98593"/>
                  </a:cubicBezTo>
                  <a:lnTo>
                    <a:pt x="6499" y="83561"/>
                  </a:lnTo>
                  <a:lnTo>
                    <a:pt x="14546" y="78683"/>
                  </a:lnTo>
                  <a:close/>
                  <a:moveTo>
                    <a:pt x="79243" y="86214"/>
                  </a:moveTo>
                  <a:lnTo>
                    <a:pt x="83369" y="88955"/>
                  </a:lnTo>
                  <a:lnTo>
                    <a:pt x="74910" y="98564"/>
                  </a:lnTo>
                  <a:cubicBezTo>
                    <a:pt x="74836" y="98549"/>
                    <a:pt x="74762" y="98534"/>
                    <a:pt x="74703" y="98534"/>
                  </a:cubicBezTo>
                  <a:cubicBezTo>
                    <a:pt x="74453" y="98534"/>
                    <a:pt x="74217" y="98652"/>
                    <a:pt x="74070" y="98859"/>
                  </a:cubicBezTo>
                  <a:lnTo>
                    <a:pt x="70724" y="96117"/>
                  </a:lnTo>
                  <a:lnTo>
                    <a:pt x="78653" y="86332"/>
                  </a:lnTo>
                  <a:cubicBezTo>
                    <a:pt x="78712" y="86347"/>
                    <a:pt x="78756" y="86347"/>
                    <a:pt x="78800" y="86347"/>
                  </a:cubicBezTo>
                  <a:cubicBezTo>
                    <a:pt x="78963" y="86347"/>
                    <a:pt x="79125" y="86302"/>
                    <a:pt x="79243" y="86214"/>
                  </a:cubicBezTo>
                  <a:close/>
                  <a:moveTo>
                    <a:pt x="54086" y="85418"/>
                  </a:moveTo>
                  <a:lnTo>
                    <a:pt x="67025" y="98873"/>
                  </a:lnTo>
                  <a:lnTo>
                    <a:pt x="67025" y="98873"/>
                  </a:lnTo>
                  <a:lnTo>
                    <a:pt x="47071" y="91033"/>
                  </a:lnTo>
                  <a:lnTo>
                    <a:pt x="54086" y="85418"/>
                  </a:lnTo>
                  <a:close/>
                  <a:moveTo>
                    <a:pt x="0" y="1"/>
                  </a:moveTo>
                  <a:lnTo>
                    <a:pt x="0" y="841"/>
                  </a:lnTo>
                  <a:cubicBezTo>
                    <a:pt x="30" y="870"/>
                    <a:pt x="44" y="900"/>
                    <a:pt x="74" y="914"/>
                  </a:cubicBezTo>
                  <a:cubicBezTo>
                    <a:pt x="221" y="1047"/>
                    <a:pt x="413" y="1121"/>
                    <a:pt x="604" y="1121"/>
                  </a:cubicBezTo>
                  <a:lnTo>
                    <a:pt x="619" y="1121"/>
                  </a:lnTo>
                  <a:lnTo>
                    <a:pt x="11127" y="14679"/>
                  </a:lnTo>
                  <a:cubicBezTo>
                    <a:pt x="10876" y="15047"/>
                    <a:pt x="10950" y="15563"/>
                    <a:pt x="11304" y="15843"/>
                  </a:cubicBezTo>
                  <a:lnTo>
                    <a:pt x="295" y="28326"/>
                  </a:lnTo>
                  <a:cubicBezTo>
                    <a:pt x="236" y="28311"/>
                    <a:pt x="192" y="28311"/>
                    <a:pt x="147" y="28296"/>
                  </a:cubicBezTo>
                  <a:lnTo>
                    <a:pt x="15" y="28296"/>
                  </a:lnTo>
                  <a:lnTo>
                    <a:pt x="15" y="29873"/>
                  </a:lnTo>
                  <a:lnTo>
                    <a:pt x="74" y="29873"/>
                  </a:lnTo>
                  <a:cubicBezTo>
                    <a:pt x="236" y="29873"/>
                    <a:pt x="398" y="29829"/>
                    <a:pt x="531" y="29741"/>
                  </a:cubicBezTo>
                  <a:lnTo>
                    <a:pt x="4451" y="33838"/>
                  </a:lnTo>
                  <a:lnTo>
                    <a:pt x="855" y="38273"/>
                  </a:lnTo>
                  <a:cubicBezTo>
                    <a:pt x="707" y="38156"/>
                    <a:pt x="531" y="38097"/>
                    <a:pt x="339" y="38097"/>
                  </a:cubicBezTo>
                  <a:cubicBezTo>
                    <a:pt x="251" y="38097"/>
                    <a:pt x="162" y="38111"/>
                    <a:pt x="88" y="38141"/>
                  </a:cubicBezTo>
                  <a:lnTo>
                    <a:pt x="15" y="38170"/>
                  </a:lnTo>
                  <a:lnTo>
                    <a:pt x="15" y="39615"/>
                  </a:lnTo>
                  <a:cubicBezTo>
                    <a:pt x="30" y="39629"/>
                    <a:pt x="59" y="39644"/>
                    <a:pt x="74" y="39644"/>
                  </a:cubicBezTo>
                  <a:cubicBezTo>
                    <a:pt x="162" y="39674"/>
                    <a:pt x="251" y="39688"/>
                    <a:pt x="339" y="39688"/>
                  </a:cubicBezTo>
                  <a:cubicBezTo>
                    <a:pt x="457" y="39688"/>
                    <a:pt x="575" y="39659"/>
                    <a:pt x="693" y="39615"/>
                  </a:cubicBezTo>
                  <a:lnTo>
                    <a:pt x="6484" y="49415"/>
                  </a:lnTo>
                  <a:lnTo>
                    <a:pt x="413" y="55634"/>
                  </a:lnTo>
                  <a:cubicBezTo>
                    <a:pt x="354" y="55605"/>
                    <a:pt x="280" y="55605"/>
                    <a:pt x="206" y="55605"/>
                  </a:cubicBezTo>
                  <a:lnTo>
                    <a:pt x="74" y="55605"/>
                  </a:lnTo>
                  <a:cubicBezTo>
                    <a:pt x="59" y="55619"/>
                    <a:pt x="30" y="55619"/>
                    <a:pt x="15" y="55619"/>
                  </a:cubicBezTo>
                  <a:lnTo>
                    <a:pt x="15" y="57167"/>
                  </a:lnTo>
                  <a:cubicBezTo>
                    <a:pt x="30" y="57167"/>
                    <a:pt x="59" y="57181"/>
                    <a:pt x="74" y="57181"/>
                  </a:cubicBezTo>
                  <a:cubicBezTo>
                    <a:pt x="118" y="57181"/>
                    <a:pt x="162" y="57196"/>
                    <a:pt x="206" y="57196"/>
                  </a:cubicBezTo>
                  <a:cubicBezTo>
                    <a:pt x="486" y="57196"/>
                    <a:pt x="752" y="57049"/>
                    <a:pt x="884" y="56784"/>
                  </a:cubicBezTo>
                  <a:lnTo>
                    <a:pt x="12851" y="60203"/>
                  </a:lnTo>
                  <a:lnTo>
                    <a:pt x="14693" y="63327"/>
                  </a:lnTo>
                  <a:cubicBezTo>
                    <a:pt x="14413" y="63401"/>
                    <a:pt x="14207" y="63636"/>
                    <a:pt x="14163" y="63916"/>
                  </a:cubicBezTo>
                  <a:lnTo>
                    <a:pt x="604" y="72140"/>
                  </a:lnTo>
                  <a:cubicBezTo>
                    <a:pt x="486" y="72066"/>
                    <a:pt x="354" y="72037"/>
                    <a:pt x="206" y="72037"/>
                  </a:cubicBezTo>
                  <a:lnTo>
                    <a:pt x="74" y="72037"/>
                  </a:lnTo>
                  <a:cubicBezTo>
                    <a:pt x="59" y="72051"/>
                    <a:pt x="30" y="72051"/>
                    <a:pt x="15" y="72051"/>
                  </a:cubicBezTo>
                  <a:lnTo>
                    <a:pt x="15" y="73599"/>
                  </a:lnTo>
                  <a:cubicBezTo>
                    <a:pt x="30" y="73599"/>
                    <a:pt x="59" y="73614"/>
                    <a:pt x="74" y="73614"/>
                  </a:cubicBezTo>
                  <a:cubicBezTo>
                    <a:pt x="103" y="73614"/>
                    <a:pt x="133" y="73620"/>
                    <a:pt x="162" y="73620"/>
                  </a:cubicBezTo>
                  <a:cubicBezTo>
                    <a:pt x="177" y="73620"/>
                    <a:pt x="192" y="73618"/>
                    <a:pt x="206" y="73614"/>
                  </a:cubicBezTo>
                  <a:lnTo>
                    <a:pt x="280" y="73614"/>
                  </a:lnTo>
                  <a:lnTo>
                    <a:pt x="4318" y="80584"/>
                  </a:lnTo>
                  <a:lnTo>
                    <a:pt x="781" y="86185"/>
                  </a:lnTo>
                  <a:cubicBezTo>
                    <a:pt x="693" y="85890"/>
                    <a:pt x="413" y="85698"/>
                    <a:pt x="118" y="85698"/>
                  </a:cubicBezTo>
                  <a:lnTo>
                    <a:pt x="15" y="85698"/>
                  </a:lnTo>
                  <a:lnTo>
                    <a:pt x="15" y="87275"/>
                  </a:lnTo>
                  <a:lnTo>
                    <a:pt x="74" y="87275"/>
                  </a:lnTo>
                  <a:cubicBezTo>
                    <a:pt x="236" y="87275"/>
                    <a:pt x="398" y="87216"/>
                    <a:pt x="531" y="87128"/>
                  </a:cubicBezTo>
                  <a:cubicBezTo>
                    <a:pt x="560" y="87128"/>
                    <a:pt x="604" y="87128"/>
                    <a:pt x="634" y="87098"/>
                  </a:cubicBezTo>
                  <a:lnTo>
                    <a:pt x="6160" y="83753"/>
                  </a:lnTo>
                  <a:lnTo>
                    <a:pt x="14870" y="98785"/>
                  </a:lnTo>
                  <a:cubicBezTo>
                    <a:pt x="14737" y="98962"/>
                    <a:pt x="14664" y="99183"/>
                    <a:pt x="14693" y="99404"/>
                  </a:cubicBezTo>
                  <a:lnTo>
                    <a:pt x="16211" y="99404"/>
                  </a:lnTo>
                  <a:cubicBezTo>
                    <a:pt x="16226" y="99330"/>
                    <a:pt x="16226" y="99271"/>
                    <a:pt x="16211" y="99198"/>
                  </a:cubicBezTo>
                  <a:lnTo>
                    <a:pt x="30978" y="90827"/>
                  </a:lnTo>
                  <a:lnTo>
                    <a:pt x="35546" y="98564"/>
                  </a:lnTo>
                  <a:cubicBezTo>
                    <a:pt x="35414" y="98711"/>
                    <a:pt x="35340" y="98888"/>
                    <a:pt x="35340" y="99080"/>
                  </a:cubicBezTo>
                  <a:lnTo>
                    <a:pt x="35340" y="99212"/>
                  </a:lnTo>
                  <a:cubicBezTo>
                    <a:pt x="35340" y="99271"/>
                    <a:pt x="35355" y="99345"/>
                    <a:pt x="35370" y="99404"/>
                  </a:cubicBezTo>
                  <a:lnTo>
                    <a:pt x="36902" y="99404"/>
                  </a:lnTo>
                  <a:cubicBezTo>
                    <a:pt x="36917" y="99345"/>
                    <a:pt x="36932" y="99271"/>
                    <a:pt x="36932" y="99212"/>
                  </a:cubicBezTo>
                  <a:lnTo>
                    <a:pt x="36932" y="99139"/>
                  </a:lnTo>
                  <a:lnTo>
                    <a:pt x="46717" y="91328"/>
                  </a:lnTo>
                  <a:lnTo>
                    <a:pt x="67055" y="99315"/>
                  </a:lnTo>
                  <a:lnTo>
                    <a:pt x="67055" y="99404"/>
                  </a:lnTo>
                  <a:lnTo>
                    <a:pt x="68573" y="99404"/>
                  </a:lnTo>
                  <a:cubicBezTo>
                    <a:pt x="68587" y="99242"/>
                    <a:pt x="68558" y="99065"/>
                    <a:pt x="68470" y="98918"/>
                  </a:cubicBezTo>
                  <a:lnTo>
                    <a:pt x="70489" y="96427"/>
                  </a:lnTo>
                  <a:lnTo>
                    <a:pt x="73937" y="99257"/>
                  </a:lnTo>
                  <a:cubicBezTo>
                    <a:pt x="73937" y="99301"/>
                    <a:pt x="73937" y="99360"/>
                    <a:pt x="73937" y="99404"/>
                  </a:cubicBezTo>
                  <a:lnTo>
                    <a:pt x="75470" y="99404"/>
                  </a:lnTo>
                  <a:cubicBezTo>
                    <a:pt x="75485" y="99183"/>
                    <a:pt x="75411" y="98947"/>
                    <a:pt x="75263" y="98770"/>
                  </a:cubicBezTo>
                  <a:lnTo>
                    <a:pt x="83708" y="89191"/>
                  </a:lnTo>
                  <a:lnTo>
                    <a:pt x="98593" y="99094"/>
                  </a:lnTo>
                  <a:cubicBezTo>
                    <a:pt x="98593" y="99212"/>
                    <a:pt x="98622" y="99315"/>
                    <a:pt x="98652" y="99419"/>
                  </a:cubicBezTo>
                  <a:lnTo>
                    <a:pt x="99433" y="99419"/>
                  </a:lnTo>
                  <a:lnTo>
                    <a:pt x="99433" y="98299"/>
                  </a:lnTo>
                  <a:lnTo>
                    <a:pt x="99344" y="98299"/>
                  </a:lnTo>
                  <a:lnTo>
                    <a:pt x="88837" y="84740"/>
                  </a:lnTo>
                  <a:cubicBezTo>
                    <a:pt x="89087" y="84372"/>
                    <a:pt x="89013" y="83856"/>
                    <a:pt x="88674" y="83576"/>
                  </a:cubicBezTo>
                  <a:lnTo>
                    <a:pt x="99418" y="71388"/>
                  </a:lnTo>
                  <a:lnTo>
                    <a:pt x="99418" y="69635"/>
                  </a:lnTo>
                  <a:lnTo>
                    <a:pt x="95513" y="65552"/>
                  </a:lnTo>
                  <a:lnTo>
                    <a:pt x="99108" y="61116"/>
                  </a:lnTo>
                  <a:cubicBezTo>
                    <a:pt x="99197" y="61190"/>
                    <a:pt x="99300" y="61249"/>
                    <a:pt x="99418" y="61278"/>
                  </a:cubicBezTo>
                  <a:lnTo>
                    <a:pt x="99418" y="59731"/>
                  </a:lnTo>
                  <a:cubicBezTo>
                    <a:pt x="99374" y="59746"/>
                    <a:pt x="99330" y="59760"/>
                    <a:pt x="99285" y="59775"/>
                  </a:cubicBezTo>
                  <a:lnTo>
                    <a:pt x="93479" y="49975"/>
                  </a:lnTo>
                  <a:lnTo>
                    <a:pt x="99418" y="43903"/>
                  </a:lnTo>
                  <a:lnTo>
                    <a:pt x="99418" y="42282"/>
                  </a:lnTo>
                  <a:cubicBezTo>
                    <a:pt x="99271" y="42341"/>
                    <a:pt x="99153" y="42459"/>
                    <a:pt x="99079" y="42606"/>
                  </a:cubicBezTo>
                  <a:lnTo>
                    <a:pt x="87112" y="39202"/>
                  </a:lnTo>
                  <a:lnTo>
                    <a:pt x="85270" y="36078"/>
                  </a:lnTo>
                  <a:cubicBezTo>
                    <a:pt x="85535" y="36004"/>
                    <a:pt x="85742" y="35768"/>
                    <a:pt x="85786" y="35488"/>
                  </a:cubicBezTo>
                  <a:lnTo>
                    <a:pt x="99344" y="27265"/>
                  </a:lnTo>
                  <a:cubicBezTo>
                    <a:pt x="99374" y="27265"/>
                    <a:pt x="99388" y="27279"/>
                    <a:pt x="99418" y="27294"/>
                  </a:cubicBezTo>
                  <a:lnTo>
                    <a:pt x="99418" y="25349"/>
                  </a:lnTo>
                  <a:lnTo>
                    <a:pt x="95645" y="18820"/>
                  </a:lnTo>
                  <a:lnTo>
                    <a:pt x="99167" y="13220"/>
                  </a:lnTo>
                  <a:cubicBezTo>
                    <a:pt x="99212" y="13367"/>
                    <a:pt x="99300" y="13485"/>
                    <a:pt x="99418" y="13574"/>
                  </a:cubicBezTo>
                  <a:lnTo>
                    <a:pt x="99418" y="12262"/>
                  </a:lnTo>
                  <a:cubicBezTo>
                    <a:pt x="99388" y="12262"/>
                    <a:pt x="99344" y="12277"/>
                    <a:pt x="99315" y="12292"/>
                  </a:cubicBezTo>
                  <a:lnTo>
                    <a:pt x="93788" y="15637"/>
                  </a:lnTo>
                  <a:lnTo>
                    <a:pt x="85093" y="605"/>
                  </a:lnTo>
                  <a:cubicBezTo>
                    <a:pt x="85226" y="428"/>
                    <a:pt x="85285" y="207"/>
                    <a:pt x="85270" y="1"/>
                  </a:cubicBezTo>
                  <a:lnTo>
                    <a:pt x="83737" y="1"/>
                  </a:lnTo>
                  <a:cubicBezTo>
                    <a:pt x="83737" y="60"/>
                    <a:pt x="83737" y="133"/>
                    <a:pt x="83737" y="192"/>
                  </a:cubicBezTo>
                  <a:lnTo>
                    <a:pt x="68985" y="8563"/>
                  </a:lnTo>
                  <a:lnTo>
                    <a:pt x="64417" y="841"/>
                  </a:lnTo>
                  <a:cubicBezTo>
                    <a:pt x="64549" y="693"/>
                    <a:pt x="64608" y="516"/>
                    <a:pt x="64623" y="325"/>
                  </a:cubicBezTo>
                  <a:lnTo>
                    <a:pt x="64623" y="192"/>
                  </a:lnTo>
                  <a:cubicBezTo>
                    <a:pt x="64623" y="133"/>
                    <a:pt x="64608" y="60"/>
                    <a:pt x="64594" y="1"/>
                  </a:cubicBezTo>
                  <a:lnTo>
                    <a:pt x="63061" y="1"/>
                  </a:lnTo>
                  <a:cubicBezTo>
                    <a:pt x="63046" y="60"/>
                    <a:pt x="63032" y="133"/>
                    <a:pt x="63032" y="192"/>
                  </a:cubicBezTo>
                  <a:lnTo>
                    <a:pt x="63032" y="266"/>
                  </a:lnTo>
                  <a:lnTo>
                    <a:pt x="53246" y="8077"/>
                  </a:lnTo>
                  <a:lnTo>
                    <a:pt x="32923" y="89"/>
                  </a:lnTo>
                  <a:cubicBezTo>
                    <a:pt x="32923" y="60"/>
                    <a:pt x="32923" y="30"/>
                    <a:pt x="32923" y="1"/>
                  </a:cubicBezTo>
                  <a:lnTo>
                    <a:pt x="31391" y="1"/>
                  </a:lnTo>
                  <a:cubicBezTo>
                    <a:pt x="31376" y="163"/>
                    <a:pt x="31405" y="340"/>
                    <a:pt x="31494" y="487"/>
                  </a:cubicBezTo>
                  <a:lnTo>
                    <a:pt x="29475" y="2978"/>
                  </a:lnTo>
                  <a:lnTo>
                    <a:pt x="26026" y="148"/>
                  </a:lnTo>
                  <a:cubicBezTo>
                    <a:pt x="26026" y="89"/>
                    <a:pt x="26026" y="45"/>
                    <a:pt x="26026" y="1"/>
                  </a:cubicBezTo>
                  <a:lnTo>
                    <a:pt x="24493" y="1"/>
                  </a:lnTo>
                  <a:cubicBezTo>
                    <a:pt x="24479" y="222"/>
                    <a:pt x="24552" y="458"/>
                    <a:pt x="24700" y="620"/>
                  </a:cubicBezTo>
                  <a:lnTo>
                    <a:pt x="16255" y="10214"/>
                  </a:lnTo>
                  <a:lnTo>
                    <a:pt x="1371" y="310"/>
                  </a:lnTo>
                  <a:cubicBezTo>
                    <a:pt x="1371" y="207"/>
                    <a:pt x="1341" y="89"/>
                    <a:pt x="1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6"/>
          <p:cNvSpPr txBox="1">
            <a:spLocks noGrp="1"/>
          </p:cNvSpPr>
          <p:nvPr>
            <p:ph type="title"/>
          </p:nvPr>
        </p:nvSpPr>
        <p:spPr>
          <a:xfrm>
            <a:off x="713225" y="539500"/>
            <a:ext cx="7717500" cy="612900"/>
          </a:xfrm>
          <a:prstGeom prst="rect">
            <a:avLst/>
          </a:prstGeom>
        </p:spPr>
        <p:txBody>
          <a:bodyPr spcFirstLastPara="1" wrap="square" lIns="91425" tIns="0" rIns="91425" bIns="91425" anchor="t" anchorCtr="0">
            <a:noAutofit/>
          </a:bodyPr>
          <a:lstStyle>
            <a:lvl1pPr lvl="0" algn="ctr">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46" name="Google Shape;46;p6"/>
          <p:cNvSpPr/>
          <p:nvPr/>
        </p:nvSpPr>
        <p:spPr>
          <a:xfrm>
            <a:off x="-11275" y="1256350"/>
            <a:ext cx="9155400" cy="3887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 name="Google Shape;47;p6"/>
          <p:cNvCxnSpPr/>
          <p:nvPr/>
        </p:nvCxnSpPr>
        <p:spPr>
          <a:xfrm>
            <a:off x="0" y="1256350"/>
            <a:ext cx="9144000" cy="0"/>
          </a:xfrm>
          <a:prstGeom prst="straightConnector1">
            <a:avLst/>
          </a:prstGeom>
          <a:noFill/>
          <a:ln w="9525"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3637776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48"/>
        <p:cNvGrpSpPr/>
        <p:nvPr/>
      </p:nvGrpSpPr>
      <p:grpSpPr>
        <a:xfrm>
          <a:off x="0" y="0"/>
          <a:ext cx="0" cy="0"/>
          <a:chOff x="0" y="0"/>
          <a:chExt cx="0" cy="0"/>
        </a:xfrm>
      </p:grpSpPr>
      <p:grpSp>
        <p:nvGrpSpPr>
          <p:cNvPr id="49" name="Google Shape;49;p7"/>
          <p:cNvGrpSpPr/>
          <p:nvPr/>
        </p:nvGrpSpPr>
        <p:grpSpPr>
          <a:xfrm rot="10800000" flipH="1">
            <a:off x="93061" y="-70"/>
            <a:ext cx="8957864" cy="5143442"/>
            <a:chOff x="1599575" y="2987725"/>
            <a:chExt cx="4328725" cy="2485475"/>
          </a:xfrm>
        </p:grpSpPr>
        <p:sp>
          <p:nvSpPr>
            <p:cNvPr id="50" name="Google Shape;50;p7"/>
            <p:cNvSpPr/>
            <p:nvPr/>
          </p:nvSpPr>
          <p:spPr>
            <a:xfrm>
              <a:off x="1599575" y="2987725"/>
              <a:ext cx="1846600" cy="2485475"/>
            </a:xfrm>
            <a:custGeom>
              <a:avLst/>
              <a:gdLst/>
              <a:ahLst/>
              <a:cxnLst/>
              <a:rect l="l" t="t" r="r" b="b"/>
              <a:pathLst>
                <a:path w="73864" h="99419" extrusionOk="0">
                  <a:moveTo>
                    <a:pt x="10729" y="693"/>
                  </a:moveTo>
                  <a:lnTo>
                    <a:pt x="20190" y="8254"/>
                  </a:lnTo>
                  <a:lnTo>
                    <a:pt x="11304" y="11746"/>
                  </a:lnTo>
                  <a:cubicBezTo>
                    <a:pt x="11184" y="11654"/>
                    <a:pt x="11042" y="11597"/>
                    <a:pt x="10886" y="11597"/>
                  </a:cubicBezTo>
                  <a:cubicBezTo>
                    <a:pt x="10868" y="11597"/>
                    <a:pt x="10850" y="11597"/>
                    <a:pt x="10832" y="11599"/>
                  </a:cubicBezTo>
                  <a:cubicBezTo>
                    <a:pt x="10813" y="11597"/>
                    <a:pt x="10794" y="11596"/>
                    <a:pt x="10776" y="11596"/>
                  </a:cubicBezTo>
                  <a:cubicBezTo>
                    <a:pt x="10648" y="11596"/>
                    <a:pt x="10522" y="11640"/>
                    <a:pt x="10419" y="11717"/>
                  </a:cubicBezTo>
                  <a:lnTo>
                    <a:pt x="5217" y="8769"/>
                  </a:lnTo>
                  <a:lnTo>
                    <a:pt x="9771" y="1076"/>
                  </a:lnTo>
                  <a:cubicBezTo>
                    <a:pt x="9845" y="1106"/>
                    <a:pt x="9948" y="1121"/>
                    <a:pt x="10036" y="1121"/>
                  </a:cubicBezTo>
                  <a:cubicBezTo>
                    <a:pt x="10331" y="1106"/>
                    <a:pt x="10596" y="944"/>
                    <a:pt x="10729" y="693"/>
                  </a:cubicBezTo>
                  <a:close/>
                  <a:moveTo>
                    <a:pt x="47985" y="546"/>
                  </a:moveTo>
                  <a:cubicBezTo>
                    <a:pt x="48124" y="741"/>
                    <a:pt x="48342" y="857"/>
                    <a:pt x="48576" y="857"/>
                  </a:cubicBezTo>
                  <a:cubicBezTo>
                    <a:pt x="48590" y="857"/>
                    <a:pt x="48604" y="856"/>
                    <a:pt x="48618" y="855"/>
                  </a:cubicBezTo>
                  <a:cubicBezTo>
                    <a:pt x="48677" y="855"/>
                    <a:pt x="48751" y="855"/>
                    <a:pt x="48810" y="826"/>
                  </a:cubicBezTo>
                  <a:lnTo>
                    <a:pt x="57284" y="10435"/>
                  </a:lnTo>
                  <a:lnTo>
                    <a:pt x="53157" y="13191"/>
                  </a:lnTo>
                  <a:cubicBezTo>
                    <a:pt x="53052" y="13111"/>
                    <a:pt x="52910" y="13056"/>
                    <a:pt x="52776" y="13056"/>
                  </a:cubicBezTo>
                  <a:cubicBezTo>
                    <a:pt x="52761" y="13056"/>
                    <a:pt x="52745" y="13056"/>
                    <a:pt x="52730" y="13058"/>
                  </a:cubicBezTo>
                  <a:cubicBezTo>
                    <a:pt x="52671" y="13058"/>
                    <a:pt x="52627" y="13058"/>
                    <a:pt x="52583" y="13073"/>
                  </a:cubicBezTo>
                  <a:lnTo>
                    <a:pt x="44639" y="3287"/>
                  </a:lnTo>
                  <a:lnTo>
                    <a:pt x="47985" y="546"/>
                  </a:lnTo>
                  <a:close/>
                  <a:moveTo>
                    <a:pt x="40940" y="516"/>
                  </a:moveTo>
                  <a:lnTo>
                    <a:pt x="28001" y="13972"/>
                  </a:lnTo>
                  <a:lnTo>
                    <a:pt x="20986" y="8371"/>
                  </a:lnTo>
                  <a:lnTo>
                    <a:pt x="40940" y="516"/>
                  </a:lnTo>
                  <a:close/>
                  <a:moveTo>
                    <a:pt x="72596" y="738"/>
                  </a:moveTo>
                  <a:cubicBezTo>
                    <a:pt x="72655" y="841"/>
                    <a:pt x="72729" y="929"/>
                    <a:pt x="72832" y="1003"/>
                  </a:cubicBezTo>
                  <a:lnTo>
                    <a:pt x="62427" y="14428"/>
                  </a:lnTo>
                  <a:cubicBezTo>
                    <a:pt x="62339" y="14384"/>
                    <a:pt x="62236" y="14370"/>
                    <a:pt x="62133" y="14370"/>
                  </a:cubicBezTo>
                  <a:cubicBezTo>
                    <a:pt x="61897" y="14370"/>
                    <a:pt x="61676" y="14473"/>
                    <a:pt x="61528" y="14650"/>
                  </a:cubicBezTo>
                  <a:lnTo>
                    <a:pt x="57888" y="10508"/>
                  </a:lnTo>
                  <a:lnTo>
                    <a:pt x="72596" y="738"/>
                  </a:lnTo>
                  <a:close/>
                  <a:moveTo>
                    <a:pt x="41279" y="738"/>
                  </a:moveTo>
                  <a:cubicBezTo>
                    <a:pt x="41412" y="811"/>
                    <a:pt x="41559" y="855"/>
                    <a:pt x="41721" y="855"/>
                  </a:cubicBezTo>
                  <a:cubicBezTo>
                    <a:pt x="41839" y="855"/>
                    <a:pt x="41972" y="826"/>
                    <a:pt x="42090" y="767"/>
                  </a:cubicBezTo>
                  <a:lnTo>
                    <a:pt x="44079" y="3228"/>
                  </a:lnTo>
                  <a:lnTo>
                    <a:pt x="29828" y="14885"/>
                  </a:lnTo>
                  <a:cubicBezTo>
                    <a:pt x="29681" y="14723"/>
                    <a:pt x="29475" y="14635"/>
                    <a:pt x="29254" y="14635"/>
                  </a:cubicBezTo>
                  <a:cubicBezTo>
                    <a:pt x="29136" y="14635"/>
                    <a:pt x="29033" y="14664"/>
                    <a:pt x="28929" y="14709"/>
                  </a:cubicBezTo>
                  <a:lnTo>
                    <a:pt x="28310" y="14222"/>
                  </a:lnTo>
                  <a:lnTo>
                    <a:pt x="41279" y="738"/>
                  </a:lnTo>
                  <a:close/>
                  <a:moveTo>
                    <a:pt x="5011" y="9108"/>
                  </a:moveTo>
                  <a:lnTo>
                    <a:pt x="10154" y="12012"/>
                  </a:lnTo>
                  <a:cubicBezTo>
                    <a:pt x="10125" y="12085"/>
                    <a:pt x="10095" y="12144"/>
                    <a:pt x="10080" y="12218"/>
                  </a:cubicBezTo>
                  <a:lnTo>
                    <a:pt x="1076" y="15770"/>
                  </a:lnTo>
                  <a:lnTo>
                    <a:pt x="5011" y="9108"/>
                  </a:lnTo>
                  <a:close/>
                  <a:moveTo>
                    <a:pt x="20544" y="8534"/>
                  </a:moveTo>
                  <a:lnTo>
                    <a:pt x="27721" y="14252"/>
                  </a:lnTo>
                  <a:lnTo>
                    <a:pt x="23403" y="18761"/>
                  </a:lnTo>
                  <a:cubicBezTo>
                    <a:pt x="23359" y="18761"/>
                    <a:pt x="23329" y="18747"/>
                    <a:pt x="23300" y="18747"/>
                  </a:cubicBezTo>
                  <a:cubicBezTo>
                    <a:pt x="23182" y="18747"/>
                    <a:pt x="23064" y="18776"/>
                    <a:pt x="22961" y="18820"/>
                  </a:cubicBezTo>
                  <a:lnTo>
                    <a:pt x="11598" y="12380"/>
                  </a:lnTo>
                  <a:cubicBezTo>
                    <a:pt x="11598" y="12277"/>
                    <a:pt x="11584" y="12174"/>
                    <a:pt x="11539" y="12071"/>
                  </a:cubicBezTo>
                  <a:lnTo>
                    <a:pt x="20544" y="8534"/>
                  </a:lnTo>
                  <a:close/>
                  <a:moveTo>
                    <a:pt x="28030" y="14502"/>
                  </a:moveTo>
                  <a:lnTo>
                    <a:pt x="28620" y="14974"/>
                  </a:lnTo>
                  <a:cubicBezTo>
                    <a:pt x="28458" y="15239"/>
                    <a:pt x="28443" y="15593"/>
                    <a:pt x="28605" y="15873"/>
                  </a:cubicBezTo>
                  <a:lnTo>
                    <a:pt x="24169" y="19513"/>
                  </a:lnTo>
                  <a:lnTo>
                    <a:pt x="24051" y="19454"/>
                  </a:lnTo>
                  <a:cubicBezTo>
                    <a:pt x="24037" y="19248"/>
                    <a:pt x="23933" y="19056"/>
                    <a:pt x="23786" y="18923"/>
                  </a:cubicBezTo>
                  <a:lnTo>
                    <a:pt x="28030" y="14502"/>
                  </a:lnTo>
                  <a:close/>
                  <a:moveTo>
                    <a:pt x="57549" y="10729"/>
                  </a:moveTo>
                  <a:lnTo>
                    <a:pt x="61366" y="15062"/>
                  </a:lnTo>
                  <a:cubicBezTo>
                    <a:pt x="61351" y="15269"/>
                    <a:pt x="61396" y="15475"/>
                    <a:pt x="61499" y="15637"/>
                  </a:cubicBezTo>
                  <a:lnTo>
                    <a:pt x="58153" y="19955"/>
                  </a:lnTo>
                  <a:lnTo>
                    <a:pt x="53437" y="14134"/>
                  </a:lnTo>
                  <a:cubicBezTo>
                    <a:pt x="53511" y="13927"/>
                    <a:pt x="53496" y="13692"/>
                    <a:pt x="53408" y="13485"/>
                  </a:cubicBezTo>
                  <a:lnTo>
                    <a:pt x="57549" y="10729"/>
                  </a:lnTo>
                  <a:close/>
                  <a:moveTo>
                    <a:pt x="44330" y="3538"/>
                  </a:moveTo>
                  <a:lnTo>
                    <a:pt x="52200" y="13250"/>
                  </a:lnTo>
                  <a:cubicBezTo>
                    <a:pt x="52008" y="13441"/>
                    <a:pt x="51920" y="13706"/>
                    <a:pt x="51964" y="13986"/>
                  </a:cubicBezTo>
                  <a:lnTo>
                    <a:pt x="38892" y="22681"/>
                  </a:lnTo>
                  <a:lnTo>
                    <a:pt x="30020" y="15593"/>
                  </a:lnTo>
                  <a:cubicBezTo>
                    <a:pt x="30035" y="15475"/>
                    <a:pt x="30035" y="15357"/>
                    <a:pt x="30005" y="15254"/>
                  </a:cubicBezTo>
                  <a:lnTo>
                    <a:pt x="44330" y="3538"/>
                  </a:lnTo>
                  <a:close/>
                  <a:moveTo>
                    <a:pt x="22695" y="20058"/>
                  </a:moveTo>
                  <a:cubicBezTo>
                    <a:pt x="22813" y="20206"/>
                    <a:pt x="22975" y="20294"/>
                    <a:pt x="23167" y="20323"/>
                  </a:cubicBezTo>
                  <a:lnTo>
                    <a:pt x="19733" y="23124"/>
                  </a:lnTo>
                  <a:lnTo>
                    <a:pt x="19733" y="23124"/>
                  </a:lnTo>
                  <a:lnTo>
                    <a:pt x="22695" y="20058"/>
                  </a:lnTo>
                  <a:close/>
                  <a:moveTo>
                    <a:pt x="29858" y="15961"/>
                  </a:moveTo>
                  <a:lnTo>
                    <a:pt x="38553" y="22902"/>
                  </a:lnTo>
                  <a:lnTo>
                    <a:pt x="35340" y="25054"/>
                  </a:lnTo>
                  <a:cubicBezTo>
                    <a:pt x="35207" y="24921"/>
                    <a:pt x="35016" y="24848"/>
                    <a:pt x="34824" y="24848"/>
                  </a:cubicBezTo>
                  <a:cubicBezTo>
                    <a:pt x="34559" y="24848"/>
                    <a:pt x="34323" y="24980"/>
                    <a:pt x="34176" y="25201"/>
                  </a:cubicBezTo>
                  <a:lnTo>
                    <a:pt x="24538" y="19734"/>
                  </a:lnTo>
                  <a:lnTo>
                    <a:pt x="28900" y="16153"/>
                  </a:lnTo>
                  <a:cubicBezTo>
                    <a:pt x="29018" y="16197"/>
                    <a:pt x="29136" y="16226"/>
                    <a:pt x="29254" y="16226"/>
                  </a:cubicBezTo>
                  <a:cubicBezTo>
                    <a:pt x="29268" y="16227"/>
                    <a:pt x="29283" y="16228"/>
                    <a:pt x="29298" y="16228"/>
                  </a:cubicBezTo>
                  <a:cubicBezTo>
                    <a:pt x="29517" y="16228"/>
                    <a:pt x="29720" y="16127"/>
                    <a:pt x="29858" y="15961"/>
                  </a:cubicBezTo>
                  <a:close/>
                  <a:moveTo>
                    <a:pt x="38892" y="23168"/>
                  </a:moveTo>
                  <a:lnTo>
                    <a:pt x="47189" y="29785"/>
                  </a:lnTo>
                  <a:lnTo>
                    <a:pt x="35591" y="25806"/>
                  </a:lnTo>
                  <a:cubicBezTo>
                    <a:pt x="35605" y="25658"/>
                    <a:pt x="35605" y="25511"/>
                    <a:pt x="35561" y="25378"/>
                  </a:cubicBezTo>
                  <a:lnTo>
                    <a:pt x="38892" y="23168"/>
                  </a:lnTo>
                  <a:close/>
                  <a:moveTo>
                    <a:pt x="52126" y="14355"/>
                  </a:moveTo>
                  <a:cubicBezTo>
                    <a:pt x="52264" y="14534"/>
                    <a:pt x="52467" y="14636"/>
                    <a:pt x="52686" y="14636"/>
                  </a:cubicBezTo>
                  <a:cubicBezTo>
                    <a:pt x="52700" y="14636"/>
                    <a:pt x="52715" y="14636"/>
                    <a:pt x="52730" y="14635"/>
                  </a:cubicBezTo>
                  <a:cubicBezTo>
                    <a:pt x="52748" y="14636"/>
                    <a:pt x="52766" y="14637"/>
                    <a:pt x="52784" y="14637"/>
                  </a:cubicBezTo>
                  <a:cubicBezTo>
                    <a:pt x="52942" y="14637"/>
                    <a:pt x="53097" y="14579"/>
                    <a:pt x="53216" y="14473"/>
                  </a:cubicBezTo>
                  <a:lnTo>
                    <a:pt x="57918" y="20279"/>
                  </a:lnTo>
                  <a:lnTo>
                    <a:pt x="49989" y="30536"/>
                  </a:lnTo>
                  <a:cubicBezTo>
                    <a:pt x="49873" y="30459"/>
                    <a:pt x="49735" y="30416"/>
                    <a:pt x="49594" y="30416"/>
                  </a:cubicBezTo>
                  <a:cubicBezTo>
                    <a:pt x="49576" y="30416"/>
                    <a:pt x="49558" y="30416"/>
                    <a:pt x="49541" y="30418"/>
                  </a:cubicBezTo>
                  <a:lnTo>
                    <a:pt x="49541" y="30418"/>
                  </a:lnTo>
                  <a:cubicBezTo>
                    <a:pt x="49522" y="30416"/>
                    <a:pt x="49503" y="30415"/>
                    <a:pt x="49484" y="30415"/>
                  </a:cubicBezTo>
                  <a:cubicBezTo>
                    <a:pt x="49388" y="30415"/>
                    <a:pt x="49293" y="30441"/>
                    <a:pt x="49208" y="30477"/>
                  </a:cubicBezTo>
                  <a:lnTo>
                    <a:pt x="48309" y="30168"/>
                  </a:lnTo>
                  <a:lnTo>
                    <a:pt x="39231" y="22932"/>
                  </a:lnTo>
                  <a:lnTo>
                    <a:pt x="52126" y="14355"/>
                  </a:lnTo>
                  <a:close/>
                  <a:moveTo>
                    <a:pt x="24199" y="19984"/>
                  </a:moveTo>
                  <a:lnTo>
                    <a:pt x="34058" y="25585"/>
                  </a:lnTo>
                  <a:cubicBezTo>
                    <a:pt x="34058" y="25614"/>
                    <a:pt x="34058" y="25644"/>
                    <a:pt x="34058" y="25688"/>
                  </a:cubicBezTo>
                  <a:lnTo>
                    <a:pt x="11038" y="32261"/>
                  </a:lnTo>
                  <a:lnTo>
                    <a:pt x="11009" y="32202"/>
                  </a:lnTo>
                  <a:lnTo>
                    <a:pt x="17420" y="25540"/>
                  </a:lnTo>
                  <a:lnTo>
                    <a:pt x="24199" y="19984"/>
                  </a:lnTo>
                  <a:close/>
                  <a:moveTo>
                    <a:pt x="14826" y="27648"/>
                  </a:moveTo>
                  <a:lnTo>
                    <a:pt x="10758" y="31892"/>
                  </a:lnTo>
                  <a:cubicBezTo>
                    <a:pt x="10626" y="31789"/>
                    <a:pt x="10463" y="31745"/>
                    <a:pt x="10301" y="31745"/>
                  </a:cubicBezTo>
                  <a:cubicBezTo>
                    <a:pt x="9727" y="31745"/>
                    <a:pt x="9476" y="32246"/>
                    <a:pt x="9550" y="32688"/>
                  </a:cubicBezTo>
                  <a:lnTo>
                    <a:pt x="8931" y="32865"/>
                  </a:lnTo>
                  <a:cubicBezTo>
                    <a:pt x="8946" y="32732"/>
                    <a:pt x="8946" y="32600"/>
                    <a:pt x="8931" y="32482"/>
                  </a:cubicBezTo>
                  <a:lnTo>
                    <a:pt x="14826" y="27648"/>
                  </a:lnTo>
                  <a:close/>
                  <a:moveTo>
                    <a:pt x="9609" y="33086"/>
                  </a:moveTo>
                  <a:lnTo>
                    <a:pt x="9329" y="33381"/>
                  </a:lnTo>
                  <a:lnTo>
                    <a:pt x="9093" y="33233"/>
                  </a:lnTo>
                  <a:lnTo>
                    <a:pt x="9609" y="33086"/>
                  </a:lnTo>
                  <a:close/>
                  <a:moveTo>
                    <a:pt x="61808" y="15887"/>
                  </a:moveTo>
                  <a:cubicBezTo>
                    <a:pt x="61911" y="15932"/>
                    <a:pt x="62015" y="15961"/>
                    <a:pt x="62133" y="15961"/>
                  </a:cubicBezTo>
                  <a:lnTo>
                    <a:pt x="62162" y="15961"/>
                  </a:lnTo>
                  <a:lnTo>
                    <a:pt x="73230" y="28517"/>
                  </a:lnTo>
                  <a:cubicBezTo>
                    <a:pt x="73009" y="28783"/>
                    <a:pt x="72964" y="29136"/>
                    <a:pt x="73097" y="29446"/>
                  </a:cubicBezTo>
                  <a:lnTo>
                    <a:pt x="69162" y="33528"/>
                  </a:lnTo>
                  <a:lnTo>
                    <a:pt x="58419" y="20264"/>
                  </a:lnTo>
                  <a:lnTo>
                    <a:pt x="61808" y="15887"/>
                  </a:lnTo>
                  <a:close/>
                  <a:moveTo>
                    <a:pt x="58168" y="20589"/>
                  </a:moveTo>
                  <a:lnTo>
                    <a:pt x="68882" y="33823"/>
                  </a:lnTo>
                  <a:lnTo>
                    <a:pt x="66406" y="36402"/>
                  </a:lnTo>
                  <a:lnTo>
                    <a:pt x="50239" y="30846"/>
                  </a:lnTo>
                  <a:lnTo>
                    <a:pt x="58168" y="20589"/>
                  </a:lnTo>
                  <a:close/>
                  <a:moveTo>
                    <a:pt x="69133" y="34132"/>
                  </a:moveTo>
                  <a:lnTo>
                    <a:pt x="72743" y="38568"/>
                  </a:lnTo>
                  <a:lnTo>
                    <a:pt x="66819" y="36549"/>
                  </a:lnTo>
                  <a:lnTo>
                    <a:pt x="69133" y="34132"/>
                  </a:lnTo>
                  <a:close/>
                  <a:moveTo>
                    <a:pt x="35429" y="26174"/>
                  </a:moveTo>
                  <a:lnTo>
                    <a:pt x="48117" y="30536"/>
                  </a:lnTo>
                  <a:lnTo>
                    <a:pt x="48795" y="31067"/>
                  </a:lnTo>
                  <a:cubicBezTo>
                    <a:pt x="48751" y="31317"/>
                    <a:pt x="48810" y="31568"/>
                    <a:pt x="48972" y="31774"/>
                  </a:cubicBezTo>
                  <a:lnTo>
                    <a:pt x="48987" y="31774"/>
                  </a:lnTo>
                  <a:lnTo>
                    <a:pt x="43077" y="38612"/>
                  </a:lnTo>
                  <a:lnTo>
                    <a:pt x="35296" y="26292"/>
                  </a:lnTo>
                  <a:cubicBezTo>
                    <a:pt x="35340" y="26263"/>
                    <a:pt x="35384" y="26218"/>
                    <a:pt x="35429" y="26174"/>
                  </a:cubicBezTo>
                  <a:close/>
                  <a:moveTo>
                    <a:pt x="34117" y="26086"/>
                  </a:moveTo>
                  <a:lnTo>
                    <a:pt x="21472" y="40735"/>
                  </a:lnTo>
                  <a:lnTo>
                    <a:pt x="9682" y="33587"/>
                  </a:lnTo>
                  <a:lnTo>
                    <a:pt x="9992" y="33263"/>
                  </a:lnTo>
                  <a:cubicBezTo>
                    <a:pt x="10095" y="33307"/>
                    <a:pt x="10213" y="33322"/>
                    <a:pt x="10316" y="33322"/>
                  </a:cubicBezTo>
                  <a:cubicBezTo>
                    <a:pt x="10326" y="33322"/>
                    <a:pt x="10335" y="33322"/>
                    <a:pt x="10345" y="33322"/>
                  </a:cubicBezTo>
                  <a:cubicBezTo>
                    <a:pt x="10716" y="33322"/>
                    <a:pt x="11039" y="33046"/>
                    <a:pt x="11068" y="32659"/>
                  </a:cubicBezTo>
                  <a:lnTo>
                    <a:pt x="34117" y="26086"/>
                  </a:lnTo>
                  <a:close/>
                  <a:moveTo>
                    <a:pt x="50298" y="31288"/>
                  </a:moveTo>
                  <a:lnTo>
                    <a:pt x="66097" y="36711"/>
                  </a:lnTo>
                  <a:lnTo>
                    <a:pt x="61027" y="41987"/>
                  </a:lnTo>
                  <a:cubicBezTo>
                    <a:pt x="60895" y="41869"/>
                    <a:pt x="60718" y="41810"/>
                    <a:pt x="60541" y="41810"/>
                  </a:cubicBezTo>
                  <a:cubicBezTo>
                    <a:pt x="60379" y="41810"/>
                    <a:pt x="60231" y="41855"/>
                    <a:pt x="60099" y="41943"/>
                  </a:cubicBezTo>
                  <a:lnTo>
                    <a:pt x="50122" y="31730"/>
                  </a:lnTo>
                  <a:cubicBezTo>
                    <a:pt x="50225" y="31597"/>
                    <a:pt x="50284" y="31450"/>
                    <a:pt x="50298" y="31288"/>
                  </a:cubicBezTo>
                  <a:close/>
                  <a:moveTo>
                    <a:pt x="66509" y="36859"/>
                  </a:moveTo>
                  <a:lnTo>
                    <a:pt x="72773" y="39010"/>
                  </a:lnTo>
                  <a:cubicBezTo>
                    <a:pt x="72788" y="39055"/>
                    <a:pt x="72788" y="39114"/>
                    <a:pt x="72802" y="39158"/>
                  </a:cubicBezTo>
                  <a:lnTo>
                    <a:pt x="64225" y="46173"/>
                  </a:lnTo>
                  <a:lnTo>
                    <a:pt x="61175" y="43063"/>
                  </a:lnTo>
                  <a:cubicBezTo>
                    <a:pt x="61307" y="42827"/>
                    <a:pt x="61337" y="42562"/>
                    <a:pt x="61263" y="42326"/>
                  </a:cubicBezTo>
                  <a:lnTo>
                    <a:pt x="66509" y="36859"/>
                  </a:lnTo>
                  <a:close/>
                  <a:moveTo>
                    <a:pt x="34426" y="26336"/>
                  </a:moveTo>
                  <a:cubicBezTo>
                    <a:pt x="34529" y="26400"/>
                    <a:pt x="34643" y="26442"/>
                    <a:pt x="34768" y="26442"/>
                  </a:cubicBezTo>
                  <a:cubicBezTo>
                    <a:pt x="34786" y="26442"/>
                    <a:pt x="34805" y="26441"/>
                    <a:pt x="34824" y="26439"/>
                  </a:cubicBezTo>
                  <a:lnTo>
                    <a:pt x="34913" y="26439"/>
                  </a:lnTo>
                  <a:lnTo>
                    <a:pt x="42812" y="38922"/>
                  </a:lnTo>
                  <a:lnTo>
                    <a:pt x="34456" y="48604"/>
                  </a:lnTo>
                  <a:lnTo>
                    <a:pt x="21811" y="40941"/>
                  </a:lnTo>
                  <a:lnTo>
                    <a:pt x="34426" y="26336"/>
                  </a:lnTo>
                  <a:close/>
                  <a:moveTo>
                    <a:pt x="72581" y="39850"/>
                  </a:moveTo>
                  <a:lnTo>
                    <a:pt x="67099" y="49120"/>
                  </a:lnTo>
                  <a:lnTo>
                    <a:pt x="64505" y="46453"/>
                  </a:lnTo>
                  <a:lnTo>
                    <a:pt x="72581" y="39850"/>
                  </a:lnTo>
                  <a:close/>
                  <a:moveTo>
                    <a:pt x="9402" y="33896"/>
                  </a:moveTo>
                  <a:lnTo>
                    <a:pt x="21207" y="41059"/>
                  </a:lnTo>
                  <a:lnTo>
                    <a:pt x="13249" y="50284"/>
                  </a:lnTo>
                  <a:lnTo>
                    <a:pt x="1371" y="43078"/>
                  </a:lnTo>
                  <a:cubicBezTo>
                    <a:pt x="1430" y="42827"/>
                    <a:pt x="1371" y="42562"/>
                    <a:pt x="1238" y="42356"/>
                  </a:cubicBezTo>
                  <a:lnTo>
                    <a:pt x="9402" y="33896"/>
                  </a:lnTo>
                  <a:close/>
                  <a:moveTo>
                    <a:pt x="49797" y="31951"/>
                  </a:moveTo>
                  <a:lnTo>
                    <a:pt x="59848" y="42253"/>
                  </a:lnTo>
                  <a:cubicBezTo>
                    <a:pt x="59716" y="42533"/>
                    <a:pt x="59760" y="42872"/>
                    <a:pt x="59937" y="43122"/>
                  </a:cubicBezTo>
                  <a:lnTo>
                    <a:pt x="51463" y="51920"/>
                  </a:lnTo>
                  <a:lnTo>
                    <a:pt x="43298" y="38966"/>
                  </a:lnTo>
                  <a:lnTo>
                    <a:pt x="49326" y="31966"/>
                  </a:lnTo>
                  <a:cubicBezTo>
                    <a:pt x="49385" y="31981"/>
                    <a:pt x="49458" y="31995"/>
                    <a:pt x="49532" y="31995"/>
                  </a:cubicBezTo>
                  <a:cubicBezTo>
                    <a:pt x="49621" y="31995"/>
                    <a:pt x="49709" y="31981"/>
                    <a:pt x="49797" y="31951"/>
                  </a:cubicBezTo>
                  <a:close/>
                  <a:moveTo>
                    <a:pt x="60880" y="43328"/>
                  </a:moveTo>
                  <a:lnTo>
                    <a:pt x="63930" y="46423"/>
                  </a:lnTo>
                  <a:lnTo>
                    <a:pt x="53423" y="55015"/>
                  </a:lnTo>
                  <a:lnTo>
                    <a:pt x="51684" y="52274"/>
                  </a:lnTo>
                  <a:lnTo>
                    <a:pt x="60261" y="43358"/>
                  </a:lnTo>
                  <a:cubicBezTo>
                    <a:pt x="60349" y="43387"/>
                    <a:pt x="60438" y="43402"/>
                    <a:pt x="60541" y="43402"/>
                  </a:cubicBezTo>
                  <a:cubicBezTo>
                    <a:pt x="60659" y="43402"/>
                    <a:pt x="60777" y="43387"/>
                    <a:pt x="60880" y="43328"/>
                  </a:cubicBezTo>
                  <a:close/>
                  <a:moveTo>
                    <a:pt x="43033" y="39290"/>
                  </a:moveTo>
                  <a:lnTo>
                    <a:pt x="51197" y="52215"/>
                  </a:lnTo>
                  <a:lnTo>
                    <a:pt x="47646" y="55899"/>
                  </a:lnTo>
                  <a:cubicBezTo>
                    <a:pt x="47526" y="55793"/>
                    <a:pt x="47372" y="55735"/>
                    <a:pt x="47213" y="55735"/>
                  </a:cubicBezTo>
                  <a:cubicBezTo>
                    <a:pt x="47195" y="55735"/>
                    <a:pt x="47177" y="55736"/>
                    <a:pt x="47159" y="55737"/>
                  </a:cubicBezTo>
                  <a:cubicBezTo>
                    <a:pt x="47145" y="55736"/>
                    <a:pt x="47130" y="55736"/>
                    <a:pt x="47115" y="55736"/>
                  </a:cubicBezTo>
                  <a:cubicBezTo>
                    <a:pt x="46924" y="55736"/>
                    <a:pt x="46736" y="55823"/>
                    <a:pt x="46599" y="55973"/>
                  </a:cubicBezTo>
                  <a:lnTo>
                    <a:pt x="34810" y="48825"/>
                  </a:lnTo>
                  <a:lnTo>
                    <a:pt x="43033" y="39290"/>
                  </a:lnTo>
                  <a:close/>
                  <a:moveTo>
                    <a:pt x="51404" y="52569"/>
                  </a:moveTo>
                  <a:lnTo>
                    <a:pt x="53099" y="55266"/>
                  </a:lnTo>
                  <a:lnTo>
                    <a:pt x="49842" y="57933"/>
                  </a:lnTo>
                  <a:lnTo>
                    <a:pt x="47896" y="56754"/>
                  </a:lnTo>
                  <a:cubicBezTo>
                    <a:pt x="47940" y="56577"/>
                    <a:pt x="47940" y="56400"/>
                    <a:pt x="47882" y="56238"/>
                  </a:cubicBezTo>
                  <a:lnTo>
                    <a:pt x="51404" y="52569"/>
                  </a:lnTo>
                  <a:close/>
                  <a:moveTo>
                    <a:pt x="21561" y="41265"/>
                  </a:moveTo>
                  <a:lnTo>
                    <a:pt x="34191" y="48914"/>
                  </a:lnTo>
                  <a:lnTo>
                    <a:pt x="26232" y="58154"/>
                  </a:lnTo>
                  <a:lnTo>
                    <a:pt x="13588" y="50491"/>
                  </a:lnTo>
                  <a:lnTo>
                    <a:pt x="21561" y="41265"/>
                  </a:lnTo>
                  <a:close/>
                  <a:moveTo>
                    <a:pt x="67187" y="49783"/>
                  </a:moveTo>
                  <a:lnTo>
                    <a:pt x="73097" y="55826"/>
                  </a:lnTo>
                  <a:cubicBezTo>
                    <a:pt x="72964" y="55988"/>
                    <a:pt x="72891" y="56194"/>
                    <a:pt x="72891" y="56400"/>
                  </a:cubicBezTo>
                  <a:lnTo>
                    <a:pt x="61307" y="59716"/>
                  </a:lnTo>
                  <a:lnTo>
                    <a:pt x="67187" y="49783"/>
                  </a:lnTo>
                  <a:close/>
                  <a:moveTo>
                    <a:pt x="64196" y="46703"/>
                  </a:moveTo>
                  <a:lnTo>
                    <a:pt x="66893" y="49474"/>
                  </a:lnTo>
                  <a:lnTo>
                    <a:pt x="60747" y="59864"/>
                  </a:lnTo>
                  <a:lnTo>
                    <a:pt x="57137" y="60895"/>
                  </a:lnTo>
                  <a:lnTo>
                    <a:pt x="53629" y="55339"/>
                  </a:lnTo>
                  <a:lnTo>
                    <a:pt x="64196" y="46703"/>
                  </a:lnTo>
                  <a:close/>
                  <a:moveTo>
                    <a:pt x="53305" y="55605"/>
                  </a:moveTo>
                  <a:lnTo>
                    <a:pt x="56739" y="61013"/>
                  </a:lnTo>
                  <a:lnTo>
                    <a:pt x="56223" y="61161"/>
                  </a:lnTo>
                  <a:cubicBezTo>
                    <a:pt x="56085" y="61009"/>
                    <a:pt x="55882" y="60909"/>
                    <a:pt x="55675" y="60909"/>
                  </a:cubicBezTo>
                  <a:cubicBezTo>
                    <a:pt x="55661" y="60909"/>
                    <a:pt x="55647" y="60909"/>
                    <a:pt x="55633" y="60910"/>
                  </a:cubicBezTo>
                  <a:cubicBezTo>
                    <a:pt x="55618" y="60909"/>
                    <a:pt x="55603" y="60908"/>
                    <a:pt x="55588" y="60908"/>
                  </a:cubicBezTo>
                  <a:cubicBezTo>
                    <a:pt x="55397" y="60908"/>
                    <a:pt x="55210" y="60994"/>
                    <a:pt x="55073" y="61131"/>
                  </a:cubicBezTo>
                  <a:lnTo>
                    <a:pt x="50195" y="58154"/>
                  </a:lnTo>
                  <a:lnTo>
                    <a:pt x="53305" y="55605"/>
                  </a:lnTo>
                  <a:close/>
                  <a:moveTo>
                    <a:pt x="56945" y="61367"/>
                  </a:moveTo>
                  <a:lnTo>
                    <a:pt x="57859" y="62811"/>
                  </a:lnTo>
                  <a:lnTo>
                    <a:pt x="56370" y="61897"/>
                  </a:lnTo>
                  <a:cubicBezTo>
                    <a:pt x="56400" y="61780"/>
                    <a:pt x="56400" y="61662"/>
                    <a:pt x="56385" y="61529"/>
                  </a:cubicBezTo>
                  <a:lnTo>
                    <a:pt x="56945" y="61367"/>
                  </a:lnTo>
                  <a:close/>
                  <a:moveTo>
                    <a:pt x="60452" y="60365"/>
                  </a:moveTo>
                  <a:lnTo>
                    <a:pt x="58713" y="63327"/>
                  </a:lnTo>
                  <a:lnTo>
                    <a:pt x="58625" y="63268"/>
                  </a:lnTo>
                  <a:lnTo>
                    <a:pt x="57358" y="61249"/>
                  </a:lnTo>
                  <a:lnTo>
                    <a:pt x="60452" y="60365"/>
                  </a:lnTo>
                  <a:close/>
                  <a:moveTo>
                    <a:pt x="49886" y="58419"/>
                  </a:moveTo>
                  <a:lnTo>
                    <a:pt x="54896" y="61470"/>
                  </a:lnTo>
                  <a:cubicBezTo>
                    <a:pt x="54882" y="61500"/>
                    <a:pt x="54882" y="61514"/>
                    <a:pt x="54882" y="61544"/>
                  </a:cubicBezTo>
                  <a:lnTo>
                    <a:pt x="41309" y="65420"/>
                  </a:lnTo>
                  <a:lnTo>
                    <a:pt x="49886" y="58419"/>
                  </a:lnTo>
                  <a:close/>
                  <a:moveTo>
                    <a:pt x="34544" y="49120"/>
                  </a:moveTo>
                  <a:lnTo>
                    <a:pt x="46423" y="56327"/>
                  </a:lnTo>
                  <a:cubicBezTo>
                    <a:pt x="46364" y="56562"/>
                    <a:pt x="46408" y="56828"/>
                    <a:pt x="46555" y="57034"/>
                  </a:cubicBezTo>
                  <a:lnTo>
                    <a:pt x="38391" y="65523"/>
                  </a:lnTo>
                  <a:lnTo>
                    <a:pt x="26586" y="58360"/>
                  </a:lnTo>
                  <a:lnTo>
                    <a:pt x="34544" y="49120"/>
                  </a:lnTo>
                  <a:close/>
                  <a:moveTo>
                    <a:pt x="47690" y="57108"/>
                  </a:moveTo>
                  <a:lnTo>
                    <a:pt x="49517" y="58213"/>
                  </a:lnTo>
                  <a:lnTo>
                    <a:pt x="40351" y="65700"/>
                  </a:lnTo>
                  <a:lnTo>
                    <a:pt x="39467" y="65950"/>
                  </a:lnTo>
                  <a:cubicBezTo>
                    <a:pt x="39393" y="65950"/>
                    <a:pt x="39334" y="65980"/>
                    <a:pt x="39275" y="65994"/>
                  </a:cubicBezTo>
                  <a:lnTo>
                    <a:pt x="39201" y="66024"/>
                  </a:lnTo>
                  <a:lnTo>
                    <a:pt x="38744" y="65729"/>
                  </a:lnTo>
                  <a:lnTo>
                    <a:pt x="46879" y="57270"/>
                  </a:lnTo>
                  <a:cubicBezTo>
                    <a:pt x="46968" y="57299"/>
                    <a:pt x="47071" y="57314"/>
                    <a:pt x="47159" y="57314"/>
                  </a:cubicBezTo>
                  <a:cubicBezTo>
                    <a:pt x="47366" y="57314"/>
                    <a:pt x="47557" y="57240"/>
                    <a:pt x="47690" y="57108"/>
                  </a:cubicBezTo>
                  <a:close/>
                  <a:moveTo>
                    <a:pt x="38464" y="66024"/>
                  </a:moveTo>
                  <a:lnTo>
                    <a:pt x="38700" y="66171"/>
                  </a:lnTo>
                  <a:lnTo>
                    <a:pt x="38184" y="66319"/>
                  </a:lnTo>
                  <a:lnTo>
                    <a:pt x="38464" y="66024"/>
                  </a:lnTo>
                  <a:close/>
                  <a:moveTo>
                    <a:pt x="38862" y="66525"/>
                  </a:moveTo>
                  <a:lnTo>
                    <a:pt x="38862" y="66525"/>
                  </a:lnTo>
                  <a:cubicBezTo>
                    <a:pt x="38818" y="66658"/>
                    <a:pt x="38818" y="66790"/>
                    <a:pt x="38848" y="66923"/>
                  </a:cubicBezTo>
                  <a:lnTo>
                    <a:pt x="32938" y="71757"/>
                  </a:lnTo>
                  <a:lnTo>
                    <a:pt x="37020" y="67512"/>
                  </a:lnTo>
                  <a:cubicBezTo>
                    <a:pt x="37153" y="67601"/>
                    <a:pt x="37315" y="67660"/>
                    <a:pt x="37477" y="67660"/>
                  </a:cubicBezTo>
                  <a:cubicBezTo>
                    <a:pt x="38052" y="67660"/>
                    <a:pt x="38302" y="67144"/>
                    <a:pt x="38229" y="66702"/>
                  </a:cubicBezTo>
                  <a:lnTo>
                    <a:pt x="38862" y="66525"/>
                  </a:lnTo>
                  <a:close/>
                  <a:moveTo>
                    <a:pt x="13323" y="50785"/>
                  </a:moveTo>
                  <a:lnTo>
                    <a:pt x="25967" y="58449"/>
                  </a:lnTo>
                  <a:lnTo>
                    <a:pt x="13352" y="73068"/>
                  </a:lnTo>
                  <a:cubicBezTo>
                    <a:pt x="13234" y="72995"/>
                    <a:pt x="13101" y="72965"/>
                    <a:pt x="12954" y="72965"/>
                  </a:cubicBezTo>
                  <a:lnTo>
                    <a:pt x="12866" y="72965"/>
                  </a:lnTo>
                  <a:lnTo>
                    <a:pt x="4981" y="60468"/>
                  </a:lnTo>
                  <a:lnTo>
                    <a:pt x="13323" y="50785"/>
                  </a:lnTo>
                  <a:close/>
                  <a:moveTo>
                    <a:pt x="26306" y="58670"/>
                  </a:moveTo>
                  <a:lnTo>
                    <a:pt x="38096" y="65818"/>
                  </a:lnTo>
                  <a:lnTo>
                    <a:pt x="37786" y="66142"/>
                  </a:lnTo>
                  <a:cubicBezTo>
                    <a:pt x="37683" y="66098"/>
                    <a:pt x="37580" y="66068"/>
                    <a:pt x="37462" y="66068"/>
                  </a:cubicBezTo>
                  <a:cubicBezTo>
                    <a:pt x="37079" y="66068"/>
                    <a:pt x="36755" y="66348"/>
                    <a:pt x="36711" y="66731"/>
                  </a:cubicBezTo>
                  <a:lnTo>
                    <a:pt x="13676" y="73319"/>
                  </a:lnTo>
                  <a:lnTo>
                    <a:pt x="26306" y="58670"/>
                  </a:lnTo>
                  <a:close/>
                  <a:moveTo>
                    <a:pt x="54911" y="61942"/>
                  </a:moveTo>
                  <a:cubicBezTo>
                    <a:pt x="54983" y="62270"/>
                    <a:pt x="55275" y="62488"/>
                    <a:pt x="55615" y="62488"/>
                  </a:cubicBezTo>
                  <a:cubicBezTo>
                    <a:pt x="55626" y="62488"/>
                    <a:pt x="55637" y="62487"/>
                    <a:pt x="55648" y="62487"/>
                  </a:cubicBezTo>
                  <a:cubicBezTo>
                    <a:pt x="55854" y="62487"/>
                    <a:pt x="56046" y="62413"/>
                    <a:pt x="56193" y="62251"/>
                  </a:cubicBezTo>
                  <a:lnTo>
                    <a:pt x="58345" y="63563"/>
                  </a:lnTo>
                  <a:cubicBezTo>
                    <a:pt x="58212" y="63740"/>
                    <a:pt x="58153" y="63975"/>
                    <a:pt x="58198" y="64196"/>
                  </a:cubicBezTo>
                  <a:lnTo>
                    <a:pt x="52686" y="73525"/>
                  </a:lnTo>
                  <a:cubicBezTo>
                    <a:pt x="52612" y="73496"/>
                    <a:pt x="52524" y="73496"/>
                    <a:pt x="52450" y="73496"/>
                  </a:cubicBezTo>
                  <a:cubicBezTo>
                    <a:pt x="52435" y="73495"/>
                    <a:pt x="52420" y="73494"/>
                    <a:pt x="52405" y="73494"/>
                  </a:cubicBezTo>
                  <a:cubicBezTo>
                    <a:pt x="52216" y="73494"/>
                    <a:pt x="52041" y="73580"/>
                    <a:pt x="51905" y="73717"/>
                  </a:cubicBezTo>
                  <a:lnTo>
                    <a:pt x="40365" y="66717"/>
                  </a:lnTo>
                  <a:cubicBezTo>
                    <a:pt x="40365" y="66569"/>
                    <a:pt x="40321" y="66422"/>
                    <a:pt x="40248" y="66289"/>
                  </a:cubicBezTo>
                  <a:lnTo>
                    <a:pt x="40542" y="66053"/>
                  </a:lnTo>
                  <a:lnTo>
                    <a:pt x="54911" y="61942"/>
                  </a:lnTo>
                  <a:close/>
                  <a:moveTo>
                    <a:pt x="59671" y="64359"/>
                  </a:moveTo>
                  <a:lnTo>
                    <a:pt x="59671" y="64373"/>
                  </a:lnTo>
                  <a:lnTo>
                    <a:pt x="72979" y="72449"/>
                  </a:lnTo>
                  <a:cubicBezTo>
                    <a:pt x="72920" y="72582"/>
                    <a:pt x="72891" y="72744"/>
                    <a:pt x="72905" y="72906"/>
                  </a:cubicBezTo>
                  <a:lnTo>
                    <a:pt x="66333" y="75485"/>
                  </a:lnTo>
                  <a:lnTo>
                    <a:pt x="59509" y="64653"/>
                  </a:lnTo>
                  <a:cubicBezTo>
                    <a:pt x="59583" y="64565"/>
                    <a:pt x="59627" y="64476"/>
                    <a:pt x="59671" y="64359"/>
                  </a:cubicBezTo>
                  <a:close/>
                  <a:moveTo>
                    <a:pt x="604" y="69605"/>
                  </a:moveTo>
                  <a:lnTo>
                    <a:pt x="12202" y="73599"/>
                  </a:lnTo>
                  <a:cubicBezTo>
                    <a:pt x="12173" y="73731"/>
                    <a:pt x="12188" y="73879"/>
                    <a:pt x="12232" y="74026"/>
                  </a:cubicBezTo>
                  <a:lnTo>
                    <a:pt x="8916" y="76237"/>
                  </a:lnTo>
                  <a:lnTo>
                    <a:pt x="604" y="69605"/>
                  </a:lnTo>
                  <a:close/>
                  <a:moveTo>
                    <a:pt x="58404" y="64653"/>
                  </a:moveTo>
                  <a:cubicBezTo>
                    <a:pt x="58537" y="64801"/>
                    <a:pt x="58743" y="64889"/>
                    <a:pt x="58949" y="64889"/>
                  </a:cubicBezTo>
                  <a:cubicBezTo>
                    <a:pt x="59023" y="64889"/>
                    <a:pt x="59082" y="64874"/>
                    <a:pt x="59156" y="64860"/>
                  </a:cubicBezTo>
                  <a:lnTo>
                    <a:pt x="65964" y="75633"/>
                  </a:lnTo>
                  <a:lnTo>
                    <a:pt x="59347" y="78241"/>
                  </a:lnTo>
                  <a:lnTo>
                    <a:pt x="53202" y="74498"/>
                  </a:lnTo>
                  <a:cubicBezTo>
                    <a:pt x="53261" y="74233"/>
                    <a:pt x="53202" y="73938"/>
                    <a:pt x="53025" y="73731"/>
                  </a:cubicBezTo>
                  <a:lnTo>
                    <a:pt x="58404" y="64653"/>
                  </a:lnTo>
                  <a:close/>
                  <a:moveTo>
                    <a:pt x="28045" y="76281"/>
                  </a:moveTo>
                  <a:lnTo>
                    <a:pt x="25083" y="79346"/>
                  </a:lnTo>
                  <a:cubicBezTo>
                    <a:pt x="24965" y="79199"/>
                    <a:pt x="24803" y="79096"/>
                    <a:pt x="24611" y="79081"/>
                  </a:cubicBezTo>
                  <a:lnTo>
                    <a:pt x="28045" y="76281"/>
                  </a:lnTo>
                  <a:close/>
                  <a:moveTo>
                    <a:pt x="36740" y="67144"/>
                  </a:moveTo>
                  <a:cubicBezTo>
                    <a:pt x="36740" y="67159"/>
                    <a:pt x="36755" y="67173"/>
                    <a:pt x="36770" y="67203"/>
                  </a:cubicBezTo>
                  <a:lnTo>
                    <a:pt x="30359" y="73864"/>
                  </a:lnTo>
                  <a:lnTo>
                    <a:pt x="23580" y="79405"/>
                  </a:lnTo>
                  <a:lnTo>
                    <a:pt x="13720" y="73820"/>
                  </a:lnTo>
                  <a:cubicBezTo>
                    <a:pt x="13720" y="73776"/>
                    <a:pt x="13720" y="73746"/>
                    <a:pt x="13720" y="73717"/>
                  </a:cubicBezTo>
                  <a:lnTo>
                    <a:pt x="36740" y="67144"/>
                  </a:lnTo>
                  <a:close/>
                  <a:moveTo>
                    <a:pt x="73023" y="73289"/>
                  </a:moveTo>
                  <a:cubicBezTo>
                    <a:pt x="73068" y="73363"/>
                    <a:pt x="73127" y="73422"/>
                    <a:pt x="73200" y="73481"/>
                  </a:cubicBezTo>
                  <a:lnTo>
                    <a:pt x="69310" y="80201"/>
                  </a:lnTo>
                  <a:lnTo>
                    <a:pt x="66554" y="75824"/>
                  </a:lnTo>
                  <a:lnTo>
                    <a:pt x="73023" y="73289"/>
                  </a:lnTo>
                  <a:close/>
                  <a:moveTo>
                    <a:pt x="53010" y="74852"/>
                  </a:moveTo>
                  <a:lnTo>
                    <a:pt x="58890" y="78418"/>
                  </a:lnTo>
                  <a:lnTo>
                    <a:pt x="47631" y="82839"/>
                  </a:lnTo>
                  <a:lnTo>
                    <a:pt x="52244" y="75058"/>
                  </a:lnTo>
                  <a:cubicBezTo>
                    <a:pt x="52303" y="75073"/>
                    <a:pt x="52376" y="75087"/>
                    <a:pt x="52450" y="75087"/>
                  </a:cubicBezTo>
                  <a:cubicBezTo>
                    <a:pt x="52656" y="75087"/>
                    <a:pt x="52863" y="75014"/>
                    <a:pt x="53010" y="74852"/>
                  </a:cubicBezTo>
                  <a:close/>
                  <a:moveTo>
                    <a:pt x="66171" y="75972"/>
                  </a:moveTo>
                  <a:lnTo>
                    <a:pt x="69089" y="80584"/>
                  </a:lnTo>
                  <a:lnTo>
                    <a:pt x="67571" y="83222"/>
                  </a:lnTo>
                  <a:lnTo>
                    <a:pt x="59775" y="78492"/>
                  </a:lnTo>
                  <a:lnTo>
                    <a:pt x="66171" y="75972"/>
                  </a:lnTo>
                  <a:close/>
                  <a:moveTo>
                    <a:pt x="13603" y="74203"/>
                  </a:moveTo>
                  <a:lnTo>
                    <a:pt x="23241" y="79671"/>
                  </a:lnTo>
                  <a:lnTo>
                    <a:pt x="18878" y="83237"/>
                  </a:lnTo>
                  <a:cubicBezTo>
                    <a:pt x="18775" y="83193"/>
                    <a:pt x="18643" y="83163"/>
                    <a:pt x="18525" y="83163"/>
                  </a:cubicBezTo>
                  <a:cubicBezTo>
                    <a:pt x="18510" y="83162"/>
                    <a:pt x="18495" y="83162"/>
                    <a:pt x="18480" y="83162"/>
                  </a:cubicBezTo>
                  <a:cubicBezTo>
                    <a:pt x="18261" y="83162"/>
                    <a:pt x="18060" y="83263"/>
                    <a:pt x="17935" y="83429"/>
                  </a:cubicBezTo>
                  <a:lnTo>
                    <a:pt x="9226" y="76502"/>
                  </a:lnTo>
                  <a:lnTo>
                    <a:pt x="12438" y="74365"/>
                  </a:lnTo>
                  <a:cubicBezTo>
                    <a:pt x="12573" y="74473"/>
                    <a:pt x="12733" y="74544"/>
                    <a:pt x="12905" y="74544"/>
                  </a:cubicBezTo>
                  <a:cubicBezTo>
                    <a:pt x="12922" y="74544"/>
                    <a:pt x="12938" y="74543"/>
                    <a:pt x="12954" y="74542"/>
                  </a:cubicBezTo>
                  <a:cubicBezTo>
                    <a:pt x="12967" y="74543"/>
                    <a:pt x="12981" y="74543"/>
                    <a:pt x="12994" y="74543"/>
                  </a:cubicBezTo>
                  <a:cubicBezTo>
                    <a:pt x="13243" y="74543"/>
                    <a:pt x="13463" y="74413"/>
                    <a:pt x="13603" y="74203"/>
                  </a:cubicBezTo>
                  <a:close/>
                  <a:moveTo>
                    <a:pt x="23624" y="79892"/>
                  </a:moveTo>
                  <a:lnTo>
                    <a:pt x="23727" y="79951"/>
                  </a:lnTo>
                  <a:cubicBezTo>
                    <a:pt x="23742" y="80157"/>
                    <a:pt x="23845" y="80349"/>
                    <a:pt x="23992" y="80481"/>
                  </a:cubicBezTo>
                  <a:lnTo>
                    <a:pt x="19748" y="84902"/>
                  </a:lnTo>
                  <a:lnTo>
                    <a:pt x="19159" y="84431"/>
                  </a:lnTo>
                  <a:cubicBezTo>
                    <a:pt x="19335" y="84151"/>
                    <a:pt x="19335" y="83812"/>
                    <a:pt x="19173" y="83517"/>
                  </a:cubicBezTo>
                  <a:lnTo>
                    <a:pt x="23624" y="79892"/>
                  </a:lnTo>
                  <a:close/>
                  <a:moveTo>
                    <a:pt x="69324" y="80968"/>
                  </a:moveTo>
                  <a:lnTo>
                    <a:pt x="72714" y="86332"/>
                  </a:lnTo>
                  <a:lnTo>
                    <a:pt x="67910" y="83429"/>
                  </a:lnTo>
                  <a:lnTo>
                    <a:pt x="69324" y="80968"/>
                  </a:lnTo>
                  <a:close/>
                  <a:moveTo>
                    <a:pt x="40277" y="67129"/>
                  </a:moveTo>
                  <a:lnTo>
                    <a:pt x="51713" y="74070"/>
                  </a:lnTo>
                  <a:cubicBezTo>
                    <a:pt x="51640" y="74350"/>
                    <a:pt x="51713" y="74645"/>
                    <a:pt x="51905" y="74852"/>
                  </a:cubicBezTo>
                  <a:lnTo>
                    <a:pt x="47027" y="83075"/>
                  </a:lnTo>
                  <a:lnTo>
                    <a:pt x="37683" y="86759"/>
                  </a:lnTo>
                  <a:cubicBezTo>
                    <a:pt x="37598" y="86431"/>
                    <a:pt x="37305" y="86213"/>
                    <a:pt x="36978" y="86213"/>
                  </a:cubicBezTo>
                  <a:cubicBezTo>
                    <a:pt x="36968" y="86213"/>
                    <a:pt x="36957" y="86214"/>
                    <a:pt x="36946" y="86214"/>
                  </a:cubicBezTo>
                  <a:cubicBezTo>
                    <a:pt x="36934" y="86213"/>
                    <a:pt x="36922" y="86213"/>
                    <a:pt x="36909" y="86213"/>
                  </a:cubicBezTo>
                  <a:cubicBezTo>
                    <a:pt x="36630" y="86213"/>
                    <a:pt x="36381" y="86372"/>
                    <a:pt x="36269" y="86612"/>
                  </a:cubicBezTo>
                  <a:lnTo>
                    <a:pt x="25127" y="80304"/>
                  </a:lnTo>
                  <a:cubicBezTo>
                    <a:pt x="25230" y="80127"/>
                    <a:pt x="25260" y="79951"/>
                    <a:pt x="25245" y="79759"/>
                  </a:cubicBezTo>
                  <a:lnTo>
                    <a:pt x="30624" y="74159"/>
                  </a:lnTo>
                  <a:lnTo>
                    <a:pt x="39024" y="67291"/>
                  </a:lnTo>
                  <a:cubicBezTo>
                    <a:pt x="39161" y="67442"/>
                    <a:pt x="39349" y="67529"/>
                    <a:pt x="39552" y="67529"/>
                  </a:cubicBezTo>
                  <a:cubicBezTo>
                    <a:pt x="39567" y="67529"/>
                    <a:pt x="39583" y="67528"/>
                    <a:pt x="39599" y="67527"/>
                  </a:cubicBezTo>
                  <a:cubicBezTo>
                    <a:pt x="39612" y="67528"/>
                    <a:pt x="39625" y="67528"/>
                    <a:pt x="39637" y="67528"/>
                  </a:cubicBezTo>
                  <a:cubicBezTo>
                    <a:pt x="39903" y="67528"/>
                    <a:pt x="40151" y="67382"/>
                    <a:pt x="40277" y="67129"/>
                  </a:cubicBezTo>
                  <a:close/>
                  <a:moveTo>
                    <a:pt x="46703" y="83635"/>
                  </a:moveTo>
                  <a:lnTo>
                    <a:pt x="42768" y="90296"/>
                  </a:lnTo>
                  <a:lnTo>
                    <a:pt x="37624" y="87378"/>
                  </a:lnTo>
                  <a:cubicBezTo>
                    <a:pt x="37669" y="87319"/>
                    <a:pt x="37683" y="87246"/>
                    <a:pt x="37698" y="87172"/>
                  </a:cubicBezTo>
                  <a:lnTo>
                    <a:pt x="46703" y="83635"/>
                  </a:lnTo>
                  <a:close/>
                  <a:moveTo>
                    <a:pt x="24832" y="80570"/>
                  </a:moveTo>
                  <a:lnTo>
                    <a:pt x="36180" y="87010"/>
                  </a:lnTo>
                  <a:cubicBezTo>
                    <a:pt x="36180" y="87128"/>
                    <a:pt x="36195" y="87231"/>
                    <a:pt x="36239" y="87319"/>
                  </a:cubicBezTo>
                  <a:lnTo>
                    <a:pt x="27235" y="90871"/>
                  </a:lnTo>
                  <a:lnTo>
                    <a:pt x="20057" y="85138"/>
                  </a:lnTo>
                  <a:lnTo>
                    <a:pt x="24390" y="80643"/>
                  </a:lnTo>
                  <a:lnTo>
                    <a:pt x="24493" y="80643"/>
                  </a:lnTo>
                  <a:cubicBezTo>
                    <a:pt x="24611" y="80643"/>
                    <a:pt x="24714" y="80614"/>
                    <a:pt x="24832" y="80570"/>
                  </a:cubicBezTo>
                  <a:close/>
                  <a:moveTo>
                    <a:pt x="17965" y="84519"/>
                  </a:moveTo>
                  <a:cubicBezTo>
                    <a:pt x="18088" y="84670"/>
                    <a:pt x="18274" y="84757"/>
                    <a:pt x="18477" y="84757"/>
                  </a:cubicBezTo>
                  <a:cubicBezTo>
                    <a:pt x="18493" y="84757"/>
                    <a:pt x="18509" y="84756"/>
                    <a:pt x="18525" y="84755"/>
                  </a:cubicBezTo>
                  <a:cubicBezTo>
                    <a:pt x="18643" y="84755"/>
                    <a:pt x="18746" y="84740"/>
                    <a:pt x="18864" y="84696"/>
                  </a:cubicBezTo>
                  <a:lnTo>
                    <a:pt x="19468" y="85182"/>
                  </a:lnTo>
                  <a:lnTo>
                    <a:pt x="6499" y="98667"/>
                  </a:lnTo>
                  <a:cubicBezTo>
                    <a:pt x="6383" y="98590"/>
                    <a:pt x="6256" y="98546"/>
                    <a:pt x="6118" y="98546"/>
                  </a:cubicBezTo>
                  <a:cubicBezTo>
                    <a:pt x="6098" y="98546"/>
                    <a:pt x="6078" y="98547"/>
                    <a:pt x="6057" y="98549"/>
                  </a:cubicBezTo>
                  <a:cubicBezTo>
                    <a:pt x="5939" y="98549"/>
                    <a:pt x="5807" y="98579"/>
                    <a:pt x="5689" y="98638"/>
                  </a:cubicBezTo>
                  <a:lnTo>
                    <a:pt x="3699" y="96176"/>
                  </a:lnTo>
                  <a:lnTo>
                    <a:pt x="17965" y="84519"/>
                  </a:lnTo>
                  <a:close/>
                  <a:moveTo>
                    <a:pt x="36475" y="87644"/>
                  </a:moveTo>
                  <a:cubicBezTo>
                    <a:pt x="36607" y="87747"/>
                    <a:pt x="36770" y="87806"/>
                    <a:pt x="36946" y="87806"/>
                  </a:cubicBezTo>
                  <a:cubicBezTo>
                    <a:pt x="37094" y="87806"/>
                    <a:pt x="37241" y="87761"/>
                    <a:pt x="37359" y="87688"/>
                  </a:cubicBezTo>
                  <a:lnTo>
                    <a:pt x="42561" y="90635"/>
                  </a:lnTo>
                  <a:lnTo>
                    <a:pt x="38022" y="98328"/>
                  </a:lnTo>
                  <a:cubicBezTo>
                    <a:pt x="37956" y="98295"/>
                    <a:pt x="37881" y="98278"/>
                    <a:pt x="37811" y="98278"/>
                  </a:cubicBezTo>
                  <a:cubicBezTo>
                    <a:pt x="37787" y="98278"/>
                    <a:pt x="37764" y="98280"/>
                    <a:pt x="37742" y="98284"/>
                  </a:cubicBezTo>
                  <a:cubicBezTo>
                    <a:pt x="37448" y="98284"/>
                    <a:pt x="37182" y="98446"/>
                    <a:pt x="37050" y="98697"/>
                  </a:cubicBezTo>
                  <a:lnTo>
                    <a:pt x="27588" y="91151"/>
                  </a:lnTo>
                  <a:lnTo>
                    <a:pt x="36475" y="87644"/>
                  </a:lnTo>
                  <a:close/>
                  <a:moveTo>
                    <a:pt x="59303" y="78668"/>
                  </a:moveTo>
                  <a:lnTo>
                    <a:pt x="67364" y="83561"/>
                  </a:lnTo>
                  <a:lnTo>
                    <a:pt x="58669" y="98579"/>
                  </a:lnTo>
                  <a:cubicBezTo>
                    <a:pt x="58581" y="98564"/>
                    <a:pt x="58507" y="98549"/>
                    <a:pt x="58419" y="98549"/>
                  </a:cubicBezTo>
                  <a:cubicBezTo>
                    <a:pt x="58404" y="98548"/>
                    <a:pt x="58389" y="98548"/>
                    <a:pt x="58374" y="98548"/>
                  </a:cubicBezTo>
                  <a:cubicBezTo>
                    <a:pt x="58155" y="98548"/>
                    <a:pt x="57953" y="98650"/>
                    <a:pt x="57814" y="98829"/>
                  </a:cubicBezTo>
                  <a:lnTo>
                    <a:pt x="43107" y="90488"/>
                  </a:lnTo>
                  <a:lnTo>
                    <a:pt x="47307" y="83399"/>
                  </a:lnTo>
                  <a:lnTo>
                    <a:pt x="59303" y="78668"/>
                  </a:lnTo>
                  <a:close/>
                  <a:moveTo>
                    <a:pt x="19777" y="85433"/>
                  </a:moveTo>
                  <a:lnTo>
                    <a:pt x="26807" y="91048"/>
                  </a:lnTo>
                  <a:lnTo>
                    <a:pt x="6838" y="98888"/>
                  </a:lnTo>
                  <a:lnTo>
                    <a:pt x="19777" y="85433"/>
                  </a:lnTo>
                  <a:close/>
                  <a:moveTo>
                    <a:pt x="9270" y="1"/>
                  </a:moveTo>
                  <a:cubicBezTo>
                    <a:pt x="9255" y="60"/>
                    <a:pt x="9240" y="119"/>
                    <a:pt x="9240" y="192"/>
                  </a:cubicBezTo>
                  <a:lnTo>
                    <a:pt x="9240" y="325"/>
                  </a:lnTo>
                  <a:cubicBezTo>
                    <a:pt x="9240" y="516"/>
                    <a:pt x="9314" y="693"/>
                    <a:pt x="9447" y="841"/>
                  </a:cubicBezTo>
                  <a:lnTo>
                    <a:pt x="4878" y="8563"/>
                  </a:lnTo>
                  <a:lnTo>
                    <a:pt x="0" y="5807"/>
                  </a:lnTo>
                  <a:lnTo>
                    <a:pt x="0" y="6264"/>
                  </a:lnTo>
                  <a:lnTo>
                    <a:pt x="4672" y="8902"/>
                  </a:lnTo>
                  <a:lnTo>
                    <a:pt x="472" y="16005"/>
                  </a:lnTo>
                  <a:lnTo>
                    <a:pt x="0" y="16182"/>
                  </a:lnTo>
                  <a:lnTo>
                    <a:pt x="0" y="16610"/>
                  </a:lnTo>
                  <a:lnTo>
                    <a:pt x="147" y="16551"/>
                  </a:lnTo>
                  <a:lnTo>
                    <a:pt x="0" y="16801"/>
                  </a:lnTo>
                  <a:lnTo>
                    <a:pt x="0" y="17582"/>
                  </a:lnTo>
                  <a:lnTo>
                    <a:pt x="752" y="16315"/>
                  </a:lnTo>
                  <a:lnTo>
                    <a:pt x="10110" y="12631"/>
                  </a:lnTo>
                  <a:cubicBezTo>
                    <a:pt x="10181" y="12959"/>
                    <a:pt x="10474" y="13177"/>
                    <a:pt x="10813" y="13177"/>
                  </a:cubicBezTo>
                  <a:cubicBezTo>
                    <a:pt x="10824" y="13177"/>
                    <a:pt x="10836" y="13176"/>
                    <a:pt x="10847" y="13176"/>
                  </a:cubicBezTo>
                  <a:cubicBezTo>
                    <a:pt x="11127" y="13176"/>
                    <a:pt x="11392" y="13028"/>
                    <a:pt x="11510" y="12778"/>
                  </a:cubicBezTo>
                  <a:lnTo>
                    <a:pt x="22651" y="19100"/>
                  </a:lnTo>
                  <a:cubicBezTo>
                    <a:pt x="22548" y="19262"/>
                    <a:pt x="22519" y="19454"/>
                    <a:pt x="22533" y="19646"/>
                  </a:cubicBezTo>
                  <a:lnTo>
                    <a:pt x="17154" y="25246"/>
                  </a:lnTo>
                  <a:lnTo>
                    <a:pt x="8754" y="32113"/>
                  </a:lnTo>
                  <a:cubicBezTo>
                    <a:pt x="8617" y="31963"/>
                    <a:pt x="8430" y="31876"/>
                    <a:pt x="8239" y="31876"/>
                  </a:cubicBezTo>
                  <a:cubicBezTo>
                    <a:pt x="8224" y="31876"/>
                    <a:pt x="8209" y="31876"/>
                    <a:pt x="8194" y="31877"/>
                  </a:cubicBezTo>
                  <a:cubicBezTo>
                    <a:pt x="8180" y="31877"/>
                    <a:pt x="8167" y="31876"/>
                    <a:pt x="8154" y="31876"/>
                  </a:cubicBezTo>
                  <a:cubicBezTo>
                    <a:pt x="7877" y="31876"/>
                    <a:pt x="7643" y="32022"/>
                    <a:pt x="7516" y="32275"/>
                  </a:cubicBezTo>
                  <a:lnTo>
                    <a:pt x="0" y="27722"/>
                  </a:lnTo>
                  <a:lnTo>
                    <a:pt x="0" y="28178"/>
                  </a:lnTo>
                  <a:lnTo>
                    <a:pt x="7413" y="32673"/>
                  </a:lnTo>
                  <a:cubicBezTo>
                    <a:pt x="7413" y="32821"/>
                    <a:pt x="7457" y="32968"/>
                    <a:pt x="7531" y="33101"/>
                  </a:cubicBezTo>
                  <a:lnTo>
                    <a:pt x="7236" y="33336"/>
                  </a:lnTo>
                  <a:lnTo>
                    <a:pt x="0" y="35414"/>
                  </a:lnTo>
                  <a:lnTo>
                    <a:pt x="0" y="35827"/>
                  </a:lnTo>
                  <a:lnTo>
                    <a:pt x="6470" y="33985"/>
                  </a:lnTo>
                  <a:lnTo>
                    <a:pt x="0" y="39276"/>
                  </a:lnTo>
                  <a:lnTo>
                    <a:pt x="0" y="39791"/>
                  </a:lnTo>
                  <a:lnTo>
                    <a:pt x="7428" y="33705"/>
                  </a:lnTo>
                  <a:lnTo>
                    <a:pt x="8312" y="33454"/>
                  </a:lnTo>
                  <a:cubicBezTo>
                    <a:pt x="8371" y="33440"/>
                    <a:pt x="8444" y="33425"/>
                    <a:pt x="8503" y="33395"/>
                  </a:cubicBezTo>
                  <a:lnTo>
                    <a:pt x="8562" y="33381"/>
                  </a:lnTo>
                  <a:lnTo>
                    <a:pt x="9049" y="33675"/>
                  </a:lnTo>
                  <a:lnTo>
                    <a:pt x="914" y="42135"/>
                  </a:lnTo>
                  <a:cubicBezTo>
                    <a:pt x="811" y="42090"/>
                    <a:pt x="722" y="42076"/>
                    <a:pt x="634" y="42076"/>
                  </a:cubicBezTo>
                  <a:cubicBezTo>
                    <a:pt x="427" y="42076"/>
                    <a:pt x="221" y="42149"/>
                    <a:pt x="88" y="42297"/>
                  </a:cubicBezTo>
                  <a:lnTo>
                    <a:pt x="0" y="42238"/>
                  </a:lnTo>
                  <a:lnTo>
                    <a:pt x="0" y="43638"/>
                  </a:lnTo>
                  <a:lnTo>
                    <a:pt x="133" y="43505"/>
                  </a:lnTo>
                  <a:cubicBezTo>
                    <a:pt x="267" y="43600"/>
                    <a:pt x="414" y="43669"/>
                    <a:pt x="585" y="43669"/>
                  </a:cubicBezTo>
                  <a:cubicBezTo>
                    <a:pt x="601" y="43669"/>
                    <a:pt x="617" y="43669"/>
                    <a:pt x="634" y="43667"/>
                  </a:cubicBezTo>
                  <a:cubicBezTo>
                    <a:pt x="649" y="43668"/>
                    <a:pt x="663" y="43669"/>
                    <a:pt x="678" y="43669"/>
                  </a:cubicBezTo>
                  <a:cubicBezTo>
                    <a:pt x="870" y="43669"/>
                    <a:pt x="1057" y="43582"/>
                    <a:pt x="1194" y="43432"/>
                  </a:cubicBezTo>
                  <a:lnTo>
                    <a:pt x="12984" y="50579"/>
                  </a:lnTo>
                  <a:lnTo>
                    <a:pt x="4760" y="60114"/>
                  </a:lnTo>
                  <a:lnTo>
                    <a:pt x="0" y="52569"/>
                  </a:lnTo>
                  <a:lnTo>
                    <a:pt x="0" y="53320"/>
                  </a:lnTo>
                  <a:lnTo>
                    <a:pt x="4480" y="60424"/>
                  </a:lnTo>
                  <a:lnTo>
                    <a:pt x="0" y="65641"/>
                  </a:lnTo>
                  <a:lnTo>
                    <a:pt x="0" y="66245"/>
                  </a:lnTo>
                  <a:lnTo>
                    <a:pt x="4716" y="60792"/>
                  </a:lnTo>
                  <a:lnTo>
                    <a:pt x="12483" y="73113"/>
                  </a:lnTo>
                  <a:cubicBezTo>
                    <a:pt x="12438" y="73142"/>
                    <a:pt x="12394" y="73186"/>
                    <a:pt x="12365" y="73230"/>
                  </a:cubicBezTo>
                  <a:lnTo>
                    <a:pt x="0" y="68986"/>
                  </a:lnTo>
                  <a:lnTo>
                    <a:pt x="0" y="69635"/>
                  </a:lnTo>
                  <a:lnTo>
                    <a:pt x="8548" y="76458"/>
                  </a:lnTo>
                  <a:lnTo>
                    <a:pt x="0" y="82161"/>
                  </a:lnTo>
                  <a:lnTo>
                    <a:pt x="0" y="82633"/>
                  </a:lnTo>
                  <a:lnTo>
                    <a:pt x="8887" y="76723"/>
                  </a:lnTo>
                  <a:lnTo>
                    <a:pt x="17773" y="83812"/>
                  </a:lnTo>
                  <a:cubicBezTo>
                    <a:pt x="17744" y="83930"/>
                    <a:pt x="17758" y="84033"/>
                    <a:pt x="17773" y="84151"/>
                  </a:cubicBezTo>
                  <a:lnTo>
                    <a:pt x="3449" y="95852"/>
                  </a:lnTo>
                  <a:lnTo>
                    <a:pt x="0" y="91608"/>
                  </a:lnTo>
                  <a:lnTo>
                    <a:pt x="0" y="92242"/>
                  </a:lnTo>
                  <a:lnTo>
                    <a:pt x="3139" y="96117"/>
                  </a:lnTo>
                  <a:lnTo>
                    <a:pt x="0" y="98697"/>
                  </a:lnTo>
                  <a:lnTo>
                    <a:pt x="0" y="99198"/>
                  </a:lnTo>
                  <a:lnTo>
                    <a:pt x="3390" y="96442"/>
                  </a:lnTo>
                  <a:lnTo>
                    <a:pt x="5409" y="98918"/>
                  </a:lnTo>
                  <a:cubicBezTo>
                    <a:pt x="5320" y="99080"/>
                    <a:pt x="5291" y="99242"/>
                    <a:pt x="5291" y="99419"/>
                  </a:cubicBezTo>
                  <a:lnTo>
                    <a:pt x="6823" y="99419"/>
                  </a:lnTo>
                  <a:lnTo>
                    <a:pt x="6823" y="99330"/>
                  </a:lnTo>
                  <a:lnTo>
                    <a:pt x="27146" y="91328"/>
                  </a:lnTo>
                  <a:lnTo>
                    <a:pt x="36932" y="99139"/>
                  </a:lnTo>
                  <a:lnTo>
                    <a:pt x="36932" y="99212"/>
                  </a:lnTo>
                  <a:cubicBezTo>
                    <a:pt x="36932" y="99286"/>
                    <a:pt x="36946" y="99345"/>
                    <a:pt x="36961" y="99419"/>
                  </a:cubicBezTo>
                  <a:lnTo>
                    <a:pt x="38509" y="99419"/>
                  </a:lnTo>
                  <a:cubicBezTo>
                    <a:pt x="38523" y="99345"/>
                    <a:pt x="38523" y="99286"/>
                    <a:pt x="38523" y="99212"/>
                  </a:cubicBezTo>
                  <a:lnTo>
                    <a:pt x="38523" y="99094"/>
                  </a:lnTo>
                  <a:cubicBezTo>
                    <a:pt x="38523" y="98903"/>
                    <a:pt x="38450" y="98711"/>
                    <a:pt x="38332" y="98579"/>
                  </a:cubicBezTo>
                  <a:lnTo>
                    <a:pt x="42900" y="90842"/>
                  </a:lnTo>
                  <a:lnTo>
                    <a:pt x="57652" y="99212"/>
                  </a:lnTo>
                  <a:cubicBezTo>
                    <a:pt x="57652" y="99286"/>
                    <a:pt x="57652" y="99345"/>
                    <a:pt x="57652" y="99419"/>
                  </a:cubicBezTo>
                  <a:lnTo>
                    <a:pt x="59185" y="99419"/>
                  </a:lnTo>
                  <a:cubicBezTo>
                    <a:pt x="59200" y="99198"/>
                    <a:pt x="59141" y="98977"/>
                    <a:pt x="58993" y="98814"/>
                  </a:cubicBezTo>
                  <a:lnTo>
                    <a:pt x="67703" y="83782"/>
                  </a:lnTo>
                  <a:lnTo>
                    <a:pt x="73230" y="87128"/>
                  </a:lnTo>
                  <a:cubicBezTo>
                    <a:pt x="73274" y="87142"/>
                    <a:pt x="73303" y="87157"/>
                    <a:pt x="73348" y="87157"/>
                  </a:cubicBezTo>
                  <a:cubicBezTo>
                    <a:pt x="73466" y="87231"/>
                    <a:pt x="73613" y="87290"/>
                    <a:pt x="73760" y="87290"/>
                  </a:cubicBezTo>
                  <a:lnTo>
                    <a:pt x="73863" y="87290"/>
                  </a:lnTo>
                  <a:lnTo>
                    <a:pt x="73863" y="85713"/>
                  </a:lnTo>
                  <a:lnTo>
                    <a:pt x="73804" y="85713"/>
                  </a:lnTo>
                  <a:cubicBezTo>
                    <a:pt x="73793" y="85712"/>
                    <a:pt x="73781" y="85712"/>
                    <a:pt x="73770" y="85712"/>
                  </a:cubicBezTo>
                  <a:cubicBezTo>
                    <a:pt x="73459" y="85712"/>
                    <a:pt x="73182" y="85901"/>
                    <a:pt x="73082" y="86199"/>
                  </a:cubicBezTo>
                  <a:lnTo>
                    <a:pt x="69560" y="80599"/>
                  </a:lnTo>
                  <a:lnTo>
                    <a:pt x="73583" y="73643"/>
                  </a:lnTo>
                  <a:lnTo>
                    <a:pt x="73672" y="73643"/>
                  </a:lnTo>
                  <a:cubicBezTo>
                    <a:pt x="73716" y="73643"/>
                    <a:pt x="73760" y="73643"/>
                    <a:pt x="73804" y="73628"/>
                  </a:cubicBezTo>
                  <a:cubicBezTo>
                    <a:pt x="73819" y="73628"/>
                    <a:pt x="73849" y="73628"/>
                    <a:pt x="73863" y="73614"/>
                  </a:cubicBezTo>
                  <a:lnTo>
                    <a:pt x="73863" y="72081"/>
                  </a:lnTo>
                  <a:cubicBezTo>
                    <a:pt x="73849" y="72066"/>
                    <a:pt x="73819" y="72066"/>
                    <a:pt x="73804" y="72066"/>
                  </a:cubicBezTo>
                  <a:cubicBezTo>
                    <a:pt x="73760" y="72051"/>
                    <a:pt x="73716" y="72051"/>
                    <a:pt x="73672" y="72051"/>
                  </a:cubicBezTo>
                  <a:cubicBezTo>
                    <a:pt x="73524" y="72051"/>
                    <a:pt x="73392" y="72081"/>
                    <a:pt x="73259" y="72155"/>
                  </a:cubicBezTo>
                  <a:lnTo>
                    <a:pt x="59701" y="63916"/>
                  </a:lnTo>
                  <a:cubicBezTo>
                    <a:pt x="59657" y="63636"/>
                    <a:pt x="59450" y="63401"/>
                    <a:pt x="59170" y="63312"/>
                  </a:cubicBezTo>
                  <a:lnTo>
                    <a:pt x="61012" y="60203"/>
                  </a:lnTo>
                  <a:lnTo>
                    <a:pt x="72994" y="56784"/>
                  </a:lnTo>
                  <a:cubicBezTo>
                    <a:pt x="73106" y="57037"/>
                    <a:pt x="73353" y="57182"/>
                    <a:pt x="73632" y="57182"/>
                  </a:cubicBezTo>
                  <a:cubicBezTo>
                    <a:pt x="73645" y="57182"/>
                    <a:pt x="73658" y="57182"/>
                    <a:pt x="73672" y="57181"/>
                  </a:cubicBezTo>
                  <a:lnTo>
                    <a:pt x="73804" y="57181"/>
                  </a:lnTo>
                  <a:lnTo>
                    <a:pt x="73863" y="57167"/>
                  </a:lnTo>
                  <a:lnTo>
                    <a:pt x="73863" y="55634"/>
                  </a:lnTo>
                  <a:lnTo>
                    <a:pt x="73804" y="55619"/>
                  </a:lnTo>
                  <a:cubicBezTo>
                    <a:pt x="73760" y="55605"/>
                    <a:pt x="73716" y="55605"/>
                    <a:pt x="73672" y="55605"/>
                  </a:cubicBezTo>
                  <a:cubicBezTo>
                    <a:pt x="73598" y="55605"/>
                    <a:pt x="73524" y="55619"/>
                    <a:pt x="73451" y="55634"/>
                  </a:cubicBezTo>
                  <a:lnTo>
                    <a:pt x="67394" y="49430"/>
                  </a:lnTo>
                  <a:lnTo>
                    <a:pt x="73185" y="39629"/>
                  </a:lnTo>
                  <a:cubicBezTo>
                    <a:pt x="73303" y="39674"/>
                    <a:pt x="73421" y="39703"/>
                    <a:pt x="73539" y="39703"/>
                  </a:cubicBezTo>
                  <a:cubicBezTo>
                    <a:pt x="73628" y="39703"/>
                    <a:pt x="73716" y="39688"/>
                    <a:pt x="73790" y="39659"/>
                  </a:cubicBezTo>
                  <a:lnTo>
                    <a:pt x="73863" y="39629"/>
                  </a:lnTo>
                  <a:lnTo>
                    <a:pt x="73863" y="38170"/>
                  </a:lnTo>
                  <a:lnTo>
                    <a:pt x="73804" y="38156"/>
                  </a:lnTo>
                  <a:cubicBezTo>
                    <a:pt x="73716" y="38126"/>
                    <a:pt x="73628" y="38111"/>
                    <a:pt x="73539" y="38111"/>
                  </a:cubicBezTo>
                  <a:cubicBezTo>
                    <a:pt x="73523" y="38110"/>
                    <a:pt x="73507" y="38110"/>
                    <a:pt x="73491" y="38110"/>
                  </a:cubicBezTo>
                  <a:cubicBezTo>
                    <a:pt x="73318" y="38110"/>
                    <a:pt x="73158" y="38180"/>
                    <a:pt x="73023" y="38288"/>
                  </a:cubicBezTo>
                  <a:lnTo>
                    <a:pt x="69427" y="33838"/>
                  </a:lnTo>
                  <a:lnTo>
                    <a:pt x="73362" y="29755"/>
                  </a:lnTo>
                  <a:cubicBezTo>
                    <a:pt x="73480" y="29829"/>
                    <a:pt x="73613" y="29888"/>
                    <a:pt x="73760" y="29888"/>
                  </a:cubicBezTo>
                  <a:lnTo>
                    <a:pt x="73863" y="29888"/>
                  </a:lnTo>
                  <a:lnTo>
                    <a:pt x="73863" y="28311"/>
                  </a:lnTo>
                  <a:lnTo>
                    <a:pt x="73804" y="28311"/>
                  </a:lnTo>
                  <a:cubicBezTo>
                    <a:pt x="73731" y="28311"/>
                    <a:pt x="73657" y="28311"/>
                    <a:pt x="73598" y="28326"/>
                  </a:cubicBezTo>
                  <a:lnTo>
                    <a:pt x="62575" y="15843"/>
                  </a:lnTo>
                  <a:cubicBezTo>
                    <a:pt x="62928" y="15563"/>
                    <a:pt x="63002" y="15047"/>
                    <a:pt x="62751" y="14679"/>
                  </a:cubicBezTo>
                  <a:lnTo>
                    <a:pt x="73244" y="1121"/>
                  </a:lnTo>
                  <a:lnTo>
                    <a:pt x="73274" y="1121"/>
                  </a:lnTo>
                  <a:cubicBezTo>
                    <a:pt x="73290" y="1122"/>
                    <a:pt x="73306" y="1123"/>
                    <a:pt x="73322" y="1123"/>
                  </a:cubicBezTo>
                  <a:cubicBezTo>
                    <a:pt x="73497" y="1123"/>
                    <a:pt x="73669" y="1049"/>
                    <a:pt x="73804" y="914"/>
                  </a:cubicBezTo>
                  <a:cubicBezTo>
                    <a:pt x="73819" y="900"/>
                    <a:pt x="73849" y="870"/>
                    <a:pt x="73863" y="841"/>
                  </a:cubicBezTo>
                  <a:lnTo>
                    <a:pt x="73863" y="1"/>
                  </a:lnTo>
                  <a:lnTo>
                    <a:pt x="72567" y="1"/>
                  </a:lnTo>
                  <a:cubicBezTo>
                    <a:pt x="72522" y="89"/>
                    <a:pt x="72493" y="207"/>
                    <a:pt x="72493" y="310"/>
                  </a:cubicBezTo>
                  <a:lnTo>
                    <a:pt x="57623" y="10214"/>
                  </a:lnTo>
                  <a:lnTo>
                    <a:pt x="49164" y="634"/>
                  </a:lnTo>
                  <a:cubicBezTo>
                    <a:pt x="49326" y="458"/>
                    <a:pt x="49399" y="222"/>
                    <a:pt x="49370" y="1"/>
                  </a:cubicBezTo>
                  <a:lnTo>
                    <a:pt x="47852" y="1"/>
                  </a:lnTo>
                  <a:cubicBezTo>
                    <a:pt x="47837" y="45"/>
                    <a:pt x="47837" y="89"/>
                    <a:pt x="47852" y="148"/>
                  </a:cubicBezTo>
                  <a:lnTo>
                    <a:pt x="44404" y="2978"/>
                  </a:lnTo>
                  <a:lnTo>
                    <a:pt x="42370" y="487"/>
                  </a:lnTo>
                  <a:cubicBezTo>
                    <a:pt x="42458" y="340"/>
                    <a:pt x="42488" y="163"/>
                    <a:pt x="42473" y="1"/>
                  </a:cubicBezTo>
                  <a:lnTo>
                    <a:pt x="40955" y="1"/>
                  </a:lnTo>
                  <a:lnTo>
                    <a:pt x="40955" y="89"/>
                  </a:lnTo>
                  <a:lnTo>
                    <a:pt x="20618" y="8077"/>
                  </a:lnTo>
                  <a:lnTo>
                    <a:pt x="10832" y="266"/>
                  </a:lnTo>
                  <a:lnTo>
                    <a:pt x="10832" y="192"/>
                  </a:lnTo>
                  <a:cubicBezTo>
                    <a:pt x="10832" y="119"/>
                    <a:pt x="10817" y="60"/>
                    <a:pt x="108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7"/>
            <p:cNvSpPr/>
            <p:nvPr/>
          </p:nvSpPr>
          <p:spPr>
            <a:xfrm>
              <a:off x="3442475" y="2987725"/>
              <a:ext cx="2485825" cy="2485475"/>
            </a:xfrm>
            <a:custGeom>
              <a:avLst/>
              <a:gdLst/>
              <a:ahLst/>
              <a:cxnLst/>
              <a:rect l="l" t="t" r="r" b="b"/>
              <a:pathLst>
                <a:path w="99433" h="99419" extrusionOk="0">
                  <a:moveTo>
                    <a:pt x="63135" y="693"/>
                  </a:moveTo>
                  <a:cubicBezTo>
                    <a:pt x="63282" y="944"/>
                    <a:pt x="63533" y="1106"/>
                    <a:pt x="63827" y="1121"/>
                  </a:cubicBezTo>
                  <a:cubicBezTo>
                    <a:pt x="63916" y="1121"/>
                    <a:pt x="64019" y="1106"/>
                    <a:pt x="64107" y="1062"/>
                  </a:cubicBezTo>
                  <a:lnTo>
                    <a:pt x="68646" y="8755"/>
                  </a:lnTo>
                  <a:lnTo>
                    <a:pt x="63459" y="11702"/>
                  </a:lnTo>
                  <a:cubicBezTo>
                    <a:pt x="63325" y="11624"/>
                    <a:pt x="63174" y="11584"/>
                    <a:pt x="63024" y="11584"/>
                  </a:cubicBezTo>
                  <a:cubicBezTo>
                    <a:pt x="62860" y="11584"/>
                    <a:pt x="62698" y="11632"/>
                    <a:pt x="62560" y="11732"/>
                  </a:cubicBezTo>
                  <a:lnTo>
                    <a:pt x="53673" y="8239"/>
                  </a:lnTo>
                  <a:lnTo>
                    <a:pt x="63135" y="693"/>
                  </a:lnTo>
                  <a:close/>
                  <a:moveTo>
                    <a:pt x="25879" y="546"/>
                  </a:moveTo>
                  <a:lnTo>
                    <a:pt x="29224" y="3272"/>
                  </a:lnTo>
                  <a:lnTo>
                    <a:pt x="21310" y="13058"/>
                  </a:lnTo>
                  <a:cubicBezTo>
                    <a:pt x="21251" y="13058"/>
                    <a:pt x="21207" y="13043"/>
                    <a:pt x="21163" y="13043"/>
                  </a:cubicBezTo>
                  <a:cubicBezTo>
                    <a:pt x="21001" y="13043"/>
                    <a:pt x="20853" y="13087"/>
                    <a:pt x="20721" y="13176"/>
                  </a:cubicBezTo>
                  <a:lnTo>
                    <a:pt x="16594" y="10435"/>
                  </a:lnTo>
                  <a:lnTo>
                    <a:pt x="25053" y="826"/>
                  </a:lnTo>
                  <a:cubicBezTo>
                    <a:pt x="25112" y="841"/>
                    <a:pt x="25186" y="855"/>
                    <a:pt x="25260" y="855"/>
                  </a:cubicBezTo>
                  <a:cubicBezTo>
                    <a:pt x="25510" y="855"/>
                    <a:pt x="25746" y="738"/>
                    <a:pt x="25879" y="546"/>
                  </a:cubicBezTo>
                  <a:close/>
                  <a:moveTo>
                    <a:pt x="32923" y="516"/>
                  </a:moveTo>
                  <a:lnTo>
                    <a:pt x="52892" y="8357"/>
                  </a:lnTo>
                  <a:lnTo>
                    <a:pt x="45877" y="13972"/>
                  </a:lnTo>
                  <a:lnTo>
                    <a:pt x="32923" y="516"/>
                  </a:lnTo>
                  <a:close/>
                  <a:moveTo>
                    <a:pt x="1282" y="723"/>
                  </a:moveTo>
                  <a:lnTo>
                    <a:pt x="15975" y="10508"/>
                  </a:lnTo>
                  <a:lnTo>
                    <a:pt x="12335" y="14650"/>
                  </a:lnTo>
                  <a:cubicBezTo>
                    <a:pt x="12188" y="14473"/>
                    <a:pt x="11967" y="14370"/>
                    <a:pt x="11731" y="14370"/>
                  </a:cubicBezTo>
                  <a:cubicBezTo>
                    <a:pt x="11628" y="14370"/>
                    <a:pt x="11525" y="14384"/>
                    <a:pt x="11436" y="14428"/>
                  </a:cubicBezTo>
                  <a:lnTo>
                    <a:pt x="1032" y="988"/>
                  </a:lnTo>
                  <a:cubicBezTo>
                    <a:pt x="1135" y="929"/>
                    <a:pt x="1223" y="826"/>
                    <a:pt x="1282" y="723"/>
                  </a:cubicBezTo>
                  <a:close/>
                  <a:moveTo>
                    <a:pt x="32584" y="738"/>
                  </a:moveTo>
                  <a:lnTo>
                    <a:pt x="45553" y="14222"/>
                  </a:lnTo>
                  <a:lnTo>
                    <a:pt x="44934" y="14709"/>
                  </a:lnTo>
                  <a:cubicBezTo>
                    <a:pt x="44831" y="14664"/>
                    <a:pt x="44713" y="14635"/>
                    <a:pt x="44610" y="14635"/>
                  </a:cubicBezTo>
                  <a:cubicBezTo>
                    <a:pt x="44389" y="14635"/>
                    <a:pt x="44182" y="14723"/>
                    <a:pt x="44035" y="14885"/>
                  </a:cubicBezTo>
                  <a:lnTo>
                    <a:pt x="29784" y="3228"/>
                  </a:lnTo>
                  <a:lnTo>
                    <a:pt x="31774" y="767"/>
                  </a:lnTo>
                  <a:cubicBezTo>
                    <a:pt x="31892" y="826"/>
                    <a:pt x="32024" y="855"/>
                    <a:pt x="32142" y="855"/>
                  </a:cubicBezTo>
                  <a:cubicBezTo>
                    <a:pt x="32304" y="855"/>
                    <a:pt x="32452" y="811"/>
                    <a:pt x="32584" y="738"/>
                  </a:cubicBezTo>
                  <a:close/>
                  <a:moveTo>
                    <a:pt x="68853" y="9094"/>
                  </a:moveTo>
                  <a:lnTo>
                    <a:pt x="72788" y="15755"/>
                  </a:lnTo>
                  <a:lnTo>
                    <a:pt x="63783" y="12218"/>
                  </a:lnTo>
                  <a:cubicBezTo>
                    <a:pt x="63768" y="12144"/>
                    <a:pt x="63754" y="12071"/>
                    <a:pt x="63724" y="12012"/>
                  </a:cubicBezTo>
                  <a:lnTo>
                    <a:pt x="68853" y="9094"/>
                  </a:lnTo>
                  <a:close/>
                  <a:moveTo>
                    <a:pt x="98799" y="13073"/>
                  </a:moveTo>
                  <a:lnTo>
                    <a:pt x="95424" y="18437"/>
                  </a:lnTo>
                  <a:lnTo>
                    <a:pt x="94009" y="15976"/>
                  </a:lnTo>
                  <a:lnTo>
                    <a:pt x="98799" y="13073"/>
                  </a:lnTo>
                  <a:close/>
                  <a:moveTo>
                    <a:pt x="53320" y="8534"/>
                  </a:moveTo>
                  <a:lnTo>
                    <a:pt x="62324" y="12071"/>
                  </a:lnTo>
                  <a:cubicBezTo>
                    <a:pt x="62280" y="12174"/>
                    <a:pt x="62265" y="12277"/>
                    <a:pt x="62265" y="12380"/>
                  </a:cubicBezTo>
                  <a:lnTo>
                    <a:pt x="50917" y="18820"/>
                  </a:lnTo>
                  <a:cubicBezTo>
                    <a:pt x="50814" y="18776"/>
                    <a:pt x="50696" y="18747"/>
                    <a:pt x="50578" y="18747"/>
                  </a:cubicBezTo>
                  <a:lnTo>
                    <a:pt x="50475" y="18747"/>
                  </a:lnTo>
                  <a:lnTo>
                    <a:pt x="46143" y="14252"/>
                  </a:lnTo>
                  <a:lnTo>
                    <a:pt x="53320" y="8534"/>
                  </a:lnTo>
                  <a:close/>
                  <a:moveTo>
                    <a:pt x="45833" y="14502"/>
                  </a:moveTo>
                  <a:lnTo>
                    <a:pt x="50077" y="18923"/>
                  </a:lnTo>
                  <a:cubicBezTo>
                    <a:pt x="49930" y="19056"/>
                    <a:pt x="49827" y="19248"/>
                    <a:pt x="49812" y="19454"/>
                  </a:cubicBezTo>
                  <a:lnTo>
                    <a:pt x="49709" y="19513"/>
                  </a:lnTo>
                  <a:lnTo>
                    <a:pt x="45258" y="15873"/>
                  </a:lnTo>
                  <a:cubicBezTo>
                    <a:pt x="45420" y="15593"/>
                    <a:pt x="45406" y="15254"/>
                    <a:pt x="45244" y="14974"/>
                  </a:cubicBezTo>
                  <a:lnTo>
                    <a:pt x="45833" y="14502"/>
                  </a:lnTo>
                  <a:close/>
                  <a:moveTo>
                    <a:pt x="16314" y="10729"/>
                  </a:moveTo>
                  <a:lnTo>
                    <a:pt x="20455" y="13485"/>
                  </a:lnTo>
                  <a:cubicBezTo>
                    <a:pt x="20367" y="13692"/>
                    <a:pt x="20352" y="13927"/>
                    <a:pt x="20426" y="14134"/>
                  </a:cubicBezTo>
                  <a:lnTo>
                    <a:pt x="15710" y="19955"/>
                  </a:lnTo>
                  <a:lnTo>
                    <a:pt x="12365" y="15637"/>
                  </a:lnTo>
                  <a:cubicBezTo>
                    <a:pt x="12483" y="15460"/>
                    <a:pt x="12527" y="15269"/>
                    <a:pt x="12497" y="15062"/>
                  </a:cubicBezTo>
                  <a:lnTo>
                    <a:pt x="16314" y="10729"/>
                  </a:lnTo>
                  <a:close/>
                  <a:moveTo>
                    <a:pt x="83914" y="575"/>
                  </a:moveTo>
                  <a:cubicBezTo>
                    <a:pt x="84047" y="767"/>
                    <a:pt x="84283" y="870"/>
                    <a:pt x="84519" y="870"/>
                  </a:cubicBezTo>
                  <a:cubicBezTo>
                    <a:pt x="84592" y="870"/>
                    <a:pt x="84681" y="855"/>
                    <a:pt x="84754" y="826"/>
                  </a:cubicBezTo>
                  <a:lnTo>
                    <a:pt x="93449" y="15843"/>
                  </a:lnTo>
                  <a:lnTo>
                    <a:pt x="85403" y="20721"/>
                  </a:lnTo>
                  <a:lnTo>
                    <a:pt x="73392" y="16005"/>
                  </a:lnTo>
                  <a:lnTo>
                    <a:pt x="69192" y="8902"/>
                  </a:lnTo>
                  <a:lnTo>
                    <a:pt x="83914" y="575"/>
                  </a:lnTo>
                  <a:close/>
                  <a:moveTo>
                    <a:pt x="29534" y="3538"/>
                  </a:moveTo>
                  <a:lnTo>
                    <a:pt x="43858" y="15239"/>
                  </a:lnTo>
                  <a:cubicBezTo>
                    <a:pt x="43844" y="15357"/>
                    <a:pt x="43844" y="15460"/>
                    <a:pt x="43858" y="15578"/>
                  </a:cubicBezTo>
                  <a:lnTo>
                    <a:pt x="34972" y="22667"/>
                  </a:lnTo>
                  <a:lnTo>
                    <a:pt x="21914" y="13986"/>
                  </a:lnTo>
                  <a:cubicBezTo>
                    <a:pt x="21959" y="13706"/>
                    <a:pt x="21855" y="13441"/>
                    <a:pt x="21664" y="13250"/>
                  </a:cubicBezTo>
                  <a:lnTo>
                    <a:pt x="29534" y="3538"/>
                  </a:lnTo>
                  <a:close/>
                  <a:moveTo>
                    <a:pt x="51183" y="20058"/>
                  </a:moveTo>
                  <a:lnTo>
                    <a:pt x="54130" y="23124"/>
                  </a:lnTo>
                  <a:lnTo>
                    <a:pt x="54130" y="23124"/>
                  </a:lnTo>
                  <a:lnTo>
                    <a:pt x="50711" y="20323"/>
                  </a:lnTo>
                  <a:cubicBezTo>
                    <a:pt x="50888" y="20309"/>
                    <a:pt x="51065" y="20206"/>
                    <a:pt x="51183" y="20058"/>
                  </a:cubicBezTo>
                  <a:close/>
                  <a:moveTo>
                    <a:pt x="93656" y="16182"/>
                  </a:moveTo>
                  <a:lnTo>
                    <a:pt x="95174" y="18820"/>
                  </a:lnTo>
                  <a:lnTo>
                    <a:pt x="92270" y="23418"/>
                  </a:lnTo>
                  <a:lnTo>
                    <a:pt x="85874" y="20898"/>
                  </a:lnTo>
                  <a:lnTo>
                    <a:pt x="93656" y="16182"/>
                  </a:lnTo>
                  <a:close/>
                  <a:moveTo>
                    <a:pt x="73716" y="16551"/>
                  </a:moveTo>
                  <a:lnTo>
                    <a:pt x="84975" y="20972"/>
                  </a:lnTo>
                  <a:lnTo>
                    <a:pt x="79095" y="24538"/>
                  </a:lnTo>
                  <a:cubicBezTo>
                    <a:pt x="78959" y="24402"/>
                    <a:pt x="78784" y="24316"/>
                    <a:pt x="78595" y="24316"/>
                  </a:cubicBezTo>
                  <a:cubicBezTo>
                    <a:pt x="78580" y="24316"/>
                    <a:pt x="78565" y="24316"/>
                    <a:pt x="78550" y="24317"/>
                  </a:cubicBezTo>
                  <a:cubicBezTo>
                    <a:pt x="78476" y="24317"/>
                    <a:pt x="78403" y="24317"/>
                    <a:pt x="78329" y="24347"/>
                  </a:cubicBezTo>
                  <a:lnTo>
                    <a:pt x="73716" y="16551"/>
                  </a:lnTo>
                  <a:close/>
                  <a:moveTo>
                    <a:pt x="44020" y="15961"/>
                  </a:moveTo>
                  <a:cubicBezTo>
                    <a:pt x="44158" y="16127"/>
                    <a:pt x="44348" y="16228"/>
                    <a:pt x="44566" y="16228"/>
                  </a:cubicBezTo>
                  <a:cubicBezTo>
                    <a:pt x="44580" y="16228"/>
                    <a:pt x="44595" y="16227"/>
                    <a:pt x="44610" y="16226"/>
                  </a:cubicBezTo>
                  <a:cubicBezTo>
                    <a:pt x="44728" y="16226"/>
                    <a:pt x="44860" y="16212"/>
                    <a:pt x="44964" y="16153"/>
                  </a:cubicBezTo>
                  <a:lnTo>
                    <a:pt x="49341" y="19719"/>
                  </a:lnTo>
                  <a:lnTo>
                    <a:pt x="39688" y="25187"/>
                  </a:lnTo>
                  <a:cubicBezTo>
                    <a:pt x="39562" y="24977"/>
                    <a:pt x="39329" y="24847"/>
                    <a:pt x="39079" y="24847"/>
                  </a:cubicBezTo>
                  <a:cubicBezTo>
                    <a:pt x="39066" y="24847"/>
                    <a:pt x="39053" y="24847"/>
                    <a:pt x="39039" y="24848"/>
                  </a:cubicBezTo>
                  <a:cubicBezTo>
                    <a:pt x="39023" y="24847"/>
                    <a:pt x="39007" y="24846"/>
                    <a:pt x="38991" y="24846"/>
                  </a:cubicBezTo>
                  <a:cubicBezTo>
                    <a:pt x="38818" y="24846"/>
                    <a:pt x="38658" y="24918"/>
                    <a:pt x="38523" y="25039"/>
                  </a:cubicBezTo>
                  <a:lnTo>
                    <a:pt x="35311" y="22902"/>
                  </a:lnTo>
                  <a:lnTo>
                    <a:pt x="44020" y="15961"/>
                  </a:lnTo>
                  <a:close/>
                  <a:moveTo>
                    <a:pt x="95409" y="19203"/>
                  </a:moveTo>
                  <a:lnTo>
                    <a:pt x="99300" y="25924"/>
                  </a:lnTo>
                  <a:cubicBezTo>
                    <a:pt x="99226" y="25968"/>
                    <a:pt x="99153" y="26042"/>
                    <a:pt x="99108" y="26115"/>
                  </a:cubicBezTo>
                  <a:lnTo>
                    <a:pt x="92639" y="23580"/>
                  </a:lnTo>
                  <a:lnTo>
                    <a:pt x="95409" y="19203"/>
                  </a:lnTo>
                  <a:close/>
                  <a:moveTo>
                    <a:pt x="34986" y="23168"/>
                  </a:moveTo>
                  <a:lnTo>
                    <a:pt x="38317" y="25378"/>
                  </a:lnTo>
                  <a:cubicBezTo>
                    <a:pt x="38273" y="25511"/>
                    <a:pt x="38258" y="25658"/>
                    <a:pt x="38288" y="25806"/>
                  </a:cubicBezTo>
                  <a:lnTo>
                    <a:pt x="26689" y="29800"/>
                  </a:lnTo>
                  <a:lnTo>
                    <a:pt x="26689" y="29800"/>
                  </a:lnTo>
                  <a:lnTo>
                    <a:pt x="34986" y="23168"/>
                  </a:lnTo>
                  <a:close/>
                  <a:moveTo>
                    <a:pt x="21752" y="14370"/>
                  </a:moveTo>
                  <a:lnTo>
                    <a:pt x="34647" y="22947"/>
                  </a:lnTo>
                  <a:lnTo>
                    <a:pt x="25584" y="30183"/>
                  </a:lnTo>
                  <a:lnTo>
                    <a:pt x="24670" y="30492"/>
                  </a:lnTo>
                  <a:cubicBezTo>
                    <a:pt x="24567" y="30433"/>
                    <a:pt x="24449" y="30418"/>
                    <a:pt x="24346" y="30418"/>
                  </a:cubicBezTo>
                  <a:cubicBezTo>
                    <a:pt x="24184" y="30418"/>
                    <a:pt x="24037" y="30463"/>
                    <a:pt x="23904" y="30536"/>
                  </a:cubicBezTo>
                  <a:lnTo>
                    <a:pt x="15975" y="20279"/>
                  </a:lnTo>
                  <a:lnTo>
                    <a:pt x="20676" y="14473"/>
                  </a:lnTo>
                  <a:cubicBezTo>
                    <a:pt x="20796" y="14579"/>
                    <a:pt x="20951" y="14637"/>
                    <a:pt x="21109" y="14637"/>
                  </a:cubicBezTo>
                  <a:cubicBezTo>
                    <a:pt x="21127" y="14637"/>
                    <a:pt x="21145" y="14636"/>
                    <a:pt x="21163" y="14635"/>
                  </a:cubicBezTo>
                  <a:cubicBezTo>
                    <a:pt x="21177" y="14636"/>
                    <a:pt x="21191" y="14636"/>
                    <a:pt x="21205" y="14636"/>
                  </a:cubicBezTo>
                  <a:cubicBezTo>
                    <a:pt x="21412" y="14636"/>
                    <a:pt x="21614" y="14535"/>
                    <a:pt x="21752" y="14370"/>
                  </a:cubicBezTo>
                  <a:close/>
                  <a:moveTo>
                    <a:pt x="49665" y="19984"/>
                  </a:moveTo>
                  <a:lnTo>
                    <a:pt x="56444" y="25540"/>
                  </a:lnTo>
                  <a:lnTo>
                    <a:pt x="62855" y="32202"/>
                  </a:lnTo>
                  <a:lnTo>
                    <a:pt x="62840" y="32261"/>
                  </a:lnTo>
                  <a:lnTo>
                    <a:pt x="39806" y="25688"/>
                  </a:lnTo>
                  <a:cubicBezTo>
                    <a:pt x="39820" y="25658"/>
                    <a:pt x="39820" y="25614"/>
                    <a:pt x="39806" y="25585"/>
                  </a:cubicBezTo>
                  <a:lnTo>
                    <a:pt x="49665" y="19984"/>
                  </a:lnTo>
                  <a:close/>
                  <a:moveTo>
                    <a:pt x="63768" y="12631"/>
                  </a:moveTo>
                  <a:lnTo>
                    <a:pt x="73127" y="16315"/>
                  </a:lnTo>
                  <a:lnTo>
                    <a:pt x="77990" y="24553"/>
                  </a:lnTo>
                  <a:cubicBezTo>
                    <a:pt x="77798" y="24759"/>
                    <a:pt x="77725" y="25054"/>
                    <a:pt x="77798" y="25334"/>
                  </a:cubicBezTo>
                  <a:lnTo>
                    <a:pt x="77813" y="25349"/>
                  </a:lnTo>
                  <a:lnTo>
                    <a:pt x="66362" y="32275"/>
                  </a:lnTo>
                  <a:cubicBezTo>
                    <a:pt x="66249" y="32035"/>
                    <a:pt x="66001" y="31877"/>
                    <a:pt x="65734" y="31877"/>
                  </a:cubicBezTo>
                  <a:cubicBezTo>
                    <a:pt x="65723" y="31877"/>
                    <a:pt x="65711" y="31877"/>
                    <a:pt x="65699" y="31877"/>
                  </a:cubicBezTo>
                  <a:cubicBezTo>
                    <a:pt x="65478" y="31877"/>
                    <a:pt x="65272" y="31966"/>
                    <a:pt x="65124" y="32128"/>
                  </a:cubicBezTo>
                  <a:lnTo>
                    <a:pt x="56709" y="25246"/>
                  </a:lnTo>
                  <a:lnTo>
                    <a:pt x="51330" y="19646"/>
                  </a:lnTo>
                  <a:cubicBezTo>
                    <a:pt x="51360" y="19454"/>
                    <a:pt x="51315" y="19262"/>
                    <a:pt x="51227" y="19100"/>
                  </a:cubicBezTo>
                  <a:lnTo>
                    <a:pt x="62368" y="12778"/>
                  </a:lnTo>
                  <a:cubicBezTo>
                    <a:pt x="62515" y="13045"/>
                    <a:pt x="62774" y="13173"/>
                    <a:pt x="63032" y="13173"/>
                  </a:cubicBezTo>
                  <a:cubicBezTo>
                    <a:pt x="63344" y="13173"/>
                    <a:pt x="63655" y="12985"/>
                    <a:pt x="63768" y="12631"/>
                  </a:cubicBezTo>
                  <a:close/>
                  <a:moveTo>
                    <a:pt x="59038" y="27633"/>
                  </a:moveTo>
                  <a:lnTo>
                    <a:pt x="64933" y="32467"/>
                  </a:lnTo>
                  <a:cubicBezTo>
                    <a:pt x="64918" y="32600"/>
                    <a:pt x="64918" y="32732"/>
                    <a:pt x="64947" y="32865"/>
                  </a:cubicBezTo>
                  <a:lnTo>
                    <a:pt x="64314" y="32673"/>
                  </a:lnTo>
                  <a:cubicBezTo>
                    <a:pt x="64387" y="32231"/>
                    <a:pt x="64137" y="31730"/>
                    <a:pt x="63562" y="31730"/>
                  </a:cubicBezTo>
                  <a:cubicBezTo>
                    <a:pt x="63400" y="31730"/>
                    <a:pt x="63238" y="31774"/>
                    <a:pt x="63105" y="31877"/>
                  </a:cubicBezTo>
                  <a:lnTo>
                    <a:pt x="59038" y="27633"/>
                  </a:lnTo>
                  <a:close/>
                  <a:moveTo>
                    <a:pt x="64269" y="33086"/>
                  </a:moveTo>
                  <a:lnTo>
                    <a:pt x="64785" y="33233"/>
                  </a:lnTo>
                  <a:lnTo>
                    <a:pt x="64549" y="33366"/>
                  </a:lnTo>
                  <a:lnTo>
                    <a:pt x="64269" y="33086"/>
                  </a:lnTo>
                  <a:close/>
                  <a:moveTo>
                    <a:pt x="12070" y="15887"/>
                  </a:moveTo>
                  <a:lnTo>
                    <a:pt x="15445" y="20279"/>
                  </a:lnTo>
                  <a:lnTo>
                    <a:pt x="4701" y="33543"/>
                  </a:lnTo>
                  <a:lnTo>
                    <a:pt x="766" y="29431"/>
                  </a:lnTo>
                  <a:cubicBezTo>
                    <a:pt x="899" y="29122"/>
                    <a:pt x="855" y="28768"/>
                    <a:pt x="634" y="28517"/>
                  </a:cubicBezTo>
                  <a:lnTo>
                    <a:pt x="11701" y="15946"/>
                  </a:lnTo>
                  <a:lnTo>
                    <a:pt x="11731" y="15946"/>
                  </a:lnTo>
                  <a:cubicBezTo>
                    <a:pt x="11849" y="15946"/>
                    <a:pt x="11967" y="15932"/>
                    <a:pt x="12070" y="15887"/>
                  </a:cubicBezTo>
                  <a:close/>
                  <a:moveTo>
                    <a:pt x="85447" y="21163"/>
                  </a:moveTo>
                  <a:lnTo>
                    <a:pt x="92049" y="23772"/>
                  </a:lnTo>
                  <a:lnTo>
                    <a:pt x="85255" y="34545"/>
                  </a:lnTo>
                  <a:cubicBezTo>
                    <a:pt x="85182" y="34530"/>
                    <a:pt x="85108" y="34530"/>
                    <a:pt x="85049" y="34530"/>
                  </a:cubicBezTo>
                  <a:cubicBezTo>
                    <a:pt x="85033" y="34529"/>
                    <a:pt x="85017" y="34529"/>
                    <a:pt x="85001" y="34529"/>
                  </a:cubicBezTo>
                  <a:cubicBezTo>
                    <a:pt x="84800" y="34529"/>
                    <a:pt x="84626" y="34615"/>
                    <a:pt x="84489" y="34751"/>
                  </a:cubicBezTo>
                  <a:lnTo>
                    <a:pt x="79125" y="25673"/>
                  </a:lnTo>
                  <a:cubicBezTo>
                    <a:pt x="79302" y="25452"/>
                    <a:pt x="79360" y="25172"/>
                    <a:pt x="79287" y="24907"/>
                  </a:cubicBezTo>
                  <a:lnTo>
                    <a:pt x="85447" y="21163"/>
                  </a:lnTo>
                  <a:close/>
                  <a:moveTo>
                    <a:pt x="92432" y="23919"/>
                  </a:moveTo>
                  <a:lnTo>
                    <a:pt x="98991" y="26498"/>
                  </a:lnTo>
                  <a:cubicBezTo>
                    <a:pt x="98976" y="26646"/>
                    <a:pt x="99005" y="26808"/>
                    <a:pt x="99079" y="26955"/>
                  </a:cubicBezTo>
                  <a:lnTo>
                    <a:pt x="85756" y="35031"/>
                  </a:lnTo>
                  <a:cubicBezTo>
                    <a:pt x="85727" y="34928"/>
                    <a:pt x="85668" y="34825"/>
                    <a:pt x="85594" y="34751"/>
                  </a:cubicBezTo>
                  <a:lnTo>
                    <a:pt x="92432" y="23919"/>
                  </a:lnTo>
                  <a:close/>
                  <a:moveTo>
                    <a:pt x="15710" y="20603"/>
                  </a:moveTo>
                  <a:lnTo>
                    <a:pt x="23639" y="30846"/>
                  </a:lnTo>
                  <a:lnTo>
                    <a:pt x="7472" y="36402"/>
                  </a:lnTo>
                  <a:lnTo>
                    <a:pt x="4996" y="33823"/>
                  </a:lnTo>
                  <a:lnTo>
                    <a:pt x="15710" y="20603"/>
                  </a:lnTo>
                  <a:close/>
                  <a:moveTo>
                    <a:pt x="78005" y="25688"/>
                  </a:moveTo>
                  <a:cubicBezTo>
                    <a:pt x="78141" y="25824"/>
                    <a:pt x="78329" y="25910"/>
                    <a:pt x="78520" y="25910"/>
                  </a:cubicBezTo>
                  <a:cubicBezTo>
                    <a:pt x="78535" y="25910"/>
                    <a:pt x="78550" y="25910"/>
                    <a:pt x="78565" y="25909"/>
                  </a:cubicBezTo>
                  <a:cubicBezTo>
                    <a:pt x="78638" y="25909"/>
                    <a:pt x="78712" y="25894"/>
                    <a:pt x="78786" y="25879"/>
                  </a:cubicBezTo>
                  <a:lnTo>
                    <a:pt x="84297" y="35208"/>
                  </a:lnTo>
                  <a:cubicBezTo>
                    <a:pt x="84268" y="35414"/>
                    <a:pt x="84312" y="35650"/>
                    <a:pt x="84430" y="35827"/>
                  </a:cubicBezTo>
                  <a:lnTo>
                    <a:pt x="84445" y="35842"/>
                  </a:lnTo>
                  <a:lnTo>
                    <a:pt x="82293" y="37153"/>
                  </a:lnTo>
                  <a:cubicBezTo>
                    <a:pt x="82146" y="36991"/>
                    <a:pt x="81954" y="36918"/>
                    <a:pt x="81733" y="36918"/>
                  </a:cubicBezTo>
                  <a:cubicBezTo>
                    <a:pt x="81722" y="36917"/>
                    <a:pt x="81712" y="36917"/>
                    <a:pt x="81701" y="36917"/>
                  </a:cubicBezTo>
                  <a:cubicBezTo>
                    <a:pt x="81376" y="36917"/>
                    <a:pt x="81097" y="37135"/>
                    <a:pt x="81011" y="37463"/>
                  </a:cubicBezTo>
                  <a:lnTo>
                    <a:pt x="66642" y="33351"/>
                  </a:lnTo>
                  <a:lnTo>
                    <a:pt x="66347" y="33115"/>
                  </a:lnTo>
                  <a:cubicBezTo>
                    <a:pt x="66436" y="32983"/>
                    <a:pt x="66465" y="32835"/>
                    <a:pt x="66480" y="32688"/>
                  </a:cubicBezTo>
                  <a:lnTo>
                    <a:pt x="78005" y="25688"/>
                  </a:lnTo>
                  <a:close/>
                  <a:moveTo>
                    <a:pt x="83959" y="36593"/>
                  </a:moveTo>
                  <a:lnTo>
                    <a:pt x="83060" y="38038"/>
                  </a:lnTo>
                  <a:lnTo>
                    <a:pt x="82470" y="37876"/>
                  </a:lnTo>
                  <a:cubicBezTo>
                    <a:pt x="82500" y="37743"/>
                    <a:pt x="82485" y="37625"/>
                    <a:pt x="82470" y="37507"/>
                  </a:cubicBezTo>
                  <a:lnTo>
                    <a:pt x="83959" y="36593"/>
                  </a:lnTo>
                  <a:close/>
                  <a:moveTo>
                    <a:pt x="4731" y="34132"/>
                  </a:moveTo>
                  <a:lnTo>
                    <a:pt x="7044" y="36534"/>
                  </a:lnTo>
                  <a:lnTo>
                    <a:pt x="1135" y="38568"/>
                  </a:lnTo>
                  <a:lnTo>
                    <a:pt x="1135" y="38568"/>
                  </a:lnTo>
                  <a:lnTo>
                    <a:pt x="4731" y="34132"/>
                  </a:lnTo>
                  <a:close/>
                  <a:moveTo>
                    <a:pt x="38450" y="26174"/>
                  </a:moveTo>
                  <a:cubicBezTo>
                    <a:pt x="38494" y="26218"/>
                    <a:pt x="38523" y="26263"/>
                    <a:pt x="38568" y="26292"/>
                  </a:cubicBezTo>
                  <a:lnTo>
                    <a:pt x="30801" y="38612"/>
                  </a:lnTo>
                  <a:lnTo>
                    <a:pt x="24906" y="31774"/>
                  </a:lnTo>
                  <a:cubicBezTo>
                    <a:pt x="25068" y="31568"/>
                    <a:pt x="25127" y="31317"/>
                    <a:pt x="25083" y="31067"/>
                  </a:cubicBezTo>
                  <a:lnTo>
                    <a:pt x="25761" y="30536"/>
                  </a:lnTo>
                  <a:lnTo>
                    <a:pt x="38450" y="26174"/>
                  </a:lnTo>
                  <a:close/>
                  <a:moveTo>
                    <a:pt x="84813" y="36063"/>
                  </a:moveTo>
                  <a:lnTo>
                    <a:pt x="86552" y="39040"/>
                  </a:lnTo>
                  <a:lnTo>
                    <a:pt x="83443" y="38141"/>
                  </a:lnTo>
                  <a:lnTo>
                    <a:pt x="84725" y="36122"/>
                  </a:lnTo>
                  <a:lnTo>
                    <a:pt x="84813" y="36063"/>
                  </a:lnTo>
                  <a:close/>
                  <a:moveTo>
                    <a:pt x="39761" y="26086"/>
                  </a:moveTo>
                  <a:lnTo>
                    <a:pt x="62810" y="32673"/>
                  </a:lnTo>
                  <a:cubicBezTo>
                    <a:pt x="62839" y="33047"/>
                    <a:pt x="63163" y="33337"/>
                    <a:pt x="63535" y="33337"/>
                  </a:cubicBezTo>
                  <a:cubicBezTo>
                    <a:pt x="63544" y="33337"/>
                    <a:pt x="63553" y="33337"/>
                    <a:pt x="63562" y="33336"/>
                  </a:cubicBezTo>
                  <a:lnTo>
                    <a:pt x="63577" y="33322"/>
                  </a:lnTo>
                  <a:cubicBezTo>
                    <a:pt x="63680" y="33322"/>
                    <a:pt x="63798" y="33307"/>
                    <a:pt x="63901" y="33263"/>
                  </a:cubicBezTo>
                  <a:lnTo>
                    <a:pt x="64196" y="33587"/>
                  </a:lnTo>
                  <a:lnTo>
                    <a:pt x="52406" y="40735"/>
                  </a:lnTo>
                  <a:lnTo>
                    <a:pt x="39761" y="26086"/>
                  </a:lnTo>
                  <a:close/>
                  <a:moveTo>
                    <a:pt x="67394" y="33985"/>
                  </a:moveTo>
                  <a:lnTo>
                    <a:pt x="80967" y="37846"/>
                  </a:lnTo>
                  <a:cubicBezTo>
                    <a:pt x="80967" y="37876"/>
                    <a:pt x="80967" y="37905"/>
                    <a:pt x="80982" y="37920"/>
                  </a:cubicBezTo>
                  <a:lnTo>
                    <a:pt x="75956" y="40970"/>
                  </a:lnTo>
                  <a:lnTo>
                    <a:pt x="67394" y="33985"/>
                  </a:lnTo>
                  <a:close/>
                  <a:moveTo>
                    <a:pt x="23580" y="31288"/>
                  </a:moveTo>
                  <a:cubicBezTo>
                    <a:pt x="23594" y="31450"/>
                    <a:pt x="23653" y="31612"/>
                    <a:pt x="23757" y="31745"/>
                  </a:cubicBezTo>
                  <a:lnTo>
                    <a:pt x="13779" y="41943"/>
                  </a:lnTo>
                  <a:cubicBezTo>
                    <a:pt x="13647" y="41855"/>
                    <a:pt x="13499" y="41810"/>
                    <a:pt x="13337" y="41810"/>
                  </a:cubicBezTo>
                  <a:cubicBezTo>
                    <a:pt x="13160" y="41810"/>
                    <a:pt x="12984" y="41869"/>
                    <a:pt x="12851" y="41987"/>
                  </a:cubicBezTo>
                  <a:lnTo>
                    <a:pt x="7781" y="36711"/>
                  </a:lnTo>
                  <a:lnTo>
                    <a:pt x="23580" y="31288"/>
                  </a:lnTo>
                  <a:close/>
                  <a:moveTo>
                    <a:pt x="65286" y="33381"/>
                  </a:moveTo>
                  <a:lnTo>
                    <a:pt x="65360" y="33395"/>
                  </a:lnTo>
                  <a:cubicBezTo>
                    <a:pt x="65419" y="33425"/>
                    <a:pt x="65478" y="33440"/>
                    <a:pt x="65552" y="33454"/>
                  </a:cubicBezTo>
                  <a:lnTo>
                    <a:pt x="66436" y="33705"/>
                  </a:lnTo>
                  <a:lnTo>
                    <a:pt x="75588" y="41191"/>
                  </a:lnTo>
                  <a:lnTo>
                    <a:pt x="73775" y="42297"/>
                  </a:lnTo>
                  <a:cubicBezTo>
                    <a:pt x="73640" y="42162"/>
                    <a:pt x="73456" y="42089"/>
                    <a:pt x="73278" y="42089"/>
                  </a:cubicBezTo>
                  <a:cubicBezTo>
                    <a:pt x="73262" y="42089"/>
                    <a:pt x="73246" y="42089"/>
                    <a:pt x="73230" y="42090"/>
                  </a:cubicBezTo>
                  <a:cubicBezTo>
                    <a:pt x="73127" y="42090"/>
                    <a:pt x="73038" y="42105"/>
                    <a:pt x="72950" y="42135"/>
                  </a:cubicBezTo>
                  <a:lnTo>
                    <a:pt x="64815" y="33675"/>
                  </a:lnTo>
                  <a:lnTo>
                    <a:pt x="65286" y="33381"/>
                  </a:lnTo>
                  <a:close/>
                  <a:moveTo>
                    <a:pt x="82308" y="38229"/>
                  </a:moveTo>
                  <a:lnTo>
                    <a:pt x="82809" y="38377"/>
                  </a:lnTo>
                  <a:lnTo>
                    <a:pt x="79405" y="43800"/>
                  </a:lnTo>
                  <a:lnTo>
                    <a:pt x="76280" y="41250"/>
                  </a:lnTo>
                  <a:lnTo>
                    <a:pt x="81173" y="38273"/>
                  </a:lnTo>
                  <a:cubicBezTo>
                    <a:pt x="81321" y="38421"/>
                    <a:pt x="81516" y="38495"/>
                    <a:pt x="81712" y="38495"/>
                  </a:cubicBezTo>
                  <a:cubicBezTo>
                    <a:pt x="81928" y="38495"/>
                    <a:pt x="82146" y="38406"/>
                    <a:pt x="82308" y="38229"/>
                  </a:cubicBezTo>
                  <a:close/>
                  <a:moveTo>
                    <a:pt x="7354" y="36859"/>
                  </a:moveTo>
                  <a:lnTo>
                    <a:pt x="12615" y="42312"/>
                  </a:lnTo>
                  <a:cubicBezTo>
                    <a:pt x="12527" y="42562"/>
                    <a:pt x="12556" y="42827"/>
                    <a:pt x="12689" y="43048"/>
                  </a:cubicBezTo>
                  <a:lnTo>
                    <a:pt x="9638" y="46173"/>
                  </a:lnTo>
                  <a:lnTo>
                    <a:pt x="1061" y="39158"/>
                  </a:lnTo>
                  <a:cubicBezTo>
                    <a:pt x="1076" y="39099"/>
                    <a:pt x="1091" y="39055"/>
                    <a:pt x="1105" y="39010"/>
                  </a:cubicBezTo>
                  <a:lnTo>
                    <a:pt x="1105" y="38996"/>
                  </a:lnTo>
                  <a:lnTo>
                    <a:pt x="7354" y="36859"/>
                  </a:lnTo>
                  <a:close/>
                  <a:moveTo>
                    <a:pt x="75927" y="41457"/>
                  </a:moveTo>
                  <a:lnTo>
                    <a:pt x="79198" y="44139"/>
                  </a:lnTo>
                  <a:lnTo>
                    <a:pt x="77489" y="46836"/>
                  </a:lnTo>
                  <a:lnTo>
                    <a:pt x="73967" y="43166"/>
                  </a:lnTo>
                  <a:cubicBezTo>
                    <a:pt x="74011" y="43004"/>
                    <a:pt x="74026" y="42813"/>
                    <a:pt x="73981" y="42650"/>
                  </a:cubicBezTo>
                  <a:lnTo>
                    <a:pt x="75927" y="41457"/>
                  </a:lnTo>
                  <a:close/>
                  <a:moveTo>
                    <a:pt x="39452" y="26322"/>
                  </a:moveTo>
                  <a:lnTo>
                    <a:pt x="52067" y="40941"/>
                  </a:lnTo>
                  <a:lnTo>
                    <a:pt x="39422" y="48604"/>
                  </a:lnTo>
                  <a:lnTo>
                    <a:pt x="31066" y="38937"/>
                  </a:lnTo>
                  <a:lnTo>
                    <a:pt x="38951" y="26425"/>
                  </a:lnTo>
                  <a:lnTo>
                    <a:pt x="39039" y="26425"/>
                  </a:lnTo>
                  <a:cubicBezTo>
                    <a:pt x="39187" y="26425"/>
                    <a:pt x="39319" y="26395"/>
                    <a:pt x="39452" y="26322"/>
                  </a:cubicBezTo>
                  <a:close/>
                  <a:moveTo>
                    <a:pt x="1282" y="39850"/>
                  </a:moveTo>
                  <a:lnTo>
                    <a:pt x="9373" y="46453"/>
                  </a:lnTo>
                  <a:lnTo>
                    <a:pt x="6764" y="49120"/>
                  </a:lnTo>
                  <a:lnTo>
                    <a:pt x="1282" y="39850"/>
                  </a:lnTo>
                  <a:close/>
                  <a:moveTo>
                    <a:pt x="87407" y="39688"/>
                  </a:moveTo>
                  <a:lnTo>
                    <a:pt x="98991" y="42989"/>
                  </a:lnTo>
                  <a:cubicBezTo>
                    <a:pt x="98976" y="43196"/>
                    <a:pt x="99050" y="43402"/>
                    <a:pt x="99197" y="43564"/>
                  </a:cubicBezTo>
                  <a:lnTo>
                    <a:pt x="93272" y="49621"/>
                  </a:lnTo>
                  <a:lnTo>
                    <a:pt x="87407" y="39688"/>
                  </a:lnTo>
                  <a:close/>
                  <a:moveTo>
                    <a:pt x="64476" y="33896"/>
                  </a:moveTo>
                  <a:lnTo>
                    <a:pt x="72640" y="42370"/>
                  </a:lnTo>
                  <a:cubicBezTo>
                    <a:pt x="72493" y="42562"/>
                    <a:pt x="72434" y="42827"/>
                    <a:pt x="72493" y="43078"/>
                  </a:cubicBezTo>
                  <a:lnTo>
                    <a:pt x="60615" y="50284"/>
                  </a:lnTo>
                  <a:lnTo>
                    <a:pt x="52656" y="41044"/>
                  </a:lnTo>
                  <a:lnTo>
                    <a:pt x="64476" y="33896"/>
                  </a:lnTo>
                  <a:close/>
                  <a:moveTo>
                    <a:pt x="24081" y="31966"/>
                  </a:moveTo>
                  <a:cubicBezTo>
                    <a:pt x="24154" y="31995"/>
                    <a:pt x="24243" y="32010"/>
                    <a:pt x="24331" y="32010"/>
                  </a:cubicBezTo>
                  <a:cubicBezTo>
                    <a:pt x="24405" y="32010"/>
                    <a:pt x="24479" y="31995"/>
                    <a:pt x="24552" y="31981"/>
                  </a:cubicBezTo>
                  <a:lnTo>
                    <a:pt x="30580" y="38966"/>
                  </a:lnTo>
                  <a:lnTo>
                    <a:pt x="22401" y="51920"/>
                  </a:lnTo>
                  <a:lnTo>
                    <a:pt x="13927" y="43122"/>
                  </a:lnTo>
                  <a:cubicBezTo>
                    <a:pt x="14104" y="42872"/>
                    <a:pt x="14148" y="42547"/>
                    <a:pt x="14030" y="42267"/>
                  </a:cubicBezTo>
                  <a:lnTo>
                    <a:pt x="24081" y="31966"/>
                  </a:lnTo>
                  <a:close/>
                  <a:moveTo>
                    <a:pt x="83222" y="38495"/>
                  </a:moveTo>
                  <a:lnTo>
                    <a:pt x="86832" y="39526"/>
                  </a:lnTo>
                  <a:lnTo>
                    <a:pt x="92978" y="49916"/>
                  </a:lnTo>
                  <a:lnTo>
                    <a:pt x="90281" y="52687"/>
                  </a:lnTo>
                  <a:lnTo>
                    <a:pt x="79714" y="44051"/>
                  </a:lnTo>
                  <a:lnTo>
                    <a:pt x="83222" y="38495"/>
                  </a:lnTo>
                  <a:close/>
                  <a:moveTo>
                    <a:pt x="12984" y="43328"/>
                  </a:moveTo>
                  <a:cubicBezTo>
                    <a:pt x="13102" y="43373"/>
                    <a:pt x="13219" y="43402"/>
                    <a:pt x="13337" y="43402"/>
                  </a:cubicBezTo>
                  <a:cubicBezTo>
                    <a:pt x="13426" y="43402"/>
                    <a:pt x="13529" y="43387"/>
                    <a:pt x="13617" y="43358"/>
                  </a:cubicBezTo>
                  <a:lnTo>
                    <a:pt x="22194" y="52274"/>
                  </a:lnTo>
                  <a:lnTo>
                    <a:pt x="20455" y="55015"/>
                  </a:lnTo>
                  <a:lnTo>
                    <a:pt x="9962" y="46423"/>
                  </a:lnTo>
                  <a:lnTo>
                    <a:pt x="12984" y="43328"/>
                  </a:lnTo>
                  <a:close/>
                  <a:moveTo>
                    <a:pt x="30845" y="39276"/>
                  </a:moveTo>
                  <a:lnTo>
                    <a:pt x="39069" y="48811"/>
                  </a:lnTo>
                  <a:lnTo>
                    <a:pt x="27279" y="55958"/>
                  </a:lnTo>
                  <a:cubicBezTo>
                    <a:pt x="27131" y="55811"/>
                    <a:pt x="26925" y="55722"/>
                    <a:pt x="26719" y="55722"/>
                  </a:cubicBezTo>
                  <a:cubicBezTo>
                    <a:pt x="26542" y="55722"/>
                    <a:pt x="26365" y="55781"/>
                    <a:pt x="26232" y="55899"/>
                  </a:cubicBezTo>
                  <a:lnTo>
                    <a:pt x="22681" y="52215"/>
                  </a:lnTo>
                  <a:lnTo>
                    <a:pt x="30845" y="39276"/>
                  </a:lnTo>
                  <a:close/>
                  <a:moveTo>
                    <a:pt x="79508" y="44389"/>
                  </a:moveTo>
                  <a:lnTo>
                    <a:pt x="90001" y="52967"/>
                  </a:lnTo>
                  <a:lnTo>
                    <a:pt x="86980" y="56076"/>
                  </a:lnTo>
                  <a:cubicBezTo>
                    <a:pt x="86862" y="56017"/>
                    <a:pt x="86744" y="56002"/>
                    <a:pt x="86626" y="56002"/>
                  </a:cubicBezTo>
                  <a:cubicBezTo>
                    <a:pt x="86538" y="56002"/>
                    <a:pt x="86434" y="56017"/>
                    <a:pt x="86346" y="56047"/>
                  </a:cubicBezTo>
                  <a:lnTo>
                    <a:pt x="77769" y="47131"/>
                  </a:lnTo>
                  <a:lnTo>
                    <a:pt x="79508" y="44389"/>
                  </a:lnTo>
                  <a:close/>
                  <a:moveTo>
                    <a:pt x="22460" y="52569"/>
                  </a:moveTo>
                  <a:lnTo>
                    <a:pt x="25997" y="56238"/>
                  </a:lnTo>
                  <a:cubicBezTo>
                    <a:pt x="25938" y="56400"/>
                    <a:pt x="25938" y="56592"/>
                    <a:pt x="25982" y="56754"/>
                  </a:cubicBezTo>
                  <a:lnTo>
                    <a:pt x="24037" y="57933"/>
                  </a:lnTo>
                  <a:lnTo>
                    <a:pt x="20765" y="55266"/>
                  </a:lnTo>
                  <a:lnTo>
                    <a:pt x="22460" y="52569"/>
                  </a:lnTo>
                  <a:close/>
                  <a:moveTo>
                    <a:pt x="52317" y="41265"/>
                  </a:moveTo>
                  <a:lnTo>
                    <a:pt x="60276" y="50491"/>
                  </a:lnTo>
                  <a:lnTo>
                    <a:pt x="47646" y="58154"/>
                  </a:lnTo>
                  <a:lnTo>
                    <a:pt x="39673" y="48914"/>
                  </a:lnTo>
                  <a:lnTo>
                    <a:pt x="52317" y="41265"/>
                  </a:lnTo>
                  <a:close/>
                  <a:moveTo>
                    <a:pt x="93184" y="50270"/>
                  </a:moveTo>
                  <a:lnTo>
                    <a:pt x="98681" y="59554"/>
                  </a:lnTo>
                  <a:lnTo>
                    <a:pt x="90590" y="52937"/>
                  </a:lnTo>
                  <a:lnTo>
                    <a:pt x="93184" y="50270"/>
                  </a:lnTo>
                  <a:close/>
                  <a:moveTo>
                    <a:pt x="6691" y="49769"/>
                  </a:moveTo>
                  <a:lnTo>
                    <a:pt x="12556" y="59702"/>
                  </a:lnTo>
                  <a:lnTo>
                    <a:pt x="973" y="56400"/>
                  </a:lnTo>
                  <a:cubicBezTo>
                    <a:pt x="987" y="56194"/>
                    <a:pt x="914" y="55988"/>
                    <a:pt x="781" y="55840"/>
                  </a:cubicBezTo>
                  <a:lnTo>
                    <a:pt x="6691" y="49769"/>
                  </a:lnTo>
                  <a:close/>
                  <a:moveTo>
                    <a:pt x="72684" y="43432"/>
                  </a:moveTo>
                  <a:cubicBezTo>
                    <a:pt x="72808" y="43582"/>
                    <a:pt x="72994" y="43669"/>
                    <a:pt x="73197" y="43669"/>
                  </a:cubicBezTo>
                  <a:cubicBezTo>
                    <a:pt x="73213" y="43669"/>
                    <a:pt x="73229" y="43668"/>
                    <a:pt x="73244" y="43667"/>
                  </a:cubicBezTo>
                  <a:cubicBezTo>
                    <a:pt x="73421" y="43667"/>
                    <a:pt x="73598" y="43608"/>
                    <a:pt x="73731" y="43505"/>
                  </a:cubicBezTo>
                  <a:lnTo>
                    <a:pt x="77283" y="47190"/>
                  </a:lnTo>
                  <a:lnTo>
                    <a:pt x="69118" y="60129"/>
                  </a:lnTo>
                  <a:lnTo>
                    <a:pt x="60895" y="50579"/>
                  </a:lnTo>
                  <a:lnTo>
                    <a:pt x="72684" y="43432"/>
                  </a:lnTo>
                  <a:close/>
                  <a:moveTo>
                    <a:pt x="9668" y="46718"/>
                  </a:moveTo>
                  <a:lnTo>
                    <a:pt x="20234" y="55354"/>
                  </a:lnTo>
                  <a:lnTo>
                    <a:pt x="16742" y="60910"/>
                  </a:lnTo>
                  <a:lnTo>
                    <a:pt x="13116" y="59864"/>
                  </a:lnTo>
                  <a:lnTo>
                    <a:pt x="6971" y="49489"/>
                  </a:lnTo>
                  <a:lnTo>
                    <a:pt x="9668" y="46718"/>
                  </a:lnTo>
                  <a:close/>
                  <a:moveTo>
                    <a:pt x="20559" y="55605"/>
                  </a:moveTo>
                  <a:lnTo>
                    <a:pt x="23683" y="58154"/>
                  </a:lnTo>
                  <a:lnTo>
                    <a:pt x="18790" y="61131"/>
                  </a:lnTo>
                  <a:cubicBezTo>
                    <a:pt x="18643" y="60969"/>
                    <a:pt x="18451" y="60895"/>
                    <a:pt x="18245" y="60895"/>
                  </a:cubicBezTo>
                  <a:cubicBezTo>
                    <a:pt x="18009" y="60895"/>
                    <a:pt x="17803" y="60998"/>
                    <a:pt x="17655" y="61161"/>
                  </a:cubicBezTo>
                  <a:lnTo>
                    <a:pt x="17140" y="61013"/>
                  </a:lnTo>
                  <a:lnTo>
                    <a:pt x="20559" y="55605"/>
                  </a:lnTo>
                  <a:close/>
                  <a:moveTo>
                    <a:pt x="90310" y="53232"/>
                  </a:moveTo>
                  <a:lnTo>
                    <a:pt x="98902" y="60232"/>
                  </a:lnTo>
                  <a:cubicBezTo>
                    <a:pt x="98873" y="60291"/>
                    <a:pt x="98858" y="60335"/>
                    <a:pt x="98858" y="60394"/>
                  </a:cubicBezTo>
                  <a:lnTo>
                    <a:pt x="98873" y="60394"/>
                  </a:lnTo>
                  <a:lnTo>
                    <a:pt x="92609" y="62546"/>
                  </a:lnTo>
                  <a:lnTo>
                    <a:pt x="87348" y="57078"/>
                  </a:lnTo>
                  <a:cubicBezTo>
                    <a:pt x="87437" y="56843"/>
                    <a:pt x="87407" y="56562"/>
                    <a:pt x="87274" y="56341"/>
                  </a:cubicBezTo>
                  <a:lnTo>
                    <a:pt x="90310" y="53232"/>
                  </a:lnTo>
                  <a:close/>
                  <a:moveTo>
                    <a:pt x="16904" y="61367"/>
                  </a:moveTo>
                  <a:lnTo>
                    <a:pt x="17478" y="61529"/>
                  </a:lnTo>
                  <a:cubicBezTo>
                    <a:pt x="17464" y="61647"/>
                    <a:pt x="17464" y="61765"/>
                    <a:pt x="17493" y="61897"/>
                  </a:cubicBezTo>
                  <a:lnTo>
                    <a:pt x="16005" y="62811"/>
                  </a:lnTo>
                  <a:lnTo>
                    <a:pt x="16904" y="61367"/>
                  </a:lnTo>
                  <a:close/>
                  <a:moveTo>
                    <a:pt x="13426" y="60365"/>
                  </a:moveTo>
                  <a:lnTo>
                    <a:pt x="16521" y="61249"/>
                  </a:lnTo>
                  <a:lnTo>
                    <a:pt x="15253" y="63283"/>
                  </a:lnTo>
                  <a:lnTo>
                    <a:pt x="15165" y="63327"/>
                  </a:lnTo>
                  <a:lnTo>
                    <a:pt x="13426" y="60365"/>
                  </a:lnTo>
                  <a:close/>
                  <a:moveTo>
                    <a:pt x="98828" y="60836"/>
                  </a:moveTo>
                  <a:lnTo>
                    <a:pt x="95233" y="65272"/>
                  </a:lnTo>
                  <a:lnTo>
                    <a:pt x="92904" y="62855"/>
                  </a:lnTo>
                  <a:lnTo>
                    <a:pt x="98828" y="60836"/>
                  </a:lnTo>
                  <a:close/>
                  <a:moveTo>
                    <a:pt x="23992" y="58434"/>
                  </a:moveTo>
                  <a:lnTo>
                    <a:pt x="32555" y="65420"/>
                  </a:lnTo>
                  <a:lnTo>
                    <a:pt x="18982" y="61558"/>
                  </a:lnTo>
                  <a:cubicBezTo>
                    <a:pt x="18982" y="61529"/>
                    <a:pt x="18982" y="61500"/>
                    <a:pt x="18967" y="61485"/>
                  </a:cubicBezTo>
                  <a:lnTo>
                    <a:pt x="23992" y="58434"/>
                  </a:lnTo>
                  <a:close/>
                  <a:moveTo>
                    <a:pt x="39334" y="49120"/>
                  </a:moveTo>
                  <a:lnTo>
                    <a:pt x="47292" y="58360"/>
                  </a:lnTo>
                  <a:lnTo>
                    <a:pt x="35487" y="65523"/>
                  </a:lnTo>
                  <a:lnTo>
                    <a:pt x="27323" y="57034"/>
                  </a:lnTo>
                  <a:cubicBezTo>
                    <a:pt x="27470" y="56828"/>
                    <a:pt x="27515" y="56577"/>
                    <a:pt x="27456" y="56327"/>
                  </a:cubicBezTo>
                  <a:lnTo>
                    <a:pt x="39334" y="49120"/>
                  </a:lnTo>
                  <a:close/>
                  <a:moveTo>
                    <a:pt x="26174" y="57108"/>
                  </a:moveTo>
                  <a:cubicBezTo>
                    <a:pt x="26310" y="57231"/>
                    <a:pt x="26485" y="57316"/>
                    <a:pt x="26674" y="57316"/>
                  </a:cubicBezTo>
                  <a:cubicBezTo>
                    <a:pt x="26689" y="57316"/>
                    <a:pt x="26704" y="57315"/>
                    <a:pt x="26719" y="57314"/>
                  </a:cubicBezTo>
                  <a:cubicBezTo>
                    <a:pt x="26807" y="57314"/>
                    <a:pt x="26910" y="57299"/>
                    <a:pt x="26999" y="57270"/>
                  </a:cubicBezTo>
                  <a:lnTo>
                    <a:pt x="35134" y="65729"/>
                  </a:lnTo>
                  <a:lnTo>
                    <a:pt x="34662" y="66009"/>
                  </a:lnTo>
                  <a:lnTo>
                    <a:pt x="34589" y="65994"/>
                  </a:lnTo>
                  <a:cubicBezTo>
                    <a:pt x="34530" y="65965"/>
                    <a:pt x="34471" y="65950"/>
                    <a:pt x="34397" y="65950"/>
                  </a:cubicBezTo>
                  <a:lnTo>
                    <a:pt x="33513" y="65685"/>
                  </a:lnTo>
                  <a:lnTo>
                    <a:pt x="24361" y="58213"/>
                  </a:lnTo>
                  <a:lnTo>
                    <a:pt x="26174" y="57108"/>
                  </a:lnTo>
                  <a:close/>
                  <a:moveTo>
                    <a:pt x="35414" y="66024"/>
                  </a:moveTo>
                  <a:lnTo>
                    <a:pt x="35694" y="66319"/>
                  </a:lnTo>
                  <a:lnTo>
                    <a:pt x="35178" y="66156"/>
                  </a:lnTo>
                  <a:lnTo>
                    <a:pt x="35414" y="66024"/>
                  </a:lnTo>
                  <a:close/>
                  <a:moveTo>
                    <a:pt x="77563" y="47484"/>
                  </a:moveTo>
                  <a:lnTo>
                    <a:pt x="86036" y="56282"/>
                  </a:lnTo>
                  <a:cubicBezTo>
                    <a:pt x="85860" y="56533"/>
                    <a:pt x="85815" y="56857"/>
                    <a:pt x="85933" y="57137"/>
                  </a:cubicBezTo>
                  <a:lnTo>
                    <a:pt x="85933" y="57152"/>
                  </a:lnTo>
                  <a:lnTo>
                    <a:pt x="75882" y="67453"/>
                  </a:lnTo>
                  <a:cubicBezTo>
                    <a:pt x="75809" y="67424"/>
                    <a:pt x="75720" y="67409"/>
                    <a:pt x="75632" y="67409"/>
                  </a:cubicBezTo>
                  <a:cubicBezTo>
                    <a:pt x="75558" y="67409"/>
                    <a:pt x="75485" y="67409"/>
                    <a:pt x="75411" y="67439"/>
                  </a:cubicBezTo>
                  <a:lnTo>
                    <a:pt x="69383" y="60438"/>
                  </a:lnTo>
                  <a:lnTo>
                    <a:pt x="77563" y="47484"/>
                  </a:lnTo>
                  <a:close/>
                  <a:moveTo>
                    <a:pt x="87127" y="57417"/>
                  </a:moveTo>
                  <a:lnTo>
                    <a:pt x="92197" y="62693"/>
                  </a:lnTo>
                  <a:lnTo>
                    <a:pt x="76384" y="68117"/>
                  </a:lnTo>
                  <a:cubicBezTo>
                    <a:pt x="76369" y="67954"/>
                    <a:pt x="76310" y="67792"/>
                    <a:pt x="76207" y="67660"/>
                  </a:cubicBezTo>
                  <a:lnTo>
                    <a:pt x="86184" y="57461"/>
                  </a:lnTo>
                  <a:cubicBezTo>
                    <a:pt x="86316" y="57550"/>
                    <a:pt x="86464" y="57594"/>
                    <a:pt x="86626" y="57594"/>
                  </a:cubicBezTo>
                  <a:cubicBezTo>
                    <a:pt x="86803" y="57594"/>
                    <a:pt x="86980" y="57535"/>
                    <a:pt x="87127" y="57417"/>
                  </a:cubicBezTo>
                  <a:close/>
                  <a:moveTo>
                    <a:pt x="35016" y="66540"/>
                  </a:moveTo>
                  <a:lnTo>
                    <a:pt x="35635" y="66717"/>
                  </a:lnTo>
                  <a:cubicBezTo>
                    <a:pt x="35561" y="67159"/>
                    <a:pt x="35826" y="67660"/>
                    <a:pt x="36386" y="67660"/>
                  </a:cubicBezTo>
                  <a:cubicBezTo>
                    <a:pt x="36405" y="67661"/>
                    <a:pt x="36423" y="67662"/>
                    <a:pt x="36441" y="67662"/>
                  </a:cubicBezTo>
                  <a:cubicBezTo>
                    <a:pt x="36596" y="67662"/>
                    <a:pt x="36739" y="67606"/>
                    <a:pt x="36858" y="67527"/>
                  </a:cubicBezTo>
                  <a:lnTo>
                    <a:pt x="40926" y="71757"/>
                  </a:lnTo>
                  <a:lnTo>
                    <a:pt x="35016" y="66923"/>
                  </a:lnTo>
                  <a:cubicBezTo>
                    <a:pt x="35045" y="66790"/>
                    <a:pt x="35045" y="66658"/>
                    <a:pt x="35016" y="66540"/>
                  </a:cubicBezTo>
                  <a:close/>
                  <a:moveTo>
                    <a:pt x="60541" y="50785"/>
                  </a:moveTo>
                  <a:lnTo>
                    <a:pt x="68882" y="60468"/>
                  </a:lnTo>
                  <a:lnTo>
                    <a:pt x="60998" y="72965"/>
                  </a:lnTo>
                  <a:lnTo>
                    <a:pt x="60909" y="72965"/>
                  </a:lnTo>
                  <a:cubicBezTo>
                    <a:pt x="60777" y="72965"/>
                    <a:pt x="60629" y="73009"/>
                    <a:pt x="60511" y="73083"/>
                  </a:cubicBezTo>
                  <a:lnTo>
                    <a:pt x="47911" y="58449"/>
                  </a:lnTo>
                  <a:lnTo>
                    <a:pt x="60541" y="50785"/>
                  </a:lnTo>
                  <a:close/>
                  <a:moveTo>
                    <a:pt x="69162" y="60792"/>
                  </a:moveTo>
                  <a:lnTo>
                    <a:pt x="75057" y="67630"/>
                  </a:lnTo>
                  <a:cubicBezTo>
                    <a:pt x="74895" y="67822"/>
                    <a:pt x="74821" y="68087"/>
                    <a:pt x="74866" y="68338"/>
                  </a:cubicBezTo>
                  <a:lnTo>
                    <a:pt x="74880" y="68338"/>
                  </a:lnTo>
                  <a:lnTo>
                    <a:pt x="74217" y="68883"/>
                  </a:lnTo>
                  <a:lnTo>
                    <a:pt x="61499" y="73230"/>
                  </a:lnTo>
                  <a:cubicBezTo>
                    <a:pt x="61469" y="73186"/>
                    <a:pt x="61425" y="73142"/>
                    <a:pt x="61381" y="73113"/>
                  </a:cubicBezTo>
                  <a:lnTo>
                    <a:pt x="69162" y="60792"/>
                  </a:lnTo>
                  <a:close/>
                  <a:moveTo>
                    <a:pt x="47557" y="58655"/>
                  </a:moveTo>
                  <a:lnTo>
                    <a:pt x="60202" y="73319"/>
                  </a:lnTo>
                  <a:lnTo>
                    <a:pt x="37153" y="66731"/>
                  </a:lnTo>
                  <a:cubicBezTo>
                    <a:pt x="37110" y="66357"/>
                    <a:pt x="36800" y="66068"/>
                    <a:pt x="36415" y="66068"/>
                  </a:cubicBezTo>
                  <a:cubicBezTo>
                    <a:pt x="36406" y="66068"/>
                    <a:pt x="36396" y="66068"/>
                    <a:pt x="36386" y="66068"/>
                  </a:cubicBezTo>
                  <a:cubicBezTo>
                    <a:pt x="36283" y="66068"/>
                    <a:pt x="36180" y="66083"/>
                    <a:pt x="36077" y="66127"/>
                  </a:cubicBezTo>
                  <a:lnTo>
                    <a:pt x="35767" y="65818"/>
                  </a:lnTo>
                  <a:lnTo>
                    <a:pt x="47557" y="58655"/>
                  </a:lnTo>
                  <a:close/>
                  <a:moveTo>
                    <a:pt x="18967" y="61956"/>
                  </a:moveTo>
                  <a:lnTo>
                    <a:pt x="33336" y="66053"/>
                  </a:lnTo>
                  <a:lnTo>
                    <a:pt x="33616" y="66289"/>
                  </a:lnTo>
                  <a:cubicBezTo>
                    <a:pt x="33542" y="66422"/>
                    <a:pt x="33513" y="66569"/>
                    <a:pt x="33513" y="66717"/>
                  </a:cubicBezTo>
                  <a:lnTo>
                    <a:pt x="21973" y="73717"/>
                  </a:lnTo>
                  <a:cubicBezTo>
                    <a:pt x="21837" y="73580"/>
                    <a:pt x="21649" y="73494"/>
                    <a:pt x="21458" y="73494"/>
                  </a:cubicBezTo>
                  <a:cubicBezTo>
                    <a:pt x="21443" y="73494"/>
                    <a:pt x="21428" y="73495"/>
                    <a:pt x="21413" y="73496"/>
                  </a:cubicBezTo>
                  <a:cubicBezTo>
                    <a:pt x="21340" y="73496"/>
                    <a:pt x="21266" y="73510"/>
                    <a:pt x="21192" y="73525"/>
                  </a:cubicBezTo>
                  <a:lnTo>
                    <a:pt x="15681" y="64211"/>
                  </a:lnTo>
                  <a:cubicBezTo>
                    <a:pt x="15710" y="63975"/>
                    <a:pt x="15651" y="63754"/>
                    <a:pt x="15518" y="63577"/>
                  </a:cubicBezTo>
                  <a:lnTo>
                    <a:pt x="15533" y="63577"/>
                  </a:lnTo>
                  <a:lnTo>
                    <a:pt x="17670" y="62266"/>
                  </a:lnTo>
                  <a:cubicBezTo>
                    <a:pt x="17807" y="62403"/>
                    <a:pt x="17994" y="62488"/>
                    <a:pt x="18185" y="62488"/>
                  </a:cubicBezTo>
                  <a:cubicBezTo>
                    <a:pt x="18200" y="62488"/>
                    <a:pt x="18215" y="62488"/>
                    <a:pt x="18230" y="62487"/>
                  </a:cubicBezTo>
                  <a:cubicBezTo>
                    <a:pt x="18241" y="62487"/>
                    <a:pt x="18251" y="62488"/>
                    <a:pt x="18262" y="62488"/>
                  </a:cubicBezTo>
                  <a:cubicBezTo>
                    <a:pt x="18588" y="62488"/>
                    <a:pt x="18881" y="62270"/>
                    <a:pt x="18967" y="61956"/>
                  </a:cubicBezTo>
                  <a:close/>
                  <a:moveTo>
                    <a:pt x="14192" y="64373"/>
                  </a:moveTo>
                  <a:cubicBezTo>
                    <a:pt x="14236" y="64476"/>
                    <a:pt x="14280" y="64565"/>
                    <a:pt x="14369" y="64653"/>
                  </a:cubicBezTo>
                  <a:lnTo>
                    <a:pt x="7531" y="75485"/>
                  </a:lnTo>
                  <a:lnTo>
                    <a:pt x="958" y="72906"/>
                  </a:lnTo>
                  <a:cubicBezTo>
                    <a:pt x="973" y="72744"/>
                    <a:pt x="943" y="72582"/>
                    <a:pt x="870" y="72449"/>
                  </a:cubicBezTo>
                  <a:lnTo>
                    <a:pt x="14192" y="64373"/>
                  </a:lnTo>
                  <a:close/>
                  <a:moveTo>
                    <a:pt x="73274" y="69605"/>
                  </a:moveTo>
                  <a:lnTo>
                    <a:pt x="64962" y="76237"/>
                  </a:lnTo>
                  <a:lnTo>
                    <a:pt x="61646" y="74011"/>
                  </a:lnTo>
                  <a:cubicBezTo>
                    <a:pt x="61676" y="73879"/>
                    <a:pt x="61690" y="73731"/>
                    <a:pt x="61661" y="73584"/>
                  </a:cubicBezTo>
                  <a:lnTo>
                    <a:pt x="73274" y="69605"/>
                  </a:lnTo>
                  <a:close/>
                  <a:moveTo>
                    <a:pt x="15474" y="64653"/>
                  </a:moveTo>
                  <a:lnTo>
                    <a:pt x="20839" y="73731"/>
                  </a:lnTo>
                  <a:cubicBezTo>
                    <a:pt x="20662" y="73938"/>
                    <a:pt x="20588" y="74233"/>
                    <a:pt x="20662" y="74498"/>
                  </a:cubicBezTo>
                  <a:lnTo>
                    <a:pt x="14531" y="78241"/>
                  </a:lnTo>
                  <a:lnTo>
                    <a:pt x="7914" y="75633"/>
                  </a:lnTo>
                  <a:lnTo>
                    <a:pt x="14708" y="64845"/>
                  </a:lnTo>
                  <a:cubicBezTo>
                    <a:pt x="14782" y="64874"/>
                    <a:pt x="14841" y="64874"/>
                    <a:pt x="14914" y="64874"/>
                  </a:cubicBezTo>
                  <a:cubicBezTo>
                    <a:pt x="15121" y="64874"/>
                    <a:pt x="15327" y="64801"/>
                    <a:pt x="15474" y="64653"/>
                  </a:cubicBezTo>
                  <a:close/>
                  <a:moveTo>
                    <a:pt x="92491" y="63003"/>
                  </a:moveTo>
                  <a:lnTo>
                    <a:pt x="94967" y="65582"/>
                  </a:lnTo>
                  <a:lnTo>
                    <a:pt x="84253" y="78801"/>
                  </a:lnTo>
                  <a:lnTo>
                    <a:pt x="76325" y="68559"/>
                  </a:lnTo>
                  <a:lnTo>
                    <a:pt x="92491" y="63003"/>
                  </a:lnTo>
                  <a:close/>
                  <a:moveTo>
                    <a:pt x="45818" y="76266"/>
                  </a:moveTo>
                  <a:lnTo>
                    <a:pt x="49252" y="79066"/>
                  </a:lnTo>
                  <a:cubicBezTo>
                    <a:pt x="49061" y="79096"/>
                    <a:pt x="48884" y="79184"/>
                    <a:pt x="48781" y="79332"/>
                  </a:cubicBezTo>
                  <a:lnTo>
                    <a:pt x="45818" y="76266"/>
                  </a:lnTo>
                  <a:close/>
                  <a:moveTo>
                    <a:pt x="37123" y="67129"/>
                  </a:moveTo>
                  <a:lnTo>
                    <a:pt x="60143" y="73717"/>
                  </a:lnTo>
                  <a:cubicBezTo>
                    <a:pt x="60143" y="73746"/>
                    <a:pt x="60143" y="73790"/>
                    <a:pt x="60143" y="73820"/>
                  </a:cubicBezTo>
                  <a:lnTo>
                    <a:pt x="50284" y="79405"/>
                  </a:lnTo>
                  <a:lnTo>
                    <a:pt x="43505" y="73864"/>
                  </a:lnTo>
                  <a:lnTo>
                    <a:pt x="37094" y="67203"/>
                  </a:lnTo>
                  <a:cubicBezTo>
                    <a:pt x="37109" y="67173"/>
                    <a:pt x="37109" y="67159"/>
                    <a:pt x="37123" y="67129"/>
                  </a:cubicBezTo>
                  <a:close/>
                  <a:moveTo>
                    <a:pt x="855" y="73289"/>
                  </a:moveTo>
                  <a:lnTo>
                    <a:pt x="7310" y="75824"/>
                  </a:lnTo>
                  <a:lnTo>
                    <a:pt x="4554" y="80201"/>
                  </a:lnTo>
                  <a:lnTo>
                    <a:pt x="663" y="73481"/>
                  </a:lnTo>
                  <a:cubicBezTo>
                    <a:pt x="737" y="73422"/>
                    <a:pt x="796" y="73363"/>
                    <a:pt x="855" y="73289"/>
                  </a:cubicBezTo>
                  <a:close/>
                  <a:moveTo>
                    <a:pt x="20853" y="74852"/>
                  </a:moveTo>
                  <a:cubicBezTo>
                    <a:pt x="21001" y="74999"/>
                    <a:pt x="21207" y="75087"/>
                    <a:pt x="21413" y="75087"/>
                  </a:cubicBezTo>
                  <a:lnTo>
                    <a:pt x="21413" y="75073"/>
                  </a:lnTo>
                  <a:cubicBezTo>
                    <a:pt x="21487" y="75073"/>
                    <a:pt x="21561" y="75073"/>
                    <a:pt x="21634" y="75043"/>
                  </a:cubicBezTo>
                  <a:lnTo>
                    <a:pt x="26232" y="82839"/>
                  </a:lnTo>
                  <a:lnTo>
                    <a:pt x="14988" y="78418"/>
                  </a:lnTo>
                  <a:lnTo>
                    <a:pt x="20853" y="74852"/>
                  </a:lnTo>
                  <a:close/>
                  <a:moveTo>
                    <a:pt x="7693" y="75986"/>
                  </a:moveTo>
                  <a:lnTo>
                    <a:pt x="14089" y="78506"/>
                  </a:lnTo>
                  <a:lnTo>
                    <a:pt x="6293" y="83222"/>
                  </a:lnTo>
                  <a:lnTo>
                    <a:pt x="4775" y="80584"/>
                  </a:lnTo>
                  <a:lnTo>
                    <a:pt x="7693" y="75986"/>
                  </a:lnTo>
                  <a:close/>
                  <a:moveTo>
                    <a:pt x="60261" y="74203"/>
                  </a:moveTo>
                  <a:cubicBezTo>
                    <a:pt x="60401" y="74413"/>
                    <a:pt x="60620" y="74543"/>
                    <a:pt x="60869" y="74543"/>
                  </a:cubicBezTo>
                  <a:cubicBezTo>
                    <a:pt x="60883" y="74543"/>
                    <a:pt x="60896" y="74543"/>
                    <a:pt x="60909" y="74542"/>
                  </a:cubicBezTo>
                  <a:cubicBezTo>
                    <a:pt x="60926" y="74543"/>
                    <a:pt x="60942" y="74544"/>
                    <a:pt x="60958" y="74544"/>
                  </a:cubicBezTo>
                  <a:cubicBezTo>
                    <a:pt x="61133" y="74544"/>
                    <a:pt x="61304" y="74473"/>
                    <a:pt x="61425" y="74365"/>
                  </a:cubicBezTo>
                  <a:lnTo>
                    <a:pt x="64638" y="76502"/>
                  </a:lnTo>
                  <a:lnTo>
                    <a:pt x="55943" y="83443"/>
                  </a:lnTo>
                  <a:cubicBezTo>
                    <a:pt x="55805" y="83278"/>
                    <a:pt x="55602" y="83177"/>
                    <a:pt x="55395" y="83177"/>
                  </a:cubicBezTo>
                  <a:cubicBezTo>
                    <a:pt x="55381" y="83177"/>
                    <a:pt x="55367" y="83177"/>
                    <a:pt x="55353" y="83178"/>
                  </a:cubicBezTo>
                  <a:cubicBezTo>
                    <a:pt x="55331" y="83176"/>
                    <a:pt x="55308" y="83174"/>
                    <a:pt x="55286" y="83174"/>
                  </a:cubicBezTo>
                  <a:cubicBezTo>
                    <a:pt x="55180" y="83174"/>
                    <a:pt x="55083" y="83203"/>
                    <a:pt x="54985" y="83252"/>
                  </a:cubicBezTo>
                  <a:lnTo>
                    <a:pt x="50623" y="79671"/>
                  </a:lnTo>
                  <a:lnTo>
                    <a:pt x="60261" y="74203"/>
                  </a:lnTo>
                  <a:close/>
                  <a:moveTo>
                    <a:pt x="95247" y="65876"/>
                  </a:moveTo>
                  <a:lnTo>
                    <a:pt x="99197" y="69959"/>
                  </a:lnTo>
                  <a:cubicBezTo>
                    <a:pt x="99064" y="70268"/>
                    <a:pt x="99108" y="70622"/>
                    <a:pt x="99330" y="70872"/>
                  </a:cubicBezTo>
                  <a:lnTo>
                    <a:pt x="88247" y="83443"/>
                  </a:lnTo>
                  <a:lnTo>
                    <a:pt x="88218" y="83443"/>
                  </a:lnTo>
                  <a:cubicBezTo>
                    <a:pt x="88100" y="83443"/>
                    <a:pt x="87982" y="83458"/>
                    <a:pt x="87879" y="83502"/>
                  </a:cubicBezTo>
                  <a:lnTo>
                    <a:pt x="84489" y="79140"/>
                  </a:lnTo>
                  <a:lnTo>
                    <a:pt x="95247" y="65876"/>
                  </a:lnTo>
                  <a:close/>
                  <a:moveTo>
                    <a:pt x="50254" y="79877"/>
                  </a:moveTo>
                  <a:lnTo>
                    <a:pt x="54690" y="83517"/>
                  </a:lnTo>
                  <a:cubicBezTo>
                    <a:pt x="54528" y="83797"/>
                    <a:pt x="54543" y="84136"/>
                    <a:pt x="54705" y="84416"/>
                  </a:cubicBezTo>
                  <a:lnTo>
                    <a:pt x="54115" y="84888"/>
                  </a:lnTo>
                  <a:lnTo>
                    <a:pt x="49886" y="80466"/>
                  </a:lnTo>
                  <a:cubicBezTo>
                    <a:pt x="50033" y="80334"/>
                    <a:pt x="50122" y="80157"/>
                    <a:pt x="50136" y="79951"/>
                  </a:cubicBezTo>
                  <a:lnTo>
                    <a:pt x="50254" y="79877"/>
                  </a:lnTo>
                  <a:close/>
                  <a:moveTo>
                    <a:pt x="76059" y="68868"/>
                  </a:moveTo>
                  <a:lnTo>
                    <a:pt x="83988" y="79125"/>
                  </a:lnTo>
                  <a:lnTo>
                    <a:pt x="79287" y="84917"/>
                  </a:lnTo>
                  <a:cubicBezTo>
                    <a:pt x="79154" y="84814"/>
                    <a:pt x="78977" y="84755"/>
                    <a:pt x="78800" y="84755"/>
                  </a:cubicBezTo>
                  <a:cubicBezTo>
                    <a:pt x="78787" y="84754"/>
                    <a:pt x="78774" y="84754"/>
                    <a:pt x="78761" y="84754"/>
                  </a:cubicBezTo>
                  <a:cubicBezTo>
                    <a:pt x="78540" y="84754"/>
                    <a:pt x="78336" y="84868"/>
                    <a:pt x="78211" y="85035"/>
                  </a:cubicBezTo>
                  <a:lnTo>
                    <a:pt x="65316" y="76458"/>
                  </a:lnTo>
                  <a:lnTo>
                    <a:pt x="74394" y="69222"/>
                  </a:lnTo>
                  <a:lnTo>
                    <a:pt x="75293" y="68912"/>
                  </a:lnTo>
                  <a:cubicBezTo>
                    <a:pt x="75396" y="68957"/>
                    <a:pt x="75514" y="68986"/>
                    <a:pt x="75632" y="68986"/>
                  </a:cubicBezTo>
                  <a:cubicBezTo>
                    <a:pt x="75779" y="68986"/>
                    <a:pt x="75927" y="68942"/>
                    <a:pt x="76059" y="68868"/>
                  </a:cubicBezTo>
                  <a:close/>
                  <a:moveTo>
                    <a:pt x="4539" y="80968"/>
                  </a:moveTo>
                  <a:lnTo>
                    <a:pt x="5954" y="83414"/>
                  </a:lnTo>
                  <a:lnTo>
                    <a:pt x="1150" y="86332"/>
                  </a:lnTo>
                  <a:lnTo>
                    <a:pt x="1150" y="86332"/>
                  </a:lnTo>
                  <a:lnTo>
                    <a:pt x="4539" y="80968"/>
                  </a:lnTo>
                  <a:close/>
                  <a:moveTo>
                    <a:pt x="33601" y="67114"/>
                  </a:moveTo>
                  <a:cubicBezTo>
                    <a:pt x="33719" y="67380"/>
                    <a:pt x="33984" y="67527"/>
                    <a:pt x="34264" y="67527"/>
                  </a:cubicBezTo>
                  <a:cubicBezTo>
                    <a:pt x="34485" y="67527"/>
                    <a:pt x="34692" y="67439"/>
                    <a:pt x="34839" y="67277"/>
                  </a:cubicBezTo>
                  <a:lnTo>
                    <a:pt x="43239" y="74144"/>
                  </a:lnTo>
                  <a:lnTo>
                    <a:pt x="48618" y="79759"/>
                  </a:lnTo>
                  <a:cubicBezTo>
                    <a:pt x="48589" y="79951"/>
                    <a:pt x="48633" y="80142"/>
                    <a:pt x="48736" y="80319"/>
                  </a:cubicBezTo>
                  <a:lnTo>
                    <a:pt x="37595" y="86627"/>
                  </a:lnTo>
                  <a:cubicBezTo>
                    <a:pt x="37462" y="86376"/>
                    <a:pt x="37197" y="86229"/>
                    <a:pt x="36917" y="86229"/>
                  </a:cubicBezTo>
                  <a:cubicBezTo>
                    <a:pt x="36906" y="86228"/>
                    <a:pt x="36896" y="86228"/>
                    <a:pt x="36885" y="86228"/>
                  </a:cubicBezTo>
                  <a:cubicBezTo>
                    <a:pt x="36559" y="86228"/>
                    <a:pt x="36266" y="86446"/>
                    <a:pt x="36180" y="86774"/>
                  </a:cubicBezTo>
                  <a:lnTo>
                    <a:pt x="26822" y="83090"/>
                  </a:lnTo>
                  <a:lnTo>
                    <a:pt x="21973" y="74852"/>
                  </a:lnTo>
                  <a:cubicBezTo>
                    <a:pt x="22150" y="74630"/>
                    <a:pt x="22224" y="74336"/>
                    <a:pt x="22150" y="74056"/>
                  </a:cubicBezTo>
                  <a:lnTo>
                    <a:pt x="33601" y="67114"/>
                  </a:lnTo>
                  <a:close/>
                  <a:moveTo>
                    <a:pt x="84253" y="79435"/>
                  </a:moveTo>
                  <a:lnTo>
                    <a:pt x="87584" y="83753"/>
                  </a:lnTo>
                  <a:cubicBezTo>
                    <a:pt x="87481" y="83930"/>
                    <a:pt x="87437" y="84121"/>
                    <a:pt x="87466" y="84328"/>
                  </a:cubicBezTo>
                  <a:lnTo>
                    <a:pt x="83634" y="88660"/>
                  </a:lnTo>
                  <a:lnTo>
                    <a:pt x="79493" y="85905"/>
                  </a:lnTo>
                  <a:cubicBezTo>
                    <a:pt x="79582" y="85698"/>
                    <a:pt x="79596" y="85477"/>
                    <a:pt x="79523" y="85256"/>
                  </a:cubicBezTo>
                  <a:lnTo>
                    <a:pt x="84253" y="79435"/>
                  </a:lnTo>
                  <a:close/>
                  <a:moveTo>
                    <a:pt x="27161" y="83635"/>
                  </a:moveTo>
                  <a:lnTo>
                    <a:pt x="36165" y="87172"/>
                  </a:lnTo>
                  <a:cubicBezTo>
                    <a:pt x="36180" y="87246"/>
                    <a:pt x="36210" y="87305"/>
                    <a:pt x="36239" y="87378"/>
                  </a:cubicBezTo>
                  <a:lnTo>
                    <a:pt x="31111" y="90296"/>
                  </a:lnTo>
                  <a:lnTo>
                    <a:pt x="27161" y="83635"/>
                  </a:lnTo>
                  <a:close/>
                  <a:moveTo>
                    <a:pt x="49046" y="80555"/>
                  </a:moveTo>
                  <a:cubicBezTo>
                    <a:pt x="49149" y="80614"/>
                    <a:pt x="49267" y="80629"/>
                    <a:pt x="49385" y="80629"/>
                  </a:cubicBezTo>
                  <a:lnTo>
                    <a:pt x="49473" y="80629"/>
                  </a:lnTo>
                  <a:lnTo>
                    <a:pt x="53806" y="85138"/>
                  </a:lnTo>
                  <a:lnTo>
                    <a:pt x="46644" y="90856"/>
                  </a:lnTo>
                  <a:lnTo>
                    <a:pt x="37639" y="87319"/>
                  </a:lnTo>
                  <a:cubicBezTo>
                    <a:pt x="37669" y="87216"/>
                    <a:pt x="37683" y="87113"/>
                    <a:pt x="37683" y="87010"/>
                  </a:cubicBezTo>
                  <a:lnTo>
                    <a:pt x="49046" y="80555"/>
                  </a:lnTo>
                  <a:close/>
                  <a:moveTo>
                    <a:pt x="64992" y="76723"/>
                  </a:moveTo>
                  <a:lnTo>
                    <a:pt x="78049" y="85418"/>
                  </a:lnTo>
                  <a:cubicBezTo>
                    <a:pt x="78005" y="85683"/>
                    <a:pt x="78093" y="85963"/>
                    <a:pt x="78285" y="86155"/>
                  </a:cubicBezTo>
                  <a:lnTo>
                    <a:pt x="70415" y="95867"/>
                  </a:lnTo>
                  <a:lnTo>
                    <a:pt x="56090" y="84151"/>
                  </a:lnTo>
                  <a:cubicBezTo>
                    <a:pt x="56120" y="84033"/>
                    <a:pt x="56120" y="83930"/>
                    <a:pt x="56105" y="83812"/>
                  </a:cubicBezTo>
                  <a:lnTo>
                    <a:pt x="64992" y="76723"/>
                  </a:lnTo>
                  <a:close/>
                  <a:moveTo>
                    <a:pt x="55913" y="84519"/>
                  </a:moveTo>
                  <a:lnTo>
                    <a:pt x="70164" y="96176"/>
                  </a:lnTo>
                  <a:lnTo>
                    <a:pt x="68175" y="98623"/>
                  </a:lnTo>
                  <a:cubicBezTo>
                    <a:pt x="68062" y="98563"/>
                    <a:pt x="67937" y="98533"/>
                    <a:pt x="67813" y="98533"/>
                  </a:cubicBezTo>
                  <a:cubicBezTo>
                    <a:pt x="67661" y="98533"/>
                    <a:pt x="67509" y="98578"/>
                    <a:pt x="67379" y="98667"/>
                  </a:cubicBezTo>
                  <a:lnTo>
                    <a:pt x="54395" y="85182"/>
                  </a:lnTo>
                  <a:lnTo>
                    <a:pt x="55014" y="84681"/>
                  </a:lnTo>
                  <a:cubicBezTo>
                    <a:pt x="55118" y="84726"/>
                    <a:pt x="55235" y="84755"/>
                    <a:pt x="55353" y="84755"/>
                  </a:cubicBezTo>
                  <a:cubicBezTo>
                    <a:pt x="55560" y="84755"/>
                    <a:pt x="55766" y="84667"/>
                    <a:pt x="55913" y="84519"/>
                  </a:cubicBezTo>
                  <a:close/>
                  <a:moveTo>
                    <a:pt x="87628" y="84755"/>
                  </a:moveTo>
                  <a:cubicBezTo>
                    <a:pt x="87752" y="84921"/>
                    <a:pt x="87954" y="85022"/>
                    <a:pt x="88173" y="85022"/>
                  </a:cubicBezTo>
                  <a:cubicBezTo>
                    <a:pt x="88188" y="85022"/>
                    <a:pt x="88203" y="85021"/>
                    <a:pt x="88218" y="85020"/>
                  </a:cubicBezTo>
                  <a:cubicBezTo>
                    <a:pt x="88321" y="85020"/>
                    <a:pt x="88424" y="85006"/>
                    <a:pt x="88527" y="84961"/>
                  </a:cubicBezTo>
                  <a:lnTo>
                    <a:pt x="98932" y="98402"/>
                  </a:lnTo>
                  <a:cubicBezTo>
                    <a:pt x="98828" y="98461"/>
                    <a:pt x="98740" y="98564"/>
                    <a:pt x="98681" y="98667"/>
                  </a:cubicBezTo>
                  <a:lnTo>
                    <a:pt x="83973" y="88881"/>
                  </a:lnTo>
                  <a:lnTo>
                    <a:pt x="87628" y="84755"/>
                  </a:lnTo>
                  <a:close/>
                  <a:moveTo>
                    <a:pt x="37389" y="87658"/>
                  </a:moveTo>
                  <a:lnTo>
                    <a:pt x="46275" y="91166"/>
                  </a:lnTo>
                  <a:lnTo>
                    <a:pt x="36829" y="98697"/>
                  </a:lnTo>
                  <a:cubicBezTo>
                    <a:pt x="36681" y="98446"/>
                    <a:pt x="36416" y="98284"/>
                    <a:pt x="36121" y="98269"/>
                  </a:cubicBezTo>
                  <a:cubicBezTo>
                    <a:pt x="36033" y="98269"/>
                    <a:pt x="35944" y="98284"/>
                    <a:pt x="35856" y="98313"/>
                  </a:cubicBezTo>
                  <a:lnTo>
                    <a:pt x="31302" y="90635"/>
                  </a:lnTo>
                  <a:lnTo>
                    <a:pt x="36504" y="87688"/>
                  </a:lnTo>
                  <a:cubicBezTo>
                    <a:pt x="36636" y="87771"/>
                    <a:pt x="36781" y="87812"/>
                    <a:pt x="36925" y="87812"/>
                  </a:cubicBezTo>
                  <a:cubicBezTo>
                    <a:pt x="37087" y="87812"/>
                    <a:pt x="37248" y="87760"/>
                    <a:pt x="37389" y="87658"/>
                  </a:cubicBezTo>
                  <a:close/>
                  <a:moveTo>
                    <a:pt x="14546" y="78683"/>
                  </a:moveTo>
                  <a:lnTo>
                    <a:pt x="26557" y="83399"/>
                  </a:lnTo>
                  <a:lnTo>
                    <a:pt x="30757" y="90503"/>
                  </a:lnTo>
                  <a:lnTo>
                    <a:pt x="16049" y="98829"/>
                  </a:lnTo>
                  <a:cubicBezTo>
                    <a:pt x="15911" y="98650"/>
                    <a:pt x="15708" y="98548"/>
                    <a:pt x="15489" y="98548"/>
                  </a:cubicBezTo>
                  <a:cubicBezTo>
                    <a:pt x="15474" y="98548"/>
                    <a:pt x="15460" y="98548"/>
                    <a:pt x="15445" y="98549"/>
                  </a:cubicBezTo>
                  <a:cubicBezTo>
                    <a:pt x="15356" y="98549"/>
                    <a:pt x="15283" y="98564"/>
                    <a:pt x="15194" y="98593"/>
                  </a:cubicBezTo>
                  <a:lnTo>
                    <a:pt x="6499" y="83561"/>
                  </a:lnTo>
                  <a:lnTo>
                    <a:pt x="14546" y="78683"/>
                  </a:lnTo>
                  <a:close/>
                  <a:moveTo>
                    <a:pt x="79243" y="86214"/>
                  </a:moveTo>
                  <a:lnTo>
                    <a:pt x="83369" y="88955"/>
                  </a:lnTo>
                  <a:lnTo>
                    <a:pt x="74910" y="98564"/>
                  </a:lnTo>
                  <a:cubicBezTo>
                    <a:pt x="74836" y="98549"/>
                    <a:pt x="74762" y="98534"/>
                    <a:pt x="74703" y="98534"/>
                  </a:cubicBezTo>
                  <a:cubicBezTo>
                    <a:pt x="74453" y="98534"/>
                    <a:pt x="74217" y="98652"/>
                    <a:pt x="74070" y="98859"/>
                  </a:cubicBezTo>
                  <a:lnTo>
                    <a:pt x="70724" y="96117"/>
                  </a:lnTo>
                  <a:lnTo>
                    <a:pt x="78653" y="86332"/>
                  </a:lnTo>
                  <a:cubicBezTo>
                    <a:pt x="78712" y="86347"/>
                    <a:pt x="78756" y="86347"/>
                    <a:pt x="78800" y="86347"/>
                  </a:cubicBezTo>
                  <a:cubicBezTo>
                    <a:pt x="78963" y="86347"/>
                    <a:pt x="79125" y="86302"/>
                    <a:pt x="79243" y="86214"/>
                  </a:cubicBezTo>
                  <a:close/>
                  <a:moveTo>
                    <a:pt x="54086" y="85418"/>
                  </a:moveTo>
                  <a:lnTo>
                    <a:pt x="67025" y="98873"/>
                  </a:lnTo>
                  <a:lnTo>
                    <a:pt x="67025" y="98873"/>
                  </a:lnTo>
                  <a:lnTo>
                    <a:pt x="47071" y="91033"/>
                  </a:lnTo>
                  <a:lnTo>
                    <a:pt x="54086" y="85418"/>
                  </a:lnTo>
                  <a:close/>
                  <a:moveTo>
                    <a:pt x="0" y="1"/>
                  </a:moveTo>
                  <a:lnTo>
                    <a:pt x="0" y="841"/>
                  </a:lnTo>
                  <a:cubicBezTo>
                    <a:pt x="30" y="870"/>
                    <a:pt x="44" y="900"/>
                    <a:pt x="74" y="914"/>
                  </a:cubicBezTo>
                  <a:cubicBezTo>
                    <a:pt x="221" y="1047"/>
                    <a:pt x="413" y="1121"/>
                    <a:pt x="604" y="1121"/>
                  </a:cubicBezTo>
                  <a:lnTo>
                    <a:pt x="619" y="1121"/>
                  </a:lnTo>
                  <a:lnTo>
                    <a:pt x="11127" y="14679"/>
                  </a:lnTo>
                  <a:cubicBezTo>
                    <a:pt x="10876" y="15047"/>
                    <a:pt x="10950" y="15563"/>
                    <a:pt x="11304" y="15843"/>
                  </a:cubicBezTo>
                  <a:lnTo>
                    <a:pt x="295" y="28326"/>
                  </a:lnTo>
                  <a:cubicBezTo>
                    <a:pt x="236" y="28311"/>
                    <a:pt x="192" y="28311"/>
                    <a:pt x="147" y="28296"/>
                  </a:cubicBezTo>
                  <a:lnTo>
                    <a:pt x="15" y="28296"/>
                  </a:lnTo>
                  <a:lnTo>
                    <a:pt x="15" y="29873"/>
                  </a:lnTo>
                  <a:lnTo>
                    <a:pt x="74" y="29873"/>
                  </a:lnTo>
                  <a:cubicBezTo>
                    <a:pt x="236" y="29873"/>
                    <a:pt x="398" y="29829"/>
                    <a:pt x="531" y="29741"/>
                  </a:cubicBezTo>
                  <a:lnTo>
                    <a:pt x="4451" y="33838"/>
                  </a:lnTo>
                  <a:lnTo>
                    <a:pt x="855" y="38273"/>
                  </a:lnTo>
                  <a:cubicBezTo>
                    <a:pt x="707" y="38156"/>
                    <a:pt x="531" y="38097"/>
                    <a:pt x="339" y="38097"/>
                  </a:cubicBezTo>
                  <a:cubicBezTo>
                    <a:pt x="251" y="38097"/>
                    <a:pt x="162" y="38111"/>
                    <a:pt x="88" y="38141"/>
                  </a:cubicBezTo>
                  <a:lnTo>
                    <a:pt x="15" y="38170"/>
                  </a:lnTo>
                  <a:lnTo>
                    <a:pt x="15" y="39615"/>
                  </a:lnTo>
                  <a:cubicBezTo>
                    <a:pt x="30" y="39629"/>
                    <a:pt x="59" y="39644"/>
                    <a:pt x="74" y="39644"/>
                  </a:cubicBezTo>
                  <a:cubicBezTo>
                    <a:pt x="162" y="39674"/>
                    <a:pt x="251" y="39688"/>
                    <a:pt x="339" y="39688"/>
                  </a:cubicBezTo>
                  <a:cubicBezTo>
                    <a:pt x="457" y="39688"/>
                    <a:pt x="575" y="39659"/>
                    <a:pt x="693" y="39615"/>
                  </a:cubicBezTo>
                  <a:lnTo>
                    <a:pt x="6484" y="49415"/>
                  </a:lnTo>
                  <a:lnTo>
                    <a:pt x="413" y="55634"/>
                  </a:lnTo>
                  <a:cubicBezTo>
                    <a:pt x="354" y="55605"/>
                    <a:pt x="280" y="55605"/>
                    <a:pt x="206" y="55605"/>
                  </a:cubicBezTo>
                  <a:lnTo>
                    <a:pt x="74" y="55605"/>
                  </a:lnTo>
                  <a:cubicBezTo>
                    <a:pt x="59" y="55619"/>
                    <a:pt x="30" y="55619"/>
                    <a:pt x="15" y="55619"/>
                  </a:cubicBezTo>
                  <a:lnTo>
                    <a:pt x="15" y="57167"/>
                  </a:lnTo>
                  <a:cubicBezTo>
                    <a:pt x="30" y="57167"/>
                    <a:pt x="59" y="57181"/>
                    <a:pt x="74" y="57181"/>
                  </a:cubicBezTo>
                  <a:cubicBezTo>
                    <a:pt x="118" y="57181"/>
                    <a:pt x="162" y="57196"/>
                    <a:pt x="206" y="57196"/>
                  </a:cubicBezTo>
                  <a:cubicBezTo>
                    <a:pt x="486" y="57196"/>
                    <a:pt x="752" y="57049"/>
                    <a:pt x="884" y="56784"/>
                  </a:cubicBezTo>
                  <a:lnTo>
                    <a:pt x="12851" y="60203"/>
                  </a:lnTo>
                  <a:lnTo>
                    <a:pt x="14693" y="63327"/>
                  </a:lnTo>
                  <a:cubicBezTo>
                    <a:pt x="14413" y="63401"/>
                    <a:pt x="14207" y="63636"/>
                    <a:pt x="14163" y="63916"/>
                  </a:cubicBezTo>
                  <a:lnTo>
                    <a:pt x="604" y="72140"/>
                  </a:lnTo>
                  <a:cubicBezTo>
                    <a:pt x="486" y="72066"/>
                    <a:pt x="354" y="72037"/>
                    <a:pt x="206" y="72037"/>
                  </a:cubicBezTo>
                  <a:lnTo>
                    <a:pt x="74" y="72037"/>
                  </a:lnTo>
                  <a:cubicBezTo>
                    <a:pt x="59" y="72051"/>
                    <a:pt x="30" y="72051"/>
                    <a:pt x="15" y="72051"/>
                  </a:cubicBezTo>
                  <a:lnTo>
                    <a:pt x="15" y="73599"/>
                  </a:lnTo>
                  <a:cubicBezTo>
                    <a:pt x="30" y="73599"/>
                    <a:pt x="59" y="73614"/>
                    <a:pt x="74" y="73614"/>
                  </a:cubicBezTo>
                  <a:cubicBezTo>
                    <a:pt x="103" y="73614"/>
                    <a:pt x="133" y="73620"/>
                    <a:pt x="162" y="73620"/>
                  </a:cubicBezTo>
                  <a:cubicBezTo>
                    <a:pt x="177" y="73620"/>
                    <a:pt x="192" y="73618"/>
                    <a:pt x="206" y="73614"/>
                  </a:cubicBezTo>
                  <a:lnTo>
                    <a:pt x="280" y="73614"/>
                  </a:lnTo>
                  <a:lnTo>
                    <a:pt x="4318" y="80584"/>
                  </a:lnTo>
                  <a:lnTo>
                    <a:pt x="781" y="86185"/>
                  </a:lnTo>
                  <a:cubicBezTo>
                    <a:pt x="693" y="85890"/>
                    <a:pt x="413" y="85698"/>
                    <a:pt x="118" y="85698"/>
                  </a:cubicBezTo>
                  <a:lnTo>
                    <a:pt x="15" y="85698"/>
                  </a:lnTo>
                  <a:lnTo>
                    <a:pt x="15" y="87275"/>
                  </a:lnTo>
                  <a:lnTo>
                    <a:pt x="74" y="87275"/>
                  </a:lnTo>
                  <a:cubicBezTo>
                    <a:pt x="236" y="87275"/>
                    <a:pt x="398" y="87216"/>
                    <a:pt x="531" y="87128"/>
                  </a:cubicBezTo>
                  <a:cubicBezTo>
                    <a:pt x="560" y="87128"/>
                    <a:pt x="604" y="87128"/>
                    <a:pt x="634" y="87098"/>
                  </a:cubicBezTo>
                  <a:lnTo>
                    <a:pt x="6160" y="83753"/>
                  </a:lnTo>
                  <a:lnTo>
                    <a:pt x="14870" y="98785"/>
                  </a:lnTo>
                  <a:cubicBezTo>
                    <a:pt x="14737" y="98962"/>
                    <a:pt x="14664" y="99183"/>
                    <a:pt x="14693" y="99404"/>
                  </a:cubicBezTo>
                  <a:lnTo>
                    <a:pt x="16211" y="99404"/>
                  </a:lnTo>
                  <a:cubicBezTo>
                    <a:pt x="16226" y="99330"/>
                    <a:pt x="16226" y="99271"/>
                    <a:pt x="16211" y="99198"/>
                  </a:cubicBezTo>
                  <a:lnTo>
                    <a:pt x="30978" y="90827"/>
                  </a:lnTo>
                  <a:lnTo>
                    <a:pt x="35546" y="98564"/>
                  </a:lnTo>
                  <a:cubicBezTo>
                    <a:pt x="35414" y="98711"/>
                    <a:pt x="35340" y="98888"/>
                    <a:pt x="35340" y="99080"/>
                  </a:cubicBezTo>
                  <a:lnTo>
                    <a:pt x="35340" y="99212"/>
                  </a:lnTo>
                  <a:cubicBezTo>
                    <a:pt x="35340" y="99271"/>
                    <a:pt x="35355" y="99345"/>
                    <a:pt x="35370" y="99404"/>
                  </a:cubicBezTo>
                  <a:lnTo>
                    <a:pt x="36902" y="99404"/>
                  </a:lnTo>
                  <a:cubicBezTo>
                    <a:pt x="36917" y="99345"/>
                    <a:pt x="36932" y="99271"/>
                    <a:pt x="36932" y="99212"/>
                  </a:cubicBezTo>
                  <a:lnTo>
                    <a:pt x="36932" y="99139"/>
                  </a:lnTo>
                  <a:lnTo>
                    <a:pt x="46717" y="91328"/>
                  </a:lnTo>
                  <a:lnTo>
                    <a:pt x="67055" y="99315"/>
                  </a:lnTo>
                  <a:lnTo>
                    <a:pt x="67055" y="99404"/>
                  </a:lnTo>
                  <a:lnTo>
                    <a:pt x="68573" y="99404"/>
                  </a:lnTo>
                  <a:cubicBezTo>
                    <a:pt x="68587" y="99242"/>
                    <a:pt x="68558" y="99065"/>
                    <a:pt x="68470" y="98918"/>
                  </a:cubicBezTo>
                  <a:lnTo>
                    <a:pt x="70489" y="96427"/>
                  </a:lnTo>
                  <a:lnTo>
                    <a:pt x="73937" y="99257"/>
                  </a:lnTo>
                  <a:cubicBezTo>
                    <a:pt x="73937" y="99301"/>
                    <a:pt x="73937" y="99360"/>
                    <a:pt x="73937" y="99404"/>
                  </a:cubicBezTo>
                  <a:lnTo>
                    <a:pt x="75470" y="99404"/>
                  </a:lnTo>
                  <a:cubicBezTo>
                    <a:pt x="75485" y="99183"/>
                    <a:pt x="75411" y="98947"/>
                    <a:pt x="75263" y="98770"/>
                  </a:cubicBezTo>
                  <a:lnTo>
                    <a:pt x="83708" y="89191"/>
                  </a:lnTo>
                  <a:lnTo>
                    <a:pt x="98593" y="99094"/>
                  </a:lnTo>
                  <a:cubicBezTo>
                    <a:pt x="98593" y="99212"/>
                    <a:pt x="98622" y="99315"/>
                    <a:pt x="98652" y="99419"/>
                  </a:cubicBezTo>
                  <a:lnTo>
                    <a:pt x="99433" y="99419"/>
                  </a:lnTo>
                  <a:lnTo>
                    <a:pt x="99433" y="98299"/>
                  </a:lnTo>
                  <a:lnTo>
                    <a:pt x="99344" y="98299"/>
                  </a:lnTo>
                  <a:lnTo>
                    <a:pt x="88837" y="84740"/>
                  </a:lnTo>
                  <a:cubicBezTo>
                    <a:pt x="89087" y="84372"/>
                    <a:pt x="89013" y="83856"/>
                    <a:pt x="88674" y="83576"/>
                  </a:cubicBezTo>
                  <a:lnTo>
                    <a:pt x="99418" y="71388"/>
                  </a:lnTo>
                  <a:lnTo>
                    <a:pt x="99418" y="69635"/>
                  </a:lnTo>
                  <a:lnTo>
                    <a:pt x="95513" y="65552"/>
                  </a:lnTo>
                  <a:lnTo>
                    <a:pt x="99108" y="61116"/>
                  </a:lnTo>
                  <a:cubicBezTo>
                    <a:pt x="99197" y="61190"/>
                    <a:pt x="99300" y="61249"/>
                    <a:pt x="99418" y="61278"/>
                  </a:cubicBezTo>
                  <a:lnTo>
                    <a:pt x="99418" y="59731"/>
                  </a:lnTo>
                  <a:cubicBezTo>
                    <a:pt x="99374" y="59746"/>
                    <a:pt x="99330" y="59760"/>
                    <a:pt x="99285" y="59775"/>
                  </a:cubicBezTo>
                  <a:lnTo>
                    <a:pt x="93479" y="49975"/>
                  </a:lnTo>
                  <a:lnTo>
                    <a:pt x="99418" y="43903"/>
                  </a:lnTo>
                  <a:lnTo>
                    <a:pt x="99418" y="42282"/>
                  </a:lnTo>
                  <a:cubicBezTo>
                    <a:pt x="99271" y="42341"/>
                    <a:pt x="99153" y="42459"/>
                    <a:pt x="99079" y="42606"/>
                  </a:cubicBezTo>
                  <a:lnTo>
                    <a:pt x="87112" y="39202"/>
                  </a:lnTo>
                  <a:lnTo>
                    <a:pt x="85270" y="36078"/>
                  </a:lnTo>
                  <a:cubicBezTo>
                    <a:pt x="85535" y="36004"/>
                    <a:pt x="85742" y="35768"/>
                    <a:pt x="85786" y="35488"/>
                  </a:cubicBezTo>
                  <a:lnTo>
                    <a:pt x="99344" y="27265"/>
                  </a:lnTo>
                  <a:cubicBezTo>
                    <a:pt x="99374" y="27265"/>
                    <a:pt x="99388" y="27279"/>
                    <a:pt x="99418" y="27294"/>
                  </a:cubicBezTo>
                  <a:lnTo>
                    <a:pt x="99418" y="25349"/>
                  </a:lnTo>
                  <a:lnTo>
                    <a:pt x="95645" y="18820"/>
                  </a:lnTo>
                  <a:lnTo>
                    <a:pt x="99167" y="13220"/>
                  </a:lnTo>
                  <a:cubicBezTo>
                    <a:pt x="99212" y="13367"/>
                    <a:pt x="99300" y="13485"/>
                    <a:pt x="99418" y="13574"/>
                  </a:cubicBezTo>
                  <a:lnTo>
                    <a:pt x="99418" y="12262"/>
                  </a:lnTo>
                  <a:cubicBezTo>
                    <a:pt x="99388" y="12262"/>
                    <a:pt x="99344" y="12277"/>
                    <a:pt x="99315" y="12292"/>
                  </a:cubicBezTo>
                  <a:lnTo>
                    <a:pt x="93788" y="15637"/>
                  </a:lnTo>
                  <a:lnTo>
                    <a:pt x="85093" y="605"/>
                  </a:lnTo>
                  <a:cubicBezTo>
                    <a:pt x="85226" y="428"/>
                    <a:pt x="85285" y="207"/>
                    <a:pt x="85270" y="1"/>
                  </a:cubicBezTo>
                  <a:lnTo>
                    <a:pt x="83737" y="1"/>
                  </a:lnTo>
                  <a:cubicBezTo>
                    <a:pt x="83737" y="60"/>
                    <a:pt x="83737" y="133"/>
                    <a:pt x="83737" y="192"/>
                  </a:cubicBezTo>
                  <a:lnTo>
                    <a:pt x="68985" y="8563"/>
                  </a:lnTo>
                  <a:lnTo>
                    <a:pt x="64417" y="841"/>
                  </a:lnTo>
                  <a:cubicBezTo>
                    <a:pt x="64549" y="693"/>
                    <a:pt x="64608" y="516"/>
                    <a:pt x="64623" y="325"/>
                  </a:cubicBezTo>
                  <a:lnTo>
                    <a:pt x="64623" y="192"/>
                  </a:lnTo>
                  <a:cubicBezTo>
                    <a:pt x="64623" y="133"/>
                    <a:pt x="64608" y="60"/>
                    <a:pt x="64594" y="1"/>
                  </a:cubicBezTo>
                  <a:lnTo>
                    <a:pt x="63061" y="1"/>
                  </a:lnTo>
                  <a:cubicBezTo>
                    <a:pt x="63046" y="60"/>
                    <a:pt x="63032" y="133"/>
                    <a:pt x="63032" y="192"/>
                  </a:cubicBezTo>
                  <a:lnTo>
                    <a:pt x="63032" y="266"/>
                  </a:lnTo>
                  <a:lnTo>
                    <a:pt x="53246" y="8077"/>
                  </a:lnTo>
                  <a:lnTo>
                    <a:pt x="32923" y="89"/>
                  </a:lnTo>
                  <a:cubicBezTo>
                    <a:pt x="32923" y="60"/>
                    <a:pt x="32923" y="30"/>
                    <a:pt x="32923" y="1"/>
                  </a:cubicBezTo>
                  <a:lnTo>
                    <a:pt x="31391" y="1"/>
                  </a:lnTo>
                  <a:cubicBezTo>
                    <a:pt x="31376" y="163"/>
                    <a:pt x="31405" y="340"/>
                    <a:pt x="31494" y="487"/>
                  </a:cubicBezTo>
                  <a:lnTo>
                    <a:pt x="29475" y="2978"/>
                  </a:lnTo>
                  <a:lnTo>
                    <a:pt x="26026" y="148"/>
                  </a:lnTo>
                  <a:cubicBezTo>
                    <a:pt x="26026" y="89"/>
                    <a:pt x="26026" y="45"/>
                    <a:pt x="26026" y="1"/>
                  </a:cubicBezTo>
                  <a:lnTo>
                    <a:pt x="24493" y="1"/>
                  </a:lnTo>
                  <a:cubicBezTo>
                    <a:pt x="24479" y="222"/>
                    <a:pt x="24552" y="458"/>
                    <a:pt x="24700" y="620"/>
                  </a:cubicBezTo>
                  <a:lnTo>
                    <a:pt x="16255" y="10214"/>
                  </a:lnTo>
                  <a:lnTo>
                    <a:pt x="1371" y="310"/>
                  </a:lnTo>
                  <a:cubicBezTo>
                    <a:pt x="1371" y="207"/>
                    <a:pt x="1341" y="89"/>
                    <a:pt x="13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7"/>
          <p:cNvSpPr/>
          <p:nvPr/>
        </p:nvSpPr>
        <p:spPr>
          <a:xfrm flipH="1">
            <a:off x="-12" y="0"/>
            <a:ext cx="45591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7"/>
          <p:cNvSpPr txBox="1">
            <a:spLocks noGrp="1"/>
          </p:cNvSpPr>
          <p:nvPr>
            <p:ph type="subTitle" idx="1"/>
          </p:nvPr>
        </p:nvSpPr>
        <p:spPr>
          <a:xfrm>
            <a:off x="713225" y="1718200"/>
            <a:ext cx="3336000" cy="2523300"/>
          </a:xfrm>
          <a:prstGeom prst="rect">
            <a:avLst/>
          </a:prstGeom>
        </p:spPr>
        <p:txBody>
          <a:bodyPr spcFirstLastPara="1" wrap="square" lIns="91425" tIns="91425" rIns="91425" bIns="91425" anchor="t" anchorCtr="0">
            <a:noAutofit/>
          </a:bodyPr>
          <a:lstStyle>
            <a:lvl1pPr lvl="0">
              <a:spcBef>
                <a:spcPts val="0"/>
              </a:spcBef>
              <a:spcAft>
                <a:spcPts val="0"/>
              </a:spcAft>
              <a:buSzPts val="1600"/>
              <a:buChar char="●"/>
              <a:defRPr sz="1600"/>
            </a:lvl1pPr>
            <a:lvl2pPr lvl="1">
              <a:spcBef>
                <a:spcPts val="1600"/>
              </a:spcBef>
              <a:spcAft>
                <a:spcPts val="0"/>
              </a:spcAft>
              <a:buSzPts val="1600"/>
              <a:buChar char="○"/>
              <a:defRPr sz="1600"/>
            </a:lvl2pPr>
            <a:lvl3pPr lvl="2">
              <a:spcBef>
                <a:spcPts val="1600"/>
              </a:spcBef>
              <a:spcAft>
                <a:spcPts val="0"/>
              </a:spcAft>
              <a:buSzPts val="1600"/>
              <a:buChar char="■"/>
              <a:defRPr sz="1600"/>
            </a:lvl3pPr>
            <a:lvl4pPr lvl="3">
              <a:spcBef>
                <a:spcPts val="1600"/>
              </a:spcBef>
              <a:spcAft>
                <a:spcPts val="0"/>
              </a:spcAft>
              <a:buSzPts val="1600"/>
              <a:buChar char="●"/>
              <a:defRPr sz="1600"/>
            </a:lvl4pPr>
            <a:lvl5pPr lvl="4">
              <a:spcBef>
                <a:spcPts val="1600"/>
              </a:spcBef>
              <a:spcAft>
                <a:spcPts val="0"/>
              </a:spcAft>
              <a:buSzPts val="1600"/>
              <a:buChar char="○"/>
              <a:defRPr sz="1600"/>
            </a:lvl5pPr>
            <a:lvl6pPr lvl="5">
              <a:spcBef>
                <a:spcPts val="1600"/>
              </a:spcBef>
              <a:spcAft>
                <a:spcPts val="0"/>
              </a:spcAft>
              <a:buSzPts val="1600"/>
              <a:buChar char="■"/>
              <a:defRPr sz="1600"/>
            </a:lvl6pPr>
            <a:lvl7pPr lvl="6">
              <a:spcBef>
                <a:spcPts val="1600"/>
              </a:spcBef>
              <a:spcAft>
                <a:spcPts val="0"/>
              </a:spcAft>
              <a:buSzPts val="1600"/>
              <a:buChar char="●"/>
              <a:defRPr sz="1600"/>
            </a:lvl7pPr>
            <a:lvl8pPr lvl="7">
              <a:spcBef>
                <a:spcPts val="1600"/>
              </a:spcBef>
              <a:spcAft>
                <a:spcPts val="0"/>
              </a:spcAft>
              <a:buSzPts val="1600"/>
              <a:buChar char="○"/>
              <a:defRPr sz="1600"/>
            </a:lvl8pPr>
            <a:lvl9pPr lvl="8">
              <a:spcBef>
                <a:spcPts val="1600"/>
              </a:spcBef>
              <a:spcAft>
                <a:spcPts val="1600"/>
              </a:spcAft>
              <a:buSzPts val="1600"/>
              <a:buChar char="■"/>
              <a:defRPr sz="1600"/>
            </a:lvl9pPr>
          </a:lstStyle>
          <a:p>
            <a:endParaRPr/>
          </a:p>
        </p:txBody>
      </p:sp>
      <p:sp>
        <p:nvSpPr>
          <p:cNvPr id="54" name="Google Shape;54;p7"/>
          <p:cNvSpPr txBox="1">
            <a:spLocks noGrp="1"/>
          </p:cNvSpPr>
          <p:nvPr>
            <p:ph type="title"/>
          </p:nvPr>
        </p:nvSpPr>
        <p:spPr>
          <a:xfrm>
            <a:off x="713225" y="539500"/>
            <a:ext cx="3336000" cy="612900"/>
          </a:xfrm>
          <a:prstGeom prst="rect">
            <a:avLst/>
          </a:prstGeom>
        </p:spPr>
        <p:txBody>
          <a:bodyPr spcFirstLastPara="1" wrap="square" lIns="91425" tIns="0" rIns="91425" bIns="91425" anchor="t" anchorCtr="0">
            <a:noAutofit/>
          </a:bodyPr>
          <a:lstStyle>
            <a:lvl1pPr lvl="0" algn="l"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cxnSp>
        <p:nvCxnSpPr>
          <p:cNvPr id="55" name="Google Shape;55;p7"/>
          <p:cNvCxnSpPr/>
          <p:nvPr/>
        </p:nvCxnSpPr>
        <p:spPr>
          <a:xfrm>
            <a:off x="4571988" y="0"/>
            <a:ext cx="0" cy="5143500"/>
          </a:xfrm>
          <a:prstGeom prst="straightConnector1">
            <a:avLst/>
          </a:prstGeom>
          <a:noFill/>
          <a:ln w="9525"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12660479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1"/>
        <p:cNvGrpSpPr/>
        <p:nvPr/>
      </p:nvGrpSpPr>
      <p:grpSpPr>
        <a:xfrm>
          <a:off x="0" y="0"/>
          <a:ext cx="0" cy="0"/>
          <a:chOff x="0" y="0"/>
          <a:chExt cx="0" cy="0"/>
        </a:xfrm>
      </p:grpSpPr>
      <p:pic>
        <p:nvPicPr>
          <p:cNvPr id="72" name="Google Shape;72;p10"/>
          <p:cNvPicPr preferRelativeResize="0"/>
          <p:nvPr/>
        </p:nvPicPr>
        <p:blipFill rotWithShape="1">
          <a:blip r:embed="rId2">
            <a:alphaModFix/>
          </a:blip>
          <a:srcRect l="97447"/>
          <a:stretch/>
        </p:blipFill>
        <p:spPr>
          <a:xfrm flipH="1">
            <a:off x="-1" y="0"/>
            <a:ext cx="233550" cy="5143500"/>
          </a:xfrm>
          <a:prstGeom prst="rect">
            <a:avLst/>
          </a:prstGeom>
          <a:noFill/>
          <a:ln>
            <a:noFill/>
          </a:ln>
        </p:spPr>
      </p:pic>
      <p:sp>
        <p:nvSpPr>
          <p:cNvPr id="73" name="Google Shape;73;p10"/>
          <p:cNvSpPr txBox="1">
            <a:spLocks noGrp="1"/>
          </p:cNvSpPr>
          <p:nvPr>
            <p:ph type="title"/>
          </p:nvPr>
        </p:nvSpPr>
        <p:spPr>
          <a:xfrm>
            <a:off x="808475" y="706200"/>
            <a:ext cx="4455000" cy="12018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solidFill>
                  <a:schemeClr val="dk2"/>
                </a:solidFill>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cxnSp>
        <p:nvCxnSpPr>
          <p:cNvPr id="74" name="Google Shape;74;p10"/>
          <p:cNvCxnSpPr/>
          <p:nvPr/>
        </p:nvCxnSpPr>
        <p:spPr>
          <a:xfrm>
            <a:off x="245125" y="-4800"/>
            <a:ext cx="0" cy="5148300"/>
          </a:xfrm>
          <a:prstGeom prst="straightConnector1">
            <a:avLst/>
          </a:prstGeom>
          <a:noFill/>
          <a:ln w="9525" cap="flat" cmpd="sng">
            <a:solidFill>
              <a:schemeClr val="dk2"/>
            </a:solidFill>
            <a:prstDash val="solid"/>
            <a:round/>
            <a:headEnd type="none" w="med" len="med"/>
            <a:tailEnd type="none" w="med" len="med"/>
          </a:ln>
        </p:spPr>
      </p:cxnSp>
      <p:pic>
        <p:nvPicPr>
          <p:cNvPr id="75" name="Google Shape;75;p10"/>
          <p:cNvPicPr preferRelativeResize="0"/>
          <p:nvPr/>
        </p:nvPicPr>
        <p:blipFill rotWithShape="1">
          <a:blip r:embed="rId2">
            <a:alphaModFix/>
          </a:blip>
          <a:srcRect r="97447"/>
          <a:stretch/>
        </p:blipFill>
        <p:spPr>
          <a:xfrm flipH="1">
            <a:off x="8910449" y="0"/>
            <a:ext cx="233550" cy="5143500"/>
          </a:xfrm>
          <a:prstGeom prst="rect">
            <a:avLst/>
          </a:prstGeom>
          <a:noFill/>
          <a:ln>
            <a:noFill/>
          </a:ln>
        </p:spPr>
      </p:pic>
      <p:cxnSp>
        <p:nvCxnSpPr>
          <p:cNvPr id="76" name="Google Shape;76;p10"/>
          <p:cNvCxnSpPr/>
          <p:nvPr/>
        </p:nvCxnSpPr>
        <p:spPr>
          <a:xfrm>
            <a:off x="8898875" y="-4800"/>
            <a:ext cx="0" cy="5148300"/>
          </a:xfrm>
          <a:prstGeom prst="straightConnector1">
            <a:avLst/>
          </a:prstGeom>
          <a:noFill/>
          <a:ln w="9525"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2106403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77"/>
        <p:cNvGrpSpPr/>
        <p:nvPr/>
      </p:nvGrpSpPr>
      <p:grpSpPr>
        <a:xfrm>
          <a:off x="0" y="0"/>
          <a:ext cx="0" cy="0"/>
          <a:chOff x="0" y="0"/>
          <a:chExt cx="0" cy="0"/>
        </a:xfrm>
      </p:grpSpPr>
      <p:grpSp>
        <p:nvGrpSpPr>
          <p:cNvPr id="78" name="Google Shape;78;p11"/>
          <p:cNvGrpSpPr/>
          <p:nvPr/>
        </p:nvGrpSpPr>
        <p:grpSpPr>
          <a:xfrm rot="10800000" flipH="1">
            <a:off x="9" y="-57"/>
            <a:ext cx="9143999" cy="5143442"/>
            <a:chOff x="1599575" y="2987725"/>
            <a:chExt cx="4328725" cy="2485475"/>
          </a:xfrm>
        </p:grpSpPr>
        <p:sp>
          <p:nvSpPr>
            <p:cNvPr id="79" name="Google Shape;79;p11"/>
            <p:cNvSpPr/>
            <p:nvPr/>
          </p:nvSpPr>
          <p:spPr>
            <a:xfrm>
              <a:off x="1599575" y="2987725"/>
              <a:ext cx="1846600" cy="2485475"/>
            </a:xfrm>
            <a:custGeom>
              <a:avLst/>
              <a:gdLst/>
              <a:ahLst/>
              <a:cxnLst/>
              <a:rect l="l" t="t" r="r" b="b"/>
              <a:pathLst>
                <a:path w="73864" h="99419" extrusionOk="0">
                  <a:moveTo>
                    <a:pt x="10729" y="693"/>
                  </a:moveTo>
                  <a:lnTo>
                    <a:pt x="20190" y="8254"/>
                  </a:lnTo>
                  <a:lnTo>
                    <a:pt x="11304" y="11746"/>
                  </a:lnTo>
                  <a:cubicBezTo>
                    <a:pt x="11184" y="11654"/>
                    <a:pt x="11042" y="11597"/>
                    <a:pt x="10886" y="11597"/>
                  </a:cubicBezTo>
                  <a:cubicBezTo>
                    <a:pt x="10868" y="11597"/>
                    <a:pt x="10850" y="11597"/>
                    <a:pt x="10832" y="11599"/>
                  </a:cubicBezTo>
                  <a:cubicBezTo>
                    <a:pt x="10813" y="11597"/>
                    <a:pt x="10794" y="11596"/>
                    <a:pt x="10776" y="11596"/>
                  </a:cubicBezTo>
                  <a:cubicBezTo>
                    <a:pt x="10648" y="11596"/>
                    <a:pt x="10522" y="11640"/>
                    <a:pt x="10419" y="11717"/>
                  </a:cubicBezTo>
                  <a:lnTo>
                    <a:pt x="5217" y="8769"/>
                  </a:lnTo>
                  <a:lnTo>
                    <a:pt x="9771" y="1076"/>
                  </a:lnTo>
                  <a:cubicBezTo>
                    <a:pt x="9845" y="1106"/>
                    <a:pt x="9948" y="1121"/>
                    <a:pt x="10036" y="1121"/>
                  </a:cubicBezTo>
                  <a:cubicBezTo>
                    <a:pt x="10331" y="1106"/>
                    <a:pt x="10596" y="944"/>
                    <a:pt x="10729" y="693"/>
                  </a:cubicBezTo>
                  <a:close/>
                  <a:moveTo>
                    <a:pt x="47985" y="546"/>
                  </a:moveTo>
                  <a:cubicBezTo>
                    <a:pt x="48124" y="741"/>
                    <a:pt x="48342" y="857"/>
                    <a:pt x="48576" y="857"/>
                  </a:cubicBezTo>
                  <a:cubicBezTo>
                    <a:pt x="48590" y="857"/>
                    <a:pt x="48604" y="856"/>
                    <a:pt x="48618" y="855"/>
                  </a:cubicBezTo>
                  <a:cubicBezTo>
                    <a:pt x="48677" y="855"/>
                    <a:pt x="48751" y="855"/>
                    <a:pt x="48810" y="826"/>
                  </a:cubicBezTo>
                  <a:lnTo>
                    <a:pt x="57284" y="10435"/>
                  </a:lnTo>
                  <a:lnTo>
                    <a:pt x="53157" y="13191"/>
                  </a:lnTo>
                  <a:cubicBezTo>
                    <a:pt x="53052" y="13111"/>
                    <a:pt x="52910" y="13056"/>
                    <a:pt x="52776" y="13056"/>
                  </a:cubicBezTo>
                  <a:cubicBezTo>
                    <a:pt x="52761" y="13056"/>
                    <a:pt x="52745" y="13056"/>
                    <a:pt x="52730" y="13058"/>
                  </a:cubicBezTo>
                  <a:cubicBezTo>
                    <a:pt x="52671" y="13058"/>
                    <a:pt x="52627" y="13058"/>
                    <a:pt x="52583" y="13073"/>
                  </a:cubicBezTo>
                  <a:lnTo>
                    <a:pt x="44639" y="3287"/>
                  </a:lnTo>
                  <a:lnTo>
                    <a:pt x="47985" y="546"/>
                  </a:lnTo>
                  <a:close/>
                  <a:moveTo>
                    <a:pt x="40940" y="516"/>
                  </a:moveTo>
                  <a:lnTo>
                    <a:pt x="28001" y="13972"/>
                  </a:lnTo>
                  <a:lnTo>
                    <a:pt x="20986" y="8371"/>
                  </a:lnTo>
                  <a:lnTo>
                    <a:pt x="40940" y="516"/>
                  </a:lnTo>
                  <a:close/>
                  <a:moveTo>
                    <a:pt x="72596" y="738"/>
                  </a:moveTo>
                  <a:cubicBezTo>
                    <a:pt x="72655" y="841"/>
                    <a:pt x="72729" y="929"/>
                    <a:pt x="72832" y="1003"/>
                  </a:cubicBezTo>
                  <a:lnTo>
                    <a:pt x="62427" y="14428"/>
                  </a:lnTo>
                  <a:cubicBezTo>
                    <a:pt x="62339" y="14384"/>
                    <a:pt x="62236" y="14370"/>
                    <a:pt x="62133" y="14370"/>
                  </a:cubicBezTo>
                  <a:cubicBezTo>
                    <a:pt x="61897" y="14370"/>
                    <a:pt x="61676" y="14473"/>
                    <a:pt x="61528" y="14650"/>
                  </a:cubicBezTo>
                  <a:lnTo>
                    <a:pt x="57888" y="10508"/>
                  </a:lnTo>
                  <a:lnTo>
                    <a:pt x="72596" y="738"/>
                  </a:lnTo>
                  <a:close/>
                  <a:moveTo>
                    <a:pt x="41279" y="738"/>
                  </a:moveTo>
                  <a:cubicBezTo>
                    <a:pt x="41412" y="811"/>
                    <a:pt x="41559" y="855"/>
                    <a:pt x="41721" y="855"/>
                  </a:cubicBezTo>
                  <a:cubicBezTo>
                    <a:pt x="41839" y="855"/>
                    <a:pt x="41972" y="826"/>
                    <a:pt x="42090" y="767"/>
                  </a:cubicBezTo>
                  <a:lnTo>
                    <a:pt x="44079" y="3228"/>
                  </a:lnTo>
                  <a:lnTo>
                    <a:pt x="29828" y="14885"/>
                  </a:lnTo>
                  <a:cubicBezTo>
                    <a:pt x="29681" y="14723"/>
                    <a:pt x="29475" y="14635"/>
                    <a:pt x="29254" y="14635"/>
                  </a:cubicBezTo>
                  <a:cubicBezTo>
                    <a:pt x="29136" y="14635"/>
                    <a:pt x="29033" y="14664"/>
                    <a:pt x="28929" y="14709"/>
                  </a:cubicBezTo>
                  <a:lnTo>
                    <a:pt x="28310" y="14222"/>
                  </a:lnTo>
                  <a:lnTo>
                    <a:pt x="41279" y="738"/>
                  </a:lnTo>
                  <a:close/>
                  <a:moveTo>
                    <a:pt x="5011" y="9108"/>
                  </a:moveTo>
                  <a:lnTo>
                    <a:pt x="10154" y="12012"/>
                  </a:lnTo>
                  <a:cubicBezTo>
                    <a:pt x="10125" y="12085"/>
                    <a:pt x="10095" y="12144"/>
                    <a:pt x="10080" y="12218"/>
                  </a:cubicBezTo>
                  <a:lnTo>
                    <a:pt x="1076" y="15770"/>
                  </a:lnTo>
                  <a:lnTo>
                    <a:pt x="5011" y="9108"/>
                  </a:lnTo>
                  <a:close/>
                  <a:moveTo>
                    <a:pt x="20544" y="8534"/>
                  </a:moveTo>
                  <a:lnTo>
                    <a:pt x="27721" y="14252"/>
                  </a:lnTo>
                  <a:lnTo>
                    <a:pt x="23403" y="18761"/>
                  </a:lnTo>
                  <a:cubicBezTo>
                    <a:pt x="23359" y="18761"/>
                    <a:pt x="23329" y="18747"/>
                    <a:pt x="23300" y="18747"/>
                  </a:cubicBezTo>
                  <a:cubicBezTo>
                    <a:pt x="23182" y="18747"/>
                    <a:pt x="23064" y="18776"/>
                    <a:pt x="22961" y="18820"/>
                  </a:cubicBezTo>
                  <a:lnTo>
                    <a:pt x="11598" y="12380"/>
                  </a:lnTo>
                  <a:cubicBezTo>
                    <a:pt x="11598" y="12277"/>
                    <a:pt x="11584" y="12174"/>
                    <a:pt x="11539" y="12071"/>
                  </a:cubicBezTo>
                  <a:lnTo>
                    <a:pt x="20544" y="8534"/>
                  </a:lnTo>
                  <a:close/>
                  <a:moveTo>
                    <a:pt x="28030" y="14502"/>
                  </a:moveTo>
                  <a:lnTo>
                    <a:pt x="28620" y="14974"/>
                  </a:lnTo>
                  <a:cubicBezTo>
                    <a:pt x="28458" y="15239"/>
                    <a:pt x="28443" y="15593"/>
                    <a:pt x="28605" y="15873"/>
                  </a:cubicBezTo>
                  <a:lnTo>
                    <a:pt x="24169" y="19513"/>
                  </a:lnTo>
                  <a:lnTo>
                    <a:pt x="24051" y="19454"/>
                  </a:lnTo>
                  <a:cubicBezTo>
                    <a:pt x="24037" y="19248"/>
                    <a:pt x="23933" y="19056"/>
                    <a:pt x="23786" y="18923"/>
                  </a:cubicBezTo>
                  <a:lnTo>
                    <a:pt x="28030" y="14502"/>
                  </a:lnTo>
                  <a:close/>
                  <a:moveTo>
                    <a:pt x="57549" y="10729"/>
                  </a:moveTo>
                  <a:lnTo>
                    <a:pt x="61366" y="15062"/>
                  </a:lnTo>
                  <a:cubicBezTo>
                    <a:pt x="61351" y="15269"/>
                    <a:pt x="61396" y="15475"/>
                    <a:pt x="61499" y="15637"/>
                  </a:cubicBezTo>
                  <a:lnTo>
                    <a:pt x="58153" y="19955"/>
                  </a:lnTo>
                  <a:lnTo>
                    <a:pt x="53437" y="14134"/>
                  </a:lnTo>
                  <a:cubicBezTo>
                    <a:pt x="53511" y="13927"/>
                    <a:pt x="53496" y="13692"/>
                    <a:pt x="53408" y="13485"/>
                  </a:cubicBezTo>
                  <a:lnTo>
                    <a:pt x="57549" y="10729"/>
                  </a:lnTo>
                  <a:close/>
                  <a:moveTo>
                    <a:pt x="44330" y="3538"/>
                  </a:moveTo>
                  <a:lnTo>
                    <a:pt x="52200" y="13250"/>
                  </a:lnTo>
                  <a:cubicBezTo>
                    <a:pt x="52008" y="13441"/>
                    <a:pt x="51920" y="13706"/>
                    <a:pt x="51964" y="13986"/>
                  </a:cubicBezTo>
                  <a:lnTo>
                    <a:pt x="38892" y="22681"/>
                  </a:lnTo>
                  <a:lnTo>
                    <a:pt x="30020" y="15593"/>
                  </a:lnTo>
                  <a:cubicBezTo>
                    <a:pt x="30035" y="15475"/>
                    <a:pt x="30035" y="15357"/>
                    <a:pt x="30005" y="15254"/>
                  </a:cubicBezTo>
                  <a:lnTo>
                    <a:pt x="44330" y="3538"/>
                  </a:lnTo>
                  <a:close/>
                  <a:moveTo>
                    <a:pt x="22695" y="20058"/>
                  </a:moveTo>
                  <a:cubicBezTo>
                    <a:pt x="22813" y="20206"/>
                    <a:pt x="22975" y="20294"/>
                    <a:pt x="23167" y="20323"/>
                  </a:cubicBezTo>
                  <a:lnTo>
                    <a:pt x="19733" y="23124"/>
                  </a:lnTo>
                  <a:lnTo>
                    <a:pt x="19733" y="23124"/>
                  </a:lnTo>
                  <a:lnTo>
                    <a:pt x="22695" y="20058"/>
                  </a:lnTo>
                  <a:close/>
                  <a:moveTo>
                    <a:pt x="29858" y="15961"/>
                  </a:moveTo>
                  <a:lnTo>
                    <a:pt x="38553" y="22902"/>
                  </a:lnTo>
                  <a:lnTo>
                    <a:pt x="35340" y="25054"/>
                  </a:lnTo>
                  <a:cubicBezTo>
                    <a:pt x="35207" y="24921"/>
                    <a:pt x="35016" y="24848"/>
                    <a:pt x="34824" y="24848"/>
                  </a:cubicBezTo>
                  <a:cubicBezTo>
                    <a:pt x="34559" y="24848"/>
                    <a:pt x="34323" y="24980"/>
                    <a:pt x="34176" y="25201"/>
                  </a:cubicBezTo>
                  <a:lnTo>
                    <a:pt x="24538" y="19734"/>
                  </a:lnTo>
                  <a:lnTo>
                    <a:pt x="28900" y="16153"/>
                  </a:lnTo>
                  <a:cubicBezTo>
                    <a:pt x="29018" y="16197"/>
                    <a:pt x="29136" y="16226"/>
                    <a:pt x="29254" y="16226"/>
                  </a:cubicBezTo>
                  <a:cubicBezTo>
                    <a:pt x="29268" y="16227"/>
                    <a:pt x="29283" y="16228"/>
                    <a:pt x="29298" y="16228"/>
                  </a:cubicBezTo>
                  <a:cubicBezTo>
                    <a:pt x="29517" y="16228"/>
                    <a:pt x="29720" y="16127"/>
                    <a:pt x="29858" y="15961"/>
                  </a:cubicBezTo>
                  <a:close/>
                  <a:moveTo>
                    <a:pt x="38892" y="23168"/>
                  </a:moveTo>
                  <a:lnTo>
                    <a:pt x="47189" y="29785"/>
                  </a:lnTo>
                  <a:lnTo>
                    <a:pt x="35591" y="25806"/>
                  </a:lnTo>
                  <a:cubicBezTo>
                    <a:pt x="35605" y="25658"/>
                    <a:pt x="35605" y="25511"/>
                    <a:pt x="35561" y="25378"/>
                  </a:cubicBezTo>
                  <a:lnTo>
                    <a:pt x="38892" y="23168"/>
                  </a:lnTo>
                  <a:close/>
                  <a:moveTo>
                    <a:pt x="52126" y="14355"/>
                  </a:moveTo>
                  <a:cubicBezTo>
                    <a:pt x="52264" y="14534"/>
                    <a:pt x="52467" y="14636"/>
                    <a:pt x="52686" y="14636"/>
                  </a:cubicBezTo>
                  <a:cubicBezTo>
                    <a:pt x="52700" y="14636"/>
                    <a:pt x="52715" y="14636"/>
                    <a:pt x="52730" y="14635"/>
                  </a:cubicBezTo>
                  <a:cubicBezTo>
                    <a:pt x="52748" y="14636"/>
                    <a:pt x="52766" y="14637"/>
                    <a:pt x="52784" y="14637"/>
                  </a:cubicBezTo>
                  <a:cubicBezTo>
                    <a:pt x="52942" y="14637"/>
                    <a:pt x="53097" y="14579"/>
                    <a:pt x="53216" y="14473"/>
                  </a:cubicBezTo>
                  <a:lnTo>
                    <a:pt x="57918" y="20279"/>
                  </a:lnTo>
                  <a:lnTo>
                    <a:pt x="49989" y="30536"/>
                  </a:lnTo>
                  <a:cubicBezTo>
                    <a:pt x="49873" y="30459"/>
                    <a:pt x="49735" y="30416"/>
                    <a:pt x="49594" y="30416"/>
                  </a:cubicBezTo>
                  <a:cubicBezTo>
                    <a:pt x="49576" y="30416"/>
                    <a:pt x="49558" y="30416"/>
                    <a:pt x="49541" y="30418"/>
                  </a:cubicBezTo>
                  <a:lnTo>
                    <a:pt x="49541" y="30418"/>
                  </a:lnTo>
                  <a:cubicBezTo>
                    <a:pt x="49522" y="30416"/>
                    <a:pt x="49503" y="30415"/>
                    <a:pt x="49484" y="30415"/>
                  </a:cubicBezTo>
                  <a:cubicBezTo>
                    <a:pt x="49388" y="30415"/>
                    <a:pt x="49293" y="30441"/>
                    <a:pt x="49208" y="30477"/>
                  </a:cubicBezTo>
                  <a:lnTo>
                    <a:pt x="48309" y="30168"/>
                  </a:lnTo>
                  <a:lnTo>
                    <a:pt x="39231" y="22932"/>
                  </a:lnTo>
                  <a:lnTo>
                    <a:pt x="52126" y="14355"/>
                  </a:lnTo>
                  <a:close/>
                  <a:moveTo>
                    <a:pt x="24199" y="19984"/>
                  </a:moveTo>
                  <a:lnTo>
                    <a:pt x="34058" y="25585"/>
                  </a:lnTo>
                  <a:cubicBezTo>
                    <a:pt x="34058" y="25614"/>
                    <a:pt x="34058" y="25644"/>
                    <a:pt x="34058" y="25688"/>
                  </a:cubicBezTo>
                  <a:lnTo>
                    <a:pt x="11038" y="32261"/>
                  </a:lnTo>
                  <a:lnTo>
                    <a:pt x="11009" y="32202"/>
                  </a:lnTo>
                  <a:lnTo>
                    <a:pt x="17420" y="25540"/>
                  </a:lnTo>
                  <a:lnTo>
                    <a:pt x="24199" y="19984"/>
                  </a:lnTo>
                  <a:close/>
                  <a:moveTo>
                    <a:pt x="14826" y="27648"/>
                  </a:moveTo>
                  <a:lnTo>
                    <a:pt x="10758" y="31892"/>
                  </a:lnTo>
                  <a:cubicBezTo>
                    <a:pt x="10626" y="31789"/>
                    <a:pt x="10463" y="31745"/>
                    <a:pt x="10301" y="31745"/>
                  </a:cubicBezTo>
                  <a:cubicBezTo>
                    <a:pt x="9727" y="31745"/>
                    <a:pt x="9476" y="32246"/>
                    <a:pt x="9550" y="32688"/>
                  </a:cubicBezTo>
                  <a:lnTo>
                    <a:pt x="8931" y="32865"/>
                  </a:lnTo>
                  <a:cubicBezTo>
                    <a:pt x="8946" y="32732"/>
                    <a:pt x="8946" y="32600"/>
                    <a:pt x="8931" y="32482"/>
                  </a:cubicBezTo>
                  <a:lnTo>
                    <a:pt x="14826" y="27648"/>
                  </a:lnTo>
                  <a:close/>
                  <a:moveTo>
                    <a:pt x="9609" y="33086"/>
                  </a:moveTo>
                  <a:lnTo>
                    <a:pt x="9329" y="33381"/>
                  </a:lnTo>
                  <a:lnTo>
                    <a:pt x="9093" y="33233"/>
                  </a:lnTo>
                  <a:lnTo>
                    <a:pt x="9609" y="33086"/>
                  </a:lnTo>
                  <a:close/>
                  <a:moveTo>
                    <a:pt x="61808" y="15887"/>
                  </a:moveTo>
                  <a:cubicBezTo>
                    <a:pt x="61911" y="15932"/>
                    <a:pt x="62015" y="15961"/>
                    <a:pt x="62133" y="15961"/>
                  </a:cubicBezTo>
                  <a:lnTo>
                    <a:pt x="62162" y="15961"/>
                  </a:lnTo>
                  <a:lnTo>
                    <a:pt x="73230" y="28517"/>
                  </a:lnTo>
                  <a:cubicBezTo>
                    <a:pt x="73009" y="28783"/>
                    <a:pt x="72964" y="29136"/>
                    <a:pt x="73097" y="29446"/>
                  </a:cubicBezTo>
                  <a:lnTo>
                    <a:pt x="69162" y="33528"/>
                  </a:lnTo>
                  <a:lnTo>
                    <a:pt x="58419" y="20264"/>
                  </a:lnTo>
                  <a:lnTo>
                    <a:pt x="61808" y="15887"/>
                  </a:lnTo>
                  <a:close/>
                  <a:moveTo>
                    <a:pt x="58168" y="20589"/>
                  </a:moveTo>
                  <a:lnTo>
                    <a:pt x="68882" y="33823"/>
                  </a:lnTo>
                  <a:lnTo>
                    <a:pt x="66406" y="36402"/>
                  </a:lnTo>
                  <a:lnTo>
                    <a:pt x="50239" y="30846"/>
                  </a:lnTo>
                  <a:lnTo>
                    <a:pt x="58168" y="20589"/>
                  </a:lnTo>
                  <a:close/>
                  <a:moveTo>
                    <a:pt x="69133" y="34132"/>
                  </a:moveTo>
                  <a:lnTo>
                    <a:pt x="72743" y="38568"/>
                  </a:lnTo>
                  <a:lnTo>
                    <a:pt x="66819" y="36549"/>
                  </a:lnTo>
                  <a:lnTo>
                    <a:pt x="69133" y="34132"/>
                  </a:lnTo>
                  <a:close/>
                  <a:moveTo>
                    <a:pt x="35429" y="26174"/>
                  </a:moveTo>
                  <a:lnTo>
                    <a:pt x="48117" y="30536"/>
                  </a:lnTo>
                  <a:lnTo>
                    <a:pt x="48795" y="31067"/>
                  </a:lnTo>
                  <a:cubicBezTo>
                    <a:pt x="48751" y="31317"/>
                    <a:pt x="48810" y="31568"/>
                    <a:pt x="48972" y="31774"/>
                  </a:cubicBezTo>
                  <a:lnTo>
                    <a:pt x="48987" y="31774"/>
                  </a:lnTo>
                  <a:lnTo>
                    <a:pt x="43077" y="38612"/>
                  </a:lnTo>
                  <a:lnTo>
                    <a:pt x="35296" y="26292"/>
                  </a:lnTo>
                  <a:cubicBezTo>
                    <a:pt x="35340" y="26263"/>
                    <a:pt x="35384" y="26218"/>
                    <a:pt x="35429" y="26174"/>
                  </a:cubicBezTo>
                  <a:close/>
                  <a:moveTo>
                    <a:pt x="34117" y="26086"/>
                  </a:moveTo>
                  <a:lnTo>
                    <a:pt x="21472" y="40735"/>
                  </a:lnTo>
                  <a:lnTo>
                    <a:pt x="9682" y="33587"/>
                  </a:lnTo>
                  <a:lnTo>
                    <a:pt x="9992" y="33263"/>
                  </a:lnTo>
                  <a:cubicBezTo>
                    <a:pt x="10095" y="33307"/>
                    <a:pt x="10213" y="33322"/>
                    <a:pt x="10316" y="33322"/>
                  </a:cubicBezTo>
                  <a:cubicBezTo>
                    <a:pt x="10326" y="33322"/>
                    <a:pt x="10335" y="33322"/>
                    <a:pt x="10345" y="33322"/>
                  </a:cubicBezTo>
                  <a:cubicBezTo>
                    <a:pt x="10716" y="33322"/>
                    <a:pt x="11039" y="33046"/>
                    <a:pt x="11068" y="32659"/>
                  </a:cubicBezTo>
                  <a:lnTo>
                    <a:pt x="34117" y="26086"/>
                  </a:lnTo>
                  <a:close/>
                  <a:moveTo>
                    <a:pt x="50298" y="31288"/>
                  </a:moveTo>
                  <a:lnTo>
                    <a:pt x="66097" y="36711"/>
                  </a:lnTo>
                  <a:lnTo>
                    <a:pt x="61027" y="41987"/>
                  </a:lnTo>
                  <a:cubicBezTo>
                    <a:pt x="60895" y="41869"/>
                    <a:pt x="60718" y="41810"/>
                    <a:pt x="60541" y="41810"/>
                  </a:cubicBezTo>
                  <a:cubicBezTo>
                    <a:pt x="60379" y="41810"/>
                    <a:pt x="60231" y="41855"/>
                    <a:pt x="60099" y="41943"/>
                  </a:cubicBezTo>
                  <a:lnTo>
                    <a:pt x="50122" y="31730"/>
                  </a:lnTo>
                  <a:cubicBezTo>
                    <a:pt x="50225" y="31597"/>
                    <a:pt x="50284" y="31450"/>
                    <a:pt x="50298" y="31288"/>
                  </a:cubicBezTo>
                  <a:close/>
                  <a:moveTo>
                    <a:pt x="66509" y="36859"/>
                  </a:moveTo>
                  <a:lnTo>
                    <a:pt x="72773" y="39010"/>
                  </a:lnTo>
                  <a:cubicBezTo>
                    <a:pt x="72788" y="39055"/>
                    <a:pt x="72788" y="39114"/>
                    <a:pt x="72802" y="39158"/>
                  </a:cubicBezTo>
                  <a:lnTo>
                    <a:pt x="64225" y="46173"/>
                  </a:lnTo>
                  <a:lnTo>
                    <a:pt x="61175" y="43063"/>
                  </a:lnTo>
                  <a:cubicBezTo>
                    <a:pt x="61307" y="42827"/>
                    <a:pt x="61337" y="42562"/>
                    <a:pt x="61263" y="42326"/>
                  </a:cubicBezTo>
                  <a:lnTo>
                    <a:pt x="66509" y="36859"/>
                  </a:lnTo>
                  <a:close/>
                  <a:moveTo>
                    <a:pt x="34426" y="26336"/>
                  </a:moveTo>
                  <a:cubicBezTo>
                    <a:pt x="34529" y="26400"/>
                    <a:pt x="34643" y="26442"/>
                    <a:pt x="34768" y="26442"/>
                  </a:cubicBezTo>
                  <a:cubicBezTo>
                    <a:pt x="34786" y="26442"/>
                    <a:pt x="34805" y="26441"/>
                    <a:pt x="34824" y="26439"/>
                  </a:cubicBezTo>
                  <a:lnTo>
                    <a:pt x="34913" y="26439"/>
                  </a:lnTo>
                  <a:lnTo>
                    <a:pt x="42812" y="38922"/>
                  </a:lnTo>
                  <a:lnTo>
                    <a:pt x="34456" y="48604"/>
                  </a:lnTo>
                  <a:lnTo>
                    <a:pt x="21811" y="40941"/>
                  </a:lnTo>
                  <a:lnTo>
                    <a:pt x="34426" y="26336"/>
                  </a:lnTo>
                  <a:close/>
                  <a:moveTo>
                    <a:pt x="72581" y="39850"/>
                  </a:moveTo>
                  <a:lnTo>
                    <a:pt x="67099" y="49120"/>
                  </a:lnTo>
                  <a:lnTo>
                    <a:pt x="64505" y="46453"/>
                  </a:lnTo>
                  <a:lnTo>
                    <a:pt x="72581" y="39850"/>
                  </a:lnTo>
                  <a:close/>
                  <a:moveTo>
                    <a:pt x="9402" y="33896"/>
                  </a:moveTo>
                  <a:lnTo>
                    <a:pt x="21207" y="41059"/>
                  </a:lnTo>
                  <a:lnTo>
                    <a:pt x="13249" y="50284"/>
                  </a:lnTo>
                  <a:lnTo>
                    <a:pt x="1371" y="43078"/>
                  </a:lnTo>
                  <a:cubicBezTo>
                    <a:pt x="1430" y="42827"/>
                    <a:pt x="1371" y="42562"/>
                    <a:pt x="1238" y="42356"/>
                  </a:cubicBezTo>
                  <a:lnTo>
                    <a:pt x="9402" y="33896"/>
                  </a:lnTo>
                  <a:close/>
                  <a:moveTo>
                    <a:pt x="49797" y="31951"/>
                  </a:moveTo>
                  <a:lnTo>
                    <a:pt x="59848" y="42253"/>
                  </a:lnTo>
                  <a:cubicBezTo>
                    <a:pt x="59716" y="42533"/>
                    <a:pt x="59760" y="42872"/>
                    <a:pt x="59937" y="43122"/>
                  </a:cubicBezTo>
                  <a:lnTo>
                    <a:pt x="51463" y="51920"/>
                  </a:lnTo>
                  <a:lnTo>
                    <a:pt x="43298" y="38966"/>
                  </a:lnTo>
                  <a:lnTo>
                    <a:pt x="49326" y="31966"/>
                  </a:lnTo>
                  <a:cubicBezTo>
                    <a:pt x="49385" y="31981"/>
                    <a:pt x="49458" y="31995"/>
                    <a:pt x="49532" y="31995"/>
                  </a:cubicBezTo>
                  <a:cubicBezTo>
                    <a:pt x="49621" y="31995"/>
                    <a:pt x="49709" y="31981"/>
                    <a:pt x="49797" y="31951"/>
                  </a:cubicBezTo>
                  <a:close/>
                  <a:moveTo>
                    <a:pt x="60880" y="43328"/>
                  </a:moveTo>
                  <a:lnTo>
                    <a:pt x="63930" y="46423"/>
                  </a:lnTo>
                  <a:lnTo>
                    <a:pt x="53423" y="55015"/>
                  </a:lnTo>
                  <a:lnTo>
                    <a:pt x="51684" y="52274"/>
                  </a:lnTo>
                  <a:lnTo>
                    <a:pt x="60261" y="43358"/>
                  </a:lnTo>
                  <a:cubicBezTo>
                    <a:pt x="60349" y="43387"/>
                    <a:pt x="60438" y="43402"/>
                    <a:pt x="60541" y="43402"/>
                  </a:cubicBezTo>
                  <a:cubicBezTo>
                    <a:pt x="60659" y="43402"/>
                    <a:pt x="60777" y="43387"/>
                    <a:pt x="60880" y="43328"/>
                  </a:cubicBezTo>
                  <a:close/>
                  <a:moveTo>
                    <a:pt x="43033" y="39290"/>
                  </a:moveTo>
                  <a:lnTo>
                    <a:pt x="51197" y="52215"/>
                  </a:lnTo>
                  <a:lnTo>
                    <a:pt x="47646" y="55899"/>
                  </a:lnTo>
                  <a:cubicBezTo>
                    <a:pt x="47526" y="55793"/>
                    <a:pt x="47372" y="55735"/>
                    <a:pt x="47213" y="55735"/>
                  </a:cubicBezTo>
                  <a:cubicBezTo>
                    <a:pt x="47195" y="55735"/>
                    <a:pt x="47177" y="55736"/>
                    <a:pt x="47159" y="55737"/>
                  </a:cubicBezTo>
                  <a:cubicBezTo>
                    <a:pt x="47145" y="55736"/>
                    <a:pt x="47130" y="55736"/>
                    <a:pt x="47115" y="55736"/>
                  </a:cubicBezTo>
                  <a:cubicBezTo>
                    <a:pt x="46924" y="55736"/>
                    <a:pt x="46736" y="55823"/>
                    <a:pt x="46599" y="55973"/>
                  </a:cubicBezTo>
                  <a:lnTo>
                    <a:pt x="34810" y="48825"/>
                  </a:lnTo>
                  <a:lnTo>
                    <a:pt x="43033" y="39290"/>
                  </a:lnTo>
                  <a:close/>
                  <a:moveTo>
                    <a:pt x="51404" y="52569"/>
                  </a:moveTo>
                  <a:lnTo>
                    <a:pt x="53099" y="55266"/>
                  </a:lnTo>
                  <a:lnTo>
                    <a:pt x="49842" y="57933"/>
                  </a:lnTo>
                  <a:lnTo>
                    <a:pt x="47896" y="56754"/>
                  </a:lnTo>
                  <a:cubicBezTo>
                    <a:pt x="47940" y="56577"/>
                    <a:pt x="47940" y="56400"/>
                    <a:pt x="47882" y="56238"/>
                  </a:cubicBezTo>
                  <a:lnTo>
                    <a:pt x="51404" y="52569"/>
                  </a:lnTo>
                  <a:close/>
                  <a:moveTo>
                    <a:pt x="21561" y="41265"/>
                  </a:moveTo>
                  <a:lnTo>
                    <a:pt x="34191" y="48914"/>
                  </a:lnTo>
                  <a:lnTo>
                    <a:pt x="26232" y="58154"/>
                  </a:lnTo>
                  <a:lnTo>
                    <a:pt x="13588" y="50491"/>
                  </a:lnTo>
                  <a:lnTo>
                    <a:pt x="21561" y="41265"/>
                  </a:lnTo>
                  <a:close/>
                  <a:moveTo>
                    <a:pt x="67187" y="49783"/>
                  </a:moveTo>
                  <a:lnTo>
                    <a:pt x="73097" y="55826"/>
                  </a:lnTo>
                  <a:cubicBezTo>
                    <a:pt x="72964" y="55988"/>
                    <a:pt x="72891" y="56194"/>
                    <a:pt x="72891" y="56400"/>
                  </a:cubicBezTo>
                  <a:lnTo>
                    <a:pt x="61307" y="59716"/>
                  </a:lnTo>
                  <a:lnTo>
                    <a:pt x="67187" y="49783"/>
                  </a:lnTo>
                  <a:close/>
                  <a:moveTo>
                    <a:pt x="64196" y="46703"/>
                  </a:moveTo>
                  <a:lnTo>
                    <a:pt x="66893" y="49474"/>
                  </a:lnTo>
                  <a:lnTo>
                    <a:pt x="60747" y="59864"/>
                  </a:lnTo>
                  <a:lnTo>
                    <a:pt x="57137" y="60895"/>
                  </a:lnTo>
                  <a:lnTo>
                    <a:pt x="53629" y="55339"/>
                  </a:lnTo>
                  <a:lnTo>
                    <a:pt x="64196" y="46703"/>
                  </a:lnTo>
                  <a:close/>
                  <a:moveTo>
                    <a:pt x="53305" y="55605"/>
                  </a:moveTo>
                  <a:lnTo>
                    <a:pt x="56739" y="61013"/>
                  </a:lnTo>
                  <a:lnTo>
                    <a:pt x="56223" y="61161"/>
                  </a:lnTo>
                  <a:cubicBezTo>
                    <a:pt x="56085" y="61009"/>
                    <a:pt x="55882" y="60909"/>
                    <a:pt x="55675" y="60909"/>
                  </a:cubicBezTo>
                  <a:cubicBezTo>
                    <a:pt x="55661" y="60909"/>
                    <a:pt x="55647" y="60909"/>
                    <a:pt x="55633" y="60910"/>
                  </a:cubicBezTo>
                  <a:cubicBezTo>
                    <a:pt x="55618" y="60909"/>
                    <a:pt x="55603" y="60908"/>
                    <a:pt x="55588" y="60908"/>
                  </a:cubicBezTo>
                  <a:cubicBezTo>
                    <a:pt x="55397" y="60908"/>
                    <a:pt x="55210" y="60994"/>
                    <a:pt x="55073" y="61131"/>
                  </a:cubicBezTo>
                  <a:lnTo>
                    <a:pt x="50195" y="58154"/>
                  </a:lnTo>
                  <a:lnTo>
                    <a:pt x="53305" y="55605"/>
                  </a:lnTo>
                  <a:close/>
                  <a:moveTo>
                    <a:pt x="56945" y="61367"/>
                  </a:moveTo>
                  <a:lnTo>
                    <a:pt x="57859" y="62811"/>
                  </a:lnTo>
                  <a:lnTo>
                    <a:pt x="56370" y="61897"/>
                  </a:lnTo>
                  <a:cubicBezTo>
                    <a:pt x="56400" y="61780"/>
                    <a:pt x="56400" y="61662"/>
                    <a:pt x="56385" y="61529"/>
                  </a:cubicBezTo>
                  <a:lnTo>
                    <a:pt x="56945" y="61367"/>
                  </a:lnTo>
                  <a:close/>
                  <a:moveTo>
                    <a:pt x="60452" y="60365"/>
                  </a:moveTo>
                  <a:lnTo>
                    <a:pt x="58713" y="63327"/>
                  </a:lnTo>
                  <a:lnTo>
                    <a:pt x="58625" y="63268"/>
                  </a:lnTo>
                  <a:lnTo>
                    <a:pt x="57358" y="61249"/>
                  </a:lnTo>
                  <a:lnTo>
                    <a:pt x="60452" y="60365"/>
                  </a:lnTo>
                  <a:close/>
                  <a:moveTo>
                    <a:pt x="49886" y="58419"/>
                  </a:moveTo>
                  <a:lnTo>
                    <a:pt x="54896" y="61470"/>
                  </a:lnTo>
                  <a:cubicBezTo>
                    <a:pt x="54882" y="61500"/>
                    <a:pt x="54882" y="61514"/>
                    <a:pt x="54882" y="61544"/>
                  </a:cubicBezTo>
                  <a:lnTo>
                    <a:pt x="41309" y="65420"/>
                  </a:lnTo>
                  <a:lnTo>
                    <a:pt x="49886" y="58419"/>
                  </a:lnTo>
                  <a:close/>
                  <a:moveTo>
                    <a:pt x="34544" y="49120"/>
                  </a:moveTo>
                  <a:lnTo>
                    <a:pt x="46423" y="56327"/>
                  </a:lnTo>
                  <a:cubicBezTo>
                    <a:pt x="46364" y="56562"/>
                    <a:pt x="46408" y="56828"/>
                    <a:pt x="46555" y="57034"/>
                  </a:cubicBezTo>
                  <a:lnTo>
                    <a:pt x="38391" y="65523"/>
                  </a:lnTo>
                  <a:lnTo>
                    <a:pt x="26586" y="58360"/>
                  </a:lnTo>
                  <a:lnTo>
                    <a:pt x="34544" y="49120"/>
                  </a:lnTo>
                  <a:close/>
                  <a:moveTo>
                    <a:pt x="47690" y="57108"/>
                  </a:moveTo>
                  <a:lnTo>
                    <a:pt x="49517" y="58213"/>
                  </a:lnTo>
                  <a:lnTo>
                    <a:pt x="40351" y="65700"/>
                  </a:lnTo>
                  <a:lnTo>
                    <a:pt x="39467" y="65950"/>
                  </a:lnTo>
                  <a:cubicBezTo>
                    <a:pt x="39393" y="65950"/>
                    <a:pt x="39334" y="65980"/>
                    <a:pt x="39275" y="65994"/>
                  </a:cubicBezTo>
                  <a:lnTo>
                    <a:pt x="39201" y="66024"/>
                  </a:lnTo>
                  <a:lnTo>
                    <a:pt x="38744" y="65729"/>
                  </a:lnTo>
                  <a:lnTo>
                    <a:pt x="46879" y="57270"/>
                  </a:lnTo>
                  <a:cubicBezTo>
                    <a:pt x="46968" y="57299"/>
                    <a:pt x="47071" y="57314"/>
                    <a:pt x="47159" y="57314"/>
                  </a:cubicBezTo>
                  <a:cubicBezTo>
                    <a:pt x="47366" y="57314"/>
                    <a:pt x="47557" y="57240"/>
                    <a:pt x="47690" y="57108"/>
                  </a:cubicBezTo>
                  <a:close/>
                  <a:moveTo>
                    <a:pt x="38464" y="66024"/>
                  </a:moveTo>
                  <a:lnTo>
                    <a:pt x="38700" y="66171"/>
                  </a:lnTo>
                  <a:lnTo>
                    <a:pt x="38184" y="66319"/>
                  </a:lnTo>
                  <a:lnTo>
                    <a:pt x="38464" y="66024"/>
                  </a:lnTo>
                  <a:close/>
                  <a:moveTo>
                    <a:pt x="38862" y="66525"/>
                  </a:moveTo>
                  <a:lnTo>
                    <a:pt x="38862" y="66525"/>
                  </a:lnTo>
                  <a:cubicBezTo>
                    <a:pt x="38818" y="66658"/>
                    <a:pt x="38818" y="66790"/>
                    <a:pt x="38848" y="66923"/>
                  </a:cubicBezTo>
                  <a:lnTo>
                    <a:pt x="32938" y="71757"/>
                  </a:lnTo>
                  <a:lnTo>
                    <a:pt x="37020" y="67512"/>
                  </a:lnTo>
                  <a:cubicBezTo>
                    <a:pt x="37153" y="67601"/>
                    <a:pt x="37315" y="67660"/>
                    <a:pt x="37477" y="67660"/>
                  </a:cubicBezTo>
                  <a:cubicBezTo>
                    <a:pt x="38052" y="67660"/>
                    <a:pt x="38302" y="67144"/>
                    <a:pt x="38229" y="66702"/>
                  </a:cubicBezTo>
                  <a:lnTo>
                    <a:pt x="38862" y="66525"/>
                  </a:lnTo>
                  <a:close/>
                  <a:moveTo>
                    <a:pt x="13323" y="50785"/>
                  </a:moveTo>
                  <a:lnTo>
                    <a:pt x="25967" y="58449"/>
                  </a:lnTo>
                  <a:lnTo>
                    <a:pt x="13352" y="73068"/>
                  </a:lnTo>
                  <a:cubicBezTo>
                    <a:pt x="13234" y="72995"/>
                    <a:pt x="13101" y="72965"/>
                    <a:pt x="12954" y="72965"/>
                  </a:cubicBezTo>
                  <a:lnTo>
                    <a:pt x="12866" y="72965"/>
                  </a:lnTo>
                  <a:lnTo>
                    <a:pt x="4981" y="60468"/>
                  </a:lnTo>
                  <a:lnTo>
                    <a:pt x="13323" y="50785"/>
                  </a:lnTo>
                  <a:close/>
                  <a:moveTo>
                    <a:pt x="26306" y="58670"/>
                  </a:moveTo>
                  <a:lnTo>
                    <a:pt x="38096" y="65818"/>
                  </a:lnTo>
                  <a:lnTo>
                    <a:pt x="37786" y="66142"/>
                  </a:lnTo>
                  <a:cubicBezTo>
                    <a:pt x="37683" y="66098"/>
                    <a:pt x="37580" y="66068"/>
                    <a:pt x="37462" y="66068"/>
                  </a:cubicBezTo>
                  <a:cubicBezTo>
                    <a:pt x="37079" y="66068"/>
                    <a:pt x="36755" y="66348"/>
                    <a:pt x="36711" y="66731"/>
                  </a:cubicBezTo>
                  <a:lnTo>
                    <a:pt x="13676" y="73319"/>
                  </a:lnTo>
                  <a:lnTo>
                    <a:pt x="26306" y="58670"/>
                  </a:lnTo>
                  <a:close/>
                  <a:moveTo>
                    <a:pt x="54911" y="61942"/>
                  </a:moveTo>
                  <a:cubicBezTo>
                    <a:pt x="54983" y="62270"/>
                    <a:pt x="55275" y="62488"/>
                    <a:pt x="55615" y="62488"/>
                  </a:cubicBezTo>
                  <a:cubicBezTo>
                    <a:pt x="55626" y="62488"/>
                    <a:pt x="55637" y="62487"/>
                    <a:pt x="55648" y="62487"/>
                  </a:cubicBezTo>
                  <a:cubicBezTo>
                    <a:pt x="55854" y="62487"/>
                    <a:pt x="56046" y="62413"/>
                    <a:pt x="56193" y="62251"/>
                  </a:cubicBezTo>
                  <a:lnTo>
                    <a:pt x="58345" y="63563"/>
                  </a:lnTo>
                  <a:cubicBezTo>
                    <a:pt x="58212" y="63740"/>
                    <a:pt x="58153" y="63975"/>
                    <a:pt x="58198" y="64196"/>
                  </a:cubicBezTo>
                  <a:lnTo>
                    <a:pt x="52686" y="73525"/>
                  </a:lnTo>
                  <a:cubicBezTo>
                    <a:pt x="52612" y="73496"/>
                    <a:pt x="52524" y="73496"/>
                    <a:pt x="52450" y="73496"/>
                  </a:cubicBezTo>
                  <a:cubicBezTo>
                    <a:pt x="52435" y="73495"/>
                    <a:pt x="52420" y="73494"/>
                    <a:pt x="52405" y="73494"/>
                  </a:cubicBezTo>
                  <a:cubicBezTo>
                    <a:pt x="52216" y="73494"/>
                    <a:pt x="52041" y="73580"/>
                    <a:pt x="51905" y="73717"/>
                  </a:cubicBezTo>
                  <a:lnTo>
                    <a:pt x="40365" y="66717"/>
                  </a:lnTo>
                  <a:cubicBezTo>
                    <a:pt x="40365" y="66569"/>
                    <a:pt x="40321" y="66422"/>
                    <a:pt x="40248" y="66289"/>
                  </a:cubicBezTo>
                  <a:lnTo>
                    <a:pt x="40542" y="66053"/>
                  </a:lnTo>
                  <a:lnTo>
                    <a:pt x="54911" y="61942"/>
                  </a:lnTo>
                  <a:close/>
                  <a:moveTo>
                    <a:pt x="59671" y="64359"/>
                  </a:moveTo>
                  <a:lnTo>
                    <a:pt x="59671" y="64373"/>
                  </a:lnTo>
                  <a:lnTo>
                    <a:pt x="72979" y="72449"/>
                  </a:lnTo>
                  <a:cubicBezTo>
                    <a:pt x="72920" y="72582"/>
                    <a:pt x="72891" y="72744"/>
                    <a:pt x="72905" y="72906"/>
                  </a:cubicBezTo>
                  <a:lnTo>
                    <a:pt x="66333" y="75485"/>
                  </a:lnTo>
                  <a:lnTo>
                    <a:pt x="59509" y="64653"/>
                  </a:lnTo>
                  <a:cubicBezTo>
                    <a:pt x="59583" y="64565"/>
                    <a:pt x="59627" y="64476"/>
                    <a:pt x="59671" y="64359"/>
                  </a:cubicBezTo>
                  <a:close/>
                  <a:moveTo>
                    <a:pt x="604" y="69605"/>
                  </a:moveTo>
                  <a:lnTo>
                    <a:pt x="12202" y="73599"/>
                  </a:lnTo>
                  <a:cubicBezTo>
                    <a:pt x="12173" y="73731"/>
                    <a:pt x="12188" y="73879"/>
                    <a:pt x="12232" y="74026"/>
                  </a:cubicBezTo>
                  <a:lnTo>
                    <a:pt x="8916" y="76237"/>
                  </a:lnTo>
                  <a:lnTo>
                    <a:pt x="604" y="69605"/>
                  </a:lnTo>
                  <a:close/>
                  <a:moveTo>
                    <a:pt x="58404" y="64653"/>
                  </a:moveTo>
                  <a:cubicBezTo>
                    <a:pt x="58537" y="64801"/>
                    <a:pt x="58743" y="64889"/>
                    <a:pt x="58949" y="64889"/>
                  </a:cubicBezTo>
                  <a:cubicBezTo>
                    <a:pt x="59023" y="64889"/>
                    <a:pt x="59082" y="64874"/>
                    <a:pt x="59156" y="64860"/>
                  </a:cubicBezTo>
                  <a:lnTo>
                    <a:pt x="65964" y="75633"/>
                  </a:lnTo>
                  <a:lnTo>
                    <a:pt x="59347" y="78241"/>
                  </a:lnTo>
                  <a:lnTo>
                    <a:pt x="53202" y="74498"/>
                  </a:lnTo>
                  <a:cubicBezTo>
                    <a:pt x="53261" y="74233"/>
                    <a:pt x="53202" y="73938"/>
                    <a:pt x="53025" y="73731"/>
                  </a:cubicBezTo>
                  <a:lnTo>
                    <a:pt x="58404" y="64653"/>
                  </a:lnTo>
                  <a:close/>
                  <a:moveTo>
                    <a:pt x="28045" y="76281"/>
                  </a:moveTo>
                  <a:lnTo>
                    <a:pt x="25083" y="79346"/>
                  </a:lnTo>
                  <a:cubicBezTo>
                    <a:pt x="24965" y="79199"/>
                    <a:pt x="24803" y="79096"/>
                    <a:pt x="24611" y="79081"/>
                  </a:cubicBezTo>
                  <a:lnTo>
                    <a:pt x="28045" y="76281"/>
                  </a:lnTo>
                  <a:close/>
                  <a:moveTo>
                    <a:pt x="36740" y="67144"/>
                  </a:moveTo>
                  <a:cubicBezTo>
                    <a:pt x="36740" y="67159"/>
                    <a:pt x="36755" y="67173"/>
                    <a:pt x="36770" y="67203"/>
                  </a:cubicBezTo>
                  <a:lnTo>
                    <a:pt x="30359" y="73864"/>
                  </a:lnTo>
                  <a:lnTo>
                    <a:pt x="23580" y="79405"/>
                  </a:lnTo>
                  <a:lnTo>
                    <a:pt x="13720" y="73820"/>
                  </a:lnTo>
                  <a:cubicBezTo>
                    <a:pt x="13720" y="73776"/>
                    <a:pt x="13720" y="73746"/>
                    <a:pt x="13720" y="73717"/>
                  </a:cubicBezTo>
                  <a:lnTo>
                    <a:pt x="36740" y="67144"/>
                  </a:lnTo>
                  <a:close/>
                  <a:moveTo>
                    <a:pt x="73023" y="73289"/>
                  </a:moveTo>
                  <a:cubicBezTo>
                    <a:pt x="73068" y="73363"/>
                    <a:pt x="73127" y="73422"/>
                    <a:pt x="73200" y="73481"/>
                  </a:cubicBezTo>
                  <a:lnTo>
                    <a:pt x="69310" y="80201"/>
                  </a:lnTo>
                  <a:lnTo>
                    <a:pt x="66554" y="75824"/>
                  </a:lnTo>
                  <a:lnTo>
                    <a:pt x="73023" y="73289"/>
                  </a:lnTo>
                  <a:close/>
                  <a:moveTo>
                    <a:pt x="53010" y="74852"/>
                  </a:moveTo>
                  <a:lnTo>
                    <a:pt x="58890" y="78418"/>
                  </a:lnTo>
                  <a:lnTo>
                    <a:pt x="47631" y="82839"/>
                  </a:lnTo>
                  <a:lnTo>
                    <a:pt x="52244" y="75058"/>
                  </a:lnTo>
                  <a:cubicBezTo>
                    <a:pt x="52303" y="75073"/>
                    <a:pt x="52376" y="75087"/>
                    <a:pt x="52450" y="75087"/>
                  </a:cubicBezTo>
                  <a:cubicBezTo>
                    <a:pt x="52656" y="75087"/>
                    <a:pt x="52863" y="75014"/>
                    <a:pt x="53010" y="74852"/>
                  </a:cubicBezTo>
                  <a:close/>
                  <a:moveTo>
                    <a:pt x="66171" y="75972"/>
                  </a:moveTo>
                  <a:lnTo>
                    <a:pt x="69089" y="80584"/>
                  </a:lnTo>
                  <a:lnTo>
                    <a:pt x="67571" y="83222"/>
                  </a:lnTo>
                  <a:lnTo>
                    <a:pt x="59775" y="78492"/>
                  </a:lnTo>
                  <a:lnTo>
                    <a:pt x="66171" y="75972"/>
                  </a:lnTo>
                  <a:close/>
                  <a:moveTo>
                    <a:pt x="13603" y="74203"/>
                  </a:moveTo>
                  <a:lnTo>
                    <a:pt x="23241" y="79671"/>
                  </a:lnTo>
                  <a:lnTo>
                    <a:pt x="18878" y="83237"/>
                  </a:lnTo>
                  <a:cubicBezTo>
                    <a:pt x="18775" y="83193"/>
                    <a:pt x="18643" y="83163"/>
                    <a:pt x="18525" y="83163"/>
                  </a:cubicBezTo>
                  <a:cubicBezTo>
                    <a:pt x="18510" y="83162"/>
                    <a:pt x="18495" y="83162"/>
                    <a:pt x="18480" y="83162"/>
                  </a:cubicBezTo>
                  <a:cubicBezTo>
                    <a:pt x="18261" y="83162"/>
                    <a:pt x="18060" y="83263"/>
                    <a:pt x="17935" y="83429"/>
                  </a:cubicBezTo>
                  <a:lnTo>
                    <a:pt x="9226" y="76502"/>
                  </a:lnTo>
                  <a:lnTo>
                    <a:pt x="12438" y="74365"/>
                  </a:lnTo>
                  <a:cubicBezTo>
                    <a:pt x="12573" y="74473"/>
                    <a:pt x="12733" y="74544"/>
                    <a:pt x="12905" y="74544"/>
                  </a:cubicBezTo>
                  <a:cubicBezTo>
                    <a:pt x="12922" y="74544"/>
                    <a:pt x="12938" y="74543"/>
                    <a:pt x="12954" y="74542"/>
                  </a:cubicBezTo>
                  <a:cubicBezTo>
                    <a:pt x="12967" y="74543"/>
                    <a:pt x="12981" y="74543"/>
                    <a:pt x="12994" y="74543"/>
                  </a:cubicBezTo>
                  <a:cubicBezTo>
                    <a:pt x="13243" y="74543"/>
                    <a:pt x="13463" y="74413"/>
                    <a:pt x="13603" y="74203"/>
                  </a:cubicBezTo>
                  <a:close/>
                  <a:moveTo>
                    <a:pt x="23624" y="79892"/>
                  </a:moveTo>
                  <a:lnTo>
                    <a:pt x="23727" y="79951"/>
                  </a:lnTo>
                  <a:cubicBezTo>
                    <a:pt x="23742" y="80157"/>
                    <a:pt x="23845" y="80349"/>
                    <a:pt x="23992" y="80481"/>
                  </a:cubicBezTo>
                  <a:lnTo>
                    <a:pt x="19748" y="84902"/>
                  </a:lnTo>
                  <a:lnTo>
                    <a:pt x="19159" y="84431"/>
                  </a:lnTo>
                  <a:cubicBezTo>
                    <a:pt x="19335" y="84151"/>
                    <a:pt x="19335" y="83812"/>
                    <a:pt x="19173" y="83517"/>
                  </a:cubicBezTo>
                  <a:lnTo>
                    <a:pt x="23624" y="79892"/>
                  </a:lnTo>
                  <a:close/>
                  <a:moveTo>
                    <a:pt x="69324" y="80968"/>
                  </a:moveTo>
                  <a:lnTo>
                    <a:pt x="72714" y="86332"/>
                  </a:lnTo>
                  <a:lnTo>
                    <a:pt x="67910" y="83429"/>
                  </a:lnTo>
                  <a:lnTo>
                    <a:pt x="69324" y="80968"/>
                  </a:lnTo>
                  <a:close/>
                  <a:moveTo>
                    <a:pt x="40277" y="67129"/>
                  </a:moveTo>
                  <a:lnTo>
                    <a:pt x="51713" y="74070"/>
                  </a:lnTo>
                  <a:cubicBezTo>
                    <a:pt x="51640" y="74350"/>
                    <a:pt x="51713" y="74645"/>
                    <a:pt x="51905" y="74852"/>
                  </a:cubicBezTo>
                  <a:lnTo>
                    <a:pt x="47027" y="83075"/>
                  </a:lnTo>
                  <a:lnTo>
                    <a:pt x="37683" y="86759"/>
                  </a:lnTo>
                  <a:cubicBezTo>
                    <a:pt x="37598" y="86431"/>
                    <a:pt x="37305" y="86213"/>
                    <a:pt x="36978" y="86213"/>
                  </a:cubicBezTo>
                  <a:cubicBezTo>
                    <a:pt x="36968" y="86213"/>
                    <a:pt x="36957" y="86214"/>
                    <a:pt x="36946" y="86214"/>
                  </a:cubicBezTo>
                  <a:cubicBezTo>
                    <a:pt x="36934" y="86213"/>
                    <a:pt x="36922" y="86213"/>
                    <a:pt x="36909" y="86213"/>
                  </a:cubicBezTo>
                  <a:cubicBezTo>
                    <a:pt x="36630" y="86213"/>
                    <a:pt x="36381" y="86372"/>
                    <a:pt x="36269" y="86612"/>
                  </a:cubicBezTo>
                  <a:lnTo>
                    <a:pt x="25127" y="80304"/>
                  </a:lnTo>
                  <a:cubicBezTo>
                    <a:pt x="25230" y="80127"/>
                    <a:pt x="25260" y="79951"/>
                    <a:pt x="25245" y="79759"/>
                  </a:cubicBezTo>
                  <a:lnTo>
                    <a:pt x="30624" y="74159"/>
                  </a:lnTo>
                  <a:lnTo>
                    <a:pt x="39024" y="67291"/>
                  </a:lnTo>
                  <a:cubicBezTo>
                    <a:pt x="39161" y="67442"/>
                    <a:pt x="39349" y="67529"/>
                    <a:pt x="39552" y="67529"/>
                  </a:cubicBezTo>
                  <a:cubicBezTo>
                    <a:pt x="39567" y="67529"/>
                    <a:pt x="39583" y="67528"/>
                    <a:pt x="39599" y="67527"/>
                  </a:cubicBezTo>
                  <a:cubicBezTo>
                    <a:pt x="39612" y="67528"/>
                    <a:pt x="39625" y="67528"/>
                    <a:pt x="39637" y="67528"/>
                  </a:cubicBezTo>
                  <a:cubicBezTo>
                    <a:pt x="39903" y="67528"/>
                    <a:pt x="40151" y="67382"/>
                    <a:pt x="40277" y="67129"/>
                  </a:cubicBezTo>
                  <a:close/>
                  <a:moveTo>
                    <a:pt x="46703" y="83635"/>
                  </a:moveTo>
                  <a:lnTo>
                    <a:pt x="42768" y="90296"/>
                  </a:lnTo>
                  <a:lnTo>
                    <a:pt x="37624" y="87378"/>
                  </a:lnTo>
                  <a:cubicBezTo>
                    <a:pt x="37669" y="87319"/>
                    <a:pt x="37683" y="87246"/>
                    <a:pt x="37698" y="87172"/>
                  </a:cubicBezTo>
                  <a:lnTo>
                    <a:pt x="46703" y="83635"/>
                  </a:lnTo>
                  <a:close/>
                  <a:moveTo>
                    <a:pt x="24832" y="80570"/>
                  </a:moveTo>
                  <a:lnTo>
                    <a:pt x="36180" y="87010"/>
                  </a:lnTo>
                  <a:cubicBezTo>
                    <a:pt x="36180" y="87128"/>
                    <a:pt x="36195" y="87231"/>
                    <a:pt x="36239" y="87319"/>
                  </a:cubicBezTo>
                  <a:lnTo>
                    <a:pt x="27235" y="90871"/>
                  </a:lnTo>
                  <a:lnTo>
                    <a:pt x="20057" y="85138"/>
                  </a:lnTo>
                  <a:lnTo>
                    <a:pt x="24390" y="80643"/>
                  </a:lnTo>
                  <a:lnTo>
                    <a:pt x="24493" y="80643"/>
                  </a:lnTo>
                  <a:cubicBezTo>
                    <a:pt x="24611" y="80643"/>
                    <a:pt x="24714" y="80614"/>
                    <a:pt x="24832" y="80570"/>
                  </a:cubicBezTo>
                  <a:close/>
                  <a:moveTo>
                    <a:pt x="17965" y="84519"/>
                  </a:moveTo>
                  <a:cubicBezTo>
                    <a:pt x="18088" y="84670"/>
                    <a:pt x="18274" y="84757"/>
                    <a:pt x="18477" y="84757"/>
                  </a:cubicBezTo>
                  <a:cubicBezTo>
                    <a:pt x="18493" y="84757"/>
                    <a:pt x="18509" y="84756"/>
                    <a:pt x="18525" y="84755"/>
                  </a:cubicBezTo>
                  <a:cubicBezTo>
                    <a:pt x="18643" y="84755"/>
                    <a:pt x="18746" y="84740"/>
                    <a:pt x="18864" y="84696"/>
                  </a:cubicBezTo>
                  <a:lnTo>
                    <a:pt x="19468" y="85182"/>
                  </a:lnTo>
                  <a:lnTo>
                    <a:pt x="6499" y="98667"/>
                  </a:lnTo>
                  <a:cubicBezTo>
                    <a:pt x="6383" y="98590"/>
                    <a:pt x="6256" y="98546"/>
                    <a:pt x="6118" y="98546"/>
                  </a:cubicBezTo>
                  <a:cubicBezTo>
                    <a:pt x="6098" y="98546"/>
                    <a:pt x="6078" y="98547"/>
                    <a:pt x="6057" y="98549"/>
                  </a:cubicBezTo>
                  <a:cubicBezTo>
                    <a:pt x="5939" y="98549"/>
                    <a:pt x="5807" y="98579"/>
                    <a:pt x="5689" y="98638"/>
                  </a:cubicBezTo>
                  <a:lnTo>
                    <a:pt x="3699" y="96176"/>
                  </a:lnTo>
                  <a:lnTo>
                    <a:pt x="17965" y="84519"/>
                  </a:lnTo>
                  <a:close/>
                  <a:moveTo>
                    <a:pt x="36475" y="87644"/>
                  </a:moveTo>
                  <a:cubicBezTo>
                    <a:pt x="36607" y="87747"/>
                    <a:pt x="36770" y="87806"/>
                    <a:pt x="36946" y="87806"/>
                  </a:cubicBezTo>
                  <a:cubicBezTo>
                    <a:pt x="37094" y="87806"/>
                    <a:pt x="37241" y="87761"/>
                    <a:pt x="37359" y="87688"/>
                  </a:cubicBezTo>
                  <a:lnTo>
                    <a:pt x="42561" y="90635"/>
                  </a:lnTo>
                  <a:lnTo>
                    <a:pt x="38022" y="98328"/>
                  </a:lnTo>
                  <a:cubicBezTo>
                    <a:pt x="37956" y="98295"/>
                    <a:pt x="37881" y="98278"/>
                    <a:pt x="37811" y="98278"/>
                  </a:cubicBezTo>
                  <a:cubicBezTo>
                    <a:pt x="37787" y="98278"/>
                    <a:pt x="37764" y="98280"/>
                    <a:pt x="37742" y="98284"/>
                  </a:cubicBezTo>
                  <a:cubicBezTo>
                    <a:pt x="37448" y="98284"/>
                    <a:pt x="37182" y="98446"/>
                    <a:pt x="37050" y="98697"/>
                  </a:cubicBezTo>
                  <a:lnTo>
                    <a:pt x="27588" y="91151"/>
                  </a:lnTo>
                  <a:lnTo>
                    <a:pt x="36475" y="87644"/>
                  </a:lnTo>
                  <a:close/>
                  <a:moveTo>
                    <a:pt x="59303" y="78668"/>
                  </a:moveTo>
                  <a:lnTo>
                    <a:pt x="67364" y="83561"/>
                  </a:lnTo>
                  <a:lnTo>
                    <a:pt x="58669" y="98579"/>
                  </a:lnTo>
                  <a:cubicBezTo>
                    <a:pt x="58581" y="98564"/>
                    <a:pt x="58507" y="98549"/>
                    <a:pt x="58419" y="98549"/>
                  </a:cubicBezTo>
                  <a:cubicBezTo>
                    <a:pt x="58404" y="98548"/>
                    <a:pt x="58389" y="98548"/>
                    <a:pt x="58374" y="98548"/>
                  </a:cubicBezTo>
                  <a:cubicBezTo>
                    <a:pt x="58155" y="98548"/>
                    <a:pt x="57953" y="98650"/>
                    <a:pt x="57814" y="98829"/>
                  </a:cubicBezTo>
                  <a:lnTo>
                    <a:pt x="43107" y="90488"/>
                  </a:lnTo>
                  <a:lnTo>
                    <a:pt x="47307" y="83399"/>
                  </a:lnTo>
                  <a:lnTo>
                    <a:pt x="59303" y="78668"/>
                  </a:lnTo>
                  <a:close/>
                  <a:moveTo>
                    <a:pt x="19777" y="85433"/>
                  </a:moveTo>
                  <a:lnTo>
                    <a:pt x="26807" y="91048"/>
                  </a:lnTo>
                  <a:lnTo>
                    <a:pt x="6838" y="98888"/>
                  </a:lnTo>
                  <a:lnTo>
                    <a:pt x="19777" y="85433"/>
                  </a:lnTo>
                  <a:close/>
                  <a:moveTo>
                    <a:pt x="9270" y="1"/>
                  </a:moveTo>
                  <a:cubicBezTo>
                    <a:pt x="9255" y="60"/>
                    <a:pt x="9240" y="119"/>
                    <a:pt x="9240" y="192"/>
                  </a:cubicBezTo>
                  <a:lnTo>
                    <a:pt x="9240" y="325"/>
                  </a:lnTo>
                  <a:cubicBezTo>
                    <a:pt x="9240" y="516"/>
                    <a:pt x="9314" y="693"/>
                    <a:pt x="9447" y="841"/>
                  </a:cubicBezTo>
                  <a:lnTo>
                    <a:pt x="4878" y="8563"/>
                  </a:lnTo>
                  <a:lnTo>
                    <a:pt x="0" y="5807"/>
                  </a:lnTo>
                  <a:lnTo>
                    <a:pt x="0" y="6264"/>
                  </a:lnTo>
                  <a:lnTo>
                    <a:pt x="4672" y="8902"/>
                  </a:lnTo>
                  <a:lnTo>
                    <a:pt x="472" y="16005"/>
                  </a:lnTo>
                  <a:lnTo>
                    <a:pt x="0" y="16182"/>
                  </a:lnTo>
                  <a:lnTo>
                    <a:pt x="0" y="16610"/>
                  </a:lnTo>
                  <a:lnTo>
                    <a:pt x="147" y="16551"/>
                  </a:lnTo>
                  <a:lnTo>
                    <a:pt x="0" y="16801"/>
                  </a:lnTo>
                  <a:lnTo>
                    <a:pt x="0" y="17582"/>
                  </a:lnTo>
                  <a:lnTo>
                    <a:pt x="752" y="16315"/>
                  </a:lnTo>
                  <a:lnTo>
                    <a:pt x="10110" y="12631"/>
                  </a:lnTo>
                  <a:cubicBezTo>
                    <a:pt x="10181" y="12959"/>
                    <a:pt x="10474" y="13177"/>
                    <a:pt x="10813" y="13177"/>
                  </a:cubicBezTo>
                  <a:cubicBezTo>
                    <a:pt x="10824" y="13177"/>
                    <a:pt x="10836" y="13176"/>
                    <a:pt x="10847" y="13176"/>
                  </a:cubicBezTo>
                  <a:cubicBezTo>
                    <a:pt x="11127" y="13176"/>
                    <a:pt x="11392" y="13028"/>
                    <a:pt x="11510" y="12778"/>
                  </a:cubicBezTo>
                  <a:lnTo>
                    <a:pt x="22651" y="19100"/>
                  </a:lnTo>
                  <a:cubicBezTo>
                    <a:pt x="22548" y="19262"/>
                    <a:pt x="22519" y="19454"/>
                    <a:pt x="22533" y="19646"/>
                  </a:cubicBezTo>
                  <a:lnTo>
                    <a:pt x="17154" y="25246"/>
                  </a:lnTo>
                  <a:lnTo>
                    <a:pt x="8754" y="32113"/>
                  </a:lnTo>
                  <a:cubicBezTo>
                    <a:pt x="8617" y="31963"/>
                    <a:pt x="8430" y="31876"/>
                    <a:pt x="8239" y="31876"/>
                  </a:cubicBezTo>
                  <a:cubicBezTo>
                    <a:pt x="8224" y="31876"/>
                    <a:pt x="8209" y="31876"/>
                    <a:pt x="8194" y="31877"/>
                  </a:cubicBezTo>
                  <a:cubicBezTo>
                    <a:pt x="8180" y="31877"/>
                    <a:pt x="8167" y="31876"/>
                    <a:pt x="8154" y="31876"/>
                  </a:cubicBezTo>
                  <a:cubicBezTo>
                    <a:pt x="7877" y="31876"/>
                    <a:pt x="7643" y="32022"/>
                    <a:pt x="7516" y="32275"/>
                  </a:cubicBezTo>
                  <a:lnTo>
                    <a:pt x="0" y="27722"/>
                  </a:lnTo>
                  <a:lnTo>
                    <a:pt x="0" y="28178"/>
                  </a:lnTo>
                  <a:lnTo>
                    <a:pt x="7413" y="32673"/>
                  </a:lnTo>
                  <a:cubicBezTo>
                    <a:pt x="7413" y="32821"/>
                    <a:pt x="7457" y="32968"/>
                    <a:pt x="7531" y="33101"/>
                  </a:cubicBezTo>
                  <a:lnTo>
                    <a:pt x="7236" y="33336"/>
                  </a:lnTo>
                  <a:lnTo>
                    <a:pt x="0" y="35414"/>
                  </a:lnTo>
                  <a:lnTo>
                    <a:pt x="0" y="35827"/>
                  </a:lnTo>
                  <a:lnTo>
                    <a:pt x="6470" y="33985"/>
                  </a:lnTo>
                  <a:lnTo>
                    <a:pt x="0" y="39276"/>
                  </a:lnTo>
                  <a:lnTo>
                    <a:pt x="0" y="39791"/>
                  </a:lnTo>
                  <a:lnTo>
                    <a:pt x="7428" y="33705"/>
                  </a:lnTo>
                  <a:lnTo>
                    <a:pt x="8312" y="33454"/>
                  </a:lnTo>
                  <a:cubicBezTo>
                    <a:pt x="8371" y="33440"/>
                    <a:pt x="8444" y="33425"/>
                    <a:pt x="8503" y="33395"/>
                  </a:cubicBezTo>
                  <a:lnTo>
                    <a:pt x="8562" y="33381"/>
                  </a:lnTo>
                  <a:lnTo>
                    <a:pt x="9049" y="33675"/>
                  </a:lnTo>
                  <a:lnTo>
                    <a:pt x="914" y="42135"/>
                  </a:lnTo>
                  <a:cubicBezTo>
                    <a:pt x="811" y="42090"/>
                    <a:pt x="722" y="42076"/>
                    <a:pt x="634" y="42076"/>
                  </a:cubicBezTo>
                  <a:cubicBezTo>
                    <a:pt x="427" y="42076"/>
                    <a:pt x="221" y="42149"/>
                    <a:pt x="88" y="42297"/>
                  </a:cubicBezTo>
                  <a:lnTo>
                    <a:pt x="0" y="42238"/>
                  </a:lnTo>
                  <a:lnTo>
                    <a:pt x="0" y="43638"/>
                  </a:lnTo>
                  <a:lnTo>
                    <a:pt x="133" y="43505"/>
                  </a:lnTo>
                  <a:cubicBezTo>
                    <a:pt x="267" y="43600"/>
                    <a:pt x="414" y="43669"/>
                    <a:pt x="585" y="43669"/>
                  </a:cubicBezTo>
                  <a:cubicBezTo>
                    <a:pt x="601" y="43669"/>
                    <a:pt x="617" y="43669"/>
                    <a:pt x="634" y="43667"/>
                  </a:cubicBezTo>
                  <a:cubicBezTo>
                    <a:pt x="649" y="43668"/>
                    <a:pt x="663" y="43669"/>
                    <a:pt x="678" y="43669"/>
                  </a:cubicBezTo>
                  <a:cubicBezTo>
                    <a:pt x="870" y="43669"/>
                    <a:pt x="1057" y="43582"/>
                    <a:pt x="1194" y="43432"/>
                  </a:cubicBezTo>
                  <a:lnTo>
                    <a:pt x="12984" y="50579"/>
                  </a:lnTo>
                  <a:lnTo>
                    <a:pt x="4760" y="60114"/>
                  </a:lnTo>
                  <a:lnTo>
                    <a:pt x="0" y="52569"/>
                  </a:lnTo>
                  <a:lnTo>
                    <a:pt x="0" y="53320"/>
                  </a:lnTo>
                  <a:lnTo>
                    <a:pt x="4480" y="60424"/>
                  </a:lnTo>
                  <a:lnTo>
                    <a:pt x="0" y="65641"/>
                  </a:lnTo>
                  <a:lnTo>
                    <a:pt x="0" y="66245"/>
                  </a:lnTo>
                  <a:lnTo>
                    <a:pt x="4716" y="60792"/>
                  </a:lnTo>
                  <a:lnTo>
                    <a:pt x="12483" y="73113"/>
                  </a:lnTo>
                  <a:cubicBezTo>
                    <a:pt x="12438" y="73142"/>
                    <a:pt x="12394" y="73186"/>
                    <a:pt x="12365" y="73230"/>
                  </a:cubicBezTo>
                  <a:lnTo>
                    <a:pt x="0" y="68986"/>
                  </a:lnTo>
                  <a:lnTo>
                    <a:pt x="0" y="69635"/>
                  </a:lnTo>
                  <a:lnTo>
                    <a:pt x="8548" y="76458"/>
                  </a:lnTo>
                  <a:lnTo>
                    <a:pt x="0" y="82161"/>
                  </a:lnTo>
                  <a:lnTo>
                    <a:pt x="0" y="82633"/>
                  </a:lnTo>
                  <a:lnTo>
                    <a:pt x="8887" y="76723"/>
                  </a:lnTo>
                  <a:lnTo>
                    <a:pt x="17773" y="83812"/>
                  </a:lnTo>
                  <a:cubicBezTo>
                    <a:pt x="17744" y="83930"/>
                    <a:pt x="17758" y="84033"/>
                    <a:pt x="17773" y="84151"/>
                  </a:cubicBezTo>
                  <a:lnTo>
                    <a:pt x="3449" y="95852"/>
                  </a:lnTo>
                  <a:lnTo>
                    <a:pt x="0" y="91608"/>
                  </a:lnTo>
                  <a:lnTo>
                    <a:pt x="0" y="92242"/>
                  </a:lnTo>
                  <a:lnTo>
                    <a:pt x="3139" y="96117"/>
                  </a:lnTo>
                  <a:lnTo>
                    <a:pt x="0" y="98697"/>
                  </a:lnTo>
                  <a:lnTo>
                    <a:pt x="0" y="99198"/>
                  </a:lnTo>
                  <a:lnTo>
                    <a:pt x="3390" y="96442"/>
                  </a:lnTo>
                  <a:lnTo>
                    <a:pt x="5409" y="98918"/>
                  </a:lnTo>
                  <a:cubicBezTo>
                    <a:pt x="5320" y="99080"/>
                    <a:pt x="5291" y="99242"/>
                    <a:pt x="5291" y="99419"/>
                  </a:cubicBezTo>
                  <a:lnTo>
                    <a:pt x="6823" y="99419"/>
                  </a:lnTo>
                  <a:lnTo>
                    <a:pt x="6823" y="99330"/>
                  </a:lnTo>
                  <a:lnTo>
                    <a:pt x="27146" y="91328"/>
                  </a:lnTo>
                  <a:lnTo>
                    <a:pt x="36932" y="99139"/>
                  </a:lnTo>
                  <a:lnTo>
                    <a:pt x="36932" y="99212"/>
                  </a:lnTo>
                  <a:cubicBezTo>
                    <a:pt x="36932" y="99286"/>
                    <a:pt x="36946" y="99345"/>
                    <a:pt x="36961" y="99419"/>
                  </a:cubicBezTo>
                  <a:lnTo>
                    <a:pt x="38509" y="99419"/>
                  </a:lnTo>
                  <a:cubicBezTo>
                    <a:pt x="38523" y="99345"/>
                    <a:pt x="38523" y="99286"/>
                    <a:pt x="38523" y="99212"/>
                  </a:cubicBezTo>
                  <a:lnTo>
                    <a:pt x="38523" y="99094"/>
                  </a:lnTo>
                  <a:cubicBezTo>
                    <a:pt x="38523" y="98903"/>
                    <a:pt x="38450" y="98711"/>
                    <a:pt x="38332" y="98579"/>
                  </a:cubicBezTo>
                  <a:lnTo>
                    <a:pt x="42900" y="90842"/>
                  </a:lnTo>
                  <a:lnTo>
                    <a:pt x="57652" y="99212"/>
                  </a:lnTo>
                  <a:cubicBezTo>
                    <a:pt x="57652" y="99286"/>
                    <a:pt x="57652" y="99345"/>
                    <a:pt x="57652" y="99419"/>
                  </a:cubicBezTo>
                  <a:lnTo>
                    <a:pt x="59185" y="99419"/>
                  </a:lnTo>
                  <a:cubicBezTo>
                    <a:pt x="59200" y="99198"/>
                    <a:pt x="59141" y="98977"/>
                    <a:pt x="58993" y="98814"/>
                  </a:cubicBezTo>
                  <a:lnTo>
                    <a:pt x="67703" y="83782"/>
                  </a:lnTo>
                  <a:lnTo>
                    <a:pt x="73230" y="87128"/>
                  </a:lnTo>
                  <a:cubicBezTo>
                    <a:pt x="73274" y="87142"/>
                    <a:pt x="73303" y="87157"/>
                    <a:pt x="73348" y="87157"/>
                  </a:cubicBezTo>
                  <a:cubicBezTo>
                    <a:pt x="73466" y="87231"/>
                    <a:pt x="73613" y="87290"/>
                    <a:pt x="73760" y="87290"/>
                  </a:cubicBezTo>
                  <a:lnTo>
                    <a:pt x="73863" y="87290"/>
                  </a:lnTo>
                  <a:lnTo>
                    <a:pt x="73863" y="85713"/>
                  </a:lnTo>
                  <a:lnTo>
                    <a:pt x="73804" y="85713"/>
                  </a:lnTo>
                  <a:cubicBezTo>
                    <a:pt x="73793" y="85712"/>
                    <a:pt x="73781" y="85712"/>
                    <a:pt x="73770" y="85712"/>
                  </a:cubicBezTo>
                  <a:cubicBezTo>
                    <a:pt x="73459" y="85712"/>
                    <a:pt x="73182" y="85901"/>
                    <a:pt x="73082" y="86199"/>
                  </a:cubicBezTo>
                  <a:lnTo>
                    <a:pt x="69560" y="80599"/>
                  </a:lnTo>
                  <a:lnTo>
                    <a:pt x="73583" y="73643"/>
                  </a:lnTo>
                  <a:lnTo>
                    <a:pt x="73672" y="73643"/>
                  </a:lnTo>
                  <a:cubicBezTo>
                    <a:pt x="73716" y="73643"/>
                    <a:pt x="73760" y="73643"/>
                    <a:pt x="73804" y="73628"/>
                  </a:cubicBezTo>
                  <a:cubicBezTo>
                    <a:pt x="73819" y="73628"/>
                    <a:pt x="73849" y="73628"/>
                    <a:pt x="73863" y="73614"/>
                  </a:cubicBezTo>
                  <a:lnTo>
                    <a:pt x="73863" y="72081"/>
                  </a:lnTo>
                  <a:cubicBezTo>
                    <a:pt x="73849" y="72066"/>
                    <a:pt x="73819" y="72066"/>
                    <a:pt x="73804" y="72066"/>
                  </a:cubicBezTo>
                  <a:cubicBezTo>
                    <a:pt x="73760" y="72051"/>
                    <a:pt x="73716" y="72051"/>
                    <a:pt x="73672" y="72051"/>
                  </a:cubicBezTo>
                  <a:cubicBezTo>
                    <a:pt x="73524" y="72051"/>
                    <a:pt x="73392" y="72081"/>
                    <a:pt x="73259" y="72155"/>
                  </a:cubicBezTo>
                  <a:lnTo>
                    <a:pt x="59701" y="63916"/>
                  </a:lnTo>
                  <a:cubicBezTo>
                    <a:pt x="59657" y="63636"/>
                    <a:pt x="59450" y="63401"/>
                    <a:pt x="59170" y="63312"/>
                  </a:cubicBezTo>
                  <a:lnTo>
                    <a:pt x="61012" y="60203"/>
                  </a:lnTo>
                  <a:lnTo>
                    <a:pt x="72994" y="56784"/>
                  </a:lnTo>
                  <a:cubicBezTo>
                    <a:pt x="73106" y="57037"/>
                    <a:pt x="73353" y="57182"/>
                    <a:pt x="73632" y="57182"/>
                  </a:cubicBezTo>
                  <a:cubicBezTo>
                    <a:pt x="73645" y="57182"/>
                    <a:pt x="73658" y="57182"/>
                    <a:pt x="73672" y="57181"/>
                  </a:cubicBezTo>
                  <a:lnTo>
                    <a:pt x="73804" y="57181"/>
                  </a:lnTo>
                  <a:lnTo>
                    <a:pt x="73863" y="57167"/>
                  </a:lnTo>
                  <a:lnTo>
                    <a:pt x="73863" y="55634"/>
                  </a:lnTo>
                  <a:lnTo>
                    <a:pt x="73804" y="55619"/>
                  </a:lnTo>
                  <a:cubicBezTo>
                    <a:pt x="73760" y="55605"/>
                    <a:pt x="73716" y="55605"/>
                    <a:pt x="73672" y="55605"/>
                  </a:cubicBezTo>
                  <a:cubicBezTo>
                    <a:pt x="73598" y="55605"/>
                    <a:pt x="73524" y="55619"/>
                    <a:pt x="73451" y="55634"/>
                  </a:cubicBezTo>
                  <a:lnTo>
                    <a:pt x="67394" y="49430"/>
                  </a:lnTo>
                  <a:lnTo>
                    <a:pt x="73185" y="39629"/>
                  </a:lnTo>
                  <a:cubicBezTo>
                    <a:pt x="73303" y="39674"/>
                    <a:pt x="73421" y="39703"/>
                    <a:pt x="73539" y="39703"/>
                  </a:cubicBezTo>
                  <a:cubicBezTo>
                    <a:pt x="73628" y="39703"/>
                    <a:pt x="73716" y="39688"/>
                    <a:pt x="73790" y="39659"/>
                  </a:cubicBezTo>
                  <a:lnTo>
                    <a:pt x="73863" y="39629"/>
                  </a:lnTo>
                  <a:lnTo>
                    <a:pt x="73863" y="38170"/>
                  </a:lnTo>
                  <a:lnTo>
                    <a:pt x="73804" y="38156"/>
                  </a:lnTo>
                  <a:cubicBezTo>
                    <a:pt x="73716" y="38126"/>
                    <a:pt x="73628" y="38111"/>
                    <a:pt x="73539" y="38111"/>
                  </a:cubicBezTo>
                  <a:cubicBezTo>
                    <a:pt x="73523" y="38110"/>
                    <a:pt x="73507" y="38110"/>
                    <a:pt x="73491" y="38110"/>
                  </a:cubicBezTo>
                  <a:cubicBezTo>
                    <a:pt x="73318" y="38110"/>
                    <a:pt x="73158" y="38180"/>
                    <a:pt x="73023" y="38288"/>
                  </a:cubicBezTo>
                  <a:lnTo>
                    <a:pt x="69427" y="33838"/>
                  </a:lnTo>
                  <a:lnTo>
                    <a:pt x="73362" y="29755"/>
                  </a:lnTo>
                  <a:cubicBezTo>
                    <a:pt x="73480" y="29829"/>
                    <a:pt x="73613" y="29888"/>
                    <a:pt x="73760" y="29888"/>
                  </a:cubicBezTo>
                  <a:lnTo>
                    <a:pt x="73863" y="29888"/>
                  </a:lnTo>
                  <a:lnTo>
                    <a:pt x="73863" y="28311"/>
                  </a:lnTo>
                  <a:lnTo>
                    <a:pt x="73804" y="28311"/>
                  </a:lnTo>
                  <a:cubicBezTo>
                    <a:pt x="73731" y="28311"/>
                    <a:pt x="73657" y="28311"/>
                    <a:pt x="73598" y="28326"/>
                  </a:cubicBezTo>
                  <a:lnTo>
                    <a:pt x="62575" y="15843"/>
                  </a:lnTo>
                  <a:cubicBezTo>
                    <a:pt x="62928" y="15563"/>
                    <a:pt x="63002" y="15047"/>
                    <a:pt x="62751" y="14679"/>
                  </a:cubicBezTo>
                  <a:lnTo>
                    <a:pt x="73244" y="1121"/>
                  </a:lnTo>
                  <a:lnTo>
                    <a:pt x="73274" y="1121"/>
                  </a:lnTo>
                  <a:cubicBezTo>
                    <a:pt x="73290" y="1122"/>
                    <a:pt x="73306" y="1123"/>
                    <a:pt x="73322" y="1123"/>
                  </a:cubicBezTo>
                  <a:cubicBezTo>
                    <a:pt x="73497" y="1123"/>
                    <a:pt x="73669" y="1049"/>
                    <a:pt x="73804" y="914"/>
                  </a:cubicBezTo>
                  <a:cubicBezTo>
                    <a:pt x="73819" y="900"/>
                    <a:pt x="73849" y="870"/>
                    <a:pt x="73863" y="841"/>
                  </a:cubicBezTo>
                  <a:lnTo>
                    <a:pt x="73863" y="1"/>
                  </a:lnTo>
                  <a:lnTo>
                    <a:pt x="72567" y="1"/>
                  </a:lnTo>
                  <a:cubicBezTo>
                    <a:pt x="72522" y="89"/>
                    <a:pt x="72493" y="207"/>
                    <a:pt x="72493" y="310"/>
                  </a:cubicBezTo>
                  <a:lnTo>
                    <a:pt x="57623" y="10214"/>
                  </a:lnTo>
                  <a:lnTo>
                    <a:pt x="49164" y="634"/>
                  </a:lnTo>
                  <a:cubicBezTo>
                    <a:pt x="49326" y="458"/>
                    <a:pt x="49399" y="222"/>
                    <a:pt x="49370" y="1"/>
                  </a:cubicBezTo>
                  <a:lnTo>
                    <a:pt x="47852" y="1"/>
                  </a:lnTo>
                  <a:cubicBezTo>
                    <a:pt x="47837" y="45"/>
                    <a:pt x="47837" y="89"/>
                    <a:pt x="47852" y="148"/>
                  </a:cubicBezTo>
                  <a:lnTo>
                    <a:pt x="44404" y="2978"/>
                  </a:lnTo>
                  <a:lnTo>
                    <a:pt x="42370" y="487"/>
                  </a:lnTo>
                  <a:cubicBezTo>
                    <a:pt x="42458" y="340"/>
                    <a:pt x="42488" y="163"/>
                    <a:pt x="42473" y="1"/>
                  </a:cubicBezTo>
                  <a:lnTo>
                    <a:pt x="40955" y="1"/>
                  </a:lnTo>
                  <a:lnTo>
                    <a:pt x="40955" y="89"/>
                  </a:lnTo>
                  <a:lnTo>
                    <a:pt x="20618" y="8077"/>
                  </a:lnTo>
                  <a:lnTo>
                    <a:pt x="10832" y="266"/>
                  </a:lnTo>
                  <a:lnTo>
                    <a:pt x="10832" y="192"/>
                  </a:lnTo>
                  <a:cubicBezTo>
                    <a:pt x="10832" y="119"/>
                    <a:pt x="10817" y="60"/>
                    <a:pt x="108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1"/>
            <p:cNvSpPr/>
            <p:nvPr/>
          </p:nvSpPr>
          <p:spPr>
            <a:xfrm>
              <a:off x="3442475" y="2987725"/>
              <a:ext cx="2485825" cy="2485475"/>
            </a:xfrm>
            <a:custGeom>
              <a:avLst/>
              <a:gdLst/>
              <a:ahLst/>
              <a:cxnLst/>
              <a:rect l="l" t="t" r="r" b="b"/>
              <a:pathLst>
                <a:path w="99433" h="99419" extrusionOk="0">
                  <a:moveTo>
                    <a:pt x="63135" y="693"/>
                  </a:moveTo>
                  <a:cubicBezTo>
                    <a:pt x="63282" y="944"/>
                    <a:pt x="63533" y="1106"/>
                    <a:pt x="63827" y="1121"/>
                  </a:cubicBezTo>
                  <a:cubicBezTo>
                    <a:pt x="63916" y="1121"/>
                    <a:pt x="64019" y="1106"/>
                    <a:pt x="64107" y="1062"/>
                  </a:cubicBezTo>
                  <a:lnTo>
                    <a:pt x="68646" y="8755"/>
                  </a:lnTo>
                  <a:lnTo>
                    <a:pt x="63459" y="11702"/>
                  </a:lnTo>
                  <a:cubicBezTo>
                    <a:pt x="63325" y="11624"/>
                    <a:pt x="63174" y="11584"/>
                    <a:pt x="63024" y="11584"/>
                  </a:cubicBezTo>
                  <a:cubicBezTo>
                    <a:pt x="62860" y="11584"/>
                    <a:pt x="62698" y="11632"/>
                    <a:pt x="62560" y="11732"/>
                  </a:cubicBezTo>
                  <a:lnTo>
                    <a:pt x="53673" y="8239"/>
                  </a:lnTo>
                  <a:lnTo>
                    <a:pt x="63135" y="693"/>
                  </a:lnTo>
                  <a:close/>
                  <a:moveTo>
                    <a:pt x="25879" y="546"/>
                  </a:moveTo>
                  <a:lnTo>
                    <a:pt x="29224" y="3272"/>
                  </a:lnTo>
                  <a:lnTo>
                    <a:pt x="21310" y="13058"/>
                  </a:lnTo>
                  <a:cubicBezTo>
                    <a:pt x="21251" y="13058"/>
                    <a:pt x="21207" y="13043"/>
                    <a:pt x="21163" y="13043"/>
                  </a:cubicBezTo>
                  <a:cubicBezTo>
                    <a:pt x="21001" y="13043"/>
                    <a:pt x="20853" y="13087"/>
                    <a:pt x="20721" y="13176"/>
                  </a:cubicBezTo>
                  <a:lnTo>
                    <a:pt x="16594" y="10435"/>
                  </a:lnTo>
                  <a:lnTo>
                    <a:pt x="25053" y="826"/>
                  </a:lnTo>
                  <a:cubicBezTo>
                    <a:pt x="25112" y="841"/>
                    <a:pt x="25186" y="855"/>
                    <a:pt x="25260" y="855"/>
                  </a:cubicBezTo>
                  <a:cubicBezTo>
                    <a:pt x="25510" y="855"/>
                    <a:pt x="25746" y="738"/>
                    <a:pt x="25879" y="546"/>
                  </a:cubicBezTo>
                  <a:close/>
                  <a:moveTo>
                    <a:pt x="32923" y="516"/>
                  </a:moveTo>
                  <a:lnTo>
                    <a:pt x="52892" y="8357"/>
                  </a:lnTo>
                  <a:lnTo>
                    <a:pt x="45877" y="13972"/>
                  </a:lnTo>
                  <a:lnTo>
                    <a:pt x="32923" y="516"/>
                  </a:lnTo>
                  <a:close/>
                  <a:moveTo>
                    <a:pt x="1282" y="723"/>
                  </a:moveTo>
                  <a:lnTo>
                    <a:pt x="15975" y="10508"/>
                  </a:lnTo>
                  <a:lnTo>
                    <a:pt x="12335" y="14650"/>
                  </a:lnTo>
                  <a:cubicBezTo>
                    <a:pt x="12188" y="14473"/>
                    <a:pt x="11967" y="14370"/>
                    <a:pt x="11731" y="14370"/>
                  </a:cubicBezTo>
                  <a:cubicBezTo>
                    <a:pt x="11628" y="14370"/>
                    <a:pt x="11525" y="14384"/>
                    <a:pt x="11436" y="14428"/>
                  </a:cubicBezTo>
                  <a:lnTo>
                    <a:pt x="1032" y="988"/>
                  </a:lnTo>
                  <a:cubicBezTo>
                    <a:pt x="1135" y="929"/>
                    <a:pt x="1223" y="826"/>
                    <a:pt x="1282" y="723"/>
                  </a:cubicBezTo>
                  <a:close/>
                  <a:moveTo>
                    <a:pt x="32584" y="738"/>
                  </a:moveTo>
                  <a:lnTo>
                    <a:pt x="45553" y="14222"/>
                  </a:lnTo>
                  <a:lnTo>
                    <a:pt x="44934" y="14709"/>
                  </a:lnTo>
                  <a:cubicBezTo>
                    <a:pt x="44831" y="14664"/>
                    <a:pt x="44713" y="14635"/>
                    <a:pt x="44610" y="14635"/>
                  </a:cubicBezTo>
                  <a:cubicBezTo>
                    <a:pt x="44389" y="14635"/>
                    <a:pt x="44182" y="14723"/>
                    <a:pt x="44035" y="14885"/>
                  </a:cubicBezTo>
                  <a:lnTo>
                    <a:pt x="29784" y="3228"/>
                  </a:lnTo>
                  <a:lnTo>
                    <a:pt x="31774" y="767"/>
                  </a:lnTo>
                  <a:cubicBezTo>
                    <a:pt x="31892" y="826"/>
                    <a:pt x="32024" y="855"/>
                    <a:pt x="32142" y="855"/>
                  </a:cubicBezTo>
                  <a:cubicBezTo>
                    <a:pt x="32304" y="855"/>
                    <a:pt x="32452" y="811"/>
                    <a:pt x="32584" y="738"/>
                  </a:cubicBezTo>
                  <a:close/>
                  <a:moveTo>
                    <a:pt x="68853" y="9094"/>
                  </a:moveTo>
                  <a:lnTo>
                    <a:pt x="72788" y="15755"/>
                  </a:lnTo>
                  <a:lnTo>
                    <a:pt x="63783" y="12218"/>
                  </a:lnTo>
                  <a:cubicBezTo>
                    <a:pt x="63768" y="12144"/>
                    <a:pt x="63754" y="12071"/>
                    <a:pt x="63724" y="12012"/>
                  </a:cubicBezTo>
                  <a:lnTo>
                    <a:pt x="68853" y="9094"/>
                  </a:lnTo>
                  <a:close/>
                  <a:moveTo>
                    <a:pt x="98799" y="13073"/>
                  </a:moveTo>
                  <a:lnTo>
                    <a:pt x="95424" y="18437"/>
                  </a:lnTo>
                  <a:lnTo>
                    <a:pt x="94009" y="15976"/>
                  </a:lnTo>
                  <a:lnTo>
                    <a:pt x="98799" y="13073"/>
                  </a:lnTo>
                  <a:close/>
                  <a:moveTo>
                    <a:pt x="53320" y="8534"/>
                  </a:moveTo>
                  <a:lnTo>
                    <a:pt x="62324" y="12071"/>
                  </a:lnTo>
                  <a:cubicBezTo>
                    <a:pt x="62280" y="12174"/>
                    <a:pt x="62265" y="12277"/>
                    <a:pt x="62265" y="12380"/>
                  </a:cubicBezTo>
                  <a:lnTo>
                    <a:pt x="50917" y="18820"/>
                  </a:lnTo>
                  <a:cubicBezTo>
                    <a:pt x="50814" y="18776"/>
                    <a:pt x="50696" y="18747"/>
                    <a:pt x="50578" y="18747"/>
                  </a:cubicBezTo>
                  <a:lnTo>
                    <a:pt x="50475" y="18747"/>
                  </a:lnTo>
                  <a:lnTo>
                    <a:pt x="46143" y="14252"/>
                  </a:lnTo>
                  <a:lnTo>
                    <a:pt x="53320" y="8534"/>
                  </a:lnTo>
                  <a:close/>
                  <a:moveTo>
                    <a:pt x="45833" y="14502"/>
                  </a:moveTo>
                  <a:lnTo>
                    <a:pt x="50077" y="18923"/>
                  </a:lnTo>
                  <a:cubicBezTo>
                    <a:pt x="49930" y="19056"/>
                    <a:pt x="49827" y="19248"/>
                    <a:pt x="49812" y="19454"/>
                  </a:cubicBezTo>
                  <a:lnTo>
                    <a:pt x="49709" y="19513"/>
                  </a:lnTo>
                  <a:lnTo>
                    <a:pt x="45258" y="15873"/>
                  </a:lnTo>
                  <a:cubicBezTo>
                    <a:pt x="45420" y="15593"/>
                    <a:pt x="45406" y="15254"/>
                    <a:pt x="45244" y="14974"/>
                  </a:cubicBezTo>
                  <a:lnTo>
                    <a:pt x="45833" y="14502"/>
                  </a:lnTo>
                  <a:close/>
                  <a:moveTo>
                    <a:pt x="16314" y="10729"/>
                  </a:moveTo>
                  <a:lnTo>
                    <a:pt x="20455" y="13485"/>
                  </a:lnTo>
                  <a:cubicBezTo>
                    <a:pt x="20367" y="13692"/>
                    <a:pt x="20352" y="13927"/>
                    <a:pt x="20426" y="14134"/>
                  </a:cubicBezTo>
                  <a:lnTo>
                    <a:pt x="15710" y="19955"/>
                  </a:lnTo>
                  <a:lnTo>
                    <a:pt x="12365" y="15637"/>
                  </a:lnTo>
                  <a:cubicBezTo>
                    <a:pt x="12483" y="15460"/>
                    <a:pt x="12527" y="15269"/>
                    <a:pt x="12497" y="15062"/>
                  </a:cubicBezTo>
                  <a:lnTo>
                    <a:pt x="16314" y="10729"/>
                  </a:lnTo>
                  <a:close/>
                  <a:moveTo>
                    <a:pt x="83914" y="575"/>
                  </a:moveTo>
                  <a:cubicBezTo>
                    <a:pt x="84047" y="767"/>
                    <a:pt x="84283" y="870"/>
                    <a:pt x="84519" y="870"/>
                  </a:cubicBezTo>
                  <a:cubicBezTo>
                    <a:pt x="84592" y="870"/>
                    <a:pt x="84681" y="855"/>
                    <a:pt x="84754" y="826"/>
                  </a:cubicBezTo>
                  <a:lnTo>
                    <a:pt x="93449" y="15843"/>
                  </a:lnTo>
                  <a:lnTo>
                    <a:pt x="85403" y="20721"/>
                  </a:lnTo>
                  <a:lnTo>
                    <a:pt x="73392" y="16005"/>
                  </a:lnTo>
                  <a:lnTo>
                    <a:pt x="69192" y="8902"/>
                  </a:lnTo>
                  <a:lnTo>
                    <a:pt x="83914" y="575"/>
                  </a:lnTo>
                  <a:close/>
                  <a:moveTo>
                    <a:pt x="29534" y="3538"/>
                  </a:moveTo>
                  <a:lnTo>
                    <a:pt x="43858" y="15239"/>
                  </a:lnTo>
                  <a:cubicBezTo>
                    <a:pt x="43844" y="15357"/>
                    <a:pt x="43844" y="15460"/>
                    <a:pt x="43858" y="15578"/>
                  </a:cubicBezTo>
                  <a:lnTo>
                    <a:pt x="34972" y="22667"/>
                  </a:lnTo>
                  <a:lnTo>
                    <a:pt x="21914" y="13986"/>
                  </a:lnTo>
                  <a:cubicBezTo>
                    <a:pt x="21959" y="13706"/>
                    <a:pt x="21855" y="13441"/>
                    <a:pt x="21664" y="13250"/>
                  </a:cubicBezTo>
                  <a:lnTo>
                    <a:pt x="29534" y="3538"/>
                  </a:lnTo>
                  <a:close/>
                  <a:moveTo>
                    <a:pt x="51183" y="20058"/>
                  </a:moveTo>
                  <a:lnTo>
                    <a:pt x="54130" y="23124"/>
                  </a:lnTo>
                  <a:lnTo>
                    <a:pt x="54130" y="23124"/>
                  </a:lnTo>
                  <a:lnTo>
                    <a:pt x="50711" y="20323"/>
                  </a:lnTo>
                  <a:cubicBezTo>
                    <a:pt x="50888" y="20309"/>
                    <a:pt x="51065" y="20206"/>
                    <a:pt x="51183" y="20058"/>
                  </a:cubicBezTo>
                  <a:close/>
                  <a:moveTo>
                    <a:pt x="93656" y="16182"/>
                  </a:moveTo>
                  <a:lnTo>
                    <a:pt x="95174" y="18820"/>
                  </a:lnTo>
                  <a:lnTo>
                    <a:pt x="92270" y="23418"/>
                  </a:lnTo>
                  <a:lnTo>
                    <a:pt x="85874" y="20898"/>
                  </a:lnTo>
                  <a:lnTo>
                    <a:pt x="93656" y="16182"/>
                  </a:lnTo>
                  <a:close/>
                  <a:moveTo>
                    <a:pt x="73716" y="16551"/>
                  </a:moveTo>
                  <a:lnTo>
                    <a:pt x="84975" y="20972"/>
                  </a:lnTo>
                  <a:lnTo>
                    <a:pt x="79095" y="24538"/>
                  </a:lnTo>
                  <a:cubicBezTo>
                    <a:pt x="78959" y="24402"/>
                    <a:pt x="78784" y="24316"/>
                    <a:pt x="78595" y="24316"/>
                  </a:cubicBezTo>
                  <a:cubicBezTo>
                    <a:pt x="78580" y="24316"/>
                    <a:pt x="78565" y="24316"/>
                    <a:pt x="78550" y="24317"/>
                  </a:cubicBezTo>
                  <a:cubicBezTo>
                    <a:pt x="78476" y="24317"/>
                    <a:pt x="78403" y="24317"/>
                    <a:pt x="78329" y="24347"/>
                  </a:cubicBezTo>
                  <a:lnTo>
                    <a:pt x="73716" y="16551"/>
                  </a:lnTo>
                  <a:close/>
                  <a:moveTo>
                    <a:pt x="44020" y="15961"/>
                  </a:moveTo>
                  <a:cubicBezTo>
                    <a:pt x="44158" y="16127"/>
                    <a:pt x="44348" y="16228"/>
                    <a:pt x="44566" y="16228"/>
                  </a:cubicBezTo>
                  <a:cubicBezTo>
                    <a:pt x="44580" y="16228"/>
                    <a:pt x="44595" y="16227"/>
                    <a:pt x="44610" y="16226"/>
                  </a:cubicBezTo>
                  <a:cubicBezTo>
                    <a:pt x="44728" y="16226"/>
                    <a:pt x="44860" y="16212"/>
                    <a:pt x="44964" y="16153"/>
                  </a:cubicBezTo>
                  <a:lnTo>
                    <a:pt x="49341" y="19719"/>
                  </a:lnTo>
                  <a:lnTo>
                    <a:pt x="39688" y="25187"/>
                  </a:lnTo>
                  <a:cubicBezTo>
                    <a:pt x="39562" y="24977"/>
                    <a:pt x="39329" y="24847"/>
                    <a:pt x="39079" y="24847"/>
                  </a:cubicBezTo>
                  <a:cubicBezTo>
                    <a:pt x="39066" y="24847"/>
                    <a:pt x="39053" y="24847"/>
                    <a:pt x="39039" y="24848"/>
                  </a:cubicBezTo>
                  <a:cubicBezTo>
                    <a:pt x="39023" y="24847"/>
                    <a:pt x="39007" y="24846"/>
                    <a:pt x="38991" y="24846"/>
                  </a:cubicBezTo>
                  <a:cubicBezTo>
                    <a:pt x="38818" y="24846"/>
                    <a:pt x="38658" y="24918"/>
                    <a:pt x="38523" y="25039"/>
                  </a:cubicBezTo>
                  <a:lnTo>
                    <a:pt x="35311" y="22902"/>
                  </a:lnTo>
                  <a:lnTo>
                    <a:pt x="44020" y="15961"/>
                  </a:lnTo>
                  <a:close/>
                  <a:moveTo>
                    <a:pt x="95409" y="19203"/>
                  </a:moveTo>
                  <a:lnTo>
                    <a:pt x="99300" y="25924"/>
                  </a:lnTo>
                  <a:cubicBezTo>
                    <a:pt x="99226" y="25968"/>
                    <a:pt x="99153" y="26042"/>
                    <a:pt x="99108" y="26115"/>
                  </a:cubicBezTo>
                  <a:lnTo>
                    <a:pt x="92639" y="23580"/>
                  </a:lnTo>
                  <a:lnTo>
                    <a:pt x="95409" y="19203"/>
                  </a:lnTo>
                  <a:close/>
                  <a:moveTo>
                    <a:pt x="34986" y="23168"/>
                  </a:moveTo>
                  <a:lnTo>
                    <a:pt x="38317" y="25378"/>
                  </a:lnTo>
                  <a:cubicBezTo>
                    <a:pt x="38273" y="25511"/>
                    <a:pt x="38258" y="25658"/>
                    <a:pt x="38288" y="25806"/>
                  </a:cubicBezTo>
                  <a:lnTo>
                    <a:pt x="26689" y="29800"/>
                  </a:lnTo>
                  <a:lnTo>
                    <a:pt x="26689" y="29800"/>
                  </a:lnTo>
                  <a:lnTo>
                    <a:pt x="34986" y="23168"/>
                  </a:lnTo>
                  <a:close/>
                  <a:moveTo>
                    <a:pt x="21752" y="14370"/>
                  </a:moveTo>
                  <a:lnTo>
                    <a:pt x="34647" y="22947"/>
                  </a:lnTo>
                  <a:lnTo>
                    <a:pt x="25584" y="30183"/>
                  </a:lnTo>
                  <a:lnTo>
                    <a:pt x="24670" y="30492"/>
                  </a:lnTo>
                  <a:cubicBezTo>
                    <a:pt x="24567" y="30433"/>
                    <a:pt x="24449" y="30418"/>
                    <a:pt x="24346" y="30418"/>
                  </a:cubicBezTo>
                  <a:cubicBezTo>
                    <a:pt x="24184" y="30418"/>
                    <a:pt x="24037" y="30463"/>
                    <a:pt x="23904" y="30536"/>
                  </a:cubicBezTo>
                  <a:lnTo>
                    <a:pt x="15975" y="20279"/>
                  </a:lnTo>
                  <a:lnTo>
                    <a:pt x="20676" y="14473"/>
                  </a:lnTo>
                  <a:cubicBezTo>
                    <a:pt x="20796" y="14579"/>
                    <a:pt x="20951" y="14637"/>
                    <a:pt x="21109" y="14637"/>
                  </a:cubicBezTo>
                  <a:cubicBezTo>
                    <a:pt x="21127" y="14637"/>
                    <a:pt x="21145" y="14636"/>
                    <a:pt x="21163" y="14635"/>
                  </a:cubicBezTo>
                  <a:cubicBezTo>
                    <a:pt x="21177" y="14636"/>
                    <a:pt x="21191" y="14636"/>
                    <a:pt x="21205" y="14636"/>
                  </a:cubicBezTo>
                  <a:cubicBezTo>
                    <a:pt x="21412" y="14636"/>
                    <a:pt x="21614" y="14535"/>
                    <a:pt x="21752" y="14370"/>
                  </a:cubicBezTo>
                  <a:close/>
                  <a:moveTo>
                    <a:pt x="49665" y="19984"/>
                  </a:moveTo>
                  <a:lnTo>
                    <a:pt x="56444" y="25540"/>
                  </a:lnTo>
                  <a:lnTo>
                    <a:pt x="62855" y="32202"/>
                  </a:lnTo>
                  <a:lnTo>
                    <a:pt x="62840" y="32261"/>
                  </a:lnTo>
                  <a:lnTo>
                    <a:pt x="39806" y="25688"/>
                  </a:lnTo>
                  <a:cubicBezTo>
                    <a:pt x="39820" y="25658"/>
                    <a:pt x="39820" y="25614"/>
                    <a:pt x="39806" y="25585"/>
                  </a:cubicBezTo>
                  <a:lnTo>
                    <a:pt x="49665" y="19984"/>
                  </a:lnTo>
                  <a:close/>
                  <a:moveTo>
                    <a:pt x="63768" y="12631"/>
                  </a:moveTo>
                  <a:lnTo>
                    <a:pt x="73127" y="16315"/>
                  </a:lnTo>
                  <a:lnTo>
                    <a:pt x="77990" y="24553"/>
                  </a:lnTo>
                  <a:cubicBezTo>
                    <a:pt x="77798" y="24759"/>
                    <a:pt x="77725" y="25054"/>
                    <a:pt x="77798" y="25334"/>
                  </a:cubicBezTo>
                  <a:lnTo>
                    <a:pt x="77813" y="25349"/>
                  </a:lnTo>
                  <a:lnTo>
                    <a:pt x="66362" y="32275"/>
                  </a:lnTo>
                  <a:cubicBezTo>
                    <a:pt x="66249" y="32035"/>
                    <a:pt x="66001" y="31877"/>
                    <a:pt x="65734" y="31877"/>
                  </a:cubicBezTo>
                  <a:cubicBezTo>
                    <a:pt x="65723" y="31877"/>
                    <a:pt x="65711" y="31877"/>
                    <a:pt x="65699" y="31877"/>
                  </a:cubicBezTo>
                  <a:cubicBezTo>
                    <a:pt x="65478" y="31877"/>
                    <a:pt x="65272" y="31966"/>
                    <a:pt x="65124" y="32128"/>
                  </a:cubicBezTo>
                  <a:lnTo>
                    <a:pt x="56709" y="25246"/>
                  </a:lnTo>
                  <a:lnTo>
                    <a:pt x="51330" y="19646"/>
                  </a:lnTo>
                  <a:cubicBezTo>
                    <a:pt x="51360" y="19454"/>
                    <a:pt x="51315" y="19262"/>
                    <a:pt x="51227" y="19100"/>
                  </a:cubicBezTo>
                  <a:lnTo>
                    <a:pt x="62368" y="12778"/>
                  </a:lnTo>
                  <a:cubicBezTo>
                    <a:pt x="62515" y="13045"/>
                    <a:pt x="62774" y="13173"/>
                    <a:pt x="63032" y="13173"/>
                  </a:cubicBezTo>
                  <a:cubicBezTo>
                    <a:pt x="63344" y="13173"/>
                    <a:pt x="63655" y="12985"/>
                    <a:pt x="63768" y="12631"/>
                  </a:cubicBezTo>
                  <a:close/>
                  <a:moveTo>
                    <a:pt x="59038" y="27633"/>
                  </a:moveTo>
                  <a:lnTo>
                    <a:pt x="64933" y="32467"/>
                  </a:lnTo>
                  <a:cubicBezTo>
                    <a:pt x="64918" y="32600"/>
                    <a:pt x="64918" y="32732"/>
                    <a:pt x="64947" y="32865"/>
                  </a:cubicBezTo>
                  <a:lnTo>
                    <a:pt x="64314" y="32673"/>
                  </a:lnTo>
                  <a:cubicBezTo>
                    <a:pt x="64387" y="32231"/>
                    <a:pt x="64137" y="31730"/>
                    <a:pt x="63562" y="31730"/>
                  </a:cubicBezTo>
                  <a:cubicBezTo>
                    <a:pt x="63400" y="31730"/>
                    <a:pt x="63238" y="31774"/>
                    <a:pt x="63105" y="31877"/>
                  </a:cubicBezTo>
                  <a:lnTo>
                    <a:pt x="59038" y="27633"/>
                  </a:lnTo>
                  <a:close/>
                  <a:moveTo>
                    <a:pt x="64269" y="33086"/>
                  </a:moveTo>
                  <a:lnTo>
                    <a:pt x="64785" y="33233"/>
                  </a:lnTo>
                  <a:lnTo>
                    <a:pt x="64549" y="33366"/>
                  </a:lnTo>
                  <a:lnTo>
                    <a:pt x="64269" y="33086"/>
                  </a:lnTo>
                  <a:close/>
                  <a:moveTo>
                    <a:pt x="12070" y="15887"/>
                  </a:moveTo>
                  <a:lnTo>
                    <a:pt x="15445" y="20279"/>
                  </a:lnTo>
                  <a:lnTo>
                    <a:pt x="4701" y="33543"/>
                  </a:lnTo>
                  <a:lnTo>
                    <a:pt x="766" y="29431"/>
                  </a:lnTo>
                  <a:cubicBezTo>
                    <a:pt x="899" y="29122"/>
                    <a:pt x="855" y="28768"/>
                    <a:pt x="634" y="28517"/>
                  </a:cubicBezTo>
                  <a:lnTo>
                    <a:pt x="11701" y="15946"/>
                  </a:lnTo>
                  <a:lnTo>
                    <a:pt x="11731" y="15946"/>
                  </a:lnTo>
                  <a:cubicBezTo>
                    <a:pt x="11849" y="15946"/>
                    <a:pt x="11967" y="15932"/>
                    <a:pt x="12070" y="15887"/>
                  </a:cubicBezTo>
                  <a:close/>
                  <a:moveTo>
                    <a:pt x="85447" y="21163"/>
                  </a:moveTo>
                  <a:lnTo>
                    <a:pt x="92049" y="23772"/>
                  </a:lnTo>
                  <a:lnTo>
                    <a:pt x="85255" y="34545"/>
                  </a:lnTo>
                  <a:cubicBezTo>
                    <a:pt x="85182" y="34530"/>
                    <a:pt x="85108" y="34530"/>
                    <a:pt x="85049" y="34530"/>
                  </a:cubicBezTo>
                  <a:cubicBezTo>
                    <a:pt x="85033" y="34529"/>
                    <a:pt x="85017" y="34529"/>
                    <a:pt x="85001" y="34529"/>
                  </a:cubicBezTo>
                  <a:cubicBezTo>
                    <a:pt x="84800" y="34529"/>
                    <a:pt x="84626" y="34615"/>
                    <a:pt x="84489" y="34751"/>
                  </a:cubicBezTo>
                  <a:lnTo>
                    <a:pt x="79125" y="25673"/>
                  </a:lnTo>
                  <a:cubicBezTo>
                    <a:pt x="79302" y="25452"/>
                    <a:pt x="79360" y="25172"/>
                    <a:pt x="79287" y="24907"/>
                  </a:cubicBezTo>
                  <a:lnTo>
                    <a:pt x="85447" y="21163"/>
                  </a:lnTo>
                  <a:close/>
                  <a:moveTo>
                    <a:pt x="92432" y="23919"/>
                  </a:moveTo>
                  <a:lnTo>
                    <a:pt x="98991" y="26498"/>
                  </a:lnTo>
                  <a:cubicBezTo>
                    <a:pt x="98976" y="26646"/>
                    <a:pt x="99005" y="26808"/>
                    <a:pt x="99079" y="26955"/>
                  </a:cubicBezTo>
                  <a:lnTo>
                    <a:pt x="85756" y="35031"/>
                  </a:lnTo>
                  <a:cubicBezTo>
                    <a:pt x="85727" y="34928"/>
                    <a:pt x="85668" y="34825"/>
                    <a:pt x="85594" y="34751"/>
                  </a:cubicBezTo>
                  <a:lnTo>
                    <a:pt x="92432" y="23919"/>
                  </a:lnTo>
                  <a:close/>
                  <a:moveTo>
                    <a:pt x="15710" y="20603"/>
                  </a:moveTo>
                  <a:lnTo>
                    <a:pt x="23639" y="30846"/>
                  </a:lnTo>
                  <a:lnTo>
                    <a:pt x="7472" y="36402"/>
                  </a:lnTo>
                  <a:lnTo>
                    <a:pt x="4996" y="33823"/>
                  </a:lnTo>
                  <a:lnTo>
                    <a:pt x="15710" y="20603"/>
                  </a:lnTo>
                  <a:close/>
                  <a:moveTo>
                    <a:pt x="78005" y="25688"/>
                  </a:moveTo>
                  <a:cubicBezTo>
                    <a:pt x="78141" y="25824"/>
                    <a:pt x="78329" y="25910"/>
                    <a:pt x="78520" y="25910"/>
                  </a:cubicBezTo>
                  <a:cubicBezTo>
                    <a:pt x="78535" y="25910"/>
                    <a:pt x="78550" y="25910"/>
                    <a:pt x="78565" y="25909"/>
                  </a:cubicBezTo>
                  <a:cubicBezTo>
                    <a:pt x="78638" y="25909"/>
                    <a:pt x="78712" y="25894"/>
                    <a:pt x="78786" y="25879"/>
                  </a:cubicBezTo>
                  <a:lnTo>
                    <a:pt x="84297" y="35208"/>
                  </a:lnTo>
                  <a:cubicBezTo>
                    <a:pt x="84268" y="35414"/>
                    <a:pt x="84312" y="35650"/>
                    <a:pt x="84430" y="35827"/>
                  </a:cubicBezTo>
                  <a:lnTo>
                    <a:pt x="84445" y="35842"/>
                  </a:lnTo>
                  <a:lnTo>
                    <a:pt x="82293" y="37153"/>
                  </a:lnTo>
                  <a:cubicBezTo>
                    <a:pt x="82146" y="36991"/>
                    <a:pt x="81954" y="36918"/>
                    <a:pt x="81733" y="36918"/>
                  </a:cubicBezTo>
                  <a:cubicBezTo>
                    <a:pt x="81722" y="36917"/>
                    <a:pt x="81712" y="36917"/>
                    <a:pt x="81701" y="36917"/>
                  </a:cubicBezTo>
                  <a:cubicBezTo>
                    <a:pt x="81376" y="36917"/>
                    <a:pt x="81097" y="37135"/>
                    <a:pt x="81011" y="37463"/>
                  </a:cubicBezTo>
                  <a:lnTo>
                    <a:pt x="66642" y="33351"/>
                  </a:lnTo>
                  <a:lnTo>
                    <a:pt x="66347" y="33115"/>
                  </a:lnTo>
                  <a:cubicBezTo>
                    <a:pt x="66436" y="32983"/>
                    <a:pt x="66465" y="32835"/>
                    <a:pt x="66480" y="32688"/>
                  </a:cubicBezTo>
                  <a:lnTo>
                    <a:pt x="78005" y="25688"/>
                  </a:lnTo>
                  <a:close/>
                  <a:moveTo>
                    <a:pt x="83959" y="36593"/>
                  </a:moveTo>
                  <a:lnTo>
                    <a:pt x="83060" y="38038"/>
                  </a:lnTo>
                  <a:lnTo>
                    <a:pt x="82470" y="37876"/>
                  </a:lnTo>
                  <a:cubicBezTo>
                    <a:pt x="82500" y="37743"/>
                    <a:pt x="82485" y="37625"/>
                    <a:pt x="82470" y="37507"/>
                  </a:cubicBezTo>
                  <a:lnTo>
                    <a:pt x="83959" y="36593"/>
                  </a:lnTo>
                  <a:close/>
                  <a:moveTo>
                    <a:pt x="4731" y="34132"/>
                  </a:moveTo>
                  <a:lnTo>
                    <a:pt x="7044" y="36534"/>
                  </a:lnTo>
                  <a:lnTo>
                    <a:pt x="1135" y="38568"/>
                  </a:lnTo>
                  <a:lnTo>
                    <a:pt x="1135" y="38568"/>
                  </a:lnTo>
                  <a:lnTo>
                    <a:pt x="4731" y="34132"/>
                  </a:lnTo>
                  <a:close/>
                  <a:moveTo>
                    <a:pt x="38450" y="26174"/>
                  </a:moveTo>
                  <a:cubicBezTo>
                    <a:pt x="38494" y="26218"/>
                    <a:pt x="38523" y="26263"/>
                    <a:pt x="38568" y="26292"/>
                  </a:cubicBezTo>
                  <a:lnTo>
                    <a:pt x="30801" y="38612"/>
                  </a:lnTo>
                  <a:lnTo>
                    <a:pt x="24906" y="31774"/>
                  </a:lnTo>
                  <a:cubicBezTo>
                    <a:pt x="25068" y="31568"/>
                    <a:pt x="25127" y="31317"/>
                    <a:pt x="25083" y="31067"/>
                  </a:cubicBezTo>
                  <a:lnTo>
                    <a:pt x="25761" y="30536"/>
                  </a:lnTo>
                  <a:lnTo>
                    <a:pt x="38450" y="26174"/>
                  </a:lnTo>
                  <a:close/>
                  <a:moveTo>
                    <a:pt x="84813" y="36063"/>
                  </a:moveTo>
                  <a:lnTo>
                    <a:pt x="86552" y="39040"/>
                  </a:lnTo>
                  <a:lnTo>
                    <a:pt x="83443" y="38141"/>
                  </a:lnTo>
                  <a:lnTo>
                    <a:pt x="84725" y="36122"/>
                  </a:lnTo>
                  <a:lnTo>
                    <a:pt x="84813" y="36063"/>
                  </a:lnTo>
                  <a:close/>
                  <a:moveTo>
                    <a:pt x="39761" y="26086"/>
                  </a:moveTo>
                  <a:lnTo>
                    <a:pt x="62810" y="32673"/>
                  </a:lnTo>
                  <a:cubicBezTo>
                    <a:pt x="62839" y="33047"/>
                    <a:pt x="63163" y="33337"/>
                    <a:pt x="63535" y="33337"/>
                  </a:cubicBezTo>
                  <a:cubicBezTo>
                    <a:pt x="63544" y="33337"/>
                    <a:pt x="63553" y="33337"/>
                    <a:pt x="63562" y="33336"/>
                  </a:cubicBezTo>
                  <a:lnTo>
                    <a:pt x="63577" y="33322"/>
                  </a:lnTo>
                  <a:cubicBezTo>
                    <a:pt x="63680" y="33322"/>
                    <a:pt x="63798" y="33307"/>
                    <a:pt x="63901" y="33263"/>
                  </a:cubicBezTo>
                  <a:lnTo>
                    <a:pt x="64196" y="33587"/>
                  </a:lnTo>
                  <a:lnTo>
                    <a:pt x="52406" y="40735"/>
                  </a:lnTo>
                  <a:lnTo>
                    <a:pt x="39761" y="26086"/>
                  </a:lnTo>
                  <a:close/>
                  <a:moveTo>
                    <a:pt x="67394" y="33985"/>
                  </a:moveTo>
                  <a:lnTo>
                    <a:pt x="80967" y="37846"/>
                  </a:lnTo>
                  <a:cubicBezTo>
                    <a:pt x="80967" y="37876"/>
                    <a:pt x="80967" y="37905"/>
                    <a:pt x="80982" y="37920"/>
                  </a:cubicBezTo>
                  <a:lnTo>
                    <a:pt x="75956" y="40970"/>
                  </a:lnTo>
                  <a:lnTo>
                    <a:pt x="67394" y="33985"/>
                  </a:lnTo>
                  <a:close/>
                  <a:moveTo>
                    <a:pt x="23580" y="31288"/>
                  </a:moveTo>
                  <a:cubicBezTo>
                    <a:pt x="23594" y="31450"/>
                    <a:pt x="23653" y="31612"/>
                    <a:pt x="23757" y="31745"/>
                  </a:cubicBezTo>
                  <a:lnTo>
                    <a:pt x="13779" y="41943"/>
                  </a:lnTo>
                  <a:cubicBezTo>
                    <a:pt x="13647" y="41855"/>
                    <a:pt x="13499" y="41810"/>
                    <a:pt x="13337" y="41810"/>
                  </a:cubicBezTo>
                  <a:cubicBezTo>
                    <a:pt x="13160" y="41810"/>
                    <a:pt x="12984" y="41869"/>
                    <a:pt x="12851" y="41987"/>
                  </a:cubicBezTo>
                  <a:lnTo>
                    <a:pt x="7781" y="36711"/>
                  </a:lnTo>
                  <a:lnTo>
                    <a:pt x="23580" y="31288"/>
                  </a:lnTo>
                  <a:close/>
                  <a:moveTo>
                    <a:pt x="65286" y="33381"/>
                  </a:moveTo>
                  <a:lnTo>
                    <a:pt x="65360" y="33395"/>
                  </a:lnTo>
                  <a:cubicBezTo>
                    <a:pt x="65419" y="33425"/>
                    <a:pt x="65478" y="33440"/>
                    <a:pt x="65552" y="33454"/>
                  </a:cubicBezTo>
                  <a:lnTo>
                    <a:pt x="66436" y="33705"/>
                  </a:lnTo>
                  <a:lnTo>
                    <a:pt x="75588" y="41191"/>
                  </a:lnTo>
                  <a:lnTo>
                    <a:pt x="73775" y="42297"/>
                  </a:lnTo>
                  <a:cubicBezTo>
                    <a:pt x="73640" y="42162"/>
                    <a:pt x="73456" y="42089"/>
                    <a:pt x="73278" y="42089"/>
                  </a:cubicBezTo>
                  <a:cubicBezTo>
                    <a:pt x="73262" y="42089"/>
                    <a:pt x="73246" y="42089"/>
                    <a:pt x="73230" y="42090"/>
                  </a:cubicBezTo>
                  <a:cubicBezTo>
                    <a:pt x="73127" y="42090"/>
                    <a:pt x="73038" y="42105"/>
                    <a:pt x="72950" y="42135"/>
                  </a:cubicBezTo>
                  <a:lnTo>
                    <a:pt x="64815" y="33675"/>
                  </a:lnTo>
                  <a:lnTo>
                    <a:pt x="65286" y="33381"/>
                  </a:lnTo>
                  <a:close/>
                  <a:moveTo>
                    <a:pt x="82308" y="38229"/>
                  </a:moveTo>
                  <a:lnTo>
                    <a:pt x="82809" y="38377"/>
                  </a:lnTo>
                  <a:lnTo>
                    <a:pt x="79405" y="43800"/>
                  </a:lnTo>
                  <a:lnTo>
                    <a:pt x="76280" y="41250"/>
                  </a:lnTo>
                  <a:lnTo>
                    <a:pt x="81173" y="38273"/>
                  </a:lnTo>
                  <a:cubicBezTo>
                    <a:pt x="81321" y="38421"/>
                    <a:pt x="81516" y="38495"/>
                    <a:pt x="81712" y="38495"/>
                  </a:cubicBezTo>
                  <a:cubicBezTo>
                    <a:pt x="81928" y="38495"/>
                    <a:pt x="82146" y="38406"/>
                    <a:pt x="82308" y="38229"/>
                  </a:cubicBezTo>
                  <a:close/>
                  <a:moveTo>
                    <a:pt x="7354" y="36859"/>
                  </a:moveTo>
                  <a:lnTo>
                    <a:pt x="12615" y="42312"/>
                  </a:lnTo>
                  <a:cubicBezTo>
                    <a:pt x="12527" y="42562"/>
                    <a:pt x="12556" y="42827"/>
                    <a:pt x="12689" y="43048"/>
                  </a:cubicBezTo>
                  <a:lnTo>
                    <a:pt x="9638" y="46173"/>
                  </a:lnTo>
                  <a:lnTo>
                    <a:pt x="1061" y="39158"/>
                  </a:lnTo>
                  <a:cubicBezTo>
                    <a:pt x="1076" y="39099"/>
                    <a:pt x="1091" y="39055"/>
                    <a:pt x="1105" y="39010"/>
                  </a:cubicBezTo>
                  <a:lnTo>
                    <a:pt x="1105" y="38996"/>
                  </a:lnTo>
                  <a:lnTo>
                    <a:pt x="7354" y="36859"/>
                  </a:lnTo>
                  <a:close/>
                  <a:moveTo>
                    <a:pt x="75927" y="41457"/>
                  </a:moveTo>
                  <a:lnTo>
                    <a:pt x="79198" y="44139"/>
                  </a:lnTo>
                  <a:lnTo>
                    <a:pt x="77489" y="46836"/>
                  </a:lnTo>
                  <a:lnTo>
                    <a:pt x="73967" y="43166"/>
                  </a:lnTo>
                  <a:cubicBezTo>
                    <a:pt x="74011" y="43004"/>
                    <a:pt x="74026" y="42813"/>
                    <a:pt x="73981" y="42650"/>
                  </a:cubicBezTo>
                  <a:lnTo>
                    <a:pt x="75927" y="41457"/>
                  </a:lnTo>
                  <a:close/>
                  <a:moveTo>
                    <a:pt x="39452" y="26322"/>
                  </a:moveTo>
                  <a:lnTo>
                    <a:pt x="52067" y="40941"/>
                  </a:lnTo>
                  <a:lnTo>
                    <a:pt x="39422" y="48604"/>
                  </a:lnTo>
                  <a:lnTo>
                    <a:pt x="31066" y="38937"/>
                  </a:lnTo>
                  <a:lnTo>
                    <a:pt x="38951" y="26425"/>
                  </a:lnTo>
                  <a:lnTo>
                    <a:pt x="39039" y="26425"/>
                  </a:lnTo>
                  <a:cubicBezTo>
                    <a:pt x="39187" y="26425"/>
                    <a:pt x="39319" y="26395"/>
                    <a:pt x="39452" y="26322"/>
                  </a:cubicBezTo>
                  <a:close/>
                  <a:moveTo>
                    <a:pt x="1282" y="39850"/>
                  </a:moveTo>
                  <a:lnTo>
                    <a:pt x="9373" y="46453"/>
                  </a:lnTo>
                  <a:lnTo>
                    <a:pt x="6764" y="49120"/>
                  </a:lnTo>
                  <a:lnTo>
                    <a:pt x="1282" y="39850"/>
                  </a:lnTo>
                  <a:close/>
                  <a:moveTo>
                    <a:pt x="87407" y="39688"/>
                  </a:moveTo>
                  <a:lnTo>
                    <a:pt x="98991" y="42989"/>
                  </a:lnTo>
                  <a:cubicBezTo>
                    <a:pt x="98976" y="43196"/>
                    <a:pt x="99050" y="43402"/>
                    <a:pt x="99197" y="43564"/>
                  </a:cubicBezTo>
                  <a:lnTo>
                    <a:pt x="93272" y="49621"/>
                  </a:lnTo>
                  <a:lnTo>
                    <a:pt x="87407" y="39688"/>
                  </a:lnTo>
                  <a:close/>
                  <a:moveTo>
                    <a:pt x="64476" y="33896"/>
                  </a:moveTo>
                  <a:lnTo>
                    <a:pt x="72640" y="42370"/>
                  </a:lnTo>
                  <a:cubicBezTo>
                    <a:pt x="72493" y="42562"/>
                    <a:pt x="72434" y="42827"/>
                    <a:pt x="72493" y="43078"/>
                  </a:cubicBezTo>
                  <a:lnTo>
                    <a:pt x="60615" y="50284"/>
                  </a:lnTo>
                  <a:lnTo>
                    <a:pt x="52656" y="41044"/>
                  </a:lnTo>
                  <a:lnTo>
                    <a:pt x="64476" y="33896"/>
                  </a:lnTo>
                  <a:close/>
                  <a:moveTo>
                    <a:pt x="24081" y="31966"/>
                  </a:moveTo>
                  <a:cubicBezTo>
                    <a:pt x="24154" y="31995"/>
                    <a:pt x="24243" y="32010"/>
                    <a:pt x="24331" y="32010"/>
                  </a:cubicBezTo>
                  <a:cubicBezTo>
                    <a:pt x="24405" y="32010"/>
                    <a:pt x="24479" y="31995"/>
                    <a:pt x="24552" y="31981"/>
                  </a:cubicBezTo>
                  <a:lnTo>
                    <a:pt x="30580" y="38966"/>
                  </a:lnTo>
                  <a:lnTo>
                    <a:pt x="22401" y="51920"/>
                  </a:lnTo>
                  <a:lnTo>
                    <a:pt x="13927" y="43122"/>
                  </a:lnTo>
                  <a:cubicBezTo>
                    <a:pt x="14104" y="42872"/>
                    <a:pt x="14148" y="42547"/>
                    <a:pt x="14030" y="42267"/>
                  </a:cubicBezTo>
                  <a:lnTo>
                    <a:pt x="24081" y="31966"/>
                  </a:lnTo>
                  <a:close/>
                  <a:moveTo>
                    <a:pt x="83222" y="38495"/>
                  </a:moveTo>
                  <a:lnTo>
                    <a:pt x="86832" y="39526"/>
                  </a:lnTo>
                  <a:lnTo>
                    <a:pt x="92978" y="49916"/>
                  </a:lnTo>
                  <a:lnTo>
                    <a:pt x="90281" y="52687"/>
                  </a:lnTo>
                  <a:lnTo>
                    <a:pt x="79714" y="44051"/>
                  </a:lnTo>
                  <a:lnTo>
                    <a:pt x="83222" y="38495"/>
                  </a:lnTo>
                  <a:close/>
                  <a:moveTo>
                    <a:pt x="12984" y="43328"/>
                  </a:moveTo>
                  <a:cubicBezTo>
                    <a:pt x="13102" y="43373"/>
                    <a:pt x="13219" y="43402"/>
                    <a:pt x="13337" y="43402"/>
                  </a:cubicBezTo>
                  <a:cubicBezTo>
                    <a:pt x="13426" y="43402"/>
                    <a:pt x="13529" y="43387"/>
                    <a:pt x="13617" y="43358"/>
                  </a:cubicBezTo>
                  <a:lnTo>
                    <a:pt x="22194" y="52274"/>
                  </a:lnTo>
                  <a:lnTo>
                    <a:pt x="20455" y="55015"/>
                  </a:lnTo>
                  <a:lnTo>
                    <a:pt x="9962" y="46423"/>
                  </a:lnTo>
                  <a:lnTo>
                    <a:pt x="12984" y="43328"/>
                  </a:lnTo>
                  <a:close/>
                  <a:moveTo>
                    <a:pt x="30845" y="39276"/>
                  </a:moveTo>
                  <a:lnTo>
                    <a:pt x="39069" y="48811"/>
                  </a:lnTo>
                  <a:lnTo>
                    <a:pt x="27279" y="55958"/>
                  </a:lnTo>
                  <a:cubicBezTo>
                    <a:pt x="27131" y="55811"/>
                    <a:pt x="26925" y="55722"/>
                    <a:pt x="26719" y="55722"/>
                  </a:cubicBezTo>
                  <a:cubicBezTo>
                    <a:pt x="26542" y="55722"/>
                    <a:pt x="26365" y="55781"/>
                    <a:pt x="26232" y="55899"/>
                  </a:cubicBezTo>
                  <a:lnTo>
                    <a:pt x="22681" y="52215"/>
                  </a:lnTo>
                  <a:lnTo>
                    <a:pt x="30845" y="39276"/>
                  </a:lnTo>
                  <a:close/>
                  <a:moveTo>
                    <a:pt x="79508" y="44389"/>
                  </a:moveTo>
                  <a:lnTo>
                    <a:pt x="90001" y="52967"/>
                  </a:lnTo>
                  <a:lnTo>
                    <a:pt x="86980" y="56076"/>
                  </a:lnTo>
                  <a:cubicBezTo>
                    <a:pt x="86862" y="56017"/>
                    <a:pt x="86744" y="56002"/>
                    <a:pt x="86626" y="56002"/>
                  </a:cubicBezTo>
                  <a:cubicBezTo>
                    <a:pt x="86538" y="56002"/>
                    <a:pt x="86434" y="56017"/>
                    <a:pt x="86346" y="56047"/>
                  </a:cubicBezTo>
                  <a:lnTo>
                    <a:pt x="77769" y="47131"/>
                  </a:lnTo>
                  <a:lnTo>
                    <a:pt x="79508" y="44389"/>
                  </a:lnTo>
                  <a:close/>
                  <a:moveTo>
                    <a:pt x="22460" y="52569"/>
                  </a:moveTo>
                  <a:lnTo>
                    <a:pt x="25997" y="56238"/>
                  </a:lnTo>
                  <a:cubicBezTo>
                    <a:pt x="25938" y="56400"/>
                    <a:pt x="25938" y="56592"/>
                    <a:pt x="25982" y="56754"/>
                  </a:cubicBezTo>
                  <a:lnTo>
                    <a:pt x="24037" y="57933"/>
                  </a:lnTo>
                  <a:lnTo>
                    <a:pt x="20765" y="55266"/>
                  </a:lnTo>
                  <a:lnTo>
                    <a:pt x="22460" y="52569"/>
                  </a:lnTo>
                  <a:close/>
                  <a:moveTo>
                    <a:pt x="52317" y="41265"/>
                  </a:moveTo>
                  <a:lnTo>
                    <a:pt x="60276" y="50491"/>
                  </a:lnTo>
                  <a:lnTo>
                    <a:pt x="47646" y="58154"/>
                  </a:lnTo>
                  <a:lnTo>
                    <a:pt x="39673" y="48914"/>
                  </a:lnTo>
                  <a:lnTo>
                    <a:pt x="52317" y="41265"/>
                  </a:lnTo>
                  <a:close/>
                  <a:moveTo>
                    <a:pt x="93184" y="50270"/>
                  </a:moveTo>
                  <a:lnTo>
                    <a:pt x="98681" y="59554"/>
                  </a:lnTo>
                  <a:lnTo>
                    <a:pt x="90590" y="52937"/>
                  </a:lnTo>
                  <a:lnTo>
                    <a:pt x="93184" y="50270"/>
                  </a:lnTo>
                  <a:close/>
                  <a:moveTo>
                    <a:pt x="6691" y="49769"/>
                  </a:moveTo>
                  <a:lnTo>
                    <a:pt x="12556" y="59702"/>
                  </a:lnTo>
                  <a:lnTo>
                    <a:pt x="973" y="56400"/>
                  </a:lnTo>
                  <a:cubicBezTo>
                    <a:pt x="987" y="56194"/>
                    <a:pt x="914" y="55988"/>
                    <a:pt x="781" y="55840"/>
                  </a:cubicBezTo>
                  <a:lnTo>
                    <a:pt x="6691" y="49769"/>
                  </a:lnTo>
                  <a:close/>
                  <a:moveTo>
                    <a:pt x="72684" y="43432"/>
                  </a:moveTo>
                  <a:cubicBezTo>
                    <a:pt x="72808" y="43582"/>
                    <a:pt x="72994" y="43669"/>
                    <a:pt x="73197" y="43669"/>
                  </a:cubicBezTo>
                  <a:cubicBezTo>
                    <a:pt x="73213" y="43669"/>
                    <a:pt x="73229" y="43668"/>
                    <a:pt x="73244" y="43667"/>
                  </a:cubicBezTo>
                  <a:cubicBezTo>
                    <a:pt x="73421" y="43667"/>
                    <a:pt x="73598" y="43608"/>
                    <a:pt x="73731" y="43505"/>
                  </a:cubicBezTo>
                  <a:lnTo>
                    <a:pt x="77283" y="47190"/>
                  </a:lnTo>
                  <a:lnTo>
                    <a:pt x="69118" y="60129"/>
                  </a:lnTo>
                  <a:lnTo>
                    <a:pt x="60895" y="50579"/>
                  </a:lnTo>
                  <a:lnTo>
                    <a:pt x="72684" y="43432"/>
                  </a:lnTo>
                  <a:close/>
                  <a:moveTo>
                    <a:pt x="9668" y="46718"/>
                  </a:moveTo>
                  <a:lnTo>
                    <a:pt x="20234" y="55354"/>
                  </a:lnTo>
                  <a:lnTo>
                    <a:pt x="16742" y="60910"/>
                  </a:lnTo>
                  <a:lnTo>
                    <a:pt x="13116" y="59864"/>
                  </a:lnTo>
                  <a:lnTo>
                    <a:pt x="6971" y="49489"/>
                  </a:lnTo>
                  <a:lnTo>
                    <a:pt x="9668" y="46718"/>
                  </a:lnTo>
                  <a:close/>
                  <a:moveTo>
                    <a:pt x="20559" y="55605"/>
                  </a:moveTo>
                  <a:lnTo>
                    <a:pt x="23683" y="58154"/>
                  </a:lnTo>
                  <a:lnTo>
                    <a:pt x="18790" y="61131"/>
                  </a:lnTo>
                  <a:cubicBezTo>
                    <a:pt x="18643" y="60969"/>
                    <a:pt x="18451" y="60895"/>
                    <a:pt x="18245" y="60895"/>
                  </a:cubicBezTo>
                  <a:cubicBezTo>
                    <a:pt x="18009" y="60895"/>
                    <a:pt x="17803" y="60998"/>
                    <a:pt x="17655" y="61161"/>
                  </a:cubicBezTo>
                  <a:lnTo>
                    <a:pt x="17140" y="61013"/>
                  </a:lnTo>
                  <a:lnTo>
                    <a:pt x="20559" y="55605"/>
                  </a:lnTo>
                  <a:close/>
                  <a:moveTo>
                    <a:pt x="90310" y="53232"/>
                  </a:moveTo>
                  <a:lnTo>
                    <a:pt x="98902" y="60232"/>
                  </a:lnTo>
                  <a:cubicBezTo>
                    <a:pt x="98873" y="60291"/>
                    <a:pt x="98858" y="60335"/>
                    <a:pt x="98858" y="60394"/>
                  </a:cubicBezTo>
                  <a:lnTo>
                    <a:pt x="98873" y="60394"/>
                  </a:lnTo>
                  <a:lnTo>
                    <a:pt x="92609" y="62546"/>
                  </a:lnTo>
                  <a:lnTo>
                    <a:pt x="87348" y="57078"/>
                  </a:lnTo>
                  <a:cubicBezTo>
                    <a:pt x="87437" y="56843"/>
                    <a:pt x="87407" y="56562"/>
                    <a:pt x="87274" y="56341"/>
                  </a:cubicBezTo>
                  <a:lnTo>
                    <a:pt x="90310" y="53232"/>
                  </a:lnTo>
                  <a:close/>
                  <a:moveTo>
                    <a:pt x="16904" y="61367"/>
                  </a:moveTo>
                  <a:lnTo>
                    <a:pt x="17478" y="61529"/>
                  </a:lnTo>
                  <a:cubicBezTo>
                    <a:pt x="17464" y="61647"/>
                    <a:pt x="17464" y="61765"/>
                    <a:pt x="17493" y="61897"/>
                  </a:cubicBezTo>
                  <a:lnTo>
                    <a:pt x="16005" y="62811"/>
                  </a:lnTo>
                  <a:lnTo>
                    <a:pt x="16904" y="61367"/>
                  </a:lnTo>
                  <a:close/>
                  <a:moveTo>
                    <a:pt x="13426" y="60365"/>
                  </a:moveTo>
                  <a:lnTo>
                    <a:pt x="16521" y="61249"/>
                  </a:lnTo>
                  <a:lnTo>
                    <a:pt x="15253" y="63283"/>
                  </a:lnTo>
                  <a:lnTo>
                    <a:pt x="15165" y="63327"/>
                  </a:lnTo>
                  <a:lnTo>
                    <a:pt x="13426" y="60365"/>
                  </a:lnTo>
                  <a:close/>
                  <a:moveTo>
                    <a:pt x="98828" y="60836"/>
                  </a:moveTo>
                  <a:lnTo>
                    <a:pt x="95233" y="65272"/>
                  </a:lnTo>
                  <a:lnTo>
                    <a:pt x="92904" y="62855"/>
                  </a:lnTo>
                  <a:lnTo>
                    <a:pt x="98828" y="60836"/>
                  </a:lnTo>
                  <a:close/>
                  <a:moveTo>
                    <a:pt x="23992" y="58434"/>
                  </a:moveTo>
                  <a:lnTo>
                    <a:pt x="32555" y="65420"/>
                  </a:lnTo>
                  <a:lnTo>
                    <a:pt x="18982" y="61558"/>
                  </a:lnTo>
                  <a:cubicBezTo>
                    <a:pt x="18982" y="61529"/>
                    <a:pt x="18982" y="61500"/>
                    <a:pt x="18967" y="61485"/>
                  </a:cubicBezTo>
                  <a:lnTo>
                    <a:pt x="23992" y="58434"/>
                  </a:lnTo>
                  <a:close/>
                  <a:moveTo>
                    <a:pt x="39334" y="49120"/>
                  </a:moveTo>
                  <a:lnTo>
                    <a:pt x="47292" y="58360"/>
                  </a:lnTo>
                  <a:lnTo>
                    <a:pt x="35487" y="65523"/>
                  </a:lnTo>
                  <a:lnTo>
                    <a:pt x="27323" y="57034"/>
                  </a:lnTo>
                  <a:cubicBezTo>
                    <a:pt x="27470" y="56828"/>
                    <a:pt x="27515" y="56577"/>
                    <a:pt x="27456" y="56327"/>
                  </a:cubicBezTo>
                  <a:lnTo>
                    <a:pt x="39334" y="49120"/>
                  </a:lnTo>
                  <a:close/>
                  <a:moveTo>
                    <a:pt x="26174" y="57108"/>
                  </a:moveTo>
                  <a:cubicBezTo>
                    <a:pt x="26310" y="57231"/>
                    <a:pt x="26485" y="57316"/>
                    <a:pt x="26674" y="57316"/>
                  </a:cubicBezTo>
                  <a:cubicBezTo>
                    <a:pt x="26689" y="57316"/>
                    <a:pt x="26704" y="57315"/>
                    <a:pt x="26719" y="57314"/>
                  </a:cubicBezTo>
                  <a:cubicBezTo>
                    <a:pt x="26807" y="57314"/>
                    <a:pt x="26910" y="57299"/>
                    <a:pt x="26999" y="57270"/>
                  </a:cubicBezTo>
                  <a:lnTo>
                    <a:pt x="35134" y="65729"/>
                  </a:lnTo>
                  <a:lnTo>
                    <a:pt x="34662" y="66009"/>
                  </a:lnTo>
                  <a:lnTo>
                    <a:pt x="34589" y="65994"/>
                  </a:lnTo>
                  <a:cubicBezTo>
                    <a:pt x="34530" y="65965"/>
                    <a:pt x="34471" y="65950"/>
                    <a:pt x="34397" y="65950"/>
                  </a:cubicBezTo>
                  <a:lnTo>
                    <a:pt x="33513" y="65685"/>
                  </a:lnTo>
                  <a:lnTo>
                    <a:pt x="24361" y="58213"/>
                  </a:lnTo>
                  <a:lnTo>
                    <a:pt x="26174" y="57108"/>
                  </a:lnTo>
                  <a:close/>
                  <a:moveTo>
                    <a:pt x="35414" y="66024"/>
                  </a:moveTo>
                  <a:lnTo>
                    <a:pt x="35694" y="66319"/>
                  </a:lnTo>
                  <a:lnTo>
                    <a:pt x="35178" y="66156"/>
                  </a:lnTo>
                  <a:lnTo>
                    <a:pt x="35414" y="66024"/>
                  </a:lnTo>
                  <a:close/>
                  <a:moveTo>
                    <a:pt x="77563" y="47484"/>
                  </a:moveTo>
                  <a:lnTo>
                    <a:pt x="86036" y="56282"/>
                  </a:lnTo>
                  <a:cubicBezTo>
                    <a:pt x="85860" y="56533"/>
                    <a:pt x="85815" y="56857"/>
                    <a:pt x="85933" y="57137"/>
                  </a:cubicBezTo>
                  <a:lnTo>
                    <a:pt x="85933" y="57152"/>
                  </a:lnTo>
                  <a:lnTo>
                    <a:pt x="75882" y="67453"/>
                  </a:lnTo>
                  <a:cubicBezTo>
                    <a:pt x="75809" y="67424"/>
                    <a:pt x="75720" y="67409"/>
                    <a:pt x="75632" y="67409"/>
                  </a:cubicBezTo>
                  <a:cubicBezTo>
                    <a:pt x="75558" y="67409"/>
                    <a:pt x="75485" y="67409"/>
                    <a:pt x="75411" y="67439"/>
                  </a:cubicBezTo>
                  <a:lnTo>
                    <a:pt x="69383" y="60438"/>
                  </a:lnTo>
                  <a:lnTo>
                    <a:pt x="77563" y="47484"/>
                  </a:lnTo>
                  <a:close/>
                  <a:moveTo>
                    <a:pt x="87127" y="57417"/>
                  </a:moveTo>
                  <a:lnTo>
                    <a:pt x="92197" y="62693"/>
                  </a:lnTo>
                  <a:lnTo>
                    <a:pt x="76384" y="68117"/>
                  </a:lnTo>
                  <a:cubicBezTo>
                    <a:pt x="76369" y="67954"/>
                    <a:pt x="76310" y="67792"/>
                    <a:pt x="76207" y="67660"/>
                  </a:cubicBezTo>
                  <a:lnTo>
                    <a:pt x="86184" y="57461"/>
                  </a:lnTo>
                  <a:cubicBezTo>
                    <a:pt x="86316" y="57550"/>
                    <a:pt x="86464" y="57594"/>
                    <a:pt x="86626" y="57594"/>
                  </a:cubicBezTo>
                  <a:cubicBezTo>
                    <a:pt x="86803" y="57594"/>
                    <a:pt x="86980" y="57535"/>
                    <a:pt x="87127" y="57417"/>
                  </a:cubicBezTo>
                  <a:close/>
                  <a:moveTo>
                    <a:pt x="35016" y="66540"/>
                  </a:moveTo>
                  <a:lnTo>
                    <a:pt x="35635" y="66717"/>
                  </a:lnTo>
                  <a:cubicBezTo>
                    <a:pt x="35561" y="67159"/>
                    <a:pt x="35826" y="67660"/>
                    <a:pt x="36386" y="67660"/>
                  </a:cubicBezTo>
                  <a:cubicBezTo>
                    <a:pt x="36405" y="67661"/>
                    <a:pt x="36423" y="67662"/>
                    <a:pt x="36441" y="67662"/>
                  </a:cubicBezTo>
                  <a:cubicBezTo>
                    <a:pt x="36596" y="67662"/>
                    <a:pt x="36739" y="67606"/>
                    <a:pt x="36858" y="67527"/>
                  </a:cubicBezTo>
                  <a:lnTo>
                    <a:pt x="40926" y="71757"/>
                  </a:lnTo>
                  <a:lnTo>
                    <a:pt x="35016" y="66923"/>
                  </a:lnTo>
                  <a:cubicBezTo>
                    <a:pt x="35045" y="66790"/>
                    <a:pt x="35045" y="66658"/>
                    <a:pt x="35016" y="66540"/>
                  </a:cubicBezTo>
                  <a:close/>
                  <a:moveTo>
                    <a:pt x="60541" y="50785"/>
                  </a:moveTo>
                  <a:lnTo>
                    <a:pt x="68882" y="60468"/>
                  </a:lnTo>
                  <a:lnTo>
                    <a:pt x="60998" y="72965"/>
                  </a:lnTo>
                  <a:lnTo>
                    <a:pt x="60909" y="72965"/>
                  </a:lnTo>
                  <a:cubicBezTo>
                    <a:pt x="60777" y="72965"/>
                    <a:pt x="60629" y="73009"/>
                    <a:pt x="60511" y="73083"/>
                  </a:cubicBezTo>
                  <a:lnTo>
                    <a:pt x="47911" y="58449"/>
                  </a:lnTo>
                  <a:lnTo>
                    <a:pt x="60541" y="50785"/>
                  </a:lnTo>
                  <a:close/>
                  <a:moveTo>
                    <a:pt x="69162" y="60792"/>
                  </a:moveTo>
                  <a:lnTo>
                    <a:pt x="75057" y="67630"/>
                  </a:lnTo>
                  <a:cubicBezTo>
                    <a:pt x="74895" y="67822"/>
                    <a:pt x="74821" y="68087"/>
                    <a:pt x="74866" y="68338"/>
                  </a:cubicBezTo>
                  <a:lnTo>
                    <a:pt x="74880" y="68338"/>
                  </a:lnTo>
                  <a:lnTo>
                    <a:pt x="74217" y="68883"/>
                  </a:lnTo>
                  <a:lnTo>
                    <a:pt x="61499" y="73230"/>
                  </a:lnTo>
                  <a:cubicBezTo>
                    <a:pt x="61469" y="73186"/>
                    <a:pt x="61425" y="73142"/>
                    <a:pt x="61381" y="73113"/>
                  </a:cubicBezTo>
                  <a:lnTo>
                    <a:pt x="69162" y="60792"/>
                  </a:lnTo>
                  <a:close/>
                  <a:moveTo>
                    <a:pt x="47557" y="58655"/>
                  </a:moveTo>
                  <a:lnTo>
                    <a:pt x="60202" y="73319"/>
                  </a:lnTo>
                  <a:lnTo>
                    <a:pt x="37153" y="66731"/>
                  </a:lnTo>
                  <a:cubicBezTo>
                    <a:pt x="37110" y="66357"/>
                    <a:pt x="36800" y="66068"/>
                    <a:pt x="36415" y="66068"/>
                  </a:cubicBezTo>
                  <a:cubicBezTo>
                    <a:pt x="36406" y="66068"/>
                    <a:pt x="36396" y="66068"/>
                    <a:pt x="36386" y="66068"/>
                  </a:cubicBezTo>
                  <a:cubicBezTo>
                    <a:pt x="36283" y="66068"/>
                    <a:pt x="36180" y="66083"/>
                    <a:pt x="36077" y="66127"/>
                  </a:cubicBezTo>
                  <a:lnTo>
                    <a:pt x="35767" y="65818"/>
                  </a:lnTo>
                  <a:lnTo>
                    <a:pt x="47557" y="58655"/>
                  </a:lnTo>
                  <a:close/>
                  <a:moveTo>
                    <a:pt x="18967" y="61956"/>
                  </a:moveTo>
                  <a:lnTo>
                    <a:pt x="33336" y="66053"/>
                  </a:lnTo>
                  <a:lnTo>
                    <a:pt x="33616" y="66289"/>
                  </a:lnTo>
                  <a:cubicBezTo>
                    <a:pt x="33542" y="66422"/>
                    <a:pt x="33513" y="66569"/>
                    <a:pt x="33513" y="66717"/>
                  </a:cubicBezTo>
                  <a:lnTo>
                    <a:pt x="21973" y="73717"/>
                  </a:lnTo>
                  <a:cubicBezTo>
                    <a:pt x="21837" y="73580"/>
                    <a:pt x="21649" y="73494"/>
                    <a:pt x="21458" y="73494"/>
                  </a:cubicBezTo>
                  <a:cubicBezTo>
                    <a:pt x="21443" y="73494"/>
                    <a:pt x="21428" y="73495"/>
                    <a:pt x="21413" y="73496"/>
                  </a:cubicBezTo>
                  <a:cubicBezTo>
                    <a:pt x="21340" y="73496"/>
                    <a:pt x="21266" y="73510"/>
                    <a:pt x="21192" y="73525"/>
                  </a:cubicBezTo>
                  <a:lnTo>
                    <a:pt x="15681" y="64211"/>
                  </a:lnTo>
                  <a:cubicBezTo>
                    <a:pt x="15710" y="63975"/>
                    <a:pt x="15651" y="63754"/>
                    <a:pt x="15518" y="63577"/>
                  </a:cubicBezTo>
                  <a:lnTo>
                    <a:pt x="15533" y="63577"/>
                  </a:lnTo>
                  <a:lnTo>
                    <a:pt x="17670" y="62266"/>
                  </a:lnTo>
                  <a:cubicBezTo>
                    <a:pt x="17807" y="62403"/>
                    <a:pt x="17994" y="62488"/>
                    <a:pt x="18185" y="62488"/>
                  </a:cubicBezTo>
                  <a:cubicBezTo>
                    <a:pt x="18200" y="62488"/>
                    <a:pt x="18215" y="62488"/>
                    <a:pt x="18230" y="62487"/>
                  </a:cubicBezTo>
                  <a:cubicBezTo>
                    <a:pt x="18241" y="62487"/>
                    <a:pt x="18251" y="62488"/>
                    <a:pt x="18262" y="62488"/>
                  </a:cubicBezTo>
                  <a:cubicBezTo>
                    <a:pt x="18588" y="62488"/>
                    <a:pt x="18881" y="62270"/>
                    <a:pt x="18967" y="61956"/>
                  </a:cubicBezTo>
                  <a:close/>
                  <a:moveTo>
                    <a:pt x="14192" y="64373"/>
                  </a:moveTo>
                  <a:cubicBezTo>
                    <a:pt x="14236" y="64476"/>
                    <a:pt x="14280" y="64565"/>
                    <a:pt x="14369" y="64653"/>
                  </a:cubicBezTo>
                  <a:lnTo>
                    <a:pt x="7531" y="75485"/>
                  </a:lnTo>
                  <a:lnTo>
                    <a:pt x="958" y="72906"/>
                  </a:lnTo>
                  <a:cubicBezTo>
                    <a:pt x="973" y="72744"/>
                    <a:pt x="943" y="72582"/>
                    <a:pt x="870" y="72449"/>
                  </a:cubicBezTo>
                  <a:lnTo>
                    <a:pt x="14192" y="64373"/>
                  </a:lnTo>
                  <a:close/>
                  <a:moveTo>
                    <a:pt x="73274" y="69605"/>
                  </a:moveTo>
                  <a:lnTo>
                    <a:pt x="64962" y="76237"/>
                  </a:lnTo>
                  <a:lnTo>
                    <a:pt x="61646" y="74011"/>
                  </a:lnTo>
                  <a:cubicBezTo>
                    <a:pt x="61676" y="73879"/>
                    <a:pt x="61690" y="73731"/>
                    <a:pt x="61661" y="73584"/>
                  </a:cubicBezTo>
                  <a:lnTo>
                    <a:pt x="73274" y="69605"/>
                  </a:lnTo>
                  <a:close/>
                  <a:moveTo>
                    <a:pt x="15474" y="64653"/>
                  </a:moveTo>
                  <a:lnTo>
                    <a:pt x="20839" y="73731"/>
                  </a:lnTo>
                  <a:cubicBezTo>
                    <a:pt x="20662" y="73938"/>
                    <a:pt x="20588" y="74233"/>
                    <a:pt x="20662" y="74498"/>
                  </a:cubicBezTo>
                  <a:lnTo>
                    <a:pt x="14531" y="78241"/>
                  </a:lnTo>
                  <a:lnTo>
                    <a:pt x="7914" y="75633"/>
                  </a:lnTo>
                  <a:lnTo>
                    <a:pt x="14708" y="64845"/>
                  </a:lnTo>
                  <a:cubicBezTo>
                    <a:pt x="14782" y="64874"/>
                    <a:pt x="14841" y="64874"/>
                    <a:pt x="14914" y="64874"/>
                  </a:cubicBezTo>
                  <a:cubicBezTo>
                    <a:pt x="15121" y="64874"/>
                    <a:pt x="15327" y="64801"/>
                    <a:pt x="15474" y="64653"/>
                  </a:cubicBezTo>
                  <a:close/>
                  <a:moveTo>
                    <a:pt x="92491" y="63003"/>
                  </a:moveTo>
                  <a:lnTo>
                    <a:pt x="94967" y="65582"/>
                  </a:lnTo>
                  <a:lnTo>
                    <a:pt x="84253" y="78801"/>
                  </a:lnTo>
                  <a:lnTo>
                    <a:pt x="76325" y="68559"/>
                  </a:lnTo>
                  <a:lnTo>
                    <a:pt x="92491" y="63003"/>
                  </a:lnTo>
                  <a:close/>
                  <a:moveTo>
                    <a:pt x="45818" y="76266"/>
                  </a:moveTo>
                  <a:lnTo>
                    <a:pt x="49252" y="79066"/>
                  </a:lnTo>
                  <a:cubicBezTo>
                    <a:pt x="49061" y="79096"/>
                    <a:pt x="48884" y="79184"/>
                    <a:pt x="48781" y="79332"/>
                  </a:cubicBezTo>
                  <a:lnTo>
                    <a:pt x="45818" y="76266"/>
                  </a:lnTo>
                  <a:close/>
                  <a:moveTo>
                    <a:pt x="37123" y="67129"/>
                  </a:moveTo>
                  <a:lnTo>
                    <a:pt x="60143" y="73717"/>
                  </a:lnTo>
                  <a:cubicBezTo>
                    <a:pt x="60143" y="73746"/>
                    <a:pt x="60143" y="73790"/>
                    <a:pt x="60143" y="73820"/>
                  </a:cubicBezTo>
                  <a:lnTo>
                    <a:pt x="50284" y="79405"/>
                  </a:lnTo>
                  <a:lnTo>
                    <a:pt x="43505" y="73864"/>
                  </a:lnTo>
                  <a:lnTo>
                    <a:pt x="37094" y="67203"/>
                  </a:lnTo>
                  <a:cubicBezTo>
                    <a:pt x="37109" y="67173"/>
                    <a:pt x="37109" y="67159"/>
                    <a:pt x="37123" y="67129"/>
                  </a:cubicBezTo>
                  <a:close/>
                  <a:moveTo>
                    <a:pt x="855" y="73289"/>
                  </a:moveTo>
                  <a:lnTo>
                    <a:pt x="7310" y="75824"/>
                  </a:lnTo>
                  <a:lnTo>
                    <a:pt x="4554" y="80201"/>
                  </a:lnTo>
                  <a:lnTo>
                    <a:pt x="663" y="73481"/>
                  </a:lnTo>
                  <a:cubicBezTo>
                    <a:pt x="737" y="73422"/>
                    <a:pt x="796" y="73363"/>
                    <a:pt x="855" y="73289"/>
                  </a:cubicBezTo>
                  <a:close/>
                  <a:moveTo>
                    <a:pt x="20853" y="74852"/>
                  </a:moveTo>
                  <a:cubicBezTo>
                    <a:pt x="21001" y="74999"/>
                    <a:pt x="21207" y="75087"/>
                    <a:pt x="21413" y="75087"/>
                  </a:cubicBezTo>
                  <a:lnTo>
                    <a:pt x="21413" y="75073"/>
                  </a:lnTo>
                  <a:cubicBezTo>
                    <a:pt x="21487" y="75073"/>
                    <a:pt x="21561" y="75073"/>
                    <a:pt x="21634" y="75043"/>
                  </a:cubicBezTo>
                  <a:lnTo>
                    <a:pt x="26232" y="82839"/>
                  </a:lnTo>
                  <a:lnTo>
                    <a:pt x="14988" y="78418"/>
                  </a:lnTo>
                  <a:lnTo>
                    <a:pt x="20853" y="74852"/>
                  </a:lnTo>
                  <a:close/>
                  <a:moveTo>
                    <a:pt x="7693" y="75986"/>
                  </a:moveTo>
                  <a:lnTo>
                    <a:pt x="14089" y="78506"/>
                  </a:lnTo>
                  <a:lnTo>
                    <a:pt x="6293" y="83222"/>
                  </a:lnTo>
                  <a:lnTo>
                    <a:pt x="4775" y="80584"/>
                  </a:lnTo>
                  <a:lnTo>
                    <a:pt x="7693" y="75986"/>
                  </a:lnTo>
                  <a:close/>
                  <a:moveTo>
                    <a:pt x="60261" y="74203"/>
                  </a:moveTo>
                  <a:cubicBezTo>
                    <a:pt x="60401" y="74413"/>
                    <a:pt x="60620" y="74543"/>
                    <a:pt x="60869" y="74543"/>
                  </a:cubicBezTo>
                  <a:cubicBezTo>
                    <a:pt x="60883" y="74543"/>
                    <a:pt x="60896" y="74543"/>
                    <a:pt x="60909" y="74542"/>
                  </a:cubicBezTo>
                  <a:cubicBezTo>
                    <a:pt x="60926" y="74543"/>
                    <a:pt x="60942" y="74544"/>
                    <a:pt x="60958" y="74544"/>
                  </a:cubicBezTo>
                  <a:cubicBezTo>
                    <a:pt x="61133" y="74544"/>
                    <a:pt x="61304" y="74473"/>
                    <a:pt x="61425" y="74365"/>
                  </a:cubicBezTo>
                  <a:lnTo>
                    <a:pt x="64638" y="76502"/>
                  </a:lnTo>
                  <a:lnTo>
                    <a:pt x="55943" y="83443"/>
                  </a:lnTo>
                  <a:cubicBezTo>
                    <a:pt x="55805" y="83278"/>
                    <a:pt x="55602" y="83177"/>
                    <a:pt x="55395" y="83177"/>
                  </a:cubicBezTo>
                  <a:cubicBezTo>
                    <a:pt x="55381" y="83177"/>
                    <a:pt x="55367" y="83177"/>
                    <a:pt x="55353" y="83178"/>
                  </a:cubicBezTo>
                  <a:cubicBezTo>
                    <a:pt x="55331" y="83176"/>
                    <a:pt x="55308" y="83174"/>
                    <a:pt x="55286" y="83174"/>
                  </a:cubicBezTo>
                  <a:cubicBezTo>
                    <a:pt x="55180" y="83174"/>
                    <a:pt x="55083" y="83203"/>
                    <a:pt x="54985" y="83252"/>
                  </a:cubicBezTo>
                  <a:lnTo>
                    <a:pt x="50623" y="79671"/>
                  </a:lnTo>
                  <a:lnTo>
                    <a:pt x="60261" y="74203"/>
                  </a:lnTo>
                  <a:close/>
                  <a:moveTo>
                    <a:pt x="95247" y="65876"/>
                  </a:moveTo>
                  <a:lnTo>
                    <a:pt x="99197" y="69959"/>
                  </a:lnTo>
                  <a:cubicBezTo>
                    <a:pt x="99064" y="70268"/>
                    <a:pt x="99108" y="70622"/>
                    <a:pt x="99330" y="70872"/>
                  </a:cubicBezTo>
                  <a:lnTo>
                    <a:pt x="88247" y="83443"/>
                  </a:lnTo>
                  <a:lnTo>
                    <a:pt x="88218" y="83443"/>
                  </a:lnTo>
                  <a:cubicBezTo>
                    <a:pt x="88100" y="83443"/>
                    <a:pt x="87982" y="83458"/>
                    <a:pt x="87879" y="83502"/>
                  </a:cubicBezTo>
                  <a:lnTo>
                    <a:pt x="84489" y="79140"/>
                  </a:lnTo>
                  <a:lnTo>
                    <a:pt x="95247" y="65876"/>
                  </a:lnTo>
                  <a:close/>
                  <a:moveTo>
                    <a:pt x="50254" y="79877"/>
                  </a:moveTo>
                  <a:lnTo>
                    <a:pt x="54690" y="83517"/>
                  </a:lnTo>
                  <a:cubicBezTo>
                    <a:pt x="54528" y="83797"/>
                    <a:pt x="54543" y="84136"/>
                    <a:pt x="54705" y="84416"/>
                  </a:cubicBezTo>
                  <a:lnTo>
                    <a:pt x="54115" y="84888"/>
                  </a:lnTo>
                  <a:lnTo>
                    <a:pt x="49886" y="80466"/>
                  </a:lnTo>
                  <a:cubicBezTo>
                    <a:pt x="50033" y="80334"/>
                    <a:pt x="50122" y="80157"/>
                    <a:pt x="50136" y="79951"/>
                  </a:cubicBezTo>
                  <a:lnTo>
                    <a:pt x="50254" y="79877"/>
                  </a:lnTo>
                  <a:close/>
                  <a:moveTo>
                    <a:pt x="76059" y="68868"/>
                  </a:moveTo>
                  <a:lnTo>
                    <a:pt x="83988" y="79125"/>
                  </a:lnTo>
                  <a:lnTo>
                    <a:pt x="79287" y="84917"/>
                  </a:lnTo>
                  <a:cubicBezTo>
                    <a:pt x="79154" y="84814"/>
                    <a:pt x="78977" y="84755"/>
                    <a:pt x="78800" y="84755"/>
                  </a:cubicBezTo>
                  <a:cubicBezTo>
                    <a:pt x="78787" y="84754"/>
                    <a:pt x="78774" y="84754"/>
                    <a:pt x="78761" y="84754"/>
                  </a:cubicBezTo>
                  <a:cubicBezTo>
                    <a:pt x="78540" y="84754"/>
                    <a:pt x="78336" y="84868"/>
                    <a:pt x="78211" y="85035"/>
                  </a:cubicBezTo>
                  <a:lnTo>
                    <a:pt x="65316" y="76458"/>
                  </a:lnTo>
                  <a:lnTo>
                    <a:pt x="74394" y="69222"/>
                  </a:lnTo>
                  <a:lnTo>
                    <a:pt x="75293" y="68912"/>
                  </a:lnTo>
                  <a:cubicBezTo>
                    <a:pt x="75396" y="68957"/>
                    <a:pt x="75514" y="68986"/>
                    <a:pt x="75632" y="68986"/>
                  </a:cubicBezTo>
                  <a:cubicBezTo>
                    <a:pt x="75779" y="68986"/>
                    <a:pt x="75927" y="68942"/>
                    <a:pt x="76059" y="68868"/>
                  </a:cubicBezTo>
                  <a:close/>
                  <a:moveTo>
                    <a:pt x="4539" y="80968"/>
                  </a:moveTo>
                  <a:lnTo>
                    <a:pt x="5954" y="83414"/>
                  </a:lnTo>
                  <a:lnTo>
                    <a:pt x="1150" y="86332"/>
                  </a:lnTo>
                  <a:lnTo>
                    <a:pt x="1150" y="86332"/>
                  </a:lnTo>
                  <a:lnTo>
                    <a:pt x="4539" y="80968"/>
                  </a:lnTo>
                  <a:close/>
                  <a:moveTo>
                    <a:pt x="33601" y="67114"/>
                  </a:moveTo>
                  <a:cubicBezTo>
                    <a:pt x="33719" y="67380"/>
                    <a:pt x="33984" y="67527"/>
                    <a:pt x="34264" y="67527"/>
                  </a:cubicBezTo>
                  <a:cubicBezTo>
                    <a:pt x="34485" y="67527"/>
                    <a:pt x="34692" y="67439"/>
                    <a:pt x="34839" y="67277"/>
                  </a:cubicBezTo>
                  <a:lnTo>
                    <a:pt x="43239" y="74144"/>
                  </a:lnTo>
                  <a:lnTo>
                    <a:pt x="48618" y="79759"/>
                  </a:lnTo>
                  <a:cubicBezTo>
                    <a:pt x="48589" y="79951"/>
                    <a:pt x="48633" y="80142"/>
                    <a:pt x="48736" y="80319"/>
                  </a:cubicBezTo>
                  <a:lnTo>
                    <a:pt x="37595" y="86627"/>
                  </a:lnTo>
                  <a:cubicBezTo>
                    <a:pt x="37462" y="86376"/>
                    <a:pt x="37197" y="86229"/>
                    <a:pt x="36917" y="86229"/>
                  </a:cubicBezTo>
                  <a:cubicBezTo>
                    <a:pt x="36906" y="86228"/>
                    <a:pt x="36896" y="86228"/>
                    <a:pt x="36885" y="86228"/>
                  </a:cubicBezTo>
                  <a:cubicBezTo>
                    <a:pt x="36559" y="86228"/>
                    <a:pt x="36266" y="86446"/>
                    <a:pt x="36180" y="86774"/>
                  </a:cubicBezTo>
                  <a:lnTo>
                    <a:pt x="26822" y="83090"/>
                  </a:lnTo>
                  <a:lnTo>
                    <a:pt x="21973" y="74852"/>
                  </a:lnTo>
                  <a:cubicBezTo>
                    <a:pt x="22150" y="74630"/>
                    <a:pt x="22224" y="74336"/>
                    <a:pt x="22150" y="74056"/>
                  </a:cubicBezTo>
                  <a:lnTo>
                    <a:pt x="33601" y="67114"/>
                  </a:lnTo>
                  <a:close/>
                  <a:moveTo>
                    <a:pt x="84253" y="79435"/>
                  </a:moveTo>
                  <a:lnTo>
                    <a:pt x="87584" y="83753"/>
                  </a:lnTo>
                  <a:cubicBezTo>
                    <a:pt x="87481" y="83930"/>
                    <a:pt x="87437" y="84121"/>
                    <a:pt x="87466" y="84328"/>
                  </a:cubicBezTo>
                  <a:lnTo>
                    <a:pt x="83634" y="88660"/>
                  </a:lnTo>
                  <a:lnTo>
                    <a:pt x="79493" y="85905"/>
                  </a:lnTo>
                  <a:cubicBezTo>
                    <a:pt x="79582" y="85698"/>
                    <a:pt x="79596" y="85477"/>
                    <a:pt x="79523" y="85256"/>
                  </a:cubicBezTo>
                  <a:lnTo>
                    <a:pt x="84253" y="79435"/>
                  </a:lnTo>
                  <a:close/>
                  <a:moveTo>
                    <a:pt x="27161" y="83635"/>
                  </a:moveTo>
                  <a:lnTo>
                    <a:pt x="36165" y="87172"/>
                  </a:lnTo>
                  <a:cubicBezTo>
                    <a:pt x="36180" y="87246"/>
                    <a:pt x="36210" y="87305"/>
                    <a:pt x="36239" y="87378"/>
                  </a:cubicBezTo>
                  <a:lnTo>
                    <a:pt x="31111" y="90296"/>
                  </a:lnTo>
                  <a:lnTo>
                    <a:pt x="27161" y="83635"/>
                  </a:lnTo>
                  <a:close/>
                  <a:moveTo>
                    <a:pt x="49046" y="80555"/>
                  </a:moveTo>
                  <a:cubicBezTo>
                    <a:pt x="49149" y="80614"/>
                    <a:pt x="49267" y="80629"/>
                    <a:pt x="49385" y="80629"/>
                  </a:cubicBezTo>
                  <a:lnTo>
                    <a:pt x="49473" y="80629"/>
                  </a:lnTo>
                  <a:lnTo>
                    <a:pt x="53806" y="85138"/>
                  </a:lnTo>
                  <a:lnTo>
                    <a:pt x="46644" y="90856"/>
                  </a:lnTo>
                  <a:lnTo>
                    <a:pt x="37639" y="87319"/>
                  </a:lnTo>
                  <a:cubicBezTo>
                    <a:pt x="37669" y="87216"/>
                    <a:pt x="37683" y="87113"/>
                    <a:pt x="37683" y="87010"/>
                  </a:cubicBezTo>
                  <a:lnTo>
                    <a:pt x="49046" y="80555"/>
                  </a:lnTo>
                  <a:close/>
                  <a:moveTo>
                    <a:pt x="64992" y="76723"/>
                  </a:moveTo>
                  <a:lnTo>
                    <a:pt x="78049" y="85418"/>
                  </a:lnTo>
                  <a:cubicBezTo>
                    <a:pt x="78005" y="85683"/>
                    <a:pt x="78093" y="85963"/>
                    <a:pt x="78285" y="86155"/>
                  </a:cubicBezTo>
                  <a:lnTo>
                    <a:pt x="70415" y="95867"/>
                  </a:lnTo>
                  <a:lnTo>
                    <a:pt x="56090" y="84151"/>
                  </a:lnTo>
                  <a:cubicBezTo>
                    <a:pt x="56120" y="84033"/>
                    <a:pt x="56120" y="83930"/>
                    <a:pt x="56105" y="83812"/>
                  </a:cubicBezTo>
                  <a:lnTo>
                    <a:pt x="64992" y="76723"/>
                  </a:lnTo>
                  <a:close/>
                  <a:moveTo>
                    <a:pt x="55913" y="84519"/>
                  </a:moveTo>
                  <a:lnTo>
                    <a:pt x="70164" y="96176"/>
                  </a:lnTo>
                  <a:lnTo>
                    <a:pt x="68175" y="98623"/>
                  </a:lnTo>
                  <a:cubicBezTo>
                    <a:pt x="68062" y="98563"/>
                    <a:pt x="67937" y="98533"/>
                    <a:pt x="67813" y="98533"/>
                  </a:cubicBezTo>
                  <a:cubicBezTo>
                    <a:pt x="67661" y="98533"/>
                    <a:pt x="67509" y="98578"/>
                    <a:pt x="67379" y="98667"/>
                  </a:cubicBezTo>
                  <a:lnTo>
                    <a:pt x="54395" y="85182"/>
                  </a:lnTo>
                  <a:lnTo>
                    <a:pt x="55014" y="84681"/>
                  </a:lnTo>
                  <a:cubicBezTo>
                    <a:pt x="55118" y="84726"/>
                    <a:pt x="55235" y="84755"/>
                    <a:pt x="55353" y="84755"/>
                  </a:cubicBezTo>
                  <a:cubicBezTo>
                    <a:pt x="55560" y="84755"/>
                    <a:pt x="55766" y="84667"/>
                    <a:pt x="55913" y="84519"/>
                  </a:cubicBezTo>
                  <a:close/>
                  <a:moveTo>
                    <a:pt x="87628" y="84755"/>
                  </a:moveTo>
                  <a:cubicBezTo>
                    <a:pt x="87752" y="84921"/>
                    <a:pt x="87954" y="85022"/>
                    <a:pt x="88173" y="85022"/>
                  </a:cubicBezTo>
                  <a:cubicBezTo>
                    <a:pt x="88188" y="85022"/>
                    <a:pt x="88203" y="85021"/>
                    <a:pt x="88218" y="85020"/>
                  </a:cubicBezTo>
                  <a:cubicBezTo>
                    <a:pt x="88321" y="85020"/>
                    <a:pt x="88424" y="85006"/>
                    <a:pt x="88527" y="84961"/>
                  </a:cubicBezTo>
                  <a:lnTo>
                    <a:pt x="98932" y="98402"/>
                  </a:lnTo>
                  <a:cubicBezTo>
                    <a:pt x="98828" y="98461"/>
                    <a:pt x="98740" y="98564"/>
                    <a:pt x="98681" y="98667"/>
                  </a:cubicBezTo>
                  <a:lnTo>
                    <a:pt x="83973" y="88881"/>
                  </a:lnTo>
                  <a:lnTo>
                    <a:pt x="87628" y="84755"/>
                  </a:lnTo>
                  <a:close/>
                  <a:moveTo>
                    <a:pt x="37389" y="87658"/>
                  </a:moveTo>
                  <a:lnTo>
                    <a:pt x="46275" y="91166"/>
                  </a:lnTo>
                  <a:lnTo>
                    <a:pt x="36829" y="98697"/>
                  </a:lnTo>
                  <a:cubicBezTo>
                    <a:pt x="36681" y="98446"/>
                    <a:pt x="36416" y="98284"/>
                    <a:pt x="36121" y="98269"/>
                  </a:cubicBezTo>
                  <a:cubicBezTo>
                    <a:pt x="36033" y="98269"/>
                    <a:pt x="35944" y="98284"/>
                    <a:pt x="35856" y="98313"/>
                  </a:cubicBezTo>
                  <a:lnTo>
                    <a:pt x="31302" y="90635"/>
                  </a:lnTo>
                  <a:lnTo>
                    <a:pt x="36504" y="87688"/>
                  </a:lnTo>
                  <a:cubicBezTo>
                    <a:pt x="36636" y="87771"/>
                    <a:pt x="36781" y="87812"/>
                    <a:pt x="36925" y="87812"/>
                  </a:cubicBezTo>
                  <a:cubicBezTo>
                    <a:pt x="37087" y="87812"/>
                    <a:pt x="37248" y="87760"/>
                    <a:pt x="37389" y="87658"/>
                  </a:cubicBezTo>
                  <a:close/>
                  <a:moveTo>
                    <a:pt x="14546" y="78683"/>
                  </a:moveTo>
                  <a:lnTo>
                    <a:pt x="26557" y="83399"/>
                  </a:lnTo>
                  <a:lnTo>
                    <a:pt x="30757" y="90503"/>
                  </a:lnTo>
                  <a:lnTo>
                    <a:pt x="16049" y="98829"/>
                  </a:lnTo>
                  <a:cubicBezTo>
                    <a:pt x="15911" y="98650"/>
                    <a:pt x="15708" y="98548"/>
                    <a:pt x="15489" y="98548"/>
                  </a:cubicBezTo>
                  <a:cubicBezTo>
                    <a:pt x="15474" y="98548"/>
                    <a:pt x="15460" y="98548"/>
                    <a:pt x="15445" y="98549"/>
                  </a:cubicBezTo>
                  <a:cubicBezTo>
                    <a:pt x="15356" y="98549"/>
                    <a:pt x="15283" y="98564"/>
                    <a:pt x="15194" y="98593"/>
                  </a:cubicBezTo>
                  <a:lnTo>
                    <a:pt x="6499" y="83561"/>
                  </a:lnTo>
                  <a:lnTo>
                    <a:pt x="14546" y="78683"/>
                  </a:lnTo>
                  <a:close/>
                  <a:moveTo>
                    <a:pt x="79243" y="86214"/>
                  </a:moveTo>
                  <a:lnTo>
                    <a:pt x="83369" y="88955"/>
                  </a:lnTo>
                  <a:lnTo>
                    <a:pt x="74910" y="98564"/>
                  </a:lnTo>
                  <a:cubicBezTo>
                    <a:pt x="74836" y="98549"/>
                    <a:pt x="74762" y="98534"/>
                    <a:pt x="74703" y="98534"/>
                  </a:cubicBezTo>
                  <a:cubicBezTo>
                    <a:pt x="74453" y="98534"/>
                    <a:pt x="74217" y="98652"/>
                    <a:pt x="74070" y="98859"/>
                  </a:cubicBezTo>
                  <a:lnTo>
                    <a:pt x="70724" y="96117"/>
                  </a:lnTo>
                  <a:lnTo>
                    <a:pt x="78653" y="86332"/>
                  </a:lnTo>
                  <a:cubicBezTo>
                    <a:pt x="78712" y="86347"/>
                    <a:pt x="78756" y="86347"/>
                    <a:pt x="78800" y="86347"/>
                  </a:cubicBezTo>
                  <a:cubicBezTo>
                    <a:pt x="78963" y="86347"/>
                    <a:pt x="79125" y="86302"/>
                    <a:pt x="79243" y="86214"/>
                  </a:cubicBezTo>
                  <a:close/>
                  <a:moveTo>
                    <a:pt x="54086" y="85418"/>
                  </a:moveTo>
                  <a:lnTo>
                    <a:pt x="67025" y="98873"/>
                  </a:lnTo>
                  <a:lnTo>
                    <a:pt x="67025" y="98873"/>
                  </a:lnTo>
                  <a:lnTo>
                    <a:pt x="47071" y="91033"/>
                  </a:lnTo>
                  <a:lnTo>
                    <a:pt x="54086" y="85418"/>
                  </a:lnTo>
                  <a:close/>
                  <a:moveTo>
                    <a:pt x="0" y="1"/>
                  </a:moveTo>
                  <a:lnTo>
                    <a:pt x="0" y="841"/>
                  </a:lnTo>
                  <a:cubicBezTo>
                    <a:pt x="30" y="870"/>
                    <a:pt x="44" y="900"/>
                    <a:pt x="74" y="914"/>
                  </a:cubicBezTo>
                  <a:cubicBezTo>
                    <a:pt x="221" y="1047"/>
                    <a:pt x="413" y="1121"/>
                    <a:pt x="604" y="1121"/>
                  </a:cubicBezTo>
                  <a:lnTo>
                    <a:pt x="619" y="1121"/>
                  </a:lnTo>
                  <a:lnTo>
                    <a:pt x="11127" y="14679"/>
                  </a:lnTo>
                  <a:cubicBezTo>
                    <a:pt x="10876" y="15047"/>
                    <a:pt x="10950" y="15563"/>
                    <a:pt x="11304" y="15843"/>
                  </a:cubicBezTo>
                  <a:lnTo>
                    <a:pt x="295" y="28326"/>
                  </a:lnTo>
                  <a:cubicBezTo>
                    <a:pt x="236" y="28311"/>
                    <a:pt x="192" y="28311"/>
                    <a:pt x="147" y="28296"/>
                  </a:cubicBezTo>
                  <a:lnTo>
                    <a:pt x="15" y="28296"/>
                  </a:lnTo>
                  <a:lnTo>
                    <a:pt x="15" y="29873"/>
                  </a:lnTo>
                  <a:lnTo>
                    <a:pt x="74" y="29873"/>
                  </a:lnTo>
                  <a:cubicBezTo>
                    <a:pt x="236" y="29873"/>
                    <a:pt x="398" y="29829"/>
                    <a:pt x="531" y="29741"/>
                  </a:cubicBezTo>
                  <a:lnTo>
                    <a:pt x="4451" y="33838"/>
                  </a:lnTo>
                  <a:lnTo>
                    <a:pt x="855" y="38273"/>
                  </a:lnTo>
                  <a:cubicBezTo>
                    <a:pt x="707" y="38156"/>
                    <a:pt x="531" y="38097"/>
                    <a:pt x="339" y="38097"/>
                  </a:cubicBezTo>
                  <a:cubicBezTo>
                    <a:pt x="251" y="38097"/>
                    <a:pt x="162" y="38111"/>
                    <a:pt x="88" y="38141"/>
                  </a:cubicBezTo>
                  <a:lnTo>
                    <a:pt x="15" y="38170"/>
                  </a:lnTo>
                  <a:lnTo>
                    <a:pt x="15" y="39615"/>
                  </a:lnTo>
                  <a:cubicBezTo>
                    <a:pt x="30" y="39629"/>
                    <a:pt x="59" y="39644"/>
                    <a:pt x="74" y="39644"/>
                  </a:cubicBezTo>
                  <a:cubicBezTo>
                    <a:pt x="162" y="39674"/>
                    <a:pt x="251" y="39688"/>
                    <a:pt x="339" y="39688"/>
                  </a:cubicBezTo>
                  <a:cubicBezTo>
                    <a:pt x="457" y="39688"/>
                    <a:pt x="575" y="39659"/>
                    <a:pt x="693" y="39615"/>
                  </a:cubicBezTo>
                  <a:lnTo>
                    <a:pt x="6484" y="49415"/>
                  </a:lnTo>
                  <a:lnTo>
                    <a:pt x="413" y="55634"/>
                  </a:lnTo>
                  <a:cubicBezTo>
                    <a:pt x="354" y="55605"/>
                    <a:pt x="280" y="55605"/>
                    <a:pt x="206" y="55605"/>
                  </a:cubicBezTo>
                  <a:lnTo>
                    <a:pt x="74" y="55605"/>
                  </a:lnTo>
                  <a:cubicBezTo>
                    <a:pt x="59" y="55619"/>
                    <a:pt x="30" y="55619"/>
                    <a:pt x="15" y="55619"/>
                  </a:cubicBezTo>
                  <a:lnTo>
                    <a:pt x="15" y="57167"/>
                  </a:lnTo>
                  <a:cubicBezTo>
                    <a:pt x="30" y="57167"/>
                    <a:pt x="59" y="57181"/>
                    <a:pt x="74" y="57181"/>
                  </a:cubicBezTo>
                  <a:cubicBezTo>
                    <a:pt x="118" y="57181"/>
                    <a:pt x="162" y="57196"/>
                    <a:pt x="206" y="57196"/>
                  </a:cubicBezTo>
                  <a:cubicBezTo>
                    <a:pt x="486" y="57196"/>
                    <a:pt x="752" y="57049"/>
                    <a:pt x="884" y="56784"/>
                  </a:cubicBezTo>
                  <a:lnTo>
                    <a:pt x="12851" y="60203"/>
                  </a:lnTo>
                  <a:lnTo>
                    <a:pt x="14693" y="63327"/>
                  </a:lnTo>
                  <a:cubicBezTo>
                    <a:pt x="14413" y="63401"/>
                    <a:pt x="14207" y="63636"/>
                    <a:pt x="14163" y="63916"/>
                  </a:cubicBezTo>
                  <a:lnTo>
                    <a:pt x="604" y="72140"/>
                  </a:lnTo>
                  <a:cubicBezTo>
                    <a:pt x="486" y="72066"/>
                    <a:pt x="354" y="72037"/>
                    <a:pt x="206" y="72037"/>
                  </a:cubicBezTo>
                  <a:lnTo>
                    <a:pt x="74" y="72037"/>
                  </a:lnTo>
                  <a:cubicBezTo>
                    <a:pt x="59" y="72051"/>
                    <a:pt x="30" y="72051"/>
                    <a:pt x="15" y="72051"/>
                  </a:cubicBezTo>
                  <a:lnTo>
                    <a:pt x="15" y="73599"/>
                  </a:lnTo>
                  <a:cubicBezTo>
                    <a:pt x="30" y="73599"/>
                    <a:pt x="59" y="73614"/>
                    <a:pt x="74" y="73614"/>
                  </a:cubicBezTo>
                  <a:cubicBezTo>
                    <a:pt x="103" y="73614"/>
                    <a:pt x="133" y="73620"/>
                    <a:pt x="162" y="73620"/>
                  </a:cubicBezTo>
                  <a:cubicBezTo>
                    <a:pt x="177" y="73620"/>
                    <a:pt x="192" y="73618"/>
                    <a:pt x="206" y="73614"/>
                  </a:cubicBezTo>
                  <a:lnTo>
                    <a:pt x="280" y="73614"/>
                  </a:lnTo>
                  <a:lnTo>
                    <a:pt x="4318" y="80584"/>
                  </a:lnTo>
                  <a:lnTo>
                    <a:pt x="781" y="86185"/>
                  </a:lnTo>
                  <a:cubicBezTo>
                    <a:pt x="693" y="85890"/>
                    <a:pt x="413" y="85698"/>
                    <a:pt x="118" y="85698"/>
                  </a:cubicBezTo>
                  <a:lnTo>
                    <a:pt x="15" y="85698"/>
                  </a:lnTo>
                  <a:lnTo>
                    <a:pt x="15" y="87275"/>
                  </a:lnTo>
                  <a:lnTo>
                    <a:pt x="74" y="87275"/>
                  </a:lnTo>
                  <a:cubicBezTo>
                    <a:pt x="236" y="87275"/>
                    <a:pt x="398" y="87216"/>
                    <a:pt x="531" y="87128"/>
                  </a:cubicBezTo>
                  <a:cubicBezTo>
                    <a:pt x="560" y="87128"/>
                    <a:pt x="604" y="87128"/>
                    <a:pt x="634" y="87098"/>
                  </a:cubicBezTo>
                  <a:lnTo>
                    <a:pt x="6160" y="83753"/>
                  </a:lnTo>
                  <a:lnTo>
                    <a:pt x="14870" y="98785"/>
                  </a:lnTo>
                  <a:cubicBezTo>
                    <a:pt x="14737" y="98962"/>
                    <a:pt x="14664" y="99183"/>
                    <a:pt x="14693" y="99404"/>
                  </a:cubicBezTo>
                  <a:lnTo>
                    <a:pt x="16211" y="99404"/>
                  </a:lnTo>
                  <a:cubicBezTo>
                    <a:pt x="16226" y="99330"/>
                    <a:pt x="16226" y="99271"/>
                    <a:pt x="16211" y="99198"/>
                  </a:cubicBezTo>
                  <a:lnTo>
                    <a:pt x="30978" y="90827"/>
                  </a:lnTo>
                  <a:lnTo>
                    <a:pt x="35546" y="98564"/>
                  </a:lnTo>
                  <a:cubicBezTo>
                    <a:pt x="35414" y="98711"/>
                    <a:pt x="35340" y="98888"/>
                    <a:pt x="35340" y="99080"/>
                  </a:cubicBezTo>
                  <a:lnTo>
                    <a:pt x="35340" y="99212"/>
                  </a:lnTo>
                  <a:cubicBezTo>
                    <a:pt x="35340" y="99271"/>
                    <a:pt x="35355" y="99345"/>
                    <a:pt x="35370" y="99404"/>
                  </a:cubicBezTo>
                  <a:lnTo>
                    <a:pt x="36902" y="99404"/>
                  </a:lnTo>
                  <a:cubicBezTo>
                    <a:pt x="36917" y="99345"/>
                    <a:pt x="36932" y="99271"/>
                    <a:pt x="36932" y="99212"/>
                  </a:cubicBezTo>
                  <a:lnTo>
                    <a:pt x="36932" y="99139"/>
                  </a:lnTo>
                  <a:lnTo>
                    <a:pt x="46717" y="91328"/>
                  </a:lnTo>
                  <a:lnTo>
                    <a:pt x="67055" y="99315"/>
                  </a:lnTo>
                  <a:lnTo>
                    <a:pt x="67055" y="99404"/>
                  </a:lnTo>
                  <a:lnTo>
                    <a:pt x="68573" y="99404"/>
                  </a:lnTo>
                  <a:cubicBezTo>
                    <a:pt x="68587" y="99242"/>
                    <a:pt x="68558" y="99065"/>
                    <a:pt x="68470" y="98918"/>
                  </a:cubicBezTo>
                  <a:lnTo>
                    <a:pt x="70489" y="96427"/>
                  </a:lnTo>
                  <a:lnTo>
                    <a:pt x="73937" y="99257"/>
                  </a:lnTo>
                  <a:cubicBezTo>
                    <a:pt x="73937" y="99301"/>
                    <a:pt x="73937" y="99360"/>
                    <a:pt x="73937" y="99404"/>
                  </a:cubicBezTo>
                  <a:lnTo>
                    <a:pt x="75470" y="99404"/>
                  </a:lnTo>
                  <a:cubicBezTo>
                    <a:pt x="75485" y="99183"/>
                    <a:pt x="75411" y="98947"/>
                    <a:pt x="75263" y="98770"/>
                  </a:cubicBezTo>
                  <a:lnTo>
                    <a:pt x="83708" y="89191"/>
                  </a:lnTo>
                  <a:lnTo>
                    <a:pt x="98593" y="99094"/>
                  </a:lnTo>
                  <a:cubicBezTo>
                    <a:pt x="98593" y="99212"/>
                    <a:pt x="98622" y="99315"/>
                    <a:pt x="98652" y="99419"/>
                  </a:cubicBezTo>
                  <a:lnTo>
                    <a:pt x="99433" y="99419"/>
                  </a:lnTo>
                  <a:lnTo>
                    <a:pt x="99433" y="98299"/>
                  </a:lnTo>
                  <a:lnTo>
                    <a:pt x="99344" y="98299"/>
                  </a:lnTo>
                  <a:lnTo>
                    <a:pt x="88837" y="84740"/>
                  </a:lnTo>
                  <a:cubicBezTo>
                    <a:pt x="89087" y="84372"/>
                    <a:pt x="89013" y="83856"/>
                    <a:pt x="88674" y="83576"/>
                  </a:cubicBezTo>
                  <a:lnTo>
                    <a:pt x="99418" y="71388"/>
                  </a:lnTo>
                  <a:lnTo>
                    <a:pt x="99418" y="69635"/>
                  </a:lnTo>
                  <a:lnTo>
                    <a:pt x="95513" y="65552"/>
                  </a:lnTo>
                  <a:lnTo>
                    <a:pt x="99108" y="61116"/>
                  </a:lnTo>
                  <a:cubicBezTo>
                    <a:pt x="99197" y="61190"/>
                    <a:pt x="99300" y="61249"/>
                    <a:pt x="99418" y="61278"/>
                  </a:cubicBezTo>
                  <a:lnTo>
                    <a:pt x="99418" y="59731"/>
                  </a:lnTo>
                  <a:cubicBezTo>
                    <a:pt x="99374" y="59746"/>
                    <a:pt x="99330" y="59760"/>
                    <a:pt x="99285" y="59775"/>
                  </a:cubicBezTo>
                  <a:lnTo>
                    <a:pt x="93479" y="49975"/>
                  </a:lnTo>
                  <a:lnTo>
                    <a:pt x="99418" y="43903"/>
                  </a:lnTo>
                  <a:lnTo>
                    <a:pt x="99418" y="42282"/>
                  </a:lnTo>
                  <a:cubicBezTo>
                    <a:pt x="99271" y="42341"/>
                    <a:pt x="99153" y="42459"/>
                    <a:pt x="99079" y="42606"/>
                  </a:cubicBezTo>
                  <a:lnTo>
                    <a:pt x="87112" y="39202"/>
                  </a:lnTo>
                  <a:lnTo>
                    <a:pt x="85270" y="36078"/>
                  </a:lnTo>
                  <a:cubicBezTo>
                    <a:pt x="85535" y="36004"/>
                    <a:pt x="85742" y="35768"/>
                    <a:pt x="85786" y="35488"/>
                  </a:cubicBezTo>
                  <a:lnTo>
                    <a:pt x="99344" y="27265"/>
                  </a:lnTo>
                  <a:cubicBezTo>
                    <a:pt x="99374" y="27265"/>
                    <a:pt x="99388" y="27279"/>
                    <a:pt x="99418" y="27294"/>
                  </a:cubicBezTo>
                  <a:lnTo>
                    <a:pt x="99418" y="25349"/>
                  </a:lnTo>
                  <a:lnTo>
                    <a:pt x="95645" y="18820"/>
                  </a:lnTo>
                  <a:lnTo>
                    <a:pt x="99167" y="13220"/>
                  </a:lnTo>
                  <a:cubicBezTo>
                    <a:pt x="99212" y="13367"/>
                    <a:pt x="99300" y="13485"/>
                    <a:pt x="99418" y="13574"/>
                  </a:cubicBezTo>
                  <a:lnTo>
                    <a:pt x="99418" y="12262"/>
                  </a:lnTo>
                  <a:cubicBezTo>
                    <a:pt x="99388" y="12262"/>
                    <a:pt x="99344" y="12277"/>
                    <a:pt x="99315" y="12292"/>
                  </a:cubicBezTo>
                  <a:lnTo>
                    <a:pt x="93788" y="15637"/>
                  </a:lnTo>
                  <a:lnTo>
                    <a:pt x="85093" y="605"/>
                  </a:lnTo>
                  <a:cubicBezTo>
                    <a:pt x="85226" y="428"/>
                    <a:pt x="85285" y="207"/>
                    <a:pt x="85270" y="1"/>
                  </a:cubicBezTo>
                  <a:lnTo>
                    <a:pt x="83737" y="1"/>
                  </a:lnTo>
                  <a:cubicBezTo>
                    <a:pt x="83737" y="60"/>
                    <a:pt x="83737" y="133"/>
                    <a:pt x="83737" y="192"/>
                  </a:cubicBezTo>
                  <a:lnTo>
                    <a:pt x="68985" y="8563"/>
                  </a:lnTo>
                  <a:lnTo>
                    <a:pt x="64417" y="841"/>
                  </a:lnTo>
                  <a:cubicBezTo>
                    <a:pt x="64549" y="693"/>
                    <a:pt x="64608" y="516"/>
                    <a:pt x="64623" y="325"/>
                  </a:cubicBezTo>
                  <a:lnTo>
                    <a:pt x="64623" y="192"/>
                  </a:lnTo>
                  <a:cubicBezTo>
                    <a:pt x="64623" y="133"/>
                    <a:pt x="64608" y="60"/>
                    <a:pt x="64594" y="1"/>
                  </a:cubicBezTo>
                  <a:lnTo>
                    <a:pt x="63061" y="1"/>
                  </a:lnTo>
                  <a:cubicBezTo>
                    <a:pt x="63046" y="60"/>
                    <a:pt x="63032" y="133"/>
                    <a:pt x="63032" y="192"/>
                  </a:cubicBezTo>
                  <a:lnTo>
                    <a:pt x="63032" y="266"/>
                  </a:lnTo>
                  <a:lnTo>
                    <a:pt x="53246" y="8077"/>
                  </a:lnTo>
                  <a:lnTo>
                    <a:pt x="32923" y="89"/>
                  </a:lnTo>
                  <a:cubicBezTo>
                    <a:pt x="32923" y="60"/>
                    <a:pt x="32923" y="30"/>
                    <a:pt x="32923" y="1"/>
                  </a:cubicBezTo>
                  <a:lnTo>
                    <a:pt x="31391" y="1"/>
                  </a:lnTo>
                  <a:cubicBezTo>
                    <a:pt x="31376" y="163"/>
                    <a:pt x="31405" y="340"/>
                    <a:pt x="31494" y="487"/>
                  </a:cubicBezTo>
                  <a:lnTo>
                    <a:pt x="29475" y="2978"/>
                  </a:lnTo>
                  <a:lnTo>
                    <a:pt x="26026" y="148"/>
                  </a:lnTo>
                  <a:cubicBezTo>
                    <a:pt x="26026" y="89"/>
                    <a:pt x="26026" y="45"/>
                    <a:pt x="26026" y="1"/>
                  </a:cubicBezTo>
                  <a:lnTo>
                    <a:pt x="24493" y="1"/>
                  </a:lnTo>
                  <a:cubicBezTo>
                    <a:pt x="24479" y="222"/>
                    <a:pt x="24552" y="458"/>
                    <a:pt x="24700" y="620"/>
                  </a:cubicBezTo>
                  <a:lnTo>
                    <a:pt x="16255" y="10214"/>
                  </a:lnTo>
                  <a:lnTo>
                    <a:pt x="1371" y="310"/>
                  </a:lnTo>
                  <a:cubicBezTo>
                    <a:pt x="1371" y="207"/>
                    <a:pt x="1341" y="89"/>
                    <a:pt x="13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 name="Google Shape;81;p11"/>
          <p:cNvSpPr/>
          <p:nvPr/>
        </p:nvSpPr>
        <p:spPr>
          <a:xfrm>
            <a:off x="0" y="1891800"/>
            <a:ext cx="9144000" cy="1359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2" name="Google Shape;82;p11"/>
          <p:cNvCxnSpPr/>
          <p:nvPr/>
        </p:nvCxnSpPr>
        <p:spPr>
          <a:xfrm>
            <a:off x="0" y="18918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83" name="Google Shape;83;p11"/>
          <p:cNvCxnSpPr/>
          <p:nvPr/>
        </p:nvCxnSpPr>
        <p:spPr>
          <a:xfrm>
            <a:off x="0" y="3251600"/>
            <a:ext cx="9144000" cy="0"/>
          </a:xfrm>
          <a:prstGeom prst="straightConnector1">
            <a:avLst/>
          </a:prstGeom>
          <a:noFill/>
          <a:ln w="9525" cap="flat" cmpd="sng">
            <a:solidFill>
              <a:schemeClr val="dk2"/>
            </a:solidFill>
            <a:prstDash val="solid"/>
            <a:round/>
            <a:headEnd type="none" w="med" len="med"/>
            <a:tailEnd type="none" w="med" len="med"/>
          </a:ln>
        </p:spPr>
      </p:cxnSp>
      <p:sp>
        <p:nvSpPr>
          <p:cNvPr id="84" name="Google Shape;84;p11"/>
          <p:cNvSpPr txBox="1">
            <a:spLocks noGrp="1"/>
          </p:cNvSpPr>
          <p:nvPr>
            <p:ph type="title" hasCustomPrompt="1"/>
          </p:nvPr>
        </p:nvSpPr>
        <p:spPr>
          <a:xfrm>
            <a:off x="1430550" y="1829225"/>
            <a:ext cx="6282900" cy="840300"/>
          </a:xfrm>
          <a:prstGeom prst="rect">
            <a:avLst/>
          </a:prstGeom>
        </p:spPr>
        <p:txBody>
          <a:bodyPr spcFirstLastPara="1" wrap="square" lIns="91425" tIns="91425" rIns="91425" bIns="91425" anchor="t" anchorCtr="0">
            <a:noAutofit/>
          </a:bodyPr>
          <a:lstStyle>
            <a:lvl1pPr lvl="0" algn="ctr">
              <a:spcBef>
                <a:spcPts val="0"/>
              </a:spcBef>
              <a:spcAft>
                <a:spcPts val="0"/>
              </a:spcAft>
              <a:buSzPts val="7200"/>
              <a:buNone/>
              <a:defRPr sz="6000"/>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r>
              <a:t>xx%</a:t>
            </a:r>
          </a:p>
        </p:txBody>
      </p:sp>
      <p:sp>
        <p:nvSpPr>
          <p:cNvPr id="85" name="Google Shape;85;p11"/>
          <p:cNvSpPr txBox="1">
            <a:spLocks noGrp="1"/>
          </p:cNvSpPr>
          <p:nvPr>
            <p:ph type="subTitle" idx="1"/>
          </p:nvPr>
        </p:nvSpPr>
        <p:spPr>
          <a:xfrm>
            <a:off x="1851450" y="2768675"/>
            <a:ext cx="5441100" cy="3075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sz="1600"/>
            </a:lvl1pPr>
            <a:lvl2pPr lvl="1" algn="ctr">
              <a:spcBef>
                <a:spcPts val="1600"/>
              </a:spcBef>
              <a:spcAft>
                <a:spcPts val="0"/>
              </a:spcAft>
              <a:buSzPts val="1600"/>
              <a:buNone/>
              <a:defRPr sz="1600"/>
            </a:lvl2pPr>
            <a:lvl3pPr lvl="2" algn="ctr">
              <a:spcBef>
                <a:spcPts val="1600"/>
              </a:spcBef>
              <a:spcAft>
                <a:spcPts val="0"/>
              </a:spcAft>
              <a:buSzPts val="1600"/>
              <a:buNone/>
              <a:defRPr sz="1600"/>
            </a:lvl3pPr>
            <a:lvl4pPr lvl="3" algn="ctr">
              <a:spcBef>
                <a:spcPts val="1600"/>
              </a:spcBef>
              <a:spcAft>
                <a:spcPts val="0"/>
              </a:spcAft>
              <a:buSzPts val="1600"/>
              <a:buNone/>
              <a:defRPr sz="1600"/>
            </a:lvl4pPr>
            <a:lvl5pPr lvl="4" algn="ctr">
              <a:spcBef>
                <a:spcPts val="1600"/>
              </a:spcBef>
              <a:spcAft>
                <a:spcPts val="0"/>
              </a:spcAft>
              <a:buSzPts val="1600"/>
              <a:buNone/>
              <a:defRPr sz="1600"/>
            </a:lvl5pPr>
            <a:lvl6pPr lvl="5" algn="ctr">
              <a:spcBef>
                <a:spcPts val="1600"/>
              </a:spcBef>
              <a:spcAft>
                <a:spcPts val="0"/>
              </a:spcAft>
              <a:buSzPts val="1600"/>
              <a:buNone/>
              <a:defRPr sz="1600"/>
            </a:lvl6pPr>
            <a:lvl7pPr lvl="6" algn="ctr">
              <a:spcBef>
                <a:spcPts val="1600"/>
              </a:spcBef>
              <a:spcAft>
                <a:spcPts val="0"/>
              </a:spcAft>
              <a:buSzPts val="1600"/>
              <a:buNone/>
              <a:defRPr sz="1600"/>
            </a:lvl7pPr>
            <a:lvl8pPr lvl="7" algn="ctr">
              <a:spcBef>
                <a:spcPts val="1600"/>
              </a:spcBef>
              <a:spcAft>
                <a:spcPts val="0"/>
              </a:spcAft>
              <a:buSzPts val="1600"/>
              <a:buNone/>
              <a:defRPr sz="1600"/>
            </a:lvl8pPr>
            <a:lvl9pPr lvl="8" algn="ctr">
              <a:spcBef>
                <a:spcPts val="1600"/>
              </a:spcBef>
              <a:spcAft>
                <a:spcPts val="1600"/>
              </a:spcAft>
              <a:buSzPts val="1600"/>
              <a:buNone/>
              <a:defRPr sz="1600"/>
            </a:lvl9pPr>
          </a:lstStyle>
          <a:p>
            <a:endParaRPr/>
          </a:p>
        </p:txBody>
      </p:sp>
    </p:spTree>
    <p:extLst>
      <p:ext uri="{BB962C8B-B14F-4D97-AF65-F5344CB8AC3E}">
        <p14:creationId xmlns:p14="http://schemas.microsoft.com/office/powerpoint/2010/main" val="2240494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6"/>
        <p:cNvGrpSpPr/>
        <p:nvPr/>
      </p:nvGrpSpPr>
      <p:grpSpPr>
        <a:xfrm>
          <a:off x="0" y="0"/>
          <a:ext cx="0" cy="0"/>
          <a:chOff x="0" y="0"/>
          <a:chExt cx="0" cy="0"/>
        </a:xfrm>
      </p:grpSpPr>
    </p:spTree>
    <p:extLst>
      <p:ext uri="{BB962C8B-B14F-4D97-AF65-F5344CB8AC3E}">
        <p14:creationId xmlns:p14="http://schemas.microsoft.com/office/powerpoint/2010/main" val="7754524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87"/>
        <p:cNvGrpSpPr/>
        <p:nvPr/>
      </p:nvGrpSpPr>
      <p:grpSpPr>
        <a:xfrm>
          <a:off x="0" y="0"/>
          <a:ext cx="0" cy="0"/>
          <a:chOff x="0" y="0"/>
          <a:chExt cx="0" cy="0"/>
        </a:xfrm>
      </p:grpSpPr>
      <p:grpSp>
        <p:nvGrpSpPr>
          <p:cNvPr id="88" name="Google Shape;88;p13"/>
          <p:cNvGrpSpPr/>
          <p:nvPr/>
        </p:nvGrpSpPr>
        <p:grpSpPr>
          <a:xfrm>
            <a:off x="0" y="15"/>
            <a:ext cx="9143999" cy="5143442"/>
            <a:chOff x="1599575" y="2987725"/>
            <a:chExt cx="4328725" cy="2485475"/>
          </a:xfrm>
        </p:grpSpPr>
        <p:sp>
          <p:nvSpPr>
            <p:cNvPr id="89" name="Google Shape;89;p13"/>
            <p:cNvSpPr/>
            <p:nvPr/>
          </p:nvSpPr>
          <p:spPr>
            <a:xfrm>
              <a:off x="1599575" y="2987725"/>
              <a:ext cx="1846600" cy="2485475"/>
            </a:xfrm>
            <a:custGeom>
              <a:avLst/>
              <a:gdLst/>
              <a:ahLst/>
              <a:cxnLst/>
              <a:rect l="l" t="t" r="r" b="b"/>
              <a:pathLst>
                <a:path w="73864" h="99419" extrusionOk="0">
                  <a:moveTo>
                    <a:pt x="10729" y="693"/>
                  </a:moveTo>
                  <a:lnTo>
                    <a:pt x="20190" y="8254"/>
                  </a:lnTo>
                  <a:lnTo>
                    <a:pt x="11304" y="11746"/>
                  </a:lnTo>
                  <a:cubicBezTo>
                    <a:pt x="11184" y="11654"/>
                    <a:pt x="11042" y="11597"/>
                    <a:pt x="10886" y="11597"/>
                  </a:cubicBezTo>
                  <a:cubicBezTo>
                    <a:pt x="10868" y="11597"/>
                    <a:pt x="10850" y="11597"/>
                    <a:pt x="10832" y="11599"/>
                  </a:cubicBezTo>
                  <a:cubicBezTo>
                    <a:pt x="10813" y="11597"/>
                    <a:pt x="10794" y="11596"/>
                    <a:pt x="10776" y="11596"/>
                  </a:cubicBezTo>
                  <a:cubicBezTo>
                    <a:pt x="10648" y="11596"/>
                    <a:pt x="10522" y="11640"/>
                    <a:pt x="10419" y="11717"/>
                  </a:cubicBezTo>
                  <a:lnTo>
                    <a:pt x="5217" y="8769"/>
                  </a:lnTo>
                  <a:lnTo>
                    <a:pt x="9771" y="1076"/>
                  </a:lnTo>
                  <a:cubicBezTo>
                    <a:pt x="9845" y="1106"/>
                    <a:pt x="9948" y="1121"/>
                    <a:pt x="10036" y="1121"/>
                  </a:cubicBezTo>
                  <a:cubicBezTo>
                    <a:pt x="10331" y="1106"/>
                    <a:pt x="10596" y="944"/>
                    <a:pt x="10729" y="693"/>
                  </a:cubicBezTo>
                  <a:close/>
                  <a:moveTo>
                    <a:pt x="47985" y="546"/>
                  </a:moveTo>
                  <a:cubicBezTo>
                    <a:pt x="48124" y="741"/>
                    <a:pt x="48342" y="857"/>
                    <a:pt x="48576" y="857"/>
                  </a:cubicBezTo>
                  <a:cubicBezTo>
                    <a:pt x="48590" y="857"/>
                    <a:pt x="48604" y="856"/>
                    <a:pt x="48618" y="855"/>
                  </a:cubicBezTo>
                  <a:cubicBezTo>
                    <a:pt x="48677" y="855"/>
                    <a:pt x="48751" y="855"/>
                    <a:pt x="48810" y="826"/>
                  </a:cubicBezTo>
                  <a:lnTo>
                    <a:pt x="57284" y="10435"/>
                  </a:lnTo>
                  <a:lnTo>
                    <a:pt x="53157" y="13191"/>
                  </a:lnTo>
                  <a:cubicBezTo>
                    <a:pt x="53052" y="13111"/>
                    <a:pt x="52910" y="13056"/>
                    <a:pt x="52776" y="13056"/>
                  </a:cubicBezTo>
                  <a:cubicBezTo>
                    <a:pt x="52761" y="13056"/>
                    <a:pt x="52745" y="13056"/>
                    <a:pt x="52730" y="13058"/>
                  </a:cubicBezTo>
                  <a:cubicBezTo>
                    <a:pt x="52671" y="13058"/>
                    <a:pt x="52627" y="13058"/>
                    <a:pt x="52583" y="13073"/>
                  </a:cubicBezTo>
                  <a:lnTo>
                    <a:pt x="44639" y="3287"/>
                  </a:lnTo>
                  <a:lnTo>
                    <a:pt x="47985" y="546"/>
                  </a:lnTo>
                  <a:close/>
                  <a:moveTo>
                    <a:pt x="40940" y="516"/>
                  </a:moveTo>
                  <a:lnTo>
                    <a:pt x="28001" y="13972"/>
                  </a:lnTo>
                  <a:lnTo>
                    <a:pt x="20986" y="8371"/>
                  </a:lnTo>
                  <a:lnTo>
                    <a:pt x="40940" y="516"/>
                  </a:lnTo>
                  <a:close/>
                  <a:moveTo>
                    <a:pt x="72596" y="738"/>
                  </a:moveTo>
                  <a:cubicBezTo>
                    <a:pt x="72655" y="841"/>
                    <a:pt x="72729" y="929"/>
                    <a:pt x="72832" y="1003"/>
                  </a:cubicBezTo>
                  <a:lnTo>
                    <a:pt x="62427" y="14428"/>
                  </a:lnTo>
                  <a:cubicBezTo>
                    <a:pt x="62339" y="14384"/>
                    <a:pt x="62236" y="14370"/>
                    <a:pt x="62133" y="14370"/>
                  </a:cubicBezTo>
                  <a:cubicBezTo>
                    <a:pt x="61897" y="14370"/>
                    <a:pt x="61676" y="14473"/>
                    <a:pt x="61528" y="14650"/>
                  </a:cubicBezTo>
                  <a:lnTo>
                    <a:pt x="57888" y="10508"/>
                  </a:lnTo>
                  <a:lnTo>
                    <a:pt x="72596" y="738"/>
                  </a:lnTo>
                  <a:close/>
                  <a:moveTo>
                    <a:pt x="41279" y="738"/>
                  </a:moveTo>
                  <a:cubicBezTo>
                    <a:pt x="41412" y="811"/>
                    <a:pt x="41559" y="855"/>
                    <a:pt x="41721" y="855"/>
                  </a:cubicBezTo>
                  <a:cubicBezTo>
                    <a:pt x="41839" y="855"/>
                    <a:pt x="41972" y="826"/>
                    <a:pt x="42090" y="767"/>
                  </a:cubicBezTo>
                  <a:lnTo>
                    <a:pt x="44079" y="3228"/>
                  </a:lnTo>
                  <a:lnTo>
                    <a:pt x="29828" y="14885"/>
                  </a:lnTo>
                  <a:cubicBezTo>
                    <a:pt x="29681" y="14723"/>
                    <a:pt x="29475" y="14635"/>
                    <a:pt x="29254" y="14635"/>
                  </a:cubicBezTo>
                  <a:cubicBezTo>
                    <a:pt x="29136" y="14635"/>
                    <a:pt x="29033" y="14664"/>
                    <a:pt x="28929" y="14709"/>
                  </a:cubicBezTo>
                  <a:lnTo>
                    <a:pt x="28310" y="14222"/>
                  </a:lnTo>
                  <a:lnTo>
                    <a:pt x="41279" y="738"/>
                  </a:lnTo>
                  <a:close/>
                  <a:moveTo>
                    <a:pt x="5011" y="9108"/>
                  </a:moveTo>
                  <a:lnTo>
                    <a:pt x="10154" y="12012"/>
                  </a:lnTo>
                  <a:cubicBezTo>
                    <a:pt x="10125" y="12085"/>
                    <a:pt x="10095" y="12144"/>
                    <a:pt x="10080" y="12218"/>
                  </a:cubicBezTo>
                  <a:lnTo>
                    <a:pt x="1076" y="15770"/>
                  </a:lnTo>
                  <a:lnTo>
                    <a:pt x="5011" y="9108"/>
                  </a:lnTo>
                  <a:close/>
                  <a:moveTo>
                    <a:pt x="20544" y="8534"/>
                  </a:moveTo>
                  <a:lnTo>
                    <a:pt x="27721" y="14252"/>
                  </a:lnTo>
                  <a:lnTo>
                    <a:pt x="23403" y="18761"/>
                  </a:lnTo>
                  <a:cubicBezTo>
                    <a:pt x="23359" y="18761"/>
                    <a:pt x="23329" y="18747"/>
                    <a:pt x="23300" y="18747"/>
                  </a:cubicBezTo>
                  <a:cubicBezTo>
                    <a:pt x="23182" y="18747"/>
                    <a:pt x="23064" y="18776"/>
                    <a:pt x="22961" y="18820"/>
                  </a:cubicBezTo>
                  <a:lnTo>
                    <a:pt x="11598" y="12380"/>
                  </a:lnTo>
                  <a:cubicBezTo>
                    <a:pt x="11598" y="12277"/>
                    <a:pt x="11584" y="12174"/>
                    <a:pt x="11539" y="12071"/>
                  </a:cubicBezTo>
                  <a:lnTo>
                    <a:pt x="20544" y="8534"/>
                  </a:lnTo>
                  <a:close/>
                  <a:moveTo>
                    <a:pt x="28030" y="14502"/>
                  </a:moveTo>
                  <a:lnTo>
                    <a:pt x="28620" y="14974"/>
                  </a:lnTo>
                  <a:cubicBezTo>
                    <a:pt x="28458" y="15239"/>
                    <a:pt x="28443" y="15593"/>
                    <a:pt x="28605" y="15873"/>
                  </a:cubicBezTo>
                  <a:lnTo>
                    <a:pt x="24169" y="19513"/>
                  </a:lnTo>
                  <a:lnTo>
                    <a:pt x="24051" y="19454"/>
                  </a:lnTo>
                  <a:cubicBezTo>
                    <a:pt x="24037" y="19248"/>
                    <a:pt x="23933" y="19056"/>
                    <a:pt x="23786" y="18923"/>
                  </a:cubicBezTo>
                  <a:lnTo>
                    <a:pt x="28030" y="14502"/>
                  </a:lnTo>
                  <a:close/>
                  <a:moveTo>
                    <a:pt x="57549" y="10729"/>
                  </a:moveTo>
                  <a:lnTo>
                    <a:pt x="61366" y="15062"/>
                  </a:lnTo>
                  <a:cubicBezTo>
                    <a:pt x="61351" y="15269"/>
                    <a:pt x="61396" y="15475"/>
                    <a:pt x="61499" y="15637"/>
                  </a:cubicBezTo>
                  <a:lnTo>
                    <a:pt x="58153" y="19955"/>
                  </a:lnTo>
                  <a:lnTo>
                    <a:pt x="53437" y="14134"/>
                  </a:lnTo>
                  <a:cubicBezTo>
                    <a:pt x="53511" y="13927"/>
                    <a:pt x="53496" y="13692"/>
                    <a:pt x="53408" y="13485"/>
                  </a:cubicBezTo>
                  <a:lnTo>
                    <a:pt x="57549" y="10729"/>
                  </a:lnTo>
                  <a:close/>
                  <a:moveTo>
                    <a:pt x="44330" y="3538"/>
                  </a:moveTo>
                  <a:lnTo>
                    <a:pt x="52200" y="13250"/>
                  </a:lnTo>
                  <a:cubicBezTo>
                    <a:pt x="52008" y="13441"/>
                    <a:pt x="51920" y="13706"/>
                    <a:pt x="51964" y="13986"/>
                  </a:cubicBezTo>
                  <a:lnTo>
                    <a:pt x="38892" y="22681"/>
                  </a:lnTo>
                  <a:lnTo>
                    <a:pt x="30020" y="15593"/>
                  </a:lnTo>
                  <a:cubicBezTo>
                    <a:pt x="30035" y="15475"/>
                    <a:pt x="30035" y="15357"/>
                    <a:pt x="30005" y="15254"/>
                  </a:cubicBezTo>
                  <a:lnTo>
                    <a:pt x="44330" y="3538"/>
                  </a:lnTo>
                  <a:close/>
                  <a:moveTo>
                    <a:pt x="22695" y="20058"/>
                  </a:moveTo>
                  <a:cubicBezTo>
                    <a:pt x="22813" y="20206"/>
                    <a:pt x="22975" y="20294"/>
                    <a:pt x="23167" y="20323"/>
                  </a:cubicBezTo>
                  <a:lnTo>
                    <a:pt x="19733" y="23124"/>
                  </a:lnTo>
                  <a:lnTo>
                    <a:pt x="19733" y="23124"/>
                  </a:lnTo>
                  <a:lnTo>
                    <a:pt x="22695" y="20058"/>
                  </a:lnTo>
                  <a:close/>
                  <a:moveTo>
                    <a:pt x="29858" y="15961"/>
                  </a:moveTo>
                  <a:lnTo>
                    <a:pt x="38553" y="22902"/>
                  </a:lnTo>
                  <a:lnTo>
                    <a:pt x="35340" y="25054"/>
                  </a:lnTo>
                  <a:cubicBezTo>
                    <a:pt x="35207" y="24921"/>
                    <a:pt x="35016" y="24848"/>
                    <a:pt x="34824" y="24848"/>
                  </a:cubicBezTo>
                  <a:cubicBezTo>
                    <a:pt x="34559" y="24848"/>
                    <a:pt x="34323" y="24980"/>
                    <a:pt x="34176" y="25201"/>
                  </a:cubicBezTo>
                  <a:lnTo>
                    <a:pt x="24538" y="19734"/>
                  </a:lnTo>
                  <a:lnTo>
                    <a:pt x="28900" y="16153"/>
                  </a:lnTo>
                  <a:cubicBezTo>
                    <a:pt x="29018" y="16197"/>
                    <a:pt x="29136" y="16226"/>
                    <a:pt x="29254" y="16226"/>
                  </a:cubicBezTo>
                  <a:cubicBezTo>
                    <a:pt x="29268" y="16227"/>
                    <a:pt x="29283" y="16228"/>
                    <a:pt x="29298" y="16228"/>
                  </a:cubicBezTo>
                  <a:cubicBezTo>
                    <a:pt x="29517" y="16228"/>
                    <a:pt x="29720" y="16127"/>
                    <a:pt x="29858" y="15961"/>
                  </a:cubicBezTo>
                  <a:close/>
                  <a:moveTo>
                    <a:pt x="38892" y="23168"/>
                  </a:moveTo>
                  <a:lnTo>
                    <a:pt x="47189" y="29785"/>
                  </a:lnTo>
                  <a:lnTo>
                    <a:pt x="35591" y="25806"/>
                  </a:lnTo>
                  <a:cubicBezTo>
                    <a:pt x="35605" y="25658"/>
                    <a:pt x="35605" y="25511"/>
                    <a:pt x="35561" y="25378"/>
                  </a:cubicBezTo>
                  <a:lnTo>
                    <a:pt x="38892" y="23168"/>
                  </a:lnTo>
                  <a:close/>
                  <a:moveTo>
                    <a:pt x="52126" y="14355"/>
                  </a:moveTo>
                  <a:cubicBezTo>
                    <a:pt x="52264" y="14534"/>
                    <a:pt x="52467" y="14636"/>
                    <a:pt x="52686" y="14636"/>
                  </a:cubicBezTo>
                  <a:cubicBezTo>
                    <a:pt x="52700" y="14636"/>
                    <a:pt x="52715" y="14636"/>
                    <a:pt x="52730" y="14635"/>
                  </a:cubicBezTo>
                  <a:cubicBezTo>
                    <a:pt x="52748" y="14636"/>
                    <a:pt x="52766" y="14637"/>
                    <a:pt x="52784" y="14637"/>
                  </a:cubicBezTo>
                  <a:cubicBezTo>
                    <a:pt x="52942" y="14637"/>
                    <a:pt x="53097" y="14579"/>
                    <a:pt x="53216" y="14473"/>
                  </a:cubicBezTo>
                  <a:lnTo>
                    <a:pt x="57918" y="20279"/>
                  </a:lnTo>
                  <a:lnTo>
                    <a:pt x="49989" y="30536"/>
                  </a:lnTo>
                  <a:cubicBezTo>
                    <a:pt x="49873" y="30459"/>
                    <a:pt x="49735" y="30416"/>
                    <a:pt x="49594" y="30416"/>
                  </a:cubicBezTo>
                  <a:cubicBezTo>
                    <a:pt x="49576" y="30416"/>
                    <a:pt x="49558" y="30416"/>
                    <a:pt x="49541" y="30418"/>
                  </a:cubicBezTo>
                  <a:lnTo>
                    <a:pt x="49541" y="30418"/>
                  </a:lnTo>
                  <a:cubicBezTo>
                    <a:pt x="49522" y="30416"/>
                    <a:pt x="49503" y="30415"/>
                    <a:pt x="49484" y="30415"/>
                  </a:cubicBezTo>
                  <a:cubicBezTo>
                    <a:pt x="49388" y="30415"/>
                    <a:pt x="49293" y="30441"/>
                    <a:pt x="49208" y="30477"/>
                  </a:cubicBezTo>
                  <a:lnTo>
                    <a:pt x="48309" y="30168"/>
                  </a:lnTo>
                  <a:lnTo>
                    <a:pt x="39231" y="22932"/>
                  </a:lnTo>
                  <a:lnTo>
                    <a:pt x="52126" y="14355"/>
                  </a:lnTo>
                  <a:close/>
                  <a:moveTo>
                    <a:pt x="24199" y="19984"/>
                  </a:moveTo>
                  <a:lnTo>
                    <a:pt x="34058" y="25585"/>
                  </a:lnTo>
                  <a:cubicBezTo>
                    <a:pt x="34058" y="25614"/>
                    <a:pt x="34058" y="25644"/>
                    <a:pt x="34058" y="25688"/>
                  </a:cubicBezTo>
                  <a:lnTo>
                    <a:pt x="11038" y="32261"/>
                  </a:lnTo>
                  <a:lnTo>
                    <a:pt x="11009" y="32202"/>
                  </a:lnTo>
                  <a:lnTo>
                    <a:pt x="17420" y="25540"/>
                  </a:lnTo>
                  <a:lnTo>
                    <a:pt x="24199" y="19984"/>
                  </a:lnTo>
                  <a:close/>
                  <a:moveTo>
                    <a:pt x="14826" y="27648"/>
                  </a:moveTo>
                  <a:lnTo>
                    <a:pt x="10758" y="31892"/>
                  </a:lnTo>
                  <a:cubicBezTo>
                    <a:pt x="10626" y="31789"/>
                    <a:pt x="10463" y="31745"/>
                    <a:pt x="10301" y="31745"/>
                  </a:cubicBezTo>
                  <a:cubicBezTo>
                    <a:pt x="9727" y="31745"/>
                    <a:pt x="9476" y="32246"/>
                    <a:pt x="9550" y="32688"/>
                  </a:cubicBezTo>
                  <a:lnTo>
                    <a:pt x="8931" y="32865"/>
                  </a:lnTo>
                  <a:cubicBezTo>
                    <a:pt x="8946" y="32732"/>
                    <a:pt x="8946" y="32600"/>
                    <a:pt x="8931" y="32482"/>
                  </a:cubicBezTo>
                  <a:lnTo>
                    <a:pt x="14826" y="27648"/>
                  </a:lnTo>
                  <a:close/>
                  <a:moveTo>
                    <a:pt x="9609" y="33086"/>
                  </a:moveTo>
                  <a:lnTo>
                    <a:pt x="9329" y="33381"/>
                  </a:lnTo>
                  <a:lnTo>
                    <a:pt x="9093" y="33233"/>
                  </a:lnTo>
                  <a:lnTo>
                    <a:pt x="9609" y="33086"/>
                  </a:lnTo>
                  <a:close/>
                  <a:moveTo>
                    <a:pt x="61808" y="15887"/>
                  </a:moveTo>
                  <a:cubicBezTo>
                    <a:pt x="61911" y="15932"/>
                    <a:pt x="62015" y="15961"/>
                    <a:pt x="62133" y="15961"/>
                  </a:cubicBezTo>
                  <a:lnTo>
                    <a:pt x="62162" y="15961"/>
                  </a:lnTo>
                  <a:lnTo>
                    <a:pt x="73230" y="28517"/>
                  </a:lnTo>
                  <a:cubicBezTo>
                    <a:pt x="73009" y="28783"/>
                    <a:pt x="72964" y="29136"/>
                    <a:pt x="73097" y="29446"/>
                  </a:cubicBezTo>
                  <a:lnTo>
                    <a:pt x="69162" y="33528"/>
                  </a:lnTo>
                  <a:lnTo>
                    <a:pt x="58419" y="20264"/>
                  </a:lnTo>
                  <a:lnTo>
                    <a:pt x="61808" y="15887"/>
                  </a:lnTo>
                  <a:close/>
                  <a:moveTo>
                    <a:pt x="58168" y="20589"/>
                  </a:moveTo>
                  <a:lnTo>
                    <a:pt x="68882" y="33823"/>
                  </a:lnTo>
                  <a:lnTo>
                    <a:pt x="66406" y="36402"/>
                  </a:lnTo>
                  <a:lnTo>
                    <a:pt x="50239" y="30846"/>
                  </a:lnTo>
                  <a:lnTo>
                    <a:pt x="58168" y="20589"/>
                  </a:lnTo>
                  <a:close/>
                  <a:moveTo>
                    <a:pt x="69133" y="34132"/>
                  </a:moveTo>
                  <a:lnTo>
                    <a:pt x="72743" y="38568"/>
                  </a:lnTo>
                  <a:lnTo>
                    <a:pt x="66819" y="36549"/>
                  </a:lnTo>
                  <a:lnTo>
                    <a:pt x="69133" y="34132"/>
                  </a:lnTo>
                  <a:close/>
                  <a:moveTo>
                    <a:pt x="35429" y="26174"/>
                  </a:moveTo>
                  <a:lnTo>
                    <a:pt x="48117" y="30536"/>
                  </a:lnTo>
                  <a:lnTo>
                    <a:pt x="48795" y="31067"/>
                  </a:lnTo>
                  <a:cubicBezTo>
                    <a:pt x="48751" y="31317"/>
                    <a:pt x="48810" y="31568"/>
                    <a:pt x="48972" y="31774"/>
                  </a:cubicBezTo>
                  <a:lnTo>
                    <a:pt x="48987" y="31774"/>
                  </a:lnTo>
                  <a:lnTo>
                    <a:pt x="43077" y="38612"/>
                  </a:lnTo>
                  <a:lnTo>
                    <a:pt x="35296" y="26292"/>
                  </a:lnTo>
                  <a:cubicBezTo>
                    <a:pt x="35340" y="26263"/>
                    <a:pt x="35384" y="26218"/>
                    <a:pt x="35429" y="26174"/>
                  </a:cubicBezTo>
                  <a:close/>
                  <a:moveTo>
                    <a:pt x="34117" y="26086"/>
                  </a:moveTo>
                  <a:lnTo>
                    <a:pt x="21472" y="40735"/>
                  </a:lnTo>
                  <a:lnTo>
                    <a:pt x="9682" y="33587"/>
                  </a:lnTo>
                  <a:lnTo>
                    <a:pt x="9992" y="33263"/>
                  </a:lnTo>
                  <a:cubicBezTo>
                    <a:pt x="10095" y="33307"/>
                    <a:pt x="10213" y="33322"/>
                    <a:pt x="10316" y="33322"/>
                  </a:cubicBezTo>
                  <a:cubicBezTo>
                    <a:pt x="10326" y="33322"/>
                    <a:pt x="10335" y="33322"/>
                    <a:pt x="10345" y="33322"/>
                  </a:cubicBezTo>
                  <a:cubicBezTo>
                    <a:pt x="10716" y="33322"/>
                    <a:pt x="11039" y="33046"/>
                    <a:pt x="11068" y="32659"/>
                  </a:cubicBezTo>
                  <a:lnTo>
                    <a:pt x="34117" y="26086"/>
                  </a:lnTo>
                  <a:close/>
                  <a:moveTo>
                    <a:pt x="50298" y="31288"/>
                  </a:moveTo>
                  <a:lnTo>
                    <a:pt x="66097" y="36711"/>
                  </a:lnTo>
                  <a:lnTo>
                    <a:pt x="61027" y="41987"/>
                  </a:lnTo>
                  <a:cubicBezTo>
                    <a:pt x="60895" y="41869"/>
                    <a:pt x="60718" y="41810"/>
                    <a:pt x="60541" y="41810"/>
                  </a:cubicBezTo>
                  <a:cubicBezTo>
                    <a:pt x="60379" y="41810"/>
                    <a:pt x="60231" y="41855"/>
                    <a:pt x="60099" y="41943"/>
                  </a:cubicBezTo>
                  <a:lnTo>
                    <a:pt x="50122" y="31730"/>
                  </a:lnTo>
                  <a:cubicBezTo>
                    <a:pt x="50225" y="31597"/>
                    <a:pt x="50284" y="31450"/>
                    <a:pt x="50298" y="31288"/>
                  </a:cubicBezTo>
                  <a:close/>
                  <a:moveTo>
                    <a:pt x="66509" y="36859"/>
                  </a:moveTo>
                  <a:lnTo>
                    <a:pt x="72773" y="39010"/>
                  </a:lnTo>
                  <a:cubicBezTo>
                    <a:pt x="72788" y="39055"/>
                    <a:pt x="72788" y="39114"/>
                    <a:pt x="72802" y="39158"/>
                  </a:cubicBezTo>
                  <a:lnTo>
                    <a:pt x="64225" y="46173"/>
                  </a:lnTo>
                  <a:lnTo>
                    <a:pt x="61175" y="43063"/>
                  </a:lnTo>
                  <a:cubicBezTo>
                    <a:pt x="61307" y="42827"/>
                    <a:pt x="61337" y="42562"/>
                    <a:pt x="61263" y="42326"/>
                  </a:cubicBezTo>
                  <a:lnTo>
                    <a:pt x="66509" y="36859"/>
                  </a:lnTo>
                  <a:close/>
                  <a:moveTo>
                    <a:pt x="34426" y="26336"/>
                  </a:moveTo>
                  <a:cubicBezTo>
                    <a:pt x="34529" y="26400"/>
                    <a:pt x="34643" y="26442"/>
                    <a:pt x="34768" y="26442"/>
                  </a:cubicBezTo>
                  <a:cubicBezTo>
                    <a:pt x="34786" y="26442"/>
                    <a:pt x="34805" y="26441"/>
                    <a:pt x="34824" y="26439"/>
                  </a:cubicBezTo>
                  <a:lnTo>
                    <a:pt x="34913" y="26439"/>
                  </a:lnTo>
                  <a:lnTo>
                    <a:pt x="42812" y="38922"/>
                  </a:lnTo>
                  <a:lnTo>
                    <a:pt x="34456" y="48604"/>
                  </a:lnTo>
                  <a:lnTo>
                    <a:pt x="21811" y="40941"/>
                  </a:lnTo>
                  <a:lnTo>
                    <a:pt x="34426" y="26336"/>
                  </a:lnTo>
                  <a:close/>
                  <a:moveTo>
                    <a:pt x="72581" y="39850"/>
                  </a:moveTo>
                  <a:lnTo>
                    <a:pt x="67099" y="49120"/>
                  </a:lnTo>
                  <a:lnTo>
                    <a:pt x="64505" y="46453"/>
                  </a:lnTo>
                  <a:lnTo>
                    <a:pt x="72581" y="39850"/>
                  </a:lnTo>
                  <a:close/>
                  <a:moveTo>
                    <a:pt x="9402" y="33896"/>
                  </a:moveTo>
                  <a:lnTo>
                    <a:pt x="21207" y="41059"/>
                  </a:lnTo>
                  <a:lnTo>
                    <a:pt x="13249" y="50284"/>
                  </a:lnTo>
                  <a:lnTo>
                    <a:pt x="1371" y="43078"/>
                  </a:lnTo>
                  <a:cubicBezTo>
                    <a:pt x="1430" y="42827"/>
                    <a:pt x="1371" y="42562"/>
                    <a:pt x="1238" y="42356"/>
                  </a:cubicBezTo>
                  <a:lnTo>
                    <a:pt x="9402" y="33896"/>
                  </a:lnTo>
                  <a:close/>
                  <a:moveTo>
                    <a:pt x="49797" y="31951"/>
                  </a:moveTo>
                  <a:lnTo>
                    <a:pt x="59848" y="42253"/>
                  </a:lnTo>
                  <a:cubicBezTo>
                    <a:pt x="59716" y="42533"/>
                    <a:pt x="59760" y="42872"/>
                    <a:pt x="59937" y="43122"/>
                  </a:cubicBezTo>
                  <a:lnTo>
                    <a:pt x="51463" y="51920"/>
                  </a:lnTo>
                  <a:lnTo>
                    <a:pt x="43298" y="38966"/>
                  </a:lnTo>
                  <a:lnTo>
                    <a:pt x="49326" y="31966"/>
                  </a:lnTo>
                  <a:cubicBezTo>
                    <a:pt x="49385" y="31981"/>
                    <a:pt x="49458" y="31995"/>
                    <a:pt x="49532" y="31995"/>
                  </a:cubicBezTo>
                  <a:cubicBezTo>
                    <a:pt x="49621" y="31995"/>
                    <a:pt x="49709" y="31981"/>
                    <a:pt x="49797" y="31951"/>
                  </a:cubicBezTo>
                  <a:close/>
                  <a:moveTo>
                    <a:pt x="60880" y="43328"/>
                  </a:moveTo>
                  <a:lnTo>
                    <a:pt x="63930" y="46423"/>
                  </a:lnTo>
                  <a:lnTo>
                    <a:pt x="53423" y="55015"/>
                  </a:lnTo>
                  <a:lnTo>
                    <a:pt x="51684" y="52274"/>
                  </a:lnTo>
                  <a:lnTo>
                    <a:pt x="60261" y="43358"/>
                  </a:lnTo>
                  <a:cubicBezTo>
                    <a:pt x="60349" y="43387"/>
                    <a:pt x="60438" y="43402"/>
                    <a:pt x="60541" y="43402"/>
                  </a:cubicBezTo>
                  <a:cubicBezTo>
                    <a:pt x="60659" y="43402"/>
                    <a:pt x="60777" y="43387"/>
                    <a:pt x="60880" y="43328"/>
                  </a:cubicBezTo>
                  <a:close/>
                  <a:moveTo>
                    <a:pt x="43033" y="39290"/>
                  </a:moveTo>
                  <a:lnTo>
                    <a:pt x="51197" y="52215"/>
                  </a:lnTo>
                  <a:lnTo>
                    <a:pt x="47646" y="55899"/>
                  </a:lnTo>
                  <a:cubicBezTo>
                    <a:pt x="47526" y="55793"/>
                    <a:pt x="47372" y="55735"/>
                    <a:pt x="47213" y="55735"/>
                  </a:cubicBezTo>
                  <a:cubicBezTo>
                    <a:pt x="47195" y="55735"/>
                    <a:pt x="47177" y="55736"/>
                    <a:pt x="47159" y="55737"/>
                  </a:cubicBezTo>
                  <a:cubicBezTo>
                    <a:pt x="47145" y="55736"/>
                    <a:pt x="47130" y="55736"/>
                    <a:pt x="47115" y="55736"/>
                  </a:cubicBezTo>
                  <a:cubicBezTo>
                    <a:pt x="46924" y="55736"/>
                    <a:pt x="46736" y="55823"/>
                    <a:pt x="46599" y="55973"/>
                  </a:cubicBezTo>
                  <a:lnTo>
                    <a:pt x="34810" y="48825"/>
                  </a:lnTo>
                  <a:lnTo>
                    <a:pt x="43033" y="39290"/>
                  </a:lnTo>
                  <a:close/>
                  <a:moveTo>
                    <a:pt x="51404" y="52569"/>
                  </a:moveTo>
                  <a:lnTo>
                    <a:pt x="53099" y="55266"/>
                  </a:lnTo>
                  <a:lnTo>
                    <a:pt x="49842" y="57933"/>
                  </a:lnTo>
                  <a:lnTo>
                    <a:pt x="47896" y="56754"/>
                  </a:lnTo>
                  <a:cubicBezTo>
                    <a:pt x="47940" y="56577"/>
                    <a:pt x="47940" y="56400"/>
                    <a:pt x="47882" y="56238"/>
                  </a:cubicBezTo>
                  <a:lnTo>
                    <a:pt x="51404" y="52569"/>
                  </a:lnTo>
                  <a:close/>
                  <a:moveTo>
                    <a:pt x="21561" y="41265"/>
                  </a:moveTo>
                  <a:lnTo>
                    <a:pt x="34191" y="48914"/>
                  </a:lnTo>
                  <a:lnTo>
                    <a:pt x="26232" y="58154"/>
                  </a:lnTo>
                  <a:lnTo>
                    <a:pt x="13588" y="50491"/>
                  </a:lnTo>
                  <a:lnTo>
                    <a:pt x="21561" y="41265"/>
                  </a:lnTo>
                  <a:close/>
                  <a:moveTo>
                    <a:pt x="67187" y="49783"/>
                  </a:moveTo>
                  <a:lnTo>
                    <a:pt x="73097" y="55826"/>
                  </a:lnTo>
                  <a:cubicBezTo>
                    <a:pt x="72964" y="55988"/>
                    <a:pt x="72891" y="56194"/>
                    <a:pt x="72891" y="56400"/>
                  </a:cubicBezTo>
                  <a:lnTo>
                    <a:pt x="61307" y="59716"/>
                  </a:lnTo>
                  <a:lnTo>
                    <a:pt x="67187" y="49783"/>
                  </a:lnTo>
                  <a:close/>
                  <a:moveTo>
                    <a:pt x="64196" y="46703"/>
                  </a:moveTo>
                  <a:lnTo>
                    <a:pt x="66893" y="49474"/>
                  </a:lnTo>
                  <a:lnTo>
                    <a:pt x="60747" y="59864"/>
                  </a:lnTo>
                  <a:lnTo>
                    <a:pt x="57137" y="60895"/>
                  </a:lnTo>
                  <a:lnTo>
                    <a:pt x="53629" y="55339"/>
                  </a:lnTo>
                  <a:lnTo>
                    <a:pt x="64196" y="46703"/>
                  </a:lnTo>
                  <a:close/>
                  <a:moveTo>
                    <a:pt x="53305" y="55605"/>
                  </a:moveTo>
                  <a:lnTo>
                    <a:pt x="56739" y="61013"/>
                  </a:lnTo>
                  <a:lnTo>
                    <a:pt x="56223" y="61161"/>
                  </a:lnTo>
                  <a:cubicBezTo>
                    <a:pt x="56085" y="61009"/>
                    <a:pt x="55882" y="60909"/>
                    <a:pt x="55675" y="60909"/>
                  </a:cubicBezTo>
                  <a:cubicBezTo>
                    <a:pt x="55661" y="60909"/>
                    <a:pt x="55647" y="60909"/>
                    <a:pt x="55633" y="60910"/>
                  </a:cubicBezTo>
                  <a:cubicBezTo>
                    <a:pt x="55618" y="60909"/>
                    <a:pt x="55603" y="60908"/>
                    <a:pt x="55588" y="60908"/>
                  </a:cubicBezTo>
                  <a:cubicBezTo>
                    <a:pt x="55397" y="60908"/>
                    <a:pt x="55210" y="60994"/>
                    <a:pt x="55073" y="61131"/>
                  </a:cubicBezTo>
                  <a:lnTo>
                    <a:pt x="50195" y="58154"/>
                  </a:lnTo>
                  <a:lnTo>
                    <a:pt x="53305" y="55605"/>
                  </a:lnTo>
                  <a:close/>
                  <a:moveTo>
                    <a:pt x="56945" y="61367"/>
                  </a:moveTo>
                  <a:lnTo>
                    <a:pt x="57859" y="62811"/>
                  </a:lnTo>
                  <a:lnTo>
                    <a:pt x="56370" y="61897"/>
                  </a:lnTo>
                  <a:cubicBezTo>
                    <a:pt x="56400" y="61780"/>
                    <a:pt x="56400" y="61662"/>
                    <a:pt x="56385" y="61529"/>
                  </a:cubicBezTo>
                  <a:lnTo>
                    <a:pt x="56945" y="61367"/>
                  </a:lnTo>
                  <a:close/>
                  <a:moveTo>
                    <a:pt x="60452" y="60365"/>
                  </a:moveTo>
                  <a:lnTo>
                    <a:pt x="58713" y="63327"/>
                  </a:lnTo>
                  <a:lnTo>
                    <a:pt x="58625" y="63268"/>
                  </a:lnTo>
                  <a:lnTo>
                    <a:pt x="57358" y="61249"/>
                  </a:lnTo>
                  <a:lnTo>
                    <a:pt x="60452" y="60365"/>
                  </a:lnTo>
                  <a:close/>
                  <a:moveTo>
                    <a:pt x="49886" y="58419"/>
                  </a:moveTo>
                  <a:lnTo>
                    <a:pt x="54896" y="61470"/>
                  </a:lnTo>
                  <a:cubicBezTo>
                    <a:pt x="54882" y="61500"/>
                    <a:pt x="54882" y="61514"/>
                    <a:pt x="54882" y="61544"/>
                  </a:cubicBezTo>
                  <a:lnTo>
                    <a:pt x="41309" y="65420"/>
                  </a:lnTo>
                  <a:lnTo>
                    <a:pt x="49886" y="58419"/>
                  </a:lnTo>
                  <a:close/>
                  <a:moveTo>
                    <a:pt x="34544" y="49120"/>
                  </a:moveTo>
                  <a:lnTo>
                    <a:pt x="46423" y="56327"/>
                  </a:lnTo>
                  <a:cubicBezTo>
                    <a:pt x="46364" y="56562"/>
                    <a:pt x="46408" y="56828"/>
                    <a:pt x="46555" y="57034"/>
                  </a:cubicBezTo>
                  <a:lnTo>
                    <a:pt x="38391" y="65523"/>
                  </a:lnTo>
                  <a:lnTo>
                    <a:pt x="26586" y="58360"/>
                  </a:lnTo>
                  <a:lnTo>
                    <a:pt x="34544" y="49120"/>
                  </a:lnTo>
                  <a:close/>
                  <a:moveTo>
                    <a:pt x="47690" y="57108"/>
                  </a:moveTo>
                  <a:lnTo>
                    <a:pt x="49517" y="58213"/>
                  </a:lnTo>
                  <a:lnTo>
                    <a:pt x="40351" y="65700"/>
                  </a:lnTo>
                  <a:lnTo>
                    <a:pt x="39467" y="65950"/>
                  </a:lnTo>
                  <a:cubicBezTo>
                    <a:pt x="39393" y="65950"/>
                    <a:pt x="39334" y="65980"/>
                    <a:pt x="39275" y="65994"/>
                  </a:cubicBezTo>
                  <a:lnTo>
                    <a:pt x="39201" y="66024"/>
                  </a:lnTo>
                  <a:lnTo>
                    <a:pt x="38744" y="65729"/>
                  </a:lnTo>
                  <a:lnTo>
                    <a:pt x="46879" y="57270"/>
                  </a:lnTo>
                  <a:cubicBezTo>
                    <a:pt x="46968" y="57299"/>
                    <a:pt x="47071" y="57314"/>
                    <a:pt x="47159" y="57314"/>
                  </a:cubicBezTo>
                  <a:cubicBezTo>
                    <a:pt x="47366" y="57314"/>
                    <a:pt x="47557" y="57240"/>
                    <a:pt x="47690" y="57108"/>
                  </a:cubicBezTo>
                  <a:close/>
                  <a:moveTo>
                    <a:pt x="38464" y="66024"/>
                  </a:moveTo>
                  <a:lnTo>
                    <a:pt x="38700" y="66171"/>
                  </a:lnTo>
                  <a:lnTo>
                    <a:pt x="38184" y="66319"/>
                  </a:lnTo>
                  <a:lnTo>
                    <a:pt x="38464" y="66024"/>
                  </a:lnTo>
                  <a:close/>
                  <a:moveTo>
                    <a:pt x="38862" y="66525"/>
                  </a:moveTo>
                  <a:lnTo>
                    <a:pt x="38862" y="66525"/>
                  </a:lnTo>
                  <a:cubicBezTo>
                    <a:pt x="38818" y="66658"/>
                    <a:pt x="38818" y="66790"/>
                    <a:pt x="38848" y="66923"/>
                  </a:cubicBezTo>
                  <a:lnTo>
                    <a:pt x="32938" y="71757"/>
                  </a:lnTo>
                  <a:lnTo>
                    <a:pt x="37020" y="67512"/>
                  </a:lnTo>
                  <a:cubicBezTo>
                    <a:pt x="37153" y="67601"/>
                    <a:pt x="37315" y="67660"/>
                    <a:pt x="37477" y="67660"/>
                  </a:cubicBezTo>
                  <a:cubicBezTo>
                    <a:pt x="38052" y="67660"/>
                    <a:pt x="38302" y="67144"/>
                    <a:pt x="38229" y="66702"/>
                  </a:cubicBezTo>
                  <a:lnTo>
                    <a:pt x="38862" y="66525"/>
                  </a:lnTo>
                  <a:close/>
                  <a:moveTo>
                    <a:pt x="13323" y="50785"/>
                  </a:moveTo>
                  <a:lnTo>
                    <a:pt x="25967" y="58449"/>
                  </a:lnTo>
                  <a:lnTo>
                    <a:pt x="13352" y="73068"/>
                  </a:lnTo>
                  <a:cubicBezTo>
                    <a:pt x="13234" y="72995"/>
                    <a:pt x="13101" y="72965"/>
                    <a:pt x="12954" y="72965"/>
                  </a:cubicBezTo>
                  <a:lnTo>
                    <a:pt x="12866" y="72965"/>
                  </a:lnTo>
                  <a:lnTo>
                    <a:pt x="4981" y="60468"/>
                  </a:lnTo>
                  <a:lnTo>
                    <a:pt x="13323" y="50785"/>
                  </a:lnTo>
                  <a:close/>
                  <a:moveTo>
                    <a:pt x="26306" y="58670"/>
                  </a:moveTo>
                  <a:lnTo>
                    <a:pt x="38096" y="65818"/>
                  </a:lnTo>
                  <a:lnTo>
                    <a:pt x="37786" y="66142"/>
                  </a:lnTo>
                  <a:cubicBezTo>
                    <a:pt x="37683" y="66098"/>
                    <a:pt x="37580" y="66068"/>
                    <a:pt x="37462" y="66068"/>
                  </a:cubicBezTo>
                  <a:cubicBezTo>
                    <a:pt x="37079" y="66068"/>
                    <a:pt x="36755" y="66348"/>
                    <a:pt x="36711" y="66731"/>
                  </a:cubicBezTo>
                  <a:lnTo>
                    <a:pt x="13676" y="73319"/>
                  </a:lnTo>
                  <a:lnTo>
                    <a:pt x="26306" y="58670"/>
                  </a:lnTo>
                  <a:close/>
                  <a:moveTo>
                    <a:pt x="54911" y="61942"/>
                  </a:moveTo>
                  <a:cubicBezTo>
                    <a:pt x="54983" y="62270"/>
                    <a:pt x="55275" y="62488"/>
                    <a:pt x="55615" y="62488"/>
                  </a:cubicBezTo>
                  <a:cubicBezTo>
                    <a:pt x="55626" y="62488"/>
                    <a:pt x="55637" y="62487"/>
                    <a:pt x="55648" y="62487"/>
                  </a:cubicBezTo>
                  <a:cubicBezTo>
                    <a:pt x="55854" y="62487"/>
                    <a:pt x="56046" y="62413"/>
                    <a:pt x="56193" y="62251"/>
                  </a:cubicBezTo>
                  <a:lnTo>
                    <a:pt x="58345" y="63563"/>
                  </a:lnTo>
                  <a:cubicBezTo>
                    <a:pt x="58212" y="63740"/>
                    <a:pt x="58153" y="63975"/>
                    <a:pt x="58198" y="64196"/>
                  </a:cubicBezTo>
                  <a:lnTo>
                    <a:pt x="52686" y="73525"/>
                  </a:lnTo>
                  <a:cubicBezTo>
                    <a:pt x="52612" y="73496"/>
                    <a:pt x="52524" y="73496"/>
                    <a:pt x="52450" y="73496"/>
                  </a:cubicBezTo>
                  <a:cubicBezTo>
                    <a:pt x="52435" y="73495"/>
                    <a:pt x="52420" y="73494"/>
                    <a:pt x="52405" y="73494"/>
                  </a:cubicBezTo>
                  <a:cubicBezTo>
                    <a:pt x="52216" y="73494"/>
                    <a:pt x="52041" y="73580"/>
                    <a:pt x="51905" y="73717"/>
                  </a:cubicBezTo>
                  <a:lnTo>
                    <a:pt x="40365" y="66717"/>
                  </a:lnTo>
                  <a:cubicBezTo>
                    <a:pt x="40365" y="66569"/>
                    <a:pt x="40321" y="66422"/>
                    <a:pt x="40248" y="66289"/>
                  </a:cubicBezTo>
                  <a:lnTo>
                    <a:pt x="40542" y="66053"/>
                  </a:lnTo>
                  <a:lnTo>
                    <a:pt x="54911" y="61942"/>
                  </a:lnTo>
                  <a:close/>
                  <a:moveTo>
                    <a:pt x="59671" y="64359"/>
                  </a:moveTo>
                  <a:lnTo>
                    <a:pt x="59671" y="64373"/>
                  </a:lnTo>
                  <a:lnTo>
                    <a:pt x="72979" y="72449"/>
                  </a:lnTo>
                  <a:cubicBezTo>
                    <a:pt x="72920" y="72582"/>
                    <a:pt x="72891" y="72744"/>
                    <a:pt x="72905" y="72906"/>
                  </a:cubicBezTo>
                  <a:lnTo>
                    <a:pt x="66333" y="75485"/>
                  </a:lnTo>
                  <a:lnTo>
                    <a:pt x="59509" y="64653"/>
                  </a:lnTo>
                  <a:cubicBezTo>
                    <a:pt x="59583" y="64565"/>
                    <a:pt x="59627" y="64476"/>
                    <a:pt x="59671" y="64359"/>
                  </a:cubicBezTo>
                  <a:close/>
                  <a:moveTo>
                    <a:pt x="604" y="69605"/>
                  </a:moveTo>
                  <a:lnTo>
                    <a:pt x="12202" y="73599"/>
                  </a:lnTo>
                  <a:cubicBezTo>
                    <a:pt x="12173" y="73731"/>
                    <a:pt x="12188" y="73879"/>
                    <a:pt x="12232" y="74026"/>
                  </a:cubicBezTo>
                  <a:lnTo>
                    <a:pt x="8916" y="76237"/>
                  </a:lnTo>
                  <a:lnTo>
                    <a:pt x="604" y="69605"/>
                  </a:lnTo>
                  <a:close/>
                  <a:moveTo>
                    <a:pt x="58404" y="64653"/>
                  </a:moveTo>
                  <a:cubicBezTo>
                    <a:pt x="58537" y="64801"/>
                    <a:pt x="58743" y="64889"/>
                    <a:pt x="58949" y="64889"/>
                  </a:cubicBezTo>
                  <a:cubicBezTo>
                    <a:pt x="59023" y="64889"/>
                    <a:pt x="59082" y="64874"/>
                    <a:pt x="59156" y="64860"/>
                  </a:cubicBezTo>
                  <a:lnTo>
                    <a:pt x="65964" y="75633"/>
                  </a:lnTo>
                  <a:lnTo>
                    <a:pt x="59347" y="78241"/>
                  </a:lnTo>
                  <a:lnTo>
                    <a:pt x="53202" y="74498"/>
                  </a:lnTo>
                  <a:cubicBezTo>
                    <a:pt x="53261" y="74233"/>
                    <a:pt x="53202" y="73938"/>
                    <a:pt x="53025" y="73731"/>
                  </a:cubicBezTo>
                  <a:lnTo>
                    <a:pt x="58404" y="64653"/>
                  </a:lnTo>
                  <a:close/>
                  <a:moveTo>
                    <a:pt x="28045" y="76281"/>
                  </a:moveTo>
                  <a:lnTo>
                    <a:pt x="25083" y="79346"/>
                  </a:lnTo>
                  <a:cubicBezTo>
                    <a:pt x="24965" y="79199"/>
                    <a:pt x="24803" y="79096"/>
                    <a:pt x="24611" y="79081"/>
                  </a:cubicBezTo>
                  <a:lnTo>
                    <a:pt x="28045" y="76281"/>
                  </a:lnTo>
                  <a:close/>
                  <a:moveTo>
                    <a:pt x="36740" y="67144"/>
                  </a:moveTo>
                  <a:cubicBezTo>
                    <a:pt x="36740" y="67159"/>
                    <a:pt x="36755" y="67173"/>
                    <a:pt x="36770" y="67203"/>
                  </a:cubicBezTo>
                  <a:lnTo>
                    <a:pt x="30359" y="73864"/>
                  </a:lnTo>
                  <a:lnTo>
                    <a:pt x="23580" y="79405"/>
                  </a:lnTo>
                  <a:lnTo>
                    <a:pt x="13720" y="73820"/>
                  </a:lnTo>
                  <a:cubicBezTo>
                    <a:pt x="13720" y="73776"/>
                    <a:pt x="13720" y="73746"/>
                    <a:pt x="13720" y="73717"/>
                  </a:cubicBezTo>
                  <a:lnTo>
                    <a:pt x="36740" y="67144"/>
                  </a:lnTo>
                  <a:close/>
                  <a:moveTo>
                    <a:pt x="73023" y="73289"/>
                  </a:moveTo>
                  <a:cubicBezTo>
                    <a:pt x="73068" y="73363"/>
                    <a:pt x="73127" y="73422"/>
                    <a:pt x="73200" y="73481"/>
                  </a:cubicBezTo>
                  <a:lnTo>
                    <a:pt x="69310" y="80201"/>
                  </a:lnTo>
                  <a:lnTo>
                    <a:pt x="66554" y="75824"/>
                  </a:lnTo>
                  <a:lnTo>
                    <a:pt x="73023" y="73289"/>
                  </a:lnTo>
                  <a:close/>
                  <a:moveTo>
                    <a:pt x="53010" y="74852"/>
                  </a:moveTo>
                  <a:lnTo>
                    <a:pt x="58890" y="78418"/>
                  </a:lnTo>
                  <a:lnTo>
                    <a:pt x="47631" y="82839"/>
                  </a:lnTo>
                  <a:lnTo>
                    <a:pt x="52244" y="75058"/>
                  </a:lnTo>
                  <a:cubicBezTo>
                    <a:pt x="52303" y="75073"/>
                    <a:pt x="52376" y="75087"/>
                    <a:pt x="52450" y="75087"/>
                  </a:cubicBezTo>
                  <a:cubicBezTo>
                    <a:pt x="52656" y="75087"/>
                    <a:pt x="52863" y="75014"/>
                    <a:pt x="53010" y="74852"/>
                  </a:cubicBezTo>
                  <a:close/>
                  <a:moveTo>
                    <a:pt x="66171" y="75972"/>
                  </a:moveTo>
                  <a:lnTo>
                    <a:pt x="69089" y="80584"/>
                  </a:lnTo>
                  <a:lnTo>
                    <a:pt x="67571" y="83222"/>
                  </a:lnTo>
                  <a:lnTo>
                    <a:pt x="59775" y="78492"/>
                  </a:lnTo>
                  <a:lnTo>
                    <a:pt x="66171" y="75972"/>
                  </a:lnTo>
                  <a:close/>
                  <a:moveTo>
                    <a:pt x="13603" y="74203"/>
                  </a:moveTo>
                  <a:lnTo>
                    <a:pt x="23241" y="79671"/>
                  </a:lnTo>
                  <a:lnTo>
                    <a:pt x="18878" y="83237"/>
                  </a:lnTo>
                  <a:cubicBezTo>
                    <a:pt x="18775" y="83193"/>
                    <a:pt x="18643" y="83163"/>
                    <a:pt x="18525" y="83163"/>
                  </a:cubicBezTo>
                  <a:cubicBezTo>
                    <a:pt x="18510" y="83162"/>
                    <a:pt x="18495" y="83162"/>
                    <a:pt x="18480" y="83162"/>
                  </a:cubicBezTo>
                  <a:cubicBezTo>
                    <a:pt x="18261" y="83162"/>
                    <a:pt x="18060" y="83263"/>
                    <a:pt x="17935" y="83429"/>
                  </a:cubicBezTo>
                  <a:lnTo>
                    <a:pt x="9226" y="76502"/>
                  </a:lnTo>
                  <a:lnTo>
                    <a:pt x="12438" y="74365"/>
                  </a:lnTo>
                  <a:cubicBezTo>
                    <a:pt x="12573" y="74473"/>
                    <a:pt x="12733" y="74544"/>
                    <a:pt x="12905" y="74544"/>
                  </a:cubicBezTo>
                  <a:cubicBezTo>
                    <a:pt x="12922" y="74544"/>
                    <a:pt x="12938" y="74543"/>
                    <a:pt x="12954" y="74542"/>
                  </a:cubicBezTo>
                  <a:cubicBezTo>
                    <a:pt x="12967" y="74543"/>
                    <a:pt x="12981" y="74543"/>
                    <a:pt x="12994" y="74543"/>
                  </a:cubicBezTo>
                  <a:cubicBezTo>
                    <a:pt x="13243" y="74543"/>
                    <a:pt x="13463" y="74413"/>
                    <a:pt x="13603" y="74203"/>
                  </a:cubicBezTo>
                  <a:close/>
                  <a:moveTo>
                    <a:pt x="23624" y="79892"/>
                  </a:moveTo>
                  <a:lnTo>
                    <a:pt x="23727" y="79951"/>
                  </a:lnTo>
                  <a:cubicBezTo>
                    <a:pt x="23742" y="80157"/>
                    <a:pt x="23845" y="80349"/>
                    <a:pt x="23992" y="80481"/>
                  </a:cubicBezTo>
                  <a:lnTo>
                    <a:pt x="19748" y="84902"/>
                  </a:lnTo>
                  <a:lnTo>
                    <a:pt x="19159" y="84431"/>
                  </a:lnTo>
                  <a:cubicBezTo>
                    <a:pt x="19335" y="84151"/>
                    <a:pt x="19335" y="83812"/>
                    <a:pt x="19173" y="83517"/>
                  </a:cubicBezTo>
                  <a:lnTo>
                    <a:pt x="23624" y="79892"/>
                  </a:lnTo>
                  <a:close/>
                  <a:moveTo>
                    <a:pt x="69324" y="80968"/>
                  </a:moveTo>
                  <a:lnTo>
                    <a:pt x="72714" y="86332"/>
                  </a:lnTo>
                  <a:lnTo>
                    <a:pt x="67910" y="83429"/>
                  </a:lnTo>
                  <a:lnTo>
                    <a:pt x="69324" y="80968"/>
                  </a:lnTo>
                  <a:close/>
                  <a:moveTo>
                    <a:pt x="40277" y="67129"/>
                  </a:moveTo>
                  <a:lnTo>
                    <a:pt x="51713" y="74070"/>
                  </a:lnTo>
                  <a:cubicBezTo>
                    <a:pt x="51640" y="74350"/>
                    <a:pt x="51713" y="74645"/>
                    <a:pt x="51905" y="74852"/>
                  </a:cubicBezTo>
                  <a:lnTo>
                    <a:pt x="47027" y="83075"/>
                  </a:lnTo>
                  <a:lnTo>
                    <a:pt x="37683" y="86759"/>
                  </a:lnTo>
                  <a:cubicBezTo>
                    <a:pt x="37598" y="86431"/>
                    <a:pt x="37305" y="86213"/>
                    <a:pt x="36978" y="86213"/>
                  </a:cubicBezTo>
                  <a:cubicBezTo>
                    <a:pt x="36968" y="86213"/>
                    <a:pt x="36957" y="86214"/>
                    <a:pt x="36946" y="86214"/>
                  </a:cubicBezTo>
                  <a:cubicBezTo>
                    <a:pt x="36934" y="86213"/>
                    <a:pt x="36922" y="86213"/>
                    <a:pt x="36909" y="86213"/>
                  </a:cubicBezTo>
                  <a:cubicBezTo>
                    <a:pt x="36630" y="86213"/>
                    <a:pt x="36381" y="86372"/>
                    <a:pt x="36269" y="86612"/>
                  </a:cubicBezTo>
                  <a:lnTo>
                    <a:pt x="25127" y="80304"/>
                  </a:lnTo>
                  <a:cubicBezTo>
                    <a:pt x="25230" y="80127"/>
                    <a:pt x="25260" y="79951"/>
                    <a:pt x="25245" y="79759"/>
                  </a:cubicBezTo>
                  <a:lnTo>
                    <a:pt x="30624" y="74159"/>
                  </a:lnTo>
                  <a:lnTo>
                    <a:pt x="39024" y="67291"/>
                  </a:lnTo>
                  <a:cubicBezTo>
                    <a:pt x="39161" y="67442"/>
                    <a:pt x="39349" y="67529"/>
                    <a:pt x="39552" y="67529"/>
                  </a:cubicBezTo>
                  <a:cubicBezTo>
                    <a:pt x="39567" y="67529"/>
                    <a:pt x="39583" y="67528"/>
                    <a:pt x="39599" y="67527"/>
                  </a:cubicBezTo>
                  <a:cubicBezTo>
                    <a:pt x="39612" y="67528"/>
                    <a:pt x="39625" y="67528"/>
                    <a:pt x="39637" y="67528"/>
                  </a:cubicBezTo>
                  <a:cubicBezTo>
                    <a:pt x="39903" y="67528"/>
                    <a:pt x="40151" y="67382"/>
                    <a:pt x="40277" y="67129"/>
                  </a:cubicBezTo>
                  <a:close/>
                  <a:moveTo>
                    <a:pt x="46703" y="83635"/>
                  </a:moveTo>
                  <a:lnTo>
                    <a:pt x="42768" y="90296"/>
                  </a:lnTo>
                  <a:lnTo>
                    <a:pt x="37624" y="87378"/>
                  </a:lnTo>
                  <a:cubicBezTo>
                    <a:pt x="37669" y="87319"/>
                    <a:pt x="37683" y="87246"/>
                    <a:pt x="37698" y="87172"/>
                  </a:cubicBezTo>
                  <a:lnTo>
                    <a:pt x="46703" y="83635"/>
                  </a:lnTo>
                  <a:close/>
                  <a:moveTo>
                    <a:pt x="24832" y="80570"/>
                  </a:moveTo>
                  <a:lnTo>
                    <a:pt x="36180" y="87010"/>
                  </a:lnTo>
                  <a:cubicBezTo>
                    <a:pt x="36180" y="87128"/>
                    <a:pt x="36195" y="87231"/>
                    <a:pt x="36239" y="87319"/>
                  </a:cubicBezTo>
                  <a:lnTo>
                    <a:pt x="27235" y="90871"/>
                  </a:lnTo>
                  <a:lnTo>
                    <a:pt x="20057" y="85138"/>
                  </a:lnTo>
                  <a:lnTo>
                    <a:pt x="24390" y="80643"/>
                  </a:lnTo>
                  <a:lnTo>
                    <a:pt x="24493" y="80643"/>
                  </a:lnTo>
                  <a:cubicBezTo>
                    <a:pt x="24611" y="80643"/>
                    <a:pt x="24714" y="80614"/>
                    <a:pt x="24832" y="80570"/>
                  </a:cubicBezTo>
                  <a:close/>
                  <a:moveTo>
                    <a:pt x="17965" y="84519"/>
                  </a:moveTo>
                  <a:cubicBezTo>
                    <a:pt x="18088" y="84670"/>
                    <a:pt x="18274" y="84757"/>
                    <a:pt x="18477" y="84757"/>
                  </a:cubicBezTo>
                  <a:cubicBezTo>
                    <a:pt x="18493" y="84757"/>
                    <a:pt x="18509" y="84756"/>
                    <a:pt x="18525" y="84755"/>
                  </a:cubicBezTo>
                  <a:cubicBezTo>
                    <a:pt x="18643" y="84755"/>
                    <a:pt x="18746" y="84740"/>
                    <a:pt x="18864" y="84696"/>
                  </a:cubicBezTo>
                  <a:lnTo>
                    <a:pt x="19468" y="85182"/>
                  </a:lnTo>
                  <a:lnTo>
                    <a:pt x="6499" y="98667"/>
                  </a:lnTo>
                  <a:cubicBezTo>
                    <a:pt x="6383" y="98590"/>
                    <a:pt x="6256" y="98546"/>
                    <a:pt x="6118" y="98546"/>
                  </a:cubicBezTo>
                  <a:cubicBezTo>
                    <a:pt x="6098" y="98546"/>
                    <a:pt x="6078" y="98547"/>
                    <a:pt x="6057" y="98549"/>
                  </a:cubicBezTo>
                  <a:cubicBezTo>
                    <a:pt x="5939" y="98549"/>
                    <a:pt x="5807" y="98579"/>
                    <a:pt x="5689" y="98638"/>
                  </a:cubicBezTo>
                  <a:lnTo>
                    <a:pt x="3699" y="96176"/>
                  </a:lnTo>
                  <a:lnTo>
                    <a:pt x="17965" y="84519"/>
                  </a:lnTo>
                  <a:close/>
                  <a:moveTo>
                    <a:pt x="36475" y="87644"/>
                  </a:moveTo>
                  <a:cubicBezTo>
                    <a:pt x="36607" y="87747"/>
                    <a:pt x="36770" y="87806"/>
                    <a:pt x="36946" y="87806"/>
                  </a:cubicBezTo>
                  <a:cubicBezTo>
                    <a:pt x="37094" y="87806"/>
                    <a:pt x="37241" y="87761"/>
                    <a:pt x="37359" y="87688"/>
                  </a:cubicBezTo>
                  <a:lnTo>
                    <a:pt x="42561" y="90635"/>
                  </a:lnTo>
                  <a:lnTo>
                    <a:pt x="38022" y="98328"/>
                  </a:lnTo>
                  <a:cubicBezTo>
                    <a:pt x="37956" y="98295"/>
                    <a:pt x="37881" y="98278"/>
                    <a:pt x="37811" y="98278"/>
                  </a:cubicBezTo>
                  <a:cubicBezTo>
                    <a:pt x="37787" y="98278"/>
                    <a:pt x="37764" y="98280"/>
                    <a:pt x="37742" y="98284"/>
                  </a:cubicBezTo>
                  <a:cubicBezTo>
                    <a:pt x="37448" y="98284"/>
                    <a:pt x="37182" y="98446"/>
                    <a:pt x="37050" y="98697"/>
                  </a:cubicBezTo>
                  <a:lnTo>
                    <a:pt x="27588" y="91151"/>
                  </a:lnTo>
                  <a:lnTo>
                    <a:pt x="36475" y="87644"/>
                  </a:lnTo>
                  <a:close/>
                  <a:moveTo>
                    <a:pt x="59303" y="78668"/>
                  </a:moveTo>
                  <a:lnTo>
                    <a:pt x="67364" y="83561"/>
                  </a:lnTo>
                  <a:lnTo>
                    <a:pt x="58669" y="98579"/>
                  </a:lnTo>
                  <a:cubicBezTo>
                    <a:pt x="58581" y="98564"/>
                    <a:pt x="58507" y="98549"/>
                    <a:pt x="58419" y="98549"/>
                  </a:cubicBezTo>
                  <a:cubicBezTo>
                    <a:pt x="58404" y="98548"/>
                    <a:pt x="58389" y="98548"/>
                    <a:pt x="58374" y="98548"/>
                  </a:cubicBezTo>
                  <a:cubicBezTo>
                    <a:pt x="58155" y="98548"/>
                    <a:pt x="57953" y="98650"/>
                    <a:pt x="57814" y="98829"/>
                  </a:cubicBezTo>
                  <a:lnTo>
                    <a:pt x="43107" y="90488"/>
                  </a:lnTo>
                  <a:lnTo>
                    <a:pt x="47307" y="83399"/>
                  </a:lnTo>
                  <a:lnTo>
                    <a:pt x="59303" y="78668"/>
                  </a:lnTo>
                  <a:close/>
                  <a:moveTo>
                    <a:pt x="19777" y="85433"/>
                  </a:moveTo>
                  <a:lnTo>
                    <a:pt x="26807" y="91048"/>
                  </a:lnTo>
                  <a:lnTo>
                    <a:pt x="6838" y="98888"/>
                  </a:lnTo>
                  <a:lnTo>
                    <a:pt x="19777" y="85433"/>
                  </a:lnTo>
                  <a:close/>
                  <a:moveTo>
                    <a:pt x="9270" y="1"/>
                  </a:moveTo>
                  <a:cubicBezTo>
                    <a:pt x="9255" y="60"/>
                    <a:pt x="9240" y="119"/>
                    <a:pt x="9240" y="192"/>
                  </a:cubicBezTo>
                  <a:lnTo>
                    <a:pt x="9240" y="325"/>
                  </a:lnTo>
                  <a:cubicBezTo>
                    <a:pt x="9240" y="516"/>
                    <a:pt x="9314" y="693"/>
                    <a:pt x="9447" y="841"/>
                  </a:cubicBezTo>
                  <a:lnTo>
                    <a:pt x="4878" y="8563"/>
                  </a:lnTo>
                  <a:lnTo>
                    <a:pt x="0" y="5807"/>
                  </a:lnTo>
                  <a:lnTo>
                    <a:pt x="0" y="6264"/>
                  </a:lnTo>
                  <a:lnTo>
                    <a:pt x="4672" y="8902"/>
                  </a:lnTo>
                  <a:lnTo>
                    <a:pt x="472" y="16005"/>
                  </a:lnTo>
                  <a:lnTo>
                    <a:pt x="0" y="16182"/>
                  </a:lnTo>
                  <a:lnTo>
                    <a:pt x="0" y="16610"/>
                  </a:lnTo>
                  <a:lnTo>
                    <a:pt x="147" y="16551"/>
                  </a:lnTo>
                  <a:lnTo>
                    <a:pt x="0" y="16801"/>
                  </a:lnTo>
                  <a:lnTo>
                    <a:pt x="0" y="17582"/>
                  </a:lnTo>
                  <a:lnTo>
                    <a:pt x="752" y="16315"/>
                  </a:lnTo>
                  <a:lnTo>
                    <a:pt x="10110" y="12631"/>
                  </a:lnTo>
                  <a:cubicBezTo>
                    <a:pt x="10181" y="12959"/>
                    <a:pt x="10474" y="13177"/>
                    <a:pt x="10813" y="13177"/>
                  </a:cubicBezTo>
                  <a:cubicBezTo>
                    <a:pt x="10824" y="13177"/>
                    <a:pt x="10836" y="13176"/>
                    <a:pt x="10847" y="13176"/>
                  </a:cubicBezTo>
                  <a:cubicBezTo>
                    <a:pt x="11127" y="13176"/>
                    <a:pt x="11392" y="13028"/>
                    <a:pt x="11510" y="12778"/>
                  </a:cubicBezTo>
                  <a:lnTo>
                    <a:pt x="22651" y="19100"/>
                  </a:lnTo>
                  <a:cubicBezTo>
                    <a:pt x="22548" y="19262"/>
                    <a:pt x="22519" y="19454"/>
                    <a:pt x="22533" y="19646"/>
                  </a:cubicBezTo>
                  <a:lnTo>
                    <a:pt x="17154" y="25246"/>
                  </a:lnTo>
                  <a:lnTo>
                    <a:pt x="8754" y="32113"/>
                  </a:lnTo>
                  <a:cubicBezTo>
                    <a:pt x="8617" y="31963"/>
                    <a:pt x="8430" y="31876"/>
                    <a:pt x="8239" y="31876"/>
                  </a:cubicBezTo>
                  <a:cubicBezTo>
                    <a:pt x="8224" y="31876"/>
                    <a:pt x="8209" y="31876"/>
                    <a:pt x="8194" y="31877"/>
                  </a:cubicBezTo>
                  <a:cubicBezTo>
                    <a:pt x="8180" y="31877"/>
                    <a:pt x="8167" y="31876"/>
                    <a:pt x="8154" y="31876"/>
                  </a:cubicBezTo>
                  <a:cubicBezTo>
                    <a:pt x="7877" y="31876"/>
                    <a:pt x="7643" y="32022"/>
                    <a:pt x="7516" y="32275"/>
                  </a:cubicBezTo>
                  <a:lnTo>
                    <a:pt x="0" y="27722"/>
                  </a:lnTo>
                  <a:lnTo>
                    <a:pt x="0" y="28178"/>
                  </a:lnTo>
                  <a:lnTo>
                    <a:pt x="7413" y="32673"/>
                  </a:lnTo>
                  <a:cubicBezTo>
                    <a:pt x="7413" y="32821"/>
                    <a:pt x="7457" y="32968"/>
                    <a:pt x="7531" y="33101"/>
                  </a:cubicBezTo>
                  <a:lnTo>
                    <a:pt x="7236" y="33336"/>
                  </a:lnTo>
                  <a:lnTo>
                    <a:pt x="0" y="35414"/>
                  </a:lnTo>
                  <a:lnTo>
                    <a:pt x="0" y="35827"/>
                  </a:lnTo>
                  <a:lnTo>
                    <a:pt x="6470" y="33985"/>
                  </a:lnTo>
                  <a:lnTo>
                    <a:pt x="0" y="39276"/>
                  </a:lnTo>
                  <a:lnTo>
                    <a:pt x="0" y="39791"/>
                  </a:lnTo>
                  <a:lnTo>
                    <a:pt x="7428" y="33705"/>
                  </a:lnTo>
                  <a:lnTo>
                    <a:pt x="8312" y="33454"/>
                  </a:lnTo>
                  <a:cubicBezTo>
                    <a:pt x="8371" y="33440"/>
                    <a:pt x="8444" y="33425"/>
                    <a:pt x="8503" y="33395"/>
                  </a:cubicBezTo>
                  <a:lnTo>
                    <a:pt x="8562" y="33381"/>
                  </a:lnTo>
                  <a:lnTo>
                    <a:pt x="9049" y="33675"/>
                  </a:lnTo>
                  <a:lnTo>
                    <a:pt x="914" y="42135"/>
                  </a:lnTo>
                  <a:cubicBezTo>
                    <a:pt x="811" y="42090"/>
                    <a:pt x="722" y="42076"/>
                    <a:pt x="634" y="42076"/>
                  </a:cubicBezTo>
                  <a:cubicBezTo>
                    <a:pt x="427" y="42076"/>
                    <a:pt x="221" y="42149"/>
                    <a:pt x="88" y="42297"/>
                  </a:cubicBezTo>
                  <a:lnTo>
                    <a:pt x="0" y="42238"/>
                  </a:lnTo>
                  <a:lnTo>
                    <a:pt x="0" y="43638"/>
                  </a:lnTo>
                  <a:lnTo>
                    <a:pt x="133" y="43505"/>
                  </a:lnTo>
                  <a:cubicBezTo>
                    <a:pt x="267" y="43600"/>
                    <a:pt x="414" y="43669"/>
                    <a:pt x="585" y="43669"/>
                  </a:cubicBezTo>
                  <a:cubicBezTo>
                    <a:pt x="601" y="43669"/>
                    <a:pt x="617" y="43669"/>
                    <a:pt x="634" y="43667"/>
                  </a:cubicBezTo>
                  <a:cubicBezTo>
                    <a:pt x="649" y="43668"/>
                    <a:pt x="663" y="43669"/>
                    <a:pt x="678" y="43669"/>
                  </a:cubicBezTo>
                  <a:cubicBezTo>
                    <a:pt x="870" y="43669"/>
                    <a:pt x="1057" y="43582"/>
                    <a:pt x="1194" y="43432"/>
                  </a:cubicBezTo>
                  <a:lnTo>
                    <a:pt x="12984" y="50579"/>
                  </a:lnTo>
                  <a:lnTo>
                    <a:pt x="4760" y="60114"/>
                  </a:lnTo>
                  <a:lnTo>
                    <a:pt x="0" y="52569"/>
                  </a:lnTo>
                  <a:lnTo>
                    <a:pt x="0" y="53320"/>
                  </a:lnTo>
                  <a:lnTo>
                    <a:pt x="4480" y="60424"/>
                  </a:lnTo>
                  <a:lnTo>
                    <a:pt x="0" y="65641"/>
                  </a:lnTo>
                  <a:lnTo>
                    <a:pt x="0" y="66245"/>
                  </a:lnTo>
                  <a:lnTo>
                    <a:pt x="4716" y="60792"/>
                  </a:lnTo>
                  <a:lnTo>
                    <a:pt x="12483" y="73113"/>
                  </a:lnTo>
                  <a:cubicBezTo>
                    <a:pt x="12438" y="73142"/>
                    <a:pt x="12394" y="73186"/>
                    <a:pt x="12365" y="73230"/>
                  </a:cubicBezTo>
                  <a:lnTo>
                    <a:pt x="0" y="68986"/>
                  </a:lnTo>
                  <a:lnTo>
                    <a:pt x="0" y="69635"/>
                  </a:lnTo>
                  <a:lnTo>
                    <a:pt x="8548" y="76458"/>
                  </a:lnTo>
                  <a:lnTo>
                    <a:pt x="0" y="82161"/>
                  </a:lnTo>
                  <a:lnTo>
                    <a:pt x="0" y="82633"/>
                  </a:lnTo>
                  <a:lnTo>
                    <a:pt x="8887" y="76723"/>
                  </a:lnTo>
                  <a:lnTo>
                    <a:pt x="17773" y="83812"/>
                  </a:lnTo>
                  <a:cubicBezTo>
                    <a:pt x="17744" y="83930"/>
                    <a:pt x="17758" y="84033"/>
                    <a:pt x="17773" y="84151"/>
                  </a:cubicBezTo>
                  <a:lnTo>
                    <a:pt x="3449" y="95852"/>
                  </a:lnTo>
                  <a:lnTo>
                    <a:pt x="0" y="91608"/>
                  </a:lnTo>
                  <a:lnTo>
                    <a:pt x="0" y="92242"/>
                  </a:lnTo>
                  <a:lnTo>
                    <a:pt x="3139" y="96117"/>
                  </a:lnTo>
                  <a:lnTo>
                    <a:pt x="0" y="98697"/>
                  </a:lnTo>
                  <a:lnTo>
                    <a:pt x="0" y="99198"/>
                  </a:lnTo>
                  <a:lnTo>
                    <a:pt x="3390" y="96442"/>
                  </a:lnTo>
                  <a:lnTo>
                    <a:pt x="5409" y="98918"/>
                  </a:lnTo>
                  <a:cubicBezTo>
                    <a:pt x="5320" y="99080"/>
                    <a:pt x="5291" y="99242"/>
                    <a:pt x="5291" y="99419"/>
                  </a:cubicBezTo>
                  <a:lnTo>
                    <a:pt x="6823" y="99419"/>
                  </a:lnTo>
                  <a:lnTo>
                    <a:pt x="6823" y="99330"/>
                  </a:lnTo>
                  <a:lnTo>
                    <a:pt x="27146" y="91328"/>
                  </a:lnTo>
                  <a:lnTo>
                    <a:pt x="36932" y="99139"/>
                  </a:lnTo>
                  <a:lnTo>
                    <a:pt x="36932" y="99212"/>
                  </a:lnTo>
                  <a:cubicBezTo>
                    <a:pt x="36932" y="99286"/>
                    <a:pt x="36946" y="99345"/>
                    <a:pt x="36961" y="99419"/>
                  </a:cubicBezTo>
                  <a:lnTo>
                    <a:pt x="38509" y="99419"/>
                  </a:lnTo>
                  <a:cubicBezTo>
                    <a:pt x="38523" y="99345"/>
                    <a:pt x="38523" y="99286"/>
                    <a:pt x="38523" y="99212"/>
                  </a:cubicBezTo>
                  <a:lnTo>
                    <a:pt x="38523" y="99094"/>
                  </a:lnTo>
                  <a:cubicBezTo>
                    <a:pt x="38523" y="98903"/>
                    <a:pt x="38450" y="98711"/>
                    <a:pt x="38332" y="98579"/>
                  </a:cubicBezTo>
                  <a:lnTo>
                    <a:pt x="42900" y="90842"/>
                  </a:lnTo>
                  <a:lnTo>
                    <a:pt x="57652" y="99212"/>
                  </a:lnTo>
                  <a:cubicBezTo>
                    <a:pt x="57652" y="99286"/>
                    <a:pt x="57652" y="99345"/>
                    <a:pt x="57652" y="99419"/>
                  </a:cubicBezTo>
                  <a:lnTo>
                    <a:pt x="59185" y="99419"/>
                  </a:lnTo>
                  <a:cubicBezTo>
                    <a:pt x="59200" y="99198"/>
                    <a:pt x="59141" y="98977"/>
                    <a:pt x="58993" y="98814"/>
                  </a:cubicBezTo>
                  <a:lnTo>
                    <a:pt x="67703" y="83782"/>
                  </a:lnTo>
                  <a:lnTo>
                    <a:pt x="73230" y="87128"/>
                  </a:lnTo>
                  <a:cubicBezTo>
                    <a:pt x="73274" y="87142"/>
                    <a:pt x="73303" y="87157"/>
                    <a:pt x="73348" y="87157"/>
                  </a:cubicBezTo>
                  <a:cubicBezTo>
                    <a:pt x="73466" y="87231"/>
                    <a:pt x="73613" y="87290"/>
                    <a:pt x="73760" y="87290"/>
                  </a:cubicBezTo>
                  <a:lnTo>
                    <a:pt x="73863" y="87290"/>
                  </a:lnTo>
                  <a:lnTo>
                    <a:pt x="73863" y="85713"/>
                  </a:lnTo>
                  <a:lnTo>
                    <a:pt x="73804" y="85713"/>
                  </a:lnTo>
                  <a:cubicBezTo>
                    <a:pt x="73793" y="85712"/>
                    <a:pt x="73781" y="85712"/>
                    <a:pt x="73770" y="85712"/>
                  </a:cubicBezTo>
                  <a:cubicBezTo>
                    <a:pt x="73459" y="85712"/>
                    <a:pt x="73182" y="85901"/>
                    <a:pt x="73082" y="86199"/>
                  </a:cubicBezTo>
                  <a:lnTo>
                    <a:pt x="69560" y="80599"/>
                  </a:lnTo>
                  <a:lnTo>
                    <a:pt x="73583" y="73643"/>
                  </a:lnTo>
                  <a:lnTo>
                    <a:pt x="73672" y="73643"/>
                  </a:lnTo>
                  <a:cubicBezTo>
                    <a:pt x="73716" y="73643"/>
                    <a:pt x="73760" y="73643"/>
                    <a:pt x="73804" y="73628"/>
                  </a:cubicBezTo>
                  <a:cubicBezTo>
                    <a:pt x="73819" y="73628"/>
                    <a:pt x="73849" y="73628"/>
                    <a:pt x="73863" y="73614"/>
                  </a:cubicBezTo>
                  <a:lnTo>
                    <a:pt x="73863" y="72081"/>
                  </a:lnTo>
                  <a:cubicBezTo>
                    <a:pt x="73849" y="72066"/>
                    <a:pt x="73819" y="72066"/>
                    <a:pt x="73804" y="72066"/>
                  </a:cubicBezTo>
                  <a:cubicBezTo>
                    <a:pt x="73760" y="72051"/>
                    <a:pt x="73716" y="72051"/>
                    <a:pt x="73672" y="72051"/>
                  </a:cubicBezTo>
                  <a:cubicBezTo>
                    <a:pt x="73524" y="72051"/>
                    <a:pt x="73392" y="72081"/>
                    <a:pt x="73259" y="72155"/>
                  </a:cubicBezTo>
                  <a:lnTo>
                    <a:pt x="59701" y="63916"/>
                  </a:lnTo>
                  <a:cubicBezTo>
                    <a:pt x="59657" y="63636"/>
                    <a:pt x="59450" y="63401"/>
                    <a:pt x="59170" y="63312"/>
                  </a:cubicBezTo>
                  <a:lnTo>
                    <a:pt x="61012" y="60203"/>
                  </a:lnTo>
                  <a:lnTo>
                    <a:pt x="72994" y="56784"/>
                  </a:lnTo>
                  <a:cubicBezTo>
                    <a:pt x="73106" y="57037"/>
                    <a:pt x="73353" y="57182"/>
                    <a:pt x="73632" y="57182"/>
                  </a:cubicBezTo>
                  <a:cubicBezTo>
                    <a:pt x="73645" y="57182"/>
                    <a:pt x="73658" y="57182"/>
                    <a:pt x="73672" y="57181"/>
                  </a:cubicBezTo>
                  <a:lnTo>
                    <a:pt x="73804" y="57181"/>
                  </a:lnTo>
                  <a:lnTo>
                    <a:pt x="73863" y="57167"/>
                  </a:lnTo>
                  <a:lnTo>
                    <a:pt x="73863" y="55634"/>
                  </a:lnTo>
                  <a:lnTo>
                    <a:pt x="73804" y="55619"/>
                  </a:lnTo>
                  <a:cubicBezTo>
                    <a:pt x="73760" y="55605"/>
                    <a:pt x="73716" y="55605"/>
                    <a:pt x="73672" y="55605"/>
                  </a:cubicBezTo>
                  <a:cubicBezTo>
                    <a:pt x="73598" y="55605"/>
                    <a:pt x="73524" y="55619"/>
                    <a:pt x="73451" y="55634"/>
                  </a:cubicBezTo>
                  <a:lnTo>
                    <a:pt x="67394" y="49430"/>
                  </a:lnTo>
                  <a:lnTo>
                    <a:pt x="73185" y="39629"/>
                  </a:lnTo>
                  <a:cubicBezTo>
                    <a:pt x="73303" y="39674"/>
                    <a:pt x="73421" y="39703"/>
                    <a:pt x="73539" y="39703"/>
                  </a:cubicBezTo>
                  <a:cubicBezTo>
                    <a:pt x="73628" y="39703"/>
                    <a:pt x="73716" y="39688"/>
                    <a:pt x="73790" y="39659"/>
                  </a:cubicBezTo>
                  <a:lnTo>
                    <a:pt x="73863" y="39629"/>
                  </a:lnTo>
                  <a:lnTo>
                    <a:pt x="73863" y="38170"/>
                  </a:lnTo>
                  <a:lnTo>
                    <a:pt x="73804" y="38156"/>
                  </a:lnTo>
                  <a:cubicBezTo>
                    <a:pt x="73716" y="38126"/>
                    <a:pt x="73628" y="38111"/>
                    <a:pt x="73539" y="38111"/>
                  </a:cubicBezTo>
                  <a:cubicBezTo>
                    <a:pt x="73523" y="38110"/>
                    <a:pt x="73507" y="38110"/>
                    <a:pt x="73491" y="38110"/>
                  </a:cubicBezTo>
                  <a:cubicBezTo>
                    <a:pt x="73318" y="38110"/>
                    <a:pt x="73158" y="38180"/>
                    <a:pt x="73023" y="38288"/>
                  </a:cubicBezTo>
                  <a:lnTo>
                    <a:pt x="69427" y="33838"/>
                  </a:lnTo>
                  <a:lnTo>
                    <a:pt x="73362" y="29755"/>
                  </a:lnTo>
                  <a:cubicBezTo>
                    <a:pt x="73480" y="29829"/>
                    <a:pt x="73613" y="29888"/>
                    <a:pt x="73760" y="29888"/>
                  </a:cubicBezTo>
                  <a:lnTo>
                    <a:pt x="73863" y="29888"/>
                  </a:lnTo>
                  <a:lnTo>
                    <a:pt x="73863" y="28311"/>
                  </a:lnTo>
                  <a:lnTo>
                    <a:pt x="73804" y="28311"/>
                  </a:lnTo>
                  <a:cubicBezTo>
                    <a:pt x="73731" y="28311"/>
                    <a:pt x="73657" y="28311"/>
                    <a:pt x="73598" y="28326"/>
                  </a:cubicBezTo>
                  <a:lnTo>
                    <a:pt x="62575" y="15843"/>
                  </a:lnTo>
                  <a:cubicBezTo>
                    <a:pt x="62928" y="15563"/>
                    <a:pt x="63002" y="15047"/>
                    <a:pt x="62751" y="14679"/>
                  </a:cubicBezTo>
                  <a:lnTo>
                    <a:pt x="73244" y="1121"/>
                  </a:lnTo>
                  <a:lnTo>
                    <a:pt x="73274" y="1121"/>
                  </a:lnTo>
                  <a:cubicBezTo>
                    <a:pt x="73290" y="1122"/>
                    <a:pt x="73306" y="1123"/>
                    <a:pt x="73322" y="1123"/>
                  </a:cubicBezTo>
                  <a:cubicBezTo>
                    <a:pt x="73497" y="1123"/>
                    <a:pt x="73669" y="1049"/>
                    <a:pt x="73804" y="914"/>
                  </a:cubicBezTo>
                  <a:cubicBezTo>
                    <a:pt x="73819" y="900"/>
                    <a:pt x="73849" y="870"/>
                    <a:pt x="73863" y="841"/>
                  </a:cubicBezTo>
                  <a:lnTo>
                    <a:pt x="73863" y="1"/>
                  </a:lnTo>
                  <a:lnTo>
                    <a:pt x="72567" y="1"/>
                  </a:lnTo>
                  <a:cubicBezTo>
                    <a:pt x="72522" y="89"/>
                    <a:pt x="72493" y="207"/>
                    <a:pt x="72493" y="310"/>
                  </a:cubicBezTo>
                  <a:lnTo>
                    <a:pt x="57623" y="10214"/>
                  </a:lnTo>
                  <a:lnTo>
                    <a:pt x="49164" y="634"/>
                  </a:lnTo>
                  <a:cubicBezTo>
                    <a:pt x="49326" y="458"/>
                    <a:pt x="49399" y="222"/>
                    <a:pt x="49370" y="1"/>
                  </a:cubicBezTo>
                  <a:lnTo>
                    <a:pt x="47852" y="1"/>
                  </a:lnTo>
                  <a:cubicBezTo>
                    <a:pt x="47837" y="45"/>
                    <a:pt x="47837" y="89"/>
                    <a:pt x="47852" y="148"/>
                  </a:cubicBezTo>
                  <a:lnTo>
                    <a:pt x="44404" y="2978"/>
                  </a:lnTo>
                  <a:lnTo>
                    <a:pt x="42370" y="487"/>
                  </a:lnTo>
                  <a:cubicBezTo>
                    <a:pt x="42458" y="340"/>
                    <a:pt x="42488" y="163"/>
                    <a:pt x="42473" y="1"/>
                  </a:cubicBezTo>
                  <a:lnTo>
                    <a:pt x="40955" y="1"/>
                  </a:lnTo>
                  <a:lnTo>
                    <a:pt x="40955" y="89"/>
                  </a:lnTo>
                  <a:lnTo>
                    <a:pt x="20618" y="8077"/>
                  </a:lnTo>
                  <a:lnTo>
                    <a:pt x="10832" y="266"/>
                  </a:lnTo>
                  <a:lnTo>
                    <a:pt x="10832" y="192"/>
                  </a:lnTo>
                  <a:cubicBezTo>
                    <a:pt x="10832" y="119"/>
                    <a:pt x="10817" y="60"/>
                    <a:pt x="108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3"/>
            <p:cNvSpPr/>
            <p:nvPr/>
          </p:nvSpPr>
          <p:spPr>
            <a:xfrm>
              <a:off x="3442475" y="2987725"/>
              <a:ext cx="2485825" cy="2485475"/>
            </a:xfrm>
            <a:custGeom>
              <a:avLst/>
              <a:gdLst/>
              <a:ahLst/>
              <a:cxnLst/>
              <a:rect l="l" t="t" r="r" b="b"/>
              <a:pathLst>
                <a:path w="99433" h="99419" extrusionOk="0">
                  <a:moveTo>
                    <a:pt x="63135" y="693"/>
                  </a:moveTo>
                  <a:cubicBezTo>
                    <a:pt x="63282" y="944"/>
                    <a:pt x="63533" y="1106"/>
                    <a:pt x="63827" y="1121"/>
                  </a:cubicBezTo>
                  <a:cubicBezTo>
                    <a:pt x="63916" y="1121"/>
                    <a:pt x="64019" y="1106"/>
                    <a:pt x="64107" y="1062"/>
                  </a:cubicBezTo>
                  <a:lnTo>
                    <a:pt x="68646" y="8755"/>
                  </a:lnTo>
                  <a:lnTo>
                    <a:pt x="63459" y="11702"/>
                  </a:lnTo>
                  <a:cubicBezTo>
                    <a:pt x="63325" y="11624"/>
                    <a:pt x="63174" y="11584"/>
                    <a:pt x="63024" y="11584"/>
                  </a:cubicBezTo>
                  <a:cubicBezTo>
                    <a:pt x="62860" y="11584"/>
                    <a:pt x="62698" y="11632"/>
                    <a:pt x="62560" y="11732"/>
                  </a:cubicBezTo>
                  <a:lnTo>
                    <a:pt x="53673" y="8239"/>
                  </a:lnTo>
                  <a:lnTo>
                    <a:pt x="63135" y="693"/>
                  </a:lnTo>
                  <a:close/>
                  <a:moveTo>
                    <a:pt x="25879" y="546"/>
                  </a:moveTo>
                  <a:lnTo>
                    <a:pt x="29224" y="3272"/>
                  </a:lnTo>
                  <a:lnTo>
                    <a:pt x="21310" y="13058"/>
                  </a:lnTo>
                  <a:cubicBezTo>
                    <a:pt x="21251" y="13058"/>
                    <a:pt x="21207" y="13043"/>
                    <a:pt x="21163" y="13043"/>
                  </a:cubicBezTo>
                  <a:cubicBezTo>
                    <a:pt x="21001" y="13043"/>
                    <a:pt x="20853" y="13087"/>
                    <a:pt x="20721" y="13176"/>
                  </a:cubicBezTo>
                  <a:lnTo>
                    <a:pt x="16594" y="10435"/>
                  </a:lnTo>
                  <a:lnTo>
                    <a:pt x="25053" y="826"/>
                  </a:lnTo>
                  <a:cubicBezTo>
                    <a:pt x="25112" y="841"/>
                    <a:pt x="25186" y="855"/>
                    <a:pt x="25260" y="855"/>
                  </a:cubicBezTo>
                  <a:cubicBezTo>
                    <a:pt x="25510" y="855"/>
                    <a:pt x="25746" y="738"/>
                    <a:pt x="25879" y="546"/>
                  </a:cubicBezTo>
                  <a:close/>
                  <a:moveTo>
                    <a:pt x="32923" y="516"/>
                  </a:moveTo>
                  <a:lnTo>
                    <a:pt x="52892" y="8357"/>
                  </a:lnTo>
                  <a:lnTo>
                    <a:pt x="45877" y="13972"/>
                  </a:lnTo>
                  <a:lnTo>
                    <a:pt x="32923" y="516"/>
                  </a:lnTo>
                  <a:close/>
                  <a:moveTo>
                    <a:pt x="1282" y="723"/>
                  </a:moveTo>
                  <a:lnTo>
                    <a:pt x="15975" y="10508"/>
                  </a:lnTo>
                  <a:lnTo>
                    <a:pt x="12335" y="14650"/>
                  </a:lnTo>
                  <a:cubicBezTo>
                    <a:pt x="12188" y="14473"/>
                    <a:pt x="11967" y="14370"/>
                    <a:pt x="11731" y="14370"/>
                  </a:cubicBezTo>
                  <a:cubicBezTo>
                    <a:pt x="11628" y="14370"/>
                    <a:pt x="11525" y="14384"/>
                    <a:pt x="11436" y="14428"/>
                  </a:cubicBezTo>
                  <a:lnTo>
                    <a:pt x="1032" y="988"/>
                  </a:lnTo>
                  <a:cubicBezTo>
                    <a:pt x="1135" y="929"/>
                    <a:pt x="1223" y="826"/>
                    <a:pt x="1282" y="723"/>
                  </a:cubicBezTo>
                  <a:close/>
                  <a:moveTo>
                    <a:pt x="32584" y="738"/>
                  </a:moveTo>
                  <a:lnTo>
                    <a:pt x="45553" y="14222"/>
                  </a:lnTo>
                  <a:lnTo>
                    <a:pt x="44934" y="14709"/>
                  </a:lnTo>
                  <a:cubicBezTo>
                    <a:pt x="44831" y="14664"/>
                    <a:pt x="44713" y="14635"/>
                    <a:pt x="44610" y="14635"/>
                  </a:cubicBezTo>
                  <a:cubicBezTo>
                    <a:pt x="44389" y="14635"/>
                    <a:pt x="44182" y="14723"/>
                    <a:pt x="44035" y="14885"/>
                  </a:cubicBezTo>
                  <a:lnTo>
                    <a:pt x="29784" y="3228"/>
                  </a:lnTo>
                  <a:lnTo>
                    <a:pt x="31774" y="767"/>
                  </a:lnTo>
                  <a:cubicBezTo>
                    <a:pt x="31892" y="826"/>
                    <a:pt x="32024" y="855"/>
                    <a:pt x="32142" y="855"/>
                  </a:cubicBezTo>
                  <a:cubicBezTo>
                    <a:pt x="32304" y="855"/>
                    <a:pt x="32452" y="811"/>
                    <a:pt x="32584" y="738"/>
                  </a:cubicBezTo>
                  <a:close/>
                  <a:moveTo>
                    <a:pt x="68853" y="9094"/>
                  </a:moveTo>
                  <a:lnTo>
                    <a:pt x="72788" y="15755"/>
                  </a:lnTo>
                  <a:lnTo>
                    <a:pt x="63783" y="12218"/>
                  </a:lnTo>
                  <a:cubicBezTo>
                    <a:pt x="63768" y="12144"/>
                    <a:pt x="63754" y="12071"/>
                    <a:pt x="63724" y="12012"/>
                  </a:cubicBezTo>
                  <a:lnTo>
                    <a:pt x="68853" y="9094"/>
                  </a:lnTo>
                  <a:close/>
                  <a:moveTo>
                    <a:pt x="98799" y="13073"/>
                  </a:moveTo>
                  <a:lnTo>
                    <a:pt x="95424" y="18437"/>
                  </a:lnTo>
                  <a:lnTo>
                    <a:pt x="94009" y="15976"/>
                  </a:lnTo>
                  <a:lnTo>
                    <a:pt x="98799" y="13073"/>
                  </a:lnTo>
                  <a:close/>
                  <a:moveTo>
                    <a:pt x="53320" y="8534"/>
                  </a:moveTo>
                  <a:lnTo>
                    <a:pt x="62324" y="12071"/>
                  </a:lnTo>
                  <a:cubicBezTo>
                    <a:pt x="62280" y="12174"/>
                    <a:pt x="62265" y="12277"/>
                    <a:pt x="62265" y="12380"/>
                  </a:cubicBezTo>
                  <a:lnTo>
                    <a:pt x="50917" y="18820"/>
                  </a:lnTo>
                  <a:cubicBezTo>
                    <a:pt x="50814" y="18776"/>
                    <a:pt x="50696" y="18747"/>
                    <a:pt x="50578" y="18747"/>
                  </a:cubicBezTo>
                  <a:lnTo>
                    <a:pt x="50475" y="18747"/>
                  </a:lnTo>
                  <a:lnTo>
                    <a:pt x="46143" y="14252"/>
                  </a:lnTo>
                  <a:lnTo>
                    <a:pt x="53320" y="8534"/>
                  </a:lnTo>
                  <a:close/>
                  <a:moveTo>
                    <a:pt x="45833" y="14502"/>
                  </a:moveTo>
                  <a:lnTo>
                    <a:pt x="50077" y="18923"/>
                  </a:lnTo>
                  <a:cubicBezTo>
                    <a:pt x="49930" y="19056"/>
                    <a:pt x="49827" y="19248"/>
                    <a:pt x="49812" y="19454"/>
                  </a:cubicBezTo>
                  <a:lnTo>
                    <a:pt x="49709" y="19513"/>
                  </a:lnTo>
                  <a:lnTo>
                    <a:pt x="45258" y="15873"/>
                  </a:lnTo>
                  <a:cubicBezTo>
                    <a:pt x="45420" y="15593"/>
                    <a:pt x="45406" y="15254"/>
                    <a:pt x="45244" y="14974"/>
                  </a:cubicBezTo>
                  <a:lnTo>
                    <a:pt x="45833" y="14502"/>
                  </a:lnTo>
                  <a:close/>
                  <a:moveTo>
                    <a:pt x="16314" y="10729"/>
                  </a:moveTo>
                  <a:lnTo>
                    <a:pt x="20455" y="13485"/>
                  </a:lnTo>
                  <a:cubicBezTo>
                    <a:pt x="20367" y="13692"/>
                    <a:pt x="20352" y="13927"/>
                    <a:pt x="20426" y="14134"/>
                  </a:cubicBezTo>
                  <a:lnTo>
                    <a:pt x="15710" y="19955"/>
                  </a:lnTo>
                  <a:lnTo>
                    <a:pt x="12365" y="15637"/>
                  </a:lnTo>
                  <a:cubicBezTo>
                    <a:pt x="12483" y="15460"/>
                    <a:pt x="12527" y="15269"/>
                    <a:pt x="12497" y="15062"/>
                  </a:cubicBezTo>
                  <a:lnTo>
                    <a:pt x="16314" y="10729"/>
                  </a:lnTo>
                  <a:close/>
                  <a:moveTo>
                    <a:pt x="83914" y="575"/>
                  </a:moveTo>
                  <a:cubicBezTo>
                    <a:pt x="84047" y="767"/>
                    <a:pt x="84283" y="870"/>
                    <a:pt x="84519" y="870"/>
                  </a:cubicBezTo>
                  <a:cubicBezTo>
                    <a:pt x="84592" y="870"/>
                    <a:pt x="84681" y="855"/>
                    <a:pt x="84754" y="826"/>
                  </a:cubicBezTo>
                  <a:lnTo>
                    <a:pt x="93449" y="15843"/>
                  </a:lnTo>
                  <a:lnTo>
                    <a:pt x="85403" y="20721"/>
                  </a:lnTo>
                  <a:lnTo>
                    <a:pt x="73392" y="16005"/>
                  </a:lnTo>
                  <a:lnTo>
                    <a:pt x="69192" y="8902"/>
                  </a:lnTo>
                  <a:lnTo>
                    <a:pt x="83914" y="575"/>
                  </a:lnTo>
                  <a:close/>
                  <a:moveTo>
                    <a:pt x="29534" y="3538"/>
                  </a:moveTo>
                  <a:lnTo>
                    <a:pt x="43858" y="15239"/>
                  </a:lnTo>
                  <a:cubicBezTo>
                    <a:pt x="43844" y="15357"/>
                    <a:pt x="43844" y="15460"/>
                    <a:pt x="43858" y="15578"/>
                  </a:cubicBezTo>
                  <a:lnTo>
                    <a:pt x="34972" y="22667"/>
                  </a:lnTo>
                  <a:lnTo>
                    <a:pt x="21914" y="13986"/>
                  </a:lnTo>
                  <a:cubicBezTo>
                    <a:pt x="21959" y="13706"/>
                    <a:pt x="21855" y="13441"/>
                    <a:pt x="21664" y="13250"/>
                  </a:cubicBezTo>
                  <a:lnTo>
                    <a:pt x="29534" y="3538"/>
                  </a:lnTo>
                  <a:close/>
                  <a:moveTo>
                    <a:pt x="51183" y="20058"/>
                  </a:moveTo>
                  <a:lnTo>
                    <a:pt x="54130" y="23124"/>
                  </a:lnTo>
                  <a:lnTo>
                    <a:pt x="54130" y="23124"/>
                  </a:lnTo>
                  <a:lnTo>
                    <a:pt x="50711" y="20323"/>
                  </a:lnTo>
                  <a:cubicBezTo>
                    <a:pt x="50888" y="20309"/>
                    <a:pt x="51065" y="20206"/>
                    <a:pt x="51183" y="20058"/>
                  </a:cubicBezTo>
                  <a:close/>
                  <a:moveTo>
                    <a:pt x="93656" y="16182"/>
                  </a:moveTo>
                  <a:lnTo>
                    <a:pt x="95174" y="18820"/>
                  </a:lnTo>
                  <a:lnTo>
                    <a:pt x="92270" y="23418"/>
                  </a:lnTo>
                  <a:lnTo>
                    <a:pt x="85874" y="20898"/>
                  </a:lnTo>
                  <a:lnTo>
                    <a:pt x="93656" y="16182"/>
                  </a:lnTo>
                  <a:close/>
                  <a:moveTo>
                    <a:pt x="73716" y="16551"/>
                  </a:moveTo>
                  <a:lnTo>
                    <a:pt x="84975" y="20972"/>
                  </a:lnTo>
                  <a:lnTo>
                    <a:pt x="79095" y="24538"/>
                  </a:lnTo>
                  <a:cubicBezTo>
                    <a:pt x="78959" y="24402"/>
                    <a:pt x="78784" y="24316"/>
                    <a:pt x="78595" y="24316"/>
                  </a:cubicBezTo>
                  <a:cubicBezTo>
                    <a:pt x="78580" y="24316"/>
                    <a:pt x="78565" y="24316"/>
                    <a:pt x="78550" y="24317"/>
                  </a:cubicBezTo>
                  <a:cubicBezTo>
                    <a:pt x="78476" y="24317"/>
                    <a:pt x="78403" y="24317"/>
                    <a:pt x="78329" y="24347"/>
                  </a:cubicBezTo>
                  <a:lnTo>
                    <a:pt x="73716" y="16551"/>
                  </a:lnTo>
                  <a:close/>
                  <a:moveTo>
                    <a:pt x="44020" y="15961"/>
                  </a:moveTo>
                  <a:cubicBezTo>
                    <a:pt x="44158" y="16127"/>
                    <a:pt x="44348" y="16228"/>
                    <a:pt x="44566" y="16228"/>
                  </a:cubicBezTo>
                  <a:cubicBezTo>
                    <a:pt x="44580" y="16228"/>
                    <a:pt x="44595" y="16227"/>
                    <a:pt x="44610" y="16226"/>
                  </a:cubicBezTo>
                  <a:cubicBezTo>
                    <a:pt x="44728" y="16226"/>
                    <a:pt x="44860" y="16212"/>
                    <a:pt x="44964" y="16153"/>
                  </a:cubicBezTo>
                  <a:lnTo>
                    <a:pt x="49341" y="19719"/>
                  </a:lnTo>
                  <a:lnTo>
                    <a:pt x="39688" y="25187"/>
                  </a:lnTo>
                  <a:cubicBezTo>
                    <a:pt x="39562" y="24977"/>
                    <a:pt x="39329" y="24847"/>
                    <a:pt x="39079" y="24847"/>
                  </a:cubicBezTo>
                  <a:cubicBezTo>
                    <a:pt x="39066" y="24847"/>
                    <a:pt x="39053" y="24847"/>
                    <a:pt x="39039" y="24848"/>
                  </a:cubicBezTo>
                  <a:cubicBezTo>
                    <a:pt x="39023" y="24847"/>
                    <a:pt x="39007" y="24846"/>
                    <a:pt x="38991" y="24846"/>
                  </a:cubicBezTo>
                  <a:cubicBezTo>
                    <a:pt x="38818" y="24846"/>
                    <a:pt x="38658" y="24918"/>
                    <a:pt x="38523" y="25039"/>
                  </a:cubicBezTo>
                  <a:lnTo>
                    <a:pt x="35311" y="22902"/>
                  </a:lnTo>
                  <a:lnTo>
                    <a:pt x="44020" y="15961"/>
                  </a:lnTo>
                  <a:close/>
                  <a:moveTo>
                    <a:pt x="95409" y="19203"/>
                  </a:moveTo>
                  <a:lnTo>
                    <a:pt x="99300" y="25924"/>
                  </a:lnTo>
                  <a:cubicBezTo>
                    <a:pt x="99226" y="25968"/>
                    <a:pt x="99153" y="26042"/>
                    <a:pt x="99108" y="26115"/>
                  </a:cubicBezTo>
                  <a:lnTo>
                    <a:pt x="92639" y="23580"/>
                  </a:lnTo>
                  <a:lnTo>
                    <a:pt x="95409" y="19203"/>
                  </a:lnTo>
                  <a:close/>
                  <a:moveTo>
                    <a:pt x="34986" y="23168"/>
                  </a:moveTo>
                  <a:lnTo>
                    <a:pt x="38317" y="25378"/>
                  </a:lnTo>
                  <a:cubicBezTo>
                    <a:pt x="38273" y="25511"/>
                    <a:pt x="38258" y="25658"/>
                    <a:pt x="38288" y="25806"/>
                  </a:cubicBezTo>
                  <a:lnTo>
                    <a:pt x="26689" y="29800"/>
                  </a:lnTo>
                  <a:lnTo>
                    <a:pt x="26689" y="29800"/>
                  </a:lnTo>
                  <a:lnTo>
                    <a:pt x="34986" y="23168"/>
                  </a:lnTo>
                  <a:close/>
                  <a:moveTo>
                    <a:pt x="21752" y="14370"/>
                  </a:moveTo>
                  <a:lnTo>
                    <a:pt x="34647" y="22947"/>
                  </a:lnTo>
                  <a:lnTo>
                    <a:pt x="25584" y="30183"/>
                  </a:lnTo>
                  <a:lnTo>
                    <a:pt x="24670" y="30492"/>
                  </a:lnTo>
                  <a:cubicBezTo>
                    <a:pt x="24567" y="30433"/>
                    <a:pt x="24449" y="30418"/>
                    <a:pt x="24346" y="30418"/>
                  </a:cubicBezTo>
                  <a:cubicBezTo>
                    <a:pt x="24184" y="30418"/>
                    <a:pt x="24037" y="30463"/>
                    <a:pt x="23904" y="30536"/>
                  </a:cubicBezTo>
                  <a:lnTo>
                    <a:pt x="15975" y="20279"/>
                  </a:lnTo>
                  <a:lnTo>
                    <a:pt x="20676" y="14473"/>
                  </a:lnTo>
                  <a:cubicBezTo>
                    <a:pt x="20796" y="14579"/>
                    <a:pt x="20951" y="14637"/>
                    <a:pt x="21109" y="14637"/>
                  </a:cubicBezTo>
                  <a:cubicBezTo>
                    <a:pt x="21127" y="14637"/>
                    <a:pt x="21145" y="14636"/>
                    <a:pt x="21163" y="14635"/>
                  </a:cubicBezTo>
                  <a:cubicBezTo>
                    <a:pt x="21177" y="14636"/>
                    <a:pt x="21191" y="14636"/>
                    <a:pt x="21205" y="14636"/>
                  </a:cubicBezTo>
                  <a:cubicBezTo>
                    <a:pt x="21412" y="14636"/>
                    <a:pt x="21614" y="14535"/>
                    <a:pt x="21752" y="14370"/>
                  </a:cubicBezTo>
                  <a:close/>
                  <a:moveTo>
                    <a:pt x="49665" y="19984"/>
                  </a:moveTo>
                  <a:lnTo>
                    <a:pt x="56444" y="25540"/>
                  </a:lnTo>
                  <a:lnTo>
                    <a:pt x="62855" y="32202"/>
                  </a:lnTo>
                  <a:lnTo>
                    <a:pt x="62840" y="32261"/>
                  </a:lnTo>
                  <a:lnTo>
                    <a:pt x="39806" y="25688"/>
                  </a:lnTo>
                  <a:cubicBezTo>
                    <a:pt x="39820" y="25658"/>
                    <a:pt x="39820" y="25614"/>
                    <a:pt x="39806" y="25585"/>
                  </a:cubicBezTo>
                  <a:lnTo>
                    <a:pt x="49665" y="19984"/>
                  </a:lnTo>
                  <a:close/>
                  <a:moveTo>
                    <a:pt x="63768" y="12631"/>
                  </a:moveTo>
                  <a:lnTo>
                    <a:pt x="73127" y="16315"/>
                  </a:lnTo>
                  <a:lnTo>
                    <a:pt x="77990" y="24553"/>
                  </a:lnTo>
                  <a:cubicBezTo>
                    <a:pt x="77798" y="24759"/>
                    <a:pt x="77725" y="25054"/>
                    <a:pt x="77798" y="25334"/>
                  </a:cubicBezTo>
                  <a:lnTo>
                    <a:pt x="77813" y="25349"/>
                  </a:lnTo>
                  <a:lnTo>
                    <a:pt x="66362" y="32275"/>
                  </a:lnTo>
                  <a:cubicBezTo>
                    <a:pt x="66249" y="32035"/>
                    <a:pt x="66001" y="31877"/>
                    <a:pt x="65734" y="31877"/>
                  </a:cubicBezTo>
                  <a:cubicBezTo>
                    <a:pt x="65723" y="31877"/>
                    <a:pt x="65711" y="31877"/>
                    <a:pt x="65699" y="31877"/>
                  </a:cubicBezTo>
                  <a:cubicBezTo>
                    <a:pt x="65478" y="31877"/>
                    <a:pt x="65272" y="31966"/>
                    <a:pt x="65124" y="32128"/>
                  </a:cubicBezTo>
                  <a:lnTo>
                    <a:pt x="56709" y="25246"/>
                  </a:lnTo>
                  <a:lnTo>
                    <a:pt x="51330" y="19646"/>
                  </a:lnTo>
                  <a:cubicBezTo>
                    <a:pt x="51360" y="19454"/>
                    <a:pt x="51315" y="19262"/>
                    <a:pt x="51227" y="19100"/>
                  </a:cubicBezTo>
                  <a:lnTo>
                    <a:pt x="62368" y="12778"/>
                  </a:lnTo>
                  <a:cubicBezTo>
                    <a:pt x="62515" y="13045"/>
                    <a:pt x="62774" y="13173"/>
                    <a:pt x="63032" y="13173"/>
                  </a:cubicBezTo>
                  <a:cubicBezTo>
                    <a:pt x="63344" y="13173"/>
                    <a:pt x="63655" y="12985"/>
                    <a:pt x="63768" y="12631"/>
                  </a:cubicBezTo>
                  <a:close/>
                  <a:moveTo>
                    <a:pt x="59038" y="27633"/>
                  </a:moveTo>
                  <a:lnTo>
                    <a:pt x="64933" y="32467"/>
                  </a:lnTo>
                  <a:cubicBezTo>
                    <a:pt x="64918" y="32600"/>
                    <a:pt x="64918" y="32732"/>
                    <a:pt x="64947" y="32865"/>
                  </a:cubicBezTo>
                  <a:lnTo>
                    <a:pt x="64314" y="32673"/>
                  </a:lnTo>
                  <a:cubicBezTo>
                    <a:pt x="64387" y="32231"/>
                    <a:pt x="64137" y="31730"/>
                    <a:pt x="63562" y="31730"/>
                  </a:cubicBezTo>
                  <a:cubicBezTo>
                    <a:pt x="63400" y="31730"/>
                    <a:pt x="63238" y="31774"/>
                    <a:pt x="63105" y="31877"/>
                  </a:cubicBezTo>
                  <a:lnTo>
                    <a:pt x="59038" y="27633"/>
                  </a:lnTo>
                  <a:close/>
                  <a:moveTo>
                    <a:pt x="64269" y="33086"/>
                  </a:moveTo>
                  <a:lnTo>
                    <a:pt x="64785" y="33233"/>
                  </a:lnTo>
                  <a:lnTo>
                    <a:pt x="64549" y="33366"/>
                  </a:lnTo>
                  <a:lnTo>
                    <a:pt x="64269" y="33086"/>
                  </a:lnTo>
                  <a:close/>
                  <a:moveTo>
                    <a:pt x="12070" y="15887"/>
                  </a:moveTo>
                  <a:lnTo>
                    <a:pt x="15445" y="20279"/>
                  </a:lnTo>
                  <a:lnTo>
                    <a:pt x="4701" y="33543"/>
                  </a:lnTo>
                  <a:lnTo>
                    <a:pt x="766" y="29431"/>
                  </a:lnTo>
                  <a:cubicBezTo>
                    <a:pt x="899" y="29122"/>
                    <a:pt x="855" y="28768"/>
                    <a:pt x="634" y="28517"/>
                  </a:cubicBezTo>
                  <a:lnTo>
                    <a:pt x="11701" y="15946"/>
                  </a:lnTo>
                  <a:lnTo>
                    <a:pt x="11731" y="15946"/>
                  </a:lnTo>
                  <a:cubicBezTo>
                    <a:pt x="11849" y="15946"/>
                    <a:pt x="11967" y="15932"/>
                    <a:pt x="12070" y="15887"/>
                  </a:cubicBezTo>
                  <a:close/>
                  <a:moveTo>
                    <a:pt x="85447" y="21163"/>
                  </a:moveTo>
                  <a:lnTo>
                    <a:pt x="92049" y="23772"/>
                  </a:lnTo>
                  <a:lnTo>
                    <a:pt x="85255" y="34545"/>
                  </a:lnTo>
                  <a:cubicBezTo>
                    <a:pt x="85182" y="34530"/>
                    <a:pt x="85108" y="34530"/>
                    <a:pt x="85049" y="34530"/>
                  </a:cubicBezTo>
                  <a:cubicBezTo>
                    <a:pt x="85033" y="34529"/>
                    <a:pt x="85017" y="34529"/>
                    <a:pt x="85001" y="34529"/>
                  </a:cubicBezTo>
                  <a:cubicBezTo>
                    <a:pt x="84800" y="34529"/>
                    <a:pt x="84626" y="34615"/>
                    <a:pt x="84489" y="34751"/>
                  </a:cubicBezTo>
                  <a:lnTo>
                    <a:pt x="79125" y="25673"/>
                  </a:lnTo>
                  <a:cubicBezTo>
                    <a:pt x="79302" y="25452"/>
                    <a:pt x="79360" y="25172"/>
                    <a:pt x="79287" y="24907"/>
                  </a:cubicBezTo>
                  <a:lnTo>
                    <a:pt x="85447" y="21163"/>
                  </a:lnTo>
                  <a:close/>
                  <a:moveTo>
                    <a:pt x="92432" y="23919"/>
                  </a:moveTo>
                  <a:lnTo>
                    <a:pt x="98991" y="26498"/>
                  </a:lnTo>
                  <a:cubicBezTo>
                    <a:pt x="98976" y="26646"/>
                    <a:pt x="99005" y="26808"/>
                    <a:pt x="99079" y="26955"/>
                  </a:cubicBezTo>
                  <a:lnTo>
                    <a:pt x="85756" y="35031"/>
                  </a:lnTo>
                  <a:cubicBezTo>
                    <a:pt x="85727" y="34928"/>
                    <a:pt x="85668" y="34825"/>
                    <a:pt x="85594" y="34751"/>
                  </a:cubicBezTo>
                  <a:lnTo>
                    <a:pt x="92432" y="23919"/>
                  </a:lnTo>
                  <a:close/>
                  <a:moveTo>
                    <a:pt x="15710" y="20603"/>
                  </a:moveTo>
                  <a:lnTo>
                    <a:pt x="23639" y="30846"/>
                  </a:lnTo>
                  <a:lnTo>
                    <a:pt x="7472" y="36402"/>
                  </a:lnTo>
                  <a:lnTo>
                    <a:pt x="4996" y="33823"/>
                  </a:lnTo>
                  <a:lnTo>
                    <a:pt x="15710" y="20603"/>
                  </a:lnTo>
                  <a:close/>
                  <a:moveTo>
                    <a:pt x="78005" y="25688"/>
                  </a:moveTo>
                  <a:cubicBezTo>
                    <a:pt x="78141" y="25824"/>
                    <a:pt x="78329" y="25910"/>
                    <a:pt x="78520" y="25910"/>
                  </a:cubicBezTo>
                  <a:cubicBezTo>
                    <a:pt x="78535" y="25910"/>
                    <a:pt x="78550" y="25910"/>
                    <a:pt x="78565" y="25909"/>
                  </a:cubicBezTo>
                  <a:cubicBezTo>
                    <a:pt x="78638" y="25909"/>
                    <a:pt x="78712" y="25894"/>
                    <a:pt x="78786" y="25879"/>
                  </a:cubicBezTo>
                  <a:lnTo>
                    <a:pt x="84297" y="35208"/>
                  </a:lnTo>
                  <a:cubicBezTo>
                    <a:pt x="84268" y="35414"/>
                    <a:pt x="84312" y="35650"/>
                    <a:pt x="84430" y="35827"/>
                  </a:cubicBezTo>
                  <a:lnTo>
                    <a:pt x="84445" y="35842"/>
                  </a:lnTo>
                  <a:lnTo>
                    <a:pt x="82293" y="37153"/>
                  </a:lnTo>
                  <a:cubicBezTo>
                    <a:pt x="82146" y="36991"/>
                    <a:pt x="81954" y="36918"/>
                    <a:pt x="81733" y="36918"/>
                  </a:cubicBezTo>
                  <a:cubicBezTo>
                    <a:pt x="81722" y="36917"/>
                    <a:pt x="81712" y="36917"/>
                    <a:pt x="81701" y="36917"/>
                  </a:cubicBezTo>
                  <a:cubicBezTo>
                    <a:pt x="81376" y="36917"/>
                    <a:pt x="81097" y="37135"/>
                    <a:pt x="81011" y="37463"/>
                  </a:cubicBezTo>
                  <a:lnTo>
                    <a:pt x="66642" y="33351"/>
                  </a:lnTo>
                  <a:lnTo>
                    <a:pt x="66347" y="33115"/>
                  </a:lnTo>
                  <a:cubicBezTo>
                    <a:pt x="66436" y="32983"/>
                    <a:pt x="66465" y="32835"/>
                    <a:pt x="66480" y="32688"/>
                  </a:cubicBezTo>
                  <a:lnTo>
                    <a:pt x="78005" y="25688"/>
                  </a:lnTo>
                  <a:close/>
                  <a:moveTo>
                    <a:pt x="83959" y="36593"/>
                  </a:moveTo>
                  <a:lnTo>
                    <a:pt x="83060" y="38038"/>
                  </a:lnTo>
                  <a:lnTo>
                    <a:pt x="82470" y="37876"/>
                  </a:lnTo>
                  <a:cubicBezTo>
                    <a:pt x="82500" y="37743"/>
                    <a:pt x="82485" y="37625"/>
                    <a:pt x="82470" y="37507"/>
                  </a:cubicBezTo>
                  <a:lnTo>
                    <a:pt x="83959" y="36593"/>
                  </a:lnTo>
                  <a:close/>
                  <a:moveTo>
                    <a:pt x="4731" y="34132"/>
                  </a:moveTo>
                  <a:lnTo>
                    <a:pt x="7044" y="36534"/>
                  </a:lnTo>
                  <a:lnTo>
                    <a:pt x="1135" y="38568"/>
                  </a:lnTo>
                  <a:lnTo>
                    <a:pt x="1135" y="38568"/>
                  </a:lnTo>
                  <a:lnTo>
                    <a:pt x="4731" y="34132"/>
                  </a:lnTo>
                  <a:close/>
                  <a:moveTo>
                    <a:pt x="38450" y="26174"/>
                  </a:moveTo>
                  <a:cubicBezTo>
                    <a:pt x="38494" y="26218"/>
                    <a:pt x="38523" y="26263"/>
                    <a:pt x="38568" y="26292"/>
                  </a:cubicBezTo>
                  <a:lnTo>
                    <a:pt x="30801" y="38612"/>
                  </a:lnTo>
                  <a:lnTo>
                    <a:pt x="24906" y="31774"/>
                  </a:lnTo>
                  <a:cubicBezTo>
                    <a:pt x="25068" y="31568"/>
                    <a:pt x="25127" y="31317"/>
                    <a:pt x="25083" y="31067"/>
                  </a:cubicBezTo>
                  <a:lnTo>
                    <a:pt x="25761" y="30536"/>
                  </a:lnTo>
                  <a:lnTo>
                    <a:pt x="38450" y="26174"/>
                  </a:lnTo>
                  <a:close/>
                  <a:moveTo>
                    <a:pt x="84813" y="36063"/>
                  </a:moveTo>
                  <a:lnTo>
                    <a:pt x="86552" y="39040"/>
                  </a:lnTo>
                  <a:lnTo>
                    <a:pt x="83443" y="38141"/>
                  </a:lnTo>
                  <a:lnTo>
                    <a:pt x="84725" y="36122"/>
                  </a:lnTo>
                  <a:lnTo>
                    <a:pt x="84813" y="36063"/>
                  </a:lnTo>
                  <a:close/>
                  <a:moveTo>
                    <a:pt x="39761" y="26086"/>
                  </a:moveTo>
                  <a:lnTo>
                    <a:pt x="62810" y="32673"/>
                  </a:lnTo>
                  <a:cubicBezTo>
                    <a:pt x="62839" y="33047"/>
                    <a:pt x="63163" y="33337"/>
                    <a:pt x="63535" y="33337"/>
                  </a:cubicBezTo>
                  <a:cubicBezTo>
                    <a:pt x="63544" y="33337"/>
                    <a:pt x="63553" y="33337"/>
                    <a:pt x="63562" y="33336"/>
                  </a:cubicBezTo>
                  <a:lnTo>
                    <a:pt x="63577" y="33322"/>
                  </a:lnTo>
                  <a:cubicBezTo>
                    <a:pt x="63680" y="33322"/>
                    <a:pt x="63798" y="33307"/>
                    <a:pt x="63901" y="33263"/>
                  </a:cubicBezTo>
                  <a:lnTo>
                    <a:pt x="64196" y="33587"/>
                  </a:lnTo>
                  <a:lnTo>
                    <a:pt x="52406" y="40735"/>
                  </a:lnTo>
                  <a:lnTo>
                    <a:pt x="39761" y="26086"/>
                  </a:lnTo>
                  <a:close/>
                  <a:moveTo>
                    <a:pt x="67394" y="33985"/>
                  </a:moveTo>
                  <a:lnTo>
                    <a:pt x="80967" y="37846"/>
                  </a:lnTo>
                  <a:cubicBezTo>
                    <a:pt x="80967" y="37876"/>
                    <a:pt x="80967" y="37905"/>
                    <a:pt x="80982" y="37920"/>
                  </a:cubicBezTo>
                  <a:lnTo>
                    <a:pt x="75956" y="40970"/>
                  </a:lnTo>
                  <a:lnTo>
                    <a:pt x="67394" y="33985"/>
                  </a:lnTo>
                  <a:close/>
                  <a:moveTo>
                    <a:pt x="23580" y="31288"/>
                  </a:moveTo>
                  <a:cubicBezTo>
                    <a:pt x="23594" y="31450"/>
                    <a:pt x="23653" y="31612"/>
                    <a:pt x="23757" y="31745"/>
                  </a:cubicBezTo>
                  <a:lnTo>
                    <a:pt x="13779" y="41943"/>
                  </a:lnTo>
                  <a:cubicBezTo>
                    <a:pt x="13647" y="41855"/>
                    <a:pt x="13499" y="41810"/>
                    <a:pt x="13337" y="41810"/>
                  </a:cubicBezTo>
                  <a:cubicBezTo>
                    <a:pt x="13160" y="41810"/>
                    <a:pt x="12984" y="41869"/>
                    <a:pt x="12851" y="41987"/>
                  </a:cubicBezTo>
                  <a:lnTo>
                    <a:pt x="7781" y="36711"/>
                  </a:lnTo>
                  <a:lnTo>
                    <a:pt x="23580" y="31288"/>
                  </a:lnTo>
                  <a:close/>
                  <a:moveTo>
                    <a:pt x="65286" y="33381"/>
                  </a:moveTo>
                  <a:lnTo>
                    <a:pt x="65360" y="33395"/>
                  </a:lnTo>
                  <a:cubicBezTo>
                    <a:pt x="65419" y="33425"/>
                    <a:pt x="65478" y="33440"/>
                    <a:pt x="65552" y="33454"/>
                  </a:cubicBezTo>
                  <a:lnTo>
                    <a:pt x="66436" y="33705"/>
                  </a:lnTo>
                  <a:lnTo>
                    <a:pt x="75588" y="41191"/>
                  </a:lnTo>
                  <a:lnTo>
                    <a:pt x="73775" y="42297"/>
                  </a:lnTo>
                  <a:cubicBezTo>
                    <a:pt x="73640" y="42162"/>
                    <a:pt x="73456" y="42089"/>
                    <a:pt x="73278" y="42089"/>
                  </a:cubicBezTo>
                  <a:cubicBezTo>
                    <a:pt x="73262" y="42089"/>
                    <a:pt x="73246" y="42089"/>
                    <a:pt x="73230" y="42090"/>
                  </a:cubicBezTo>
                  <a:cubicBezTo>
                    <a:pt x="73127" y="42090"/>
                    <a:pt x="73038" y="42105"/>
                    <a:pt x="72950" y="42135"/>
                  </a:cubicBezTo>
                  <a:lnTo>
                    <a:pt x="64815" y="33675"/>
                  </a:lnTo>
                  <a:lnTo>
                    <a:pt x="65286" y="33381"/>
                  </a:lnTo>
                  <a:close/>
                  <a:moveTo>
                    <a:pt x="82308" y="38229"/>
                  </a:moveTo>
                  <a:lnTo>
                    <a:pt x="82809" y="38377"/>
                  </a:lnTo>
                  <a:lnTo>
                    <a:pt x="79405" y="43800"/>
                  </a:lnTo>
                  <a:lnTo>
                    <a:pt x="76280" y="41250"/>
                  </a:lnTo>
                  <a:lnTo>
                    <a:pt x="81173" y="38273"/>
                  </a:lnTo>
                  <a:cubicBezTo>
                    <a:pt x="81321" y="38421"/>
                    <a:pt x="81516" y="38495"/>
                    <a:pt x="81712" y="38495"/>
                  </a:cubicBezTo>
                  <a:cubicBezTo>
                    <a:pt x="81928" y="38495"/>
                    <a:pt x="82146" y="38406"/>
                    <a:pt x="82308" y="38229"/>
                  </a:cubicBezTo>
                  <a:close/>
                  <a:moveTo>
                    <a:pt x="7354" y="36859"/>
                  </a:moveTo>
                  <a:lnTo>
                    <a:pt x="12615" y="42312"/>
                  </a:lnTo>
                  <a:cubicBezTo>
                    <a:pt x="12527" y="42562"/>
                    <a:pt x="12556" y="42827"/>
                    <a:pt x="12689" y="43048"/>
                  </a:cubicBezTo>
                  <a:lnTo>
                    <a:pt x="9638" y="46173"/>
                  </a:lnTo>
                  <a:lnTo>
                    <a:pt x="1061" y="39158"/>
                  </a:lnTo>
                  <a:cubicBezTo>
                    <a:pt x="1076" y="39099"/>
                    <a:pt x="1091" y="39055"/>
                    <a:pt x="1105" y="39010"/>
                  </a:cubicBezTo>
                  <a:lnTo>
                    <a:pt x="1105" y="38996"/>
                  </a:lnTo>
                  <a:lnTo>
                    <a:pt x="7354" y="36859"/>
                  </a:lnTo>
                  <a:close/>
                  <a:moveTo>
                    <a:pt x="75927" y="41457"/>
                  </a:moveTo>
                  <a:lnTo>
                    <a:pt x="79198" y="44139"/>
                  </a:lnTo>
                  <a:lnTo>
                    <a:pt x="77489" y="46836"/>
                  </a:lnTo>
                  <a:lnTo>
                    <a:pt x="73967" y="43166"/>
                  </a:lnTo>
                  <a:cubicBezTo>
                    <a:pt x="74011" y="43004"/>
                    <a:pt x="74026" y="42813"/>
                    <a:pt x="73981" y="42650"/>
                  </a:cubicBezTo>
                  <a:lnTo>
                    <a:pt x="75927" y="41457"/>
                  </a:lnTo>
                  <a:close/>
                  <a:moveTo>
                    <a:pt x="39452" y="26322"/>
                  </a:moveTo>
                  <a:lnTo>
                    <a:pt x="52067" y="40941"/>
                  </a:lnTo>
                  <a:lnTo>
                    <a:pt x="39422" y="48604"/>
                  </a:lnTo>
                  <a:lnTo>
                    <a:pt x="31066" y="38937"/>
                  </a:lnTo>
                  <a:lnTo>
                    <a:pt x="38951" y="26425"/>
                  </a:lnTo>
                  <a:lnTo>
                    <a:pt x="39039" y="26425"/>
                  </a:lnTo>
                  <a:cubicBezTo>
                    <a:pt x="39187" y="26425"/>
                    <a:pt x="39319" y="26395"/>
                    <a:pt x="39452" y="26322"/>
                  </a:cubicBezTo>
                  <a:close/>
                  <a:moveTo>
                    <a:pt x="1282" y="39850"/>
                  </a:moveTo>
                  <a:lnTo>
                    <a:pt x="9373" y="46453"/>
                  </a:lnTo>
                  <a:lnTo>
                    <a:pt x="6764" y="49120"/>
                  </a:lnTo>
                  <a:lnTo>
                    <a:pt x="1282" y="39850"/>
                  </a:lnTo>
                  <a:close/>
                  <a:moveTo>
                    <a:pt x="87407" y="39688"/>
                  </a:moveTo>
                  <a:lnTo>
                    <a:pt x="98991" y="42989"/>
                  </a:lnTo>
                  <a:cubicBezTo>
                    <a:pt x="98976" y="43196"/>
                    <a:pt x="99050" y="43402"/>
                    <a:pt x="99197" y="43564"/>
                  </a:cubicBezTo>
                  <a:lnTo>
                    <a:pt x="93272" y="49621"/>
                  </a:lnTo>
                  <a:lnTo>
                    <a:pt x="87407" y="39688"/>
                  </a:lnTo>
                  <a:close/>
                  <a:moveTo>
                    <a:pt x="64476" y="33896"/>
                  </a:moveTo>
                  <a:lnTo>
                    <a:pt x="72640" y="42370"/>
                  </a:lnTo>
                  <a:cubicBezTo>
                    <a:pt x="72493" y="42562"/>
                    <a:pt x="72434" y="42827"/>
                    <a:pt x="72493" y="43078"/>
                  </a:cubicBezTo>
                  <a:lnTo>
                    <a:pt x="60615" y="50284"/>
                  </a:lnTo>
                  <a:lnTo>
                    <a:pt x="52656" y="41044"/>
                  </a:lnTo>
                  <a:lnTo>
                    <a:pt x="64476" y="33896"/>
                  </a:lnTo>
                  <a:close/>
                  <a:moveTo>
                    <a:pt x="24081" y="31966"/>
                  </a:moveTo>
                  <a:cubicBezTo>
                    <a:pt x="24154" y="31995"/>
                    <a:pt x="24243" y="32010"/>
                    <a:pt x="24331" y="32010"/>
                  </a:cubicBezTo>
                  <a:cubicBezTo>
                    <a:pt x="24405" y="32010"/>
                    <a:pt x="24479" y="31995"/>
                    <a:pt x="24552" y="31981"/>
                  </a:cubicBezTo>
                  <a:lnTo>
                    <a:pt x="30580" y="38966"/>
                  </a:lnTo>
                  <a:lnTo>
                    <a:pt x="22401" y="51920"/>
                  </a:lnTo>
                  <a:lnTo>
                    <a:pt x="13927" y="43122"/>
                  </a:lnTo>
                  <a:cubicBezTo>
                    <a:pt x="14104" y="42872"/>
                    <a:pt x="14148" y="42547"/>
                    <a:pt x="14030" y="42267"/>
                  </a:cubicBezTo>
                  <a:lnTo>
                    <a:pt x="24081" y="31966"/>
                  </a:lnTo>
                  <a:close/>
                  <a:moveTo>
                    <a:pt x="83222" y="38495"/>
                  </a:moveTo>
                  <a:lnTo>
                    <a:pt x="86832" y="39526"/>
                  </a:lnTo>
                  <a:lnTo>
                    <a:pt x="92978" y="49916"/>
                  </a:lnTo>
                  <a:lnTo>
                    <a:pt x="90281" y="52687"/>
                  </a:lnTo>
                  <a:lnTo>
                    <a:pt x="79714" y="44051"/>
                  </a:lnTo>
                  <a:lnTo>
                    <a:pt x="83222" y="38495"/>
                  </a:lnTo>
                  <a:close/>
                  <a:moveTo>
                    <a:pt x="12984" y="43328"/>
                  </a:moveTo>
                  <a:cubicBezTo>
                    <a:pt x="13102" y="43373"/>
                    <a:pt x="13219" y="43402"/>
                    <a:pt x="13337" y="43402"/>
                  </a:cubicBezTo>
                  <a:cubicBezTo>
                    <a:pt x="13426" y="43402"/>
                    <a:pt x="13529" y="43387"/>
                    <a:pt x="13617" y="43358"/>
                  </a:cubicBezTo>
                  <a:lnTo>
                    <a:pt x="22194" y="52274"/>
                  </a:lnTo>
                  <a:lnTo>
                    <a:pt x="20455" y="55015"/>
                  </a:lnTo>
                  <a:lnTo>
                    <a:pt x="9962" y="46423"/>
                  </a:lnTo>
                  <a:lnTo>
                    <a:pt x="12984" y="43328"/>
                  </a:lnTo>
                  <a:close/>
                  <a:moveTo>
                    <a:pt x="30845" y="39276"/>
                  </a:moveTo>
                  <a:lnTo>
                    <a:pt x="39069" y="48811"/>
                  </a:lnTo>
                  <a:lnTo>
                    <a:pt x="27279" y="55958"/>
                  </a:lnTo>
                  <a:cubicBezTo>
                    <a:pt x="27131" y="55811"/>
                    <a:pt x="26925" y="55722"/>
                    <a:pt x="26719" y="55722"/>
                  </a:cubicBezTo>
                  <a:cubicBezTo>
                    <a:pt x="26542" y="55722"/>
                    <a:pt x="26365" y="55781"/>
                    <a:pt x="26232" y="55899"/>
                  </a:cubicBezTo>
                  <a:lnTo>
                    <a:pt x="22681" y="52215"/>
                  </a:lnTo>
                  <a:lnTo>
                    <a:pt x="30845" y="39276"/>
                  </a:lnTo>
                  <a:close/>
                  <a:moveTo>
                    <a:pt x="79508" y="44389"/>
                  </a:moveTo>
                  <a:lnTo>
                    <a:pt x="90001" y="52967"/>
                  </a:lnTo>
                  <a:lnTo>
                    <a:pt x="86980" y="56076"/>
                  </a:lnTo>
                  <a:cubicBezTo>
                    <a:pt x="86862" y="56017"/>
                    <a:pt x="86744" y="56002"/>
                    <a:pt x="86626" y="56002"/>
                  </a:cubicBezTo>
                  <a:cubicBezTo>
                    <a:pt x="86538" y="56002"/>
                    <a:pt x="86434" y="56017"/>
                    <a:pt x="86346" y="56047"/>
                  </a:cubicBezTo>
                  <a:lnTo>
                    <a:pt x="77769" y="47131"/>
                  </a:lnTo>
                  <a:lnTo>
                    <a:pt x="79508" y="44389"/>
                  </a:lnTo>
                  <a:close/>
                  <a:moveTo>
                    <a:pt x="22460" y="52569"/>
                  </a:moveTo>
                  <a:lnTo>
                    <a:pt x="25997" y="56238"/>
                  </a:lnTo>
                  <a:cubicBezTo>
                    <a:pt x="25938" y="56400"/>
                    <a:pt x="25938" y="56592"/>
                    <a:pt x="25982" y="56754"/>
                  </a:cubicBezTo>
                  <a:lnTo>
                    <a:pt x="24037" y="57933"/>
                  </a:lnTo>
                  <a:lnTo>
                    <a:pt x="20765" y="55266"/>
                  </a:lnTo>
                  <a:lnTo>
                    <a:pt x="22460" y="52569"/>
                  </a:lnTo>
                  <a:close/>
                  <a:moveTo>
                    <a:pt x="52317" y="41265"/>
                  </a:moveTo>
                  <a:lnTo>
                    <a:pt x="60276" y="50491"/>
                  </a:lnTo>
                  <a:lnTo>
                    <a:pt x="47646" y="58154"/>
                  </a:lnTo>
                  <a:lnTo>
                    <a:pt x="39673" y="48914"/>
                  </a:lnTo>
                  <a:lnTo>
                    <a:pt x="52317" y="41265"/>
                  </a:lnTo>
                  <a:close/>
                  <a:moveTo>
                    <a:pt x="93184" y="50270"/>
                  </a:moveTo>
                  <a:lnTo>
                    <a:pt x="98681" y="59554"/>
                  </a:lnTo>
                  <a:lnTo>
                    <a:pt x="90590" y="52937"/>
                  </a:lnTo>
                  <a:lnTo>
                    <a:pt x="93184" y="50270"/>
                  </a:lnTo>
                  <a:close/>
                  <a:moveTo>
                    <a:pt x="6691" y="49769"/>
                  </a:moveTo>
                  <a:lnTo>
                    <a:pt x="12556" y="59702"/>
                  </a:lnTo>
                  <a:lnTo>
                    <a:pt x="973" y="56400"/>
                  </a:lnTo>
                  <a:cubicBezTo>
                    <a:pt x="987" y="56194"/>
                    <a:pt x="914" y="55988"/>
                    <a:pt x="781" y="55840"/>
                  </a:cubicBezTo>
                  <a:lnTo>
                    <a:pt x="6691" y="49769"/>
                  </a:lnTo>
                  <a:close/>
                  <a:moveTo>
                    <a:pt x="72684" y="43432"/>
                  </a:moveTo>
                  <a:cubicBezTo>
                    <a:pt x="72808" y="43582"/>
                    <a:pt x="72994" y="43669"/>
                    <a:pt x="73197" y="43669"/>
                  </a:cubicBezTo>
                  <a:cubicBezTo>
                    <a:pt x="73213" y="43669"/>
                    <a:pt x="73229" y="43668"/>
                    <a:pt x="73244" y="43667"/>
                  </a:cubicBezTo>
                  <a:cubicBezTo>
                    <a:pt x="73421" y="43667"/>
                    <a:pt x="73598" y="43608"/>
                    <a:pt x="73731" y="43505"/>
                  </a:cubicBezTo>
                  <a:lnTo>
                    <a:pt x="77283" y="47190"/>
                  </a:lnTo>
                  <a:lnTo>
                    <a:pt x="69118" y="60129"/>
                  </a:lnTo>
                  <a:lnTo>
                    <a:pt x="60895" y="50579"/>
                  </a:lnTo>
                  <a:lnTo>
                    <a:pt x="72684" y="43432"/>
                  </a:lnTo>
                  <a:close/>
                  <a:moveTo>
                    <a:pt x="9668" y="46718"/>
                  </a:moveTo>
                  <a:lnTo>
                    <a:pt x="20234" y="55354"/>
                  </a:lnTo>
                  <a:lnTo>
                    <a:pt x="16742" y="60910"/>
                  </a:lnTo>
                  <a:lnTo>
                    <a:pt x="13116" y="59864"/>
                  </a:lnTo>
                  <a:lnTo>
                    <a:pt x="6971" y="49489"/>
                  </a:lnTo>
                  <a:lnTo>
                    <a:pt x="9668" y="46718"/>
                  </a:lnTo>
                  <a:close/>
                  <a:moveTo>
                    <a:pt x="20559" y="55605"/>
                  </a:moveTo>
                  <a:lnTo>
                    <a:pt x="23683" y="58154"/>
                  </a:lnTo>
                  <a:lnTo>
                    <a:pt x="18790" y="61131"/>
                  </a:lnTo>
                  <a:cubicBezTo>
                    <a:pt x="18643" y="60969"/>
                    <a:pt x="18451" y="60895"/>
                    <a:pt x="18245" y="60895"/>
                  </a:cubicBezTo>
                  <a:cubicBezTo>
                    <a:pt x="18009" y="60895"/>
                    <a:pt x="17803" y="60998"/>
                    <a:pt x="17655" y="61161"/>
                  </a:cubicBezTo>
                  <a:lnTo>
                    <a:pt x="17140" y="61013"/>
                  </a:lnTo>
                  <a:lnTo>
                    <a:pt x="20559" y="55605"/>
                  </a:lnTo>
                  <a:close/>
                  <a:moveTo>
                    <a:pt x="90310" y="53232"/>
                  </a:moveTo>
                  <a:lnTo>
                    <a:pt x="98902" y="60232"/>
                  </a:lnTo>
                  <a:cubicBezTo>
                    <a:pt x="98873" y="60291"/>
                    <a:pt x="98858" y="60335"/>
                    <a:pt x="98858" y="60394"/>
                  </a:cubicBezTo>
                  <a:lnTo>
                    <a:pt x="98873" y="60394"/>
                  </a:lnTo>
                  <a:lnTo>
                    <a:pt x="92609" y="62546"/>
                  </a:lnTo>
                  <a:lnTo>
                    <a:pt x="87348" y="57078"/>
                  </a:lnTo>
                  <a:cubicBezTo>
                    <a:pt x="87437" y="56843"/>
                    <a:pt x="87407" y="56562"/>
                    <a:pt x="87274" y="56341"/>
                  </a:cubicBezTo>
                  <a:lnTo>
                    <a:pt x="90310" y="53232"/>
                  </a:lnTo>
                  <a:close/>
                  <a:moveTo>
                    <a:pt x="16904" y="61367"/>
                  </a:moveTo>
                  <a:lnTo>
                    <a:pt x="17478" y="61529"/>
                  </a:lnTo>
                  <a:cubicBezTo>
                    <a:pt x="17464" y="61647"/>
                    <a:pt x="17464" y="61765"/>
                    <a:pt x="17493" y="61897"/>
                  </a:cubicBezTo>
                  <a:lnTo>
                    <a:pt x="16005" y="62811"/>
                  </a:lnTo>
                  <a:lnTo>
                    <a:pt x="16904" y="61367"/>
                  </a:lnTo>
                  <a:close/>
                  <a:moveTo>
                    <a:pt x="13426" y="60365"/>
                  </a:moveTo>
                  <a:lnTo>
                    <a:pt x="16521" y="61249"/>
                  </a:lnTo>
                  <a:lnTo>
                    <a:pt x="15253" y="63283"/>
                  </a:lnTo>
                  <a:lnTo>
                    <a:pt x="15165" y="63327"/>
                  </a:lnTo>
                  <a:lnTo>
                    <a:pt x="13426" y="60365"/>
                  </a:lnTo>
                  <a:close/>
                  <a:moveTo>
                    <a:pt x="98828" y="60836"/>
                  </a:moveTo>
                  <a:lnTo>
                    <a:pt x="95233" y="65272"/>
                  </a:lnTo>
                  <a:lnTo>
                    <a:pt x="92904" y="62855"/>
                  </a:lnTo>
                  <a:lnTo>
                    <a:pt x="98828" y="60836"/>
                  </a:lnTo>
                  <a:close/>
                  <a:moveTo>
                    <a:pt x="23992" y="58434"/>
                  </a:moveTo>
                  <a:lnTo>
                    <a:pt x="32555" y="65420"/>
                  </a:lnTo>
                  <a:lnTo>
                    <a:pt x="18982" y="61558"/>
                  </a:lnTo>
                  <a:cubicBezTo>
                    <a:pt x="18982" y="61529"/>
                    <a:pt x="18982" y="61500"/>
                    <a:pt x="18967" y="61485"/>
                  </a:cubicBezTo>
                  <a:lnTo>
                    <a:pt x="23992" y="58434"/>
                  </a:lnTo>
                  <a:close/>
                  <a:moveTo>
                    <a:pt x="39334" y="49120"/>
                  </a:moveTo>
                  <a:lnTo>
                    <a:pt x="47292" y="58360"/>
                  </a:lnTo>
                  <a:lnTo>
                    <a:pt x="35487" y="65523"/>
                  </a:lnTo>
                  <a:lnTo>
                    <a:pt x="27323" y="57034"/>
                  </a:lnTo>
                  <a:cubicBezTo>
                    <a:pt x="27470" y="56828"/>
                    <a:pt x="27515" y="56577"/>
                    <a:pt x="27456" y="56327"/>
                  </a:cubicBezTo>
                  <a:lnTo>
                    <a:pt x="39334" y="49120"/>
                  </a:lnTo>
                  <a:close/>
                  <a:moveTo>
                    <a:pt x="26174" y="57108"/>
                  </a:moveTo>
                  <a:cubicBezTo>
                    <a:pt x="26310" y="57231"/>
                    <a:pt x="26485" y="57316"/>
                    <a:pt x="26674" y="57316"/>
                  </a:cubicBezTo>
                  <a:cubicBezTo>
                    <a:pt x="26689" y="57316"/>
                    <a:pt x="26704" y="57315"/>
                    <a:pt x="26719" y="57314"/>
                  </a:cubicBezTo>
                  <a:cubicBezTo>
                    <a:pt x="26807" y="57314"/>
                    <a:pt x="26910" y="57299"/>
                    <a:pt x="26999" y="57270"/>
                  </a:cubicBezTo>
                  <a:lnTo>
                    <a:pt x="35134" y="65729"/>
                  </a:lnTo>
                  <a:lnTo>
                    <a:pt x="34662" y="66009"/>
                  </a:lnTo>
                  <a:lnTo>
                    <a:pt x="34589" y="65994"/>
                  </a:lnTo>
                  <a:cubicBezTo>
                    <a:pt x="34530" y="65965"/>
                    <a:pt x="34471" y="65950"/>
                    <a:pt x="34397" y="65950"/>
                  </a:cubicBezTo>
                  <a:lnTo>
                    <a:pt x="33513" y="65685"/>
                  </a:lnTo>
                  <a:lnTo>
                    <a:pt x="24361" y="58213"/>
                  </a:lnTo>
                  <a:lnTo>
                    <a:pt x="26174" y="57108"/>
                  </a:lnTo>
                  <a:close/>
                  <a:moveTo>
                    <a:pt x="35414" y="66024"/>
                  </a:moveTo>
                  <a:lnTo>
                    <a:pt x="35694" y="66319"/>
                  </a:lnTo>
                  <a:lnTo>
                    <a:pt x="35178" y="66156"/>
                  </a:lnTo>
                  <a:lnTo>
                    <a:pt x="35414" y="66024"/>
                  </a:lnTo>
                  <a:close/>
                  <a:moveTo>
                    <a:pt x="77563" y="47484"/>
                  </a:moveTo>
                  <a:lnTo>
                    <a:pt x="86036" y="56282"/>
                  </a:lnTo>
                  <a:cubicBezTo>
                    <a:pt x="85860" y="56533"/>
                    <a:pt x="85815" y="56857"/>
                    <a:pt x="85933" y="57137"/>
                  </a:cubicBezTo>
                  <a:lnTo>
                    <a:pt x="85933" y="57152"/>
                  </a:lnTo>
                  <a:lnTo>
                    <a:pt x="75882" y="67453"/>
                  </a:lnTo>
                  <a:cubicBezTo>
                    <a:pt x="75809" y="67424"/>
                    <a:pt x="75720" y="67409"/>
                    <a:pt x="75632" y="67409"/>
                  </a:cubicBezTo>
                  <a:cubicBezTo>
                    <a:pt x="75558" y="67409"/>
                    <a:pt x="75485" y="67409"/>
                    <a:pt x="75411" y="67439"/>
                  </a:cubicBezTo>
                  <a:lnTo>
                    <a:pt x="69383" y="60438"/>
                  </a:lnTo>
                  <a:lnTo>
                    <a:pt x="77563" y="47484"/>
                  </a:lnTo>
                  <a:close/>
                  <a:moveTo>
                    <a:pt x="87127" y="57417"/>
                  </a:moveTo>
                  <a:lnTo>
                    <a:pt x="92197" y="62693"/>
                  </a:lnTo>
                  <a:lnTo>
                    <a:pt x="76384" y="68117"/>
                  </a:lnTo>
                  <a:cubicBezTo>
                    <a:pt x="76369" y="67954"/>
                    <a:pt x="76310" y="67792"/>
                    <a:pt x="76207" y="67660"/>
                  </a:cubicBezTo>
                  <a:lnTo>
                    <a:pt x="86184" y="57461"/>
                  </a:lnTo>
                  <a:cubicBezTo>
                    <a:pt x="86316" y="57550"/>
                    <a:pt x="86464" y="57594"/>
                    <a:pt x="86626" y="57594"/>
                  </a:cubicBezTo>
                  <a:cubicBezTo>
                    <a:pt x="86803" y="57594"/>
                    <a:pt x="86980" y="57535"/>
                    <a:pt x="87127" y="57417"/>
                  </a:cubicBezTo>
                  <a:close/>
                  <a:moveTo>
                    <a:pt x="35016" y="66540"/>
                  </a:moveTo>
                  <a:lnTo>
                    <a:pt x="35635" y="66717"/>
                  </a:lnTo>
                  <a:cubicBezTo>
                    <a:pt x="35561" y="67159"/>
                    <a:pt x="35826" y="67660"/>
                    <a:pt x="36386" y="67660"/>
                  </a:cubicBezTo>
                  <a:cubicBezTo>
                    <a:pt x="36405" y="67661"/>
                    <a:pt x="36423" y="67662"/>
                    <a:pt x="36441" y="67662"/>
                  </a:cubicBezTo>
                  <a:cubicBezTo>
                    <a:pt x="36596" y="67662"/>
                    <a:pt x="36739" y="67606"/>
                    <a:pt x="36858" y="67527"/>
                  </a:cubicBezTo>
                  <a:lnTo>
                    <a:pt x="40926" y="71757"/>
                  </a:lnTo>
                  <a:lnTo>
                    <a:pt x="35016" y="66923"/>
                  </a:lnTo>
                  <a:cubicBezTo>
                    <a:pt x="35045" y="66790"/>
                    <a:pt x="35045" y="66658"/>
                    <a:pt x="35016" y="66540"/>
                  </a:cubicBezTo>
                  <a:close/>
                  <a:moveTo>
                    <a:pt x="60541" y="50785"/>
                  </a:moveTo>
                  <a:lnTo>
                    <a:pt x="68882" y="60468"/>
                  </a:lnTo>
                  <a:lnTo>
                    <a:pt x="60998" y="72965"/>
                  </a:lnTo>
                  <a:lnTo>
                    <a:pt x="60909" y="72965"/>
                  </a:lnTo>
                  <a:cubicBezTo>
                    <a:pt x="60777" y="72965"/>
                    <a:pt x="60629" y="73009"/>
                    <a:pt x="60511" y="73083"/>
                  </a:cubicBezTo>
                  <a:lnTo>
                    <a:pt x="47911" y="58449"/>
                  </a:lnTo>
                  <a:lnTo>
                    <a:pt x="60541" y="50785"/>
                  </a:lnTo>
                  <a:close/>
                  <a:moveTo>
                    <a:pt x="69162" y="60792"/>
                  </a:moveTo>
                  <a:lnTo>
                    <a:pt x="75057" y="67630"/>
                  </a:lnTo>
                  <a:cubicBezTo>
                    <a:pt x="74895" y="67822"/>
                    <a:pt x="74821" y="68087"/>
                    <a:pt x="74866" y="68338"/>
                  </a:cubicBezTo>
                  <a:lnTo>
                    <a:pt x="74880" y="68338"/>
                  </a:lnTo>
                  <a:lnTo>
                    <a:pt x="74217" y="68883"/>
                  </a:lnTo>
                  <a:lnTo>
                    <a:pt x="61499" y="73230"/>
                  </a:lnTo>
                  <a:cubicBezTo>
                    <a:pt x="61469" y="73186"/>
                    <a:pt x="61425" y="73142"/>
                    <a:pt x="61381" y="73113"/>
                  </a:cubicBezTo>
                  <a:lnTo>
                    <a:pt x="69162" y="60792"/>
                  </a:lnTo>
                  <a:close/>
                  <a:moveTo>
                    <a:pt x="47557" y="58655"/>
                  </a:moveTo>
                  <a:lnTo>
                    <a:pt x="60202" y="73319"/>
                  </a:lnTo>
                  <a:lnTo>
                    <a:pt x="37153" y="66731"/>
                  </a:lnTo>
                  <a:cubicBezTo>
                    <a:pt x="37110" y="66357"/>
                    <a:pt x="36800" y="66068"/>
                    <a:pt x="36415" y="66068"/>
                  </a:cubicBezTo>
                  <a:cubicBezTo>
                    <a:pt x="36406" y="66068"/>
                    <a:pt x="36396" y="66068"/>
                    <a:pt x="36386" y="66068"/>
                  </a:cubicBezTo>
                  <a:cubicBezTo>
                    <a:pt x="36283" y="66068"/>
                    <a:pt x="36180" y="66083"/>
                    <a:pt x="36077" y="66127"/>
                  </a:cubicBezTo>
                  <a:lnTo>
                    <a:pt x="35767" y="65818"/>
                  </a:lnTo>
                  <a:lnTo>
                    <a:pt x="47557" y="58655"/>
                  </a:lnTo>
                  <a:close/>
                  <a:moveTo>
                    <a:pt x="18967" y="61956"/>
                  </a:moveTo>
                  <a:lnTo>
                    <a:pt x="33336" y="66053"/>
                  </a:lnTo>
                  <a:lnTo>
                    <a:pt x="33616" y="66289"/>
                  </a:lnTo>
                  <a:cubicBezTo>
                    <a:pt x="33542" y="66422"/>
                    <a:pt x="33513" y="66569"/>
                    <a:pt x="33513" y="66717"/>
                  </a:cubicBezTo>
                  <a:lnTo>
                    <a:pt x="21973" y="73717"/>
                  </a:lnTo>
                  <a:cubicBezTo>
                    <a:pt x="21837" y="73580"/>
                    <a:pt x="21649" y="73494"/>
                    <a:pt x="21458" y="73494"/>
                  </a:cubicBezTo>
                  <a:cubicBezTo>
                    <a:pt x="21443" y="73494"/>
                    <a:pt x="21428" y="73495"/>
                    <a:pt x="21413" y="73496"/>
                  </a:cubicBezTo>
                  <a:cubicBezTo>
                    <a:pt x="21340" y="73496"/>
                    <a:pt x="21266" y="73510"/>
                    <a:pt x="21192" y="73525"/>
                  </a:cubicBezTo>
                  <a:lnTo>
                    <a:pt x="15681" y="64211"/>
                  </a:lnTo>
                  <a:cubicBezTo>
                    <a:pt x="15710" y="63975"/>
                    <a:pt x="15651" y="63754"/>
                    <a:pt x="15518" y="63577"/>
                  </a:cubicBezTo>
                  <a:lnTo>
                    <a:pt x="15533" y="63577"/>
                  </a:lnTo>
                  <a:lnTo>
                    <a:pt x="17670" y="62266"/>
                  </a:lnTo>
                  <a:cubicBezTo>
                    <a:pt x="17807" y="62403"/>
                    <a:pt x="17994" y="62488"/>
                    <a:pt x="18185" y="62488"/>
                  </a:cubicBezTo>
                  <a:cubicBezTo>
                    <a:pt x="18200" y="62488"/>
                    <a:pt x="18215" y="62488"/>
                    <a:pt x="18230" y="62487"/>
                  </a:cubicBezTo>
                  <a:cubicBezTo>
                    <a:pt x="18241" y="62487"/>
                    <a:pt x="18251" y="62488"/>
                    <a:pt x="18262" y="62488"/>
                  </a:cubicBezTo>
                  <a:cubicBezTo>
                    <a:pt x="18588" y="62488"/>
                    <a:pt x="18881" y="62270"/>
                    <a:pt x="18967" y="61956"/>
                  </a:cubicBezTo>
                  <a:close/>
                  <a:moveTo>
                    <a:pt x="14192" y="64373"/>
                  </a:moveTo>
                  <a:cubicBezTo>
                    <a:pt x="14236" y="64476"/>
                    <a:pt x="14280" y="64565"/>
                    <a:pt x="14369" y="64653"/>
                  </a:cubicBezTo>
                  <a:lnTo>
                    <a:pt x="7531" y="75485"/>
                  </a:lnTo>
                  <a:lnTo>
                    <a:pt x="958" y="72906"/>
                  </a:lnTo>
                  <a:cubicBezTo>
                    <a:pt x="973" y="72744"/>
                    <a:pt x="943" y="72582"/>
                    <a:pt x="870" y="72449"/>
                  </a:cubicBezTo>
                  <a:lnTo>
                    <a:pt x="14192" y="64373"/>
                  </a:lnTo>
                  <a:close/>
                  <a:moveTo>
                    <a:pt x="73274" y="69605"/>
                  </a:moveTo>
                  <a:lnTo>
                    <a:pt x="64962" y="76237"/>
                  </a:lnTo>
                  <a:lnTo>
                    <a:pt x="61646" y="74011"/>
                  </a:lnTo>
                  <a:cubicBezTo>
                    <a:pt x="61676" y="73879"/>
                    <a:pt x="61690" y="73731"/>
                    <a:pt x="61661" y="73584"/>
                  </a:cubicBezTo>
                  <a:lnTo>
                    <a:pt x="73274" y="69605"/>
                  </a:lnTo>
                  <a:close/>
                  <a:moveTo>
                    <a:pt x="15474" y="64653"/>
                  </a:moveTo>
                  <a:lnTo>
                    <a:pt x="20839" y="73731"/>
                  </a:lnTo>
                  <a:cubicBezTo>
                    <a:pt x="20662" y="73938"/>
                    <a:pt x="20588" y="74233"/>
                    <a:pt x="20662" y="74498"/>
                  </a:cubicBezTo>
                  <a:lnTo>
                    <a:pt x="14531" y="78241"/>
                  </a:lnTo>
                  <a:lnTo>
                    <a:pt x="7914" y="75633"/>
                  </a:lnTo>
                  <a:lnTo>
                    <a:pt x="14708" y="64845"/>
                  </a:lnTo>
                  <a:cubicBezTo>
                    <a:pt x="14782" y="64874"/>
                    <a:pt x="14841" y="64874"/>
                    <a:pt x="14914" y="64874"/>
                  </a:cubicBezTo>
                  <a:cubicBezTo>
                    <a:pt x="15121" y="64874"/>
                    <a:pt x="15327" y="64801"/>
                    <a:pt x="15474" y="64653"/>
                  </a:cubicBezTo>
                  <a:close/>
                  <a:moveTo>
                    <a:pt x="92491" y="63003"/>
                  </a:moveTo>
                  <a:lnTo>
                    <a:pt x="94967" y="65582"/>
                  </a:lnTo>
                  <a:lnTo>
                    <a:pt x="84253" y="78801"/>
                  </a:lnTo>
                  <a:lnTo>
                    <a:pt x="76325" y="68559"/>
                  </a:lnTo>
                  <a:lnTo>
                    <a:pt x="92491" y="63003"/>
                  </a:lnTo>
                  <a:close/>
                  <a:moveTo>
                    <a:pt x="45818" y="76266"/>
                  </a:moveTo>
                  <a:lnTo>
                    <a:pt x="49252" y="79066"/>
                  </a:lnTo>
                  <a:cubicBezTo>
                    <a:pt x="49061" y="79096"/>
                    <a:pt x="48884" y="79184"/>
                    <a:pt x="48781" y="79332"/>
                  </a:cubicBezTo>
                  <a:lnTo>
                    <a:pt x="45818" y="76266"/>
                  </a:lnTo>
                  <a:close/>
                  <a:moveTo>
                    <a:pt x="37123" y="67129"/>
                  </a:moveTo>
                  <a:lnTo>
                    <a:pt x="60143" y="73717"/>
                  </a:lnTo>
                  <a:cubicBezTo>
                    <a:pt x="60143" y="73746"/>
                    <a:pt x="60143" y="73790"/>
                    <a:pt x="60143" y="73820"/>
                  </a:cubicBezTo>
                  <a:lnTo>
                    <a:pt x="50284" y="79405"/>
                  </a:lnTo>
                  <a:lnTo>
                    <a:pt x="43505" y="73864"/>
                  </a:lnTo>
                  <a:lnTo>
                    <a:pt x="37094" y="67203"/>
                  </a:lnTo>
                  <a:cubicBezTo>
                    <a:pt x="37109" y="67173"/>
                    <a:pt x="37109" y="67159"/>
                    <a:pt x="37123" y="67129"/>
                  </a:cubicBezTo>
                  <a:close/>
                  <a:moveTo>
                    <a:pt x="855" y="73289"/>
                  </a:moveTo>
                  <a:lnTo>
                    <a:pt x="7310" y="75824"/>
                  </a:lnTo>
                  <a:lnTo>
                    <a:pt x="4554" y="80201"/>
                  </a:lnTo>
                  <a:lnTo>
                    <a:pt x="663" y="73481"/>
                  </a:lnTo>
                  <a:cubicBezTo>
                    <a:pt x="737" y="73422"/>
                    <a:pt x="796" y="73363"/>
                    <a:pt x="855" y="73289"/>
                  </a:cubicBezTo>
                  <a:close/>
                  <a:moveTo>
                    <a:pt x="20853" y="74852"/>
                  </a:moveTo>
                  <a:cubicBezTo>
                    <a:pt x="21001" y="74999"/>
                    <a:pt x="21207" y="75087"/>
                    <a:pt x="21413" y="75087"/>
                  </a:cubicBezTo>
                  <a:lnTo>
                    <a:pt x="21413" y="75073"/>
                  </a:lnTo>
                  <a:cubicBezTo>
                    <a:pt x="21487" y="75073"/>
                    <a:pt x="21561" y="75073"/>
                    <a:pt x="21634" y="75043"/>
                  </a:cubicBezTo>
                  <a:lnTo>
                    <a:pt x="26232" y="82839"/>
                  </a:lnTo>
                  <a:lnTo>
                    <a:pt x="14988" y="78418"/>
                  </a:lnTo>
                  <a:lnTo>
                    <a:pt x="20853" y="74852"/>
                  </a:lnTo>
                  <a:close/>
                  <a:moveTo>
                    <a:pt x="7693" y="75986"/>
                  </a:moveTo>
                  <a:lnTo>
                    <a:pt x="14089" y="78506"/>
                  </a:lnTo>
                  <a:lnTo>
                    <a:pt x="6293" y="83222"/>
                  </a:lnTo>
                  <a:lnTo>
                    <a:pt x="4775" y="80584"/>
                  </a:lnTo>
                  <a:lnTo>
                    <a:pt x="7693" y="75986"/>
                  </a:lnTo>
                  <a:close/>
                  <a:moveTo>
                    <a:pt x="60261" y="74203"/>
                  </a:moveTo>
                  <a:cubicBezTo>
                    <a:pt x="60401" y="74413"/>
                    <a:pt x="60620" y="74543"/>
                    <a:pt x="60869" y="74543"/>
                  </a:cubicBezTo>
                  <a:cubicBezTo>
                    <a:pt x="60883" y="74543"/>
                    <a:pt x="60896" y="74543"/>
                    <a:pt x="60909" y="74542"/>
                  </a:cubicBezTo>
                  <a:cubicBezTo>
                    <a:pt x="60926" y="74543"/>
                    <a:pt x="60942" y="74544"/>
                    <a:pt x="60958" y="74544"/>
                  </a:cubicBezTo>
                  <a:cubicBezTo>
                    <a:pt x="61133" y="74544"/>
                    <a:pt x="61304" y="74473"/>
                    <a:pt x="61425" y="74365"/>
                  </a:cubicBezTo>
                  <a:lnTo>
                    <a:pt x="64638" y="76502"/>
                  </a:lnTo>
                  <a:lnTo>
                    <a:pt x="55943" y="83443"/>
                  </a:lnTo>
                  <a:cubicBezTo>
                    <a:pt x="55805" y="83278"/>
                    <a:pt x="55602" y="83177"/>
                    <a:pt x="55395" y="83177"/>
                  </a:cubicBezTo>
                  <a:cubicBezTo>
                    <a:pt x="55381" y="83177"/>
                    <a:pt x="55367" y="83177"/>
                    <a:pt x="55353" y="83178"/>
                  </a:cubicBezTo>
                  <a:cubicBezTo>
                    <a:pt x="55331" y="83176"/>
                    <a:pt x="55308" y="83174"/>
                    <a:pt x="55286" y="83174"/>
                  </a:cubicBezTo>
                  <a:cubicBezTo>
                    <a:pt x="55180" y="83174"/>
                    <a:pt x="55083" y="83203"/>
                    <a:pt x="54985" y="83252"/>
                  </a:cubicBezTo>
                  <a:lnTo>
                    <a:pt x="50623" y="79671"/>
                  </a:lnTo>
                  <a:lnTo>
                    <a:pt x="60261" y="74203"/>
                  </a:lnTo>
                  <a:close/>
                  <a:moveTo>
                    <a:pt x="95247" y="65876"/>
                  </a:moveTo>
                  <a:lnTo>
                    <a:pt x="99197" y="69959"/>
                  </a:lnTo>
                  <a:cubicBezTo>
                    <a:pt x="99064" y="70268"/>
                    <a:pt x="99108" y="70622"/>
                    <a:pt x="99330" y="70872"/>
                  </a:cubicBezTo>
                  <a:lnTo>
                    <a:pt x="88247" y="83443"/>
                  </a:lnTo>
                  <a:lnTo>
                    <a:pt x="88218" y="83443"/>
                  </a:lnTo>
                  <a:cubicBezTo>
                    <a:pt x="88100" y="83443"/>
                    <a:pt x="87982" y="83458"/>
                    <a:pt x="87879" y="83502"/>
                  </a:cubicBezTo>
                  <a:lnTo>
                    <a:pt x="84489" y="79140"/>
                  </a:lnTo>
                  <a:lnTo>
                    <a:pt x="95247" y="65876"/>
                  </a:lnTo>
                  <a:close/>
                  <a:moveTo>
                    <a:pt x="50254" y="79877"/>
                  </a:moveTo>
                  <a:lnTo>
                    <a:pt x="54690" y="83517"/>
                  </a:lnTo>
                  <a:cubicBezTo>
                    <a:pt x="54528" y="83797"/>
                    <a:pt x="54543" y="84136"/>
                    <a:pt x="54705" y="84416"/>
                  </a:cubicBezTo>
                  <a:lnTo>
                    <a:pt x="54115" y="84888"/>
                  </a:lnTo>
                  <a:lnTo>
                    <a:pt x="49886" y="80466"/>
                  </a:lnTo>
                  <a:cubicBezTo>
                    <a:pt x="50033" y="80334"/>
                    <a:pt x="50122" y="80157"/>
                    <a:pt x="50136" y="79951"/>
                  </a:cubicBezTo>
                  <a:lnTo>
                    <a:pt x="50254" y="79877"/>
                  </a:lnTo>
                  <a:close/>
                  <a:moveTo>
                    <a:pt x="76059" y="68868"/>
                  </a:moveTo>
                  <a:lnTo>
                    <a:pt x="83988" y="79125"/>
                  </a:lnTo>
                  <a:lnTo>
                    <a:pt x="79287" y="84917"/>
                  </a:lnTo>
                  <a:cubicBezTo>
                    <a:pt x="79154" y="84814"/>
                    <a:pt x="78977" y="84755"/>
                    <a:pt x="78800" y="84755"/>
                  </a:cubicBezTo>
                  <a:cubicBezTo>
                    <a:pt x="78787" y="84754"/>
                    <a:pt x="78774" y="84754"/>
                    <a:pt x="78761" y="84754"/>
                  </a:cubicBezTo>
                  <a:cubicBezTo>
                    <a:pt x="78540" y="84754"/>
                    <a:pt x="78336" y="84868"/>
                    <a:pt x="78211" y="85035"/>
                  </a:cubicBezTo>
                  <a:lnTo>
                    <a:pt x="65316" y="76458"/>
                  </a:lnTo>
                  <a:lnTo>
                    <a:pt x="74394" y="69222"/>
                  </a:lnTo>
                  <a:lnTo>
                    <a:pt x="75293" y="68912"/>
                  </a:lnTo>
                  <a:cubicBezTo>
                    <a:pt x="75396" y="68957"/>
                    <a:pt x="75514" y="68986"/>
                    <a:pt x="75632" y="68986"/>
                  </a:cubicBezTo>
                  <a:cubicBezTo>
                    <a:pt x="75779" y="68986"/>
                    <a:pt x="75927" y="68942"/>
                    <a:pt x="76059" y="68868"/>
                  </a:cubicBezTo>
                  <a:close/>
                  <a:moveTo>
                    <a:pt x="4539" y="80968"/>
                  </a:moveTo>
                  <a:lnTo>
                    <a:pt x="5954" y="83414"/>
                  </a:lnTo>
                  <a:lnTo>
                    <a:pt x="1150" y="86332"/>
                  </a:lnTo>
                  <a:lnTo>
                    <a:pt x="1150" y="86332"/>
                  </a:lnTo>
                  <a:lnTo>
                    <a:pt x="4539" y="80968"/>
                  </a:lnTo>
                  <a:close/>
                  <a:moveTo>
                    <a:pt x="33601" y="67114"/>
                  </a:moveTo>
                  <a:cubicBezTo>
                    <a:pt x="33719" y="67380"/>
                    <a:pt x="33984" y="67527"/>
                    <a:pt x="34264" y="67527"/>
                  </a:cubicBezTo>
                  <a:cubicBezTo>
                    <a:pt x="34485" y="67527"/>
                    <a:pt x="34692" y="67439"/>
                    <a:pt x="34839" y="67277"/>
                  </a:cubicBezTo>
                  <a:lnTo>
                    <a:pt x="43239" y="74144"/>
                  </a:lnTo>
                  <a:lnTo>
                    <a:pt x="48618" y="79759"/>
                  </a:lnTo>
                  <a:cubicBezTo>
                    <a:pt x="48589" y="79951"/>
                    <a:pt x="48633" y="80142"/>
                    <a:pt x="48736" y="80319"/>
                  </a:cubicBezTo>
                  <a:lnTo>
                    <a:pt x="37595" y="86627"/>
                  </a:lnTo>
                  <a:cubicBezTo>
                    <a:pt x="37462" y="86376"/>
                    <a:pt x="37197" y="86229"/>
                    <a:pt x="36917" y="86229"/>
                  </a:cubicBezTo>
                  <a:cubicBezTo>
                    <a:pt x="36906" y="86228"/>
                    <a:pt x="36896" y="86228"/>
                    <a:pt x="36885" y="86228"/>
                  </a:cubicBezTo>
                  <a:cubicBezTo>
                    <a:pt x="36559" y="86228"/>
                    <a:pt x="36266" y="86446"/>
                    <a:pt x="36180" y="86774"/>
                  </a:cubicBezTo>
                  <a:lnTo>
                    <a:pt x="26822" y="83090"/>
                  </a:lnTo>
                  <a:lnTo>
                    <a:pt x="21973" y="74852"/>
                  </a:lnTo>
                  <a:cubicBezTo>
                    <a:pt x="22150" y="74630"/>
                    <a:pt x="22224" y="74336"/>
                    <a:pt x="22150" y="74056"/>
                  </a:cubicBezTo>
                  <a:lnTo>
                    <a:pt x="33601" y="67114"/>
                  </a:lnTo>
                  <a:close/>
                  <a:moveTo>
                    <a:pt x="84253" y="79435"/>
                  </a:moveTo>
                  <a:lnTo>
                    <a:pt x="87584" y="83753"/>
                  </a:lnTo>
                  <a:cubicBezTo>
                    <a:pt x="87481" y="83930"/>
                    <a:pt x="87437" y="84121"/>
                    <a:pt x="87466" y="84328"/>
                  </a:cubicBezTo>
                  <a:lnTo>
                    <a:pt x="83634" y="88660"/>
                  </a:lnTo>
                  <a:lnTo>
                    <a:pt x="79493" y="85905"/>
                  </a:lnTo>
                  <a:cubicBezTo>
                    <a:pt x="79582" y="85698"/>
                    <a:pt x="79596" y="85477"/>
                    <a:pt x="79523" y="85256"/>
                  </a:cubicBezTo>
                  <a:lnTo>
                    <a:pt x="84253" y="79435"/>
                  </a:lnTo>
                  <a:close/>
                  <a:moveTo>
                    <a:pt x="27161" y="83635"/>
                  </a:moveTo>
                  <a:lnTo>
                    <a:pt x="36165" y="87172"/>
                  </a:lnTo>
                  <a:cubicBezTo>
                    <a:pt x="36180" y="87246"/>
                    <a:pt x="36210" y="87305"/>
                    <a:pt x="36239" y="87378"/>
                  </a:cubicBezTo>
                  <a:lnTo>
                    <a:pt x="31111" y="90296"/>
                  </a:lnTo>
                  <a:lnTo>
                    <a:pt x="27161" y="83635"/>
                  </a:lnTo>
                  <a:close/>
                  <a:moveTo>
                    <a:pt x="49046" y="80555"/>
                  </a:moveTo>
                  <a:cubicBezTo>
                    <a:pt x="49149" y="80614"/>
                    <a:pt x="49267" y="80629"/>
                    <a:pt x="49385" y="80629"/>
                  </a:cubicBezTo>
                  <a:lnTo>
                    <a:pt x="49473" y="80629"/>
                  </a:lnTo>
                  <a:lnTo>
                    <a:pt x="53806" y="85138"/>
                  </a:lnTo>
                  <a:lnTo>
                    <a:pt x="46644" y="90856"/>
                  </a:lnTo>
                  <a:lnTo>
                    <a:pt x="37639" y="87319"/>
                  </a:lnTo>
                  <a:cubicBezTo>
                    <a:pt x="37669" y="87216"/>
                    <a:pt x="37683" y="87113"/>
                    <a:pt x="37683" y="87010"/>
                  </a:cubicBezTo>
                  <a:lnTo>
                    <a:pt x="49046" y="80555"/>
                  </a:lnTo>
                  <a:close/>
                  <a:moveTo>
                    <a:pt x="64992" y="76723"/>
                  </a:moveTo>
                  <a:lnTo>
                    <a:pt x="78049" y="85418"/>
                  </a:lnTo>
                  <a:cubicBezTo>
                    <a:pt x="78005" y="85683"/>
                    <a:pt x="78093" y="85963"/>
                    <a:pt x="78285" y="86155"/>
                  </a:cubicBezTo>
                  <a:lnTo>
                    <a:pt x="70415" y="95867"/>
                  </a:lnTo>
                  <a:lnTo>
                    <a:pt x="56090" y="84151"/>
                  </a:lnTo>
                  <a:cubicBezTo>
                    <a:pt x="56120" y="84033"/>
                    <a:pt x="56120" y="83930"/>
                    <a:pt x="56105" y="83812"/>
                  </a:cubicBezTo>
                  <a:lnTo>
                    <a:pt x="64992" y="76723"/>
                  </a:lnTo>
                  <a:close/>
                  <a:moveTo>
                    <a:pt x="55913" y="84519"/>
                  </a:moveTo>
                  <a:lnTo>
                    <a:pt x="70164" y="96176"/>
                  </a:lnTo>
                  <a:lnTo>
                    <a:pt x="68175" y="98623"/>
                  </a:lnTo>
                  <a:cubicBezTo>
                    <a:pt x="68062" y="98563"/>
                    <a:pt x="67937" y="98533"/>
                    <a:pt x="67813" y="98533"/>
                  </a:cubicBezTo>
                  <a:cubicBezTo>
                    <a:pt x="67661" y="98533"/>
                    <a:pt x="67509" y="98578"/>
                    <a:pt x="67379" y="98667"/>
                  </a:cubicBezTo>
                  <a:lnTo>
                    <a:pt x="54395" y="85182"/>
                  </a:lnTo>
                  <a:lnTo>
                    <a:pt x="55014" y="84681"/>
                  </a:lnTo>
                  <a:cubicBezTo>
                    <a:pt x="55118" y="84726"/>
                    <a:pt x="55235" y="84755"/>
                    <a:pt x="55353" y="84755"/>
                  </a:cubicBezTo>
                  <a:cubicBezTo>
                    <a:pt x="55560" y="84755"/>
                    <a:pt x="55766" y="84667"/>
                    <a:pt x="55913" y="84519"/>
                  </a:cubicBezTo>
                  <a:close/>
                  <a:moveTo>
                    <a:pt x="87628" y="84755"/>
                  </a:moveTo>
                  <a:cubicBezTo>
                    <a:pt x="87752" y="84921"/>
                    <a:pt x="87954" y="85022"/>
                    <a:pt x="88173" y="85022"/>
                  </a:cubicBezTo>
                  <a:cubicBezTo>
                    <a:pt x="88188" y="85022"/>
                    <a:pt x="88203" y="85021"/>
                    <a:pt x="88218" y="85020"/>
                  </a:cubicBezTo>
                  <a:cubicBezTo>
                    <a:pt x="88321" y="85020"/>
                    <a:pt x="88424" y="85006"/>
                    <a:pt x="88527" y="84961"/>
                  </a:cubicBezTo>
                  <a:lnTo>
                    <a:pt x="98932" y="98402"/>
                  </a:lnTo>
                  <a:cubicBezTo>
                    <a:pt x="98828" y="98461"/>
                    <a:pt x="98740" y="98564"/>
                    <a:pt x="98681" y="98667"/>
                  </a:cubicBezTo>
                  <a:lnTo>
                    <a:pt x="83973" y="88881"/>
                  </a:lnTo>
                  <a:lnTo>
                    <a:pt x="87628" y="84755"/>
                  </a:lnTo>
                  <a:close/>
                  <a:moveTo>
                    <a:pt x="37389" y="87658"/>
                  </a:moveTo>
                  <a:lnTo>
                    <a:pt x="46275" y="91166"/>
                  </a:lnTo>
                  <a:lnTo>
                    <a:pt x="36829" y="98697"/>
                  </a:lnTo>
                  <a:cubicBezTo>
                    <a:pt x="36681" y="98446"/>
                    <a:pt x="36416" y="98284"/>
                    <a:pt x="36121" y="98269"/>
                  </a:cubicBezTo>
                  <a:cubicBezTo>
                    <a:pt x="36033" y="98269"/>
                    <a:pt x="35944" y="98284"/>
                    <a:pt x="35856" y="98313"/>
                  </a:cubicBezTo>
                  <a:lnTo>
                    <a:pt x="31302" y="90635"/>
                  </a:lnTo>
                  <a:lnTo>
                    <a:pt x="36504" y="87688"/>
                  </a:lnTo>
                  <a:cubicBezTo>
                    <a:pt x="36636" y="87771"/>
                    <a:pt x="36781" y="87812"/>
                    <a:pt x="36925" y="87812"/>
                  </a:cubicBezTo>
                  <a:cubicBezTo>
                    <a:pt x="37087" y="87812"/>
                    <a:pt x="37248" y="87760"/>
                    <a:pt x="37389" y="87658"/>
                  </a:cubicBezTo>
                  <a:close/>
                  <a:moveTo>
                    <a:pt x="14546" y="78683"/>
                  </a:moveTo>
                  <a:lnTo>
                    <a:pt x="26557" y="83399"/>
                  </a:lnTo>
                  <a:lnTo>
                    <a:pt x="30757" y="90503"/>
                  </a:lnTo>
                  <a:lnTo>
                    <a:pt x="16049" y="98829"/>
                  </a:lnTo>
                  <a:cubicBezTo>
                    <a:pt x="15911" y="98650"/>
                    <a:pt x="15708" y="98548"/>
                    <a:pt x="15489" y="98548"/>
                  </a:cubicBezTo>
                  <a:cubicBezTo>
                    <a:pt x="15474" y="98548"/>
                    <a:pt x="15460" y="98548"/>
                    <a:pt x="15445" y="98549"/>
                  </a:cubicBezTo>
                  <a:cubicBezTo>
                    <a:pt x="15356" y="98549"/>
                    <a:pt x="15283" y="98564"/>
                    <a:pt x="15194" y="98593"/>
                  </a:cubicBezTo>
                  <a:lnTo>
                    <a:pt x="6499" y="83561"/>
                  </a:lnTo>
                  <a:lnTo>
                    <a:pt x="14546" y="78683"/>
                  </a:lnTo>
                  <a:close/>
                  <a:moveTo>
                    <a:pt x="79243" y="86214"/>
                  </a:moveTo>
                  <a:lnTo>
                    <a:pt x="83369" y="88955"/>
                  </a:lnTo>
                  <a:lnTo>
                    <a:pt x="74910" y="98564"/>
                  </a:lnTo>
                  <a:cubicBezTo>
                    <a:pt x="74836" y="98549"/>
                    <a:pt x="74762" y="98534"/>
                    <a:pt x="74703" y="98534"/>
                  </a:cubicBezTo>
                  <a:cubicBezTo>
                    <a:pt x="74453" y="98534"/>
                    <a:pt x="74217" y="98652"/>
                    <a:pt x="74070" y="98859"/>
                  </a:cubicBezTo>
                  <a:lnTo>
                    <a:pt x="70724" y="96117"/>
                  </a:lnTo>
                  <a:lnTo>
                    <a:pt x="78653" y="86332"/>
                  </a:lnTo>
                  <a:cubicBezTo>
                    <a:pt x="78712" y="86347"/>
                    <a:pt x="78756" y="86347"/>
                    <a:pt x="78800" y="86347"/>
                  </a:cubicBezTo>
                  <a:cubicBezTo>
                    <a:pt x="78963" y="86347"/>
                    <a:pt x="79125" y="86302"/>
                    <a:pt x="79243" y="86214"/>
                  </a:cubicBezTo>
                  <a:close/>
                  <a:moveTo>
                    <a:pt x="54086" y="85418"/>
                  </a:moveTo>
                  <a:lnTo>
                    <a:pt x="67025" y="98873"/>
                  </a:lnTo>
                  <a:lnTo>
                    <a:pt x="67025" y="98873"/>
                  </a:lnTo>
                  <a:lnTo>
                    <a:pt x="47071" y="91033"/>
                  </a:lnTo>
                  <a:lnTo>
                    <a:pt x="54086" y="85418"/>
                  </a:lnTo>
                  <a:close/>
                  <a:moveTo>
                    <a:pt x="0" y="1"/>
                  </a:moveTo>
                  <a:lnTo>
                    <a:pt x="0" y="841"/>
                  </a:lnTo>
                  <a:cubicBezTo>
                    <a:pt x="30" y="870"/>
                    <a:pt x="44" y="900"/>
                    <a:pt x="74" y="914"/>
                  </a:cubicBezTo>
                  <a:cubicBezTo>
                    <a:pt x="221" y="1047"/>
                    <a:pt x="413" y="1121"/>
                    <a:pt x="604" y="1121"/>
                  </a:cubicBezTo>
                  <a:lnTo>
                    <a:pt x="619" y="1121"/>
                  </a:lnTo>
                  <a:lnTo>
                    <a:pt x="11127" y="14679"/>
                  </a:lnTo>
                  <a:cubicBezTo>
                    <a:pt x="10876" y="15047"/>
                    <a:pt x="10950" y="15563"/>
                    <a:pt x="11304" y="15843"/>
                  </a:cubicBezTo>
                  <a:lnTo>
                    <a:pt x="295" y="28326"/>
                  </a:lnTo>
                  <a:cubicBezTo>
                    <a:pt x="236" y="28311"/>
                    <a:pt x="192" y="28311"/>
                    <a:pt x="147" y="28296"/>
                  </a:cubicBezTo>
                  <a:lnTo>
                    <a:pt x="15" y="28296"/>
                  </a:lnTo>
                  <a:lnTo>
                    <a:pt x="15" y="29873"/>
                  </a:lnTo>
                  <a:lnTo>
                    <a:pt x="74" y="29873"/>
                  </a:lnTo>
                  <a:cubicBezTo>
                    <a:pt x="236" y="29873"/>
                    <a:pt x="398" y="29829"/>
                    <a:pt x="531" y="29741"/>
                  </a:cubicBezTo>
                  <a:lnTo>
                    <a:pt x="4451" y="33838"/>
                  </a:lnTo>
                  <a:lnTo>
                    <a:pt x="855" y="38273"/>
                  </a:lnTo>
                  <a:cubicBezTo>
                    <a:pt x="707" y="38156"/>
                    <a:pt x="531" y="38097"/>
                    <a:pt x="339" y="38097"/>
                  </a:cubicBezTo>
                  <a:cubicBezTo>
                    <a:pt x="251" y="38097"/>
                    <a:pt x="162" y="38111"/>
                    <a:pt x="88" y="38141"/>
                  </a:cubicBezTo>
                  <a:lnTo>
                    <a:pt x="15" y="38170"/>
                  </a:lnTo>
                  <a:lnTo>
                    <a:pt x="15" y="39615"/>
                  </a:lnTo>
                  <a:cubicBezTo>
                    <a:pt x="30" y="39629"/>
                    <a:pt x="59" y="39644"/>
                    <a:pt x="74" y="39644"/>
                  </a:cubicBezTo>
                  <a:cubicBezTo>
                    <a:pt x="162" y="39674"/>
                    <a:pt x="251" y="39688"/>
                    <a:pt x="339" y="39688"/>
                  </a:cubicBezTo>
                  <a:cubicBezTo>
                    <a:pt x="457" y="39688"/>
                    <a:pt x="575" y="39659"/>
                    <a:pt x="693" y="39615"/>
                  </a:cubicBezTo>
                  <a:lnTo>
                    <a:pt x="6484" y="49415"/>
                  </a:lnTo>
                  <a:lnTo>
                    <a:pt x="413" y="55634"/>
                  </a:lnTo>
                  <a:cubicBezTo>
                    <a:pt x="354" y="55605"/>
                    <a:pt x="280" y="55605"/>
                    <a:pt x="206" y="55605"/>
                  </a:cubicBezTo>
                  <a:lnTo>
                    <a:pt x="74" y="55605"/>
                  </a:lnTo>
                  <a:cubicBezTo>
                    <a:pt x="59" y="55619"/>
                    <a:pt x="30" y="55619"/>
                    <a:pt x="15" y="55619"/>
                  </a:cubicBezTo>
                  <a:lnTo>
                    <a:pt x="15" y="57167"/>
                  </a:lnTo>
                  <a:cubicBezTo>
                    <a:pt x="30" y="57167"/>
                    <a:pt x="59" y="57181"/>
                    <a:pt x="74" y="57181"/>
                  </a:cubicBezTo>
                  <a:cubicBezTo>
                    <a:pt x="118" y="57181"/>
                    <a:pt x="162" y="57196"/>
                    <a:pt x="206" y="57196"/>
                  </a:cubicBezTo>
                  <a:cubicBezTo>
                    <a:pt x="486" y="57196"/>
                    <a:pt x="752" y="57049"/>
                    <a:pt x="884" y="56784"/>
                  </a:cubicBezTo>
                  <a:lnTo>
                    <a:pt x="12851" y="60203"/>
                  </a:lnTo>
                  <a:lnTo>
                    <a:pt x="14693" y="63327"/>
                  </a:lnTo>
                  <a:cubicBezTo>
                    <a:pt x="14413" y="63401"/>
                    <a:pt x="14207" y="63636"/>
                    <a:pt x="14163" y="63916"/>
                  </a:cubicBezTo>
                  <a:lnTo>
                    <a:pt x="604" y="72140"/>
                  </a:lnTo>
                  <a:cubicBezTo>
                    <a:pt x="486" y="72066"/>
                    <a:pt x="354" y="72037"/>
                    <a:pt x="206" y="72037"/>
                  </a:cubicBezTo>
                  <a:lnTo>
                    <a:pt x="74" y="72037"/>
                  </a:lnTo>
                  <a:cubicBezTo>
                    <a:pt x="59" y="72051"/>
                    <a:pt x="30" y="72051"/>
                    <a:pt x="15" y="72051"/>
                  </a:cubicBezTo>
                  <a:lnTo>
                    <a:pt x="15" y="73599"/>
                  </a:lnTo>
                  <a:cubicBezTo>
                    <a:pt x="30" y="73599"/>
                    <a:pt x="59" y="73614"/>
                    <a:pt x="74" y="73614"/>
                  </a:cubicBezTo>
                  <a:cubicBezTo>
                    <a:pt x="103" y="73614"/>
                    <a:pt x="133" y="73620"/>
                    <a:pt x="162" y="73620"/>
                  </a:cubicBezTo>
                  <a:cubicBezTo>
                    <a:pt x="177" y="73620"/>
                    <a:pt x="192" y="73618"/>
                    <a:pt x="206" y="73614"/>
                  </a:cubicBezTo>
                  <a:lnTo>
                    <a:pt x="280" y="73614"/>
                  </a:lnTo>
                  <a:lnTo>
                    <a:pt x="4318" y="80584"/>
                  </a:lnTo>
                  <a:lnTo>
                    <a:pt x="781" y="86185"/>
                  </a:lnTo>
                  <a:cubicBezTo>
                    <a:pt x="693" y="85890"/>
                    <a:pt x="413" y="85698"/>
                    <a:pt x="118" y="85698"/>
                  </a:cubicBezTo>
                  <a:lnTo>
                    <a:pt x="15" y="85698"/>
                  </a:lnTo>
                  <a:lnTo>
                    <a:pt x="15" y="87275"/>
                  </a:lnTo>
                  <a:lnTo>
                    <a:pt x="74" y="87275"/>
                  </a:lnTo>
                  <a:cubicBezTo>
                    <a:pt x="236" y="87275"/>
                    <a:pt x="398" y="87216"/>
                    <a:pt x="531" y="87128"/>
                  </a:cubicBezTo>
                  <a:cubicBezTo>
                    <a:pt x="560" y="87128"/>
                    <a:pt x="604" y="87128"/>
                    <a:pt x="634" y="87098"/>
                  </a:cubicBezTo>
                  <a:lnTo>
                    <a:pt x="6160" y="83753"/>
                  </a:lnTo>
                  <a:lnTo>
                    <a:pt x="14870" y="98785"/>
                  </a:lnTo>
                  <a:cubicBezTo>
                    <a:pt x="14737" y="98962"/>
                    <a:pt x="14664" y="99183"/>
                    <a:pt x="14693" y="99404"/>
                  </a:cubicBezTo>
                  <a:lnTo>
                    <a:pt x="16211" y="99404"/>
                  </a:lnTo>
                  <a:cubicBezTo>
                    <a:pt x="16226" y="99330"/>
                    <a:pt x="16226" y="99271"/>
                    <a:pt x="16211" y="99198"/>
                  </a:cubicBezTo>
                  <a:lnTo>
                    <a:pt x="30978" y="90827"/>
                  </a:lnTo>
                  <a:lnTo>
                    <a:pt x="35546" y="98564"/>
                  </a:lnTo>
                  <a:cubicBezTo>
                    <a:pt x="35414" y="98711"/>
                    <a:pt x="35340" y="98888"/>
                    <a:pt x="35340" y="99080"/>
                  </a:cubicBezTo>
                  <a:lnTo>
                    <a:pt x="35340" y="99212"/>
                  </a:lnTo>
                  <a:cubicBezTo>
                    <a:pt x="35340" y="99271"/>
                    <a:pt x="35355" y="99345"/>
                    <a:pt x="35370" y="99404"/>
                  </a:cubicBezTo>
                  <a:lnTo>
                    <a:pt x="36902" y="99404"/>
                  </a:lnTo>
                  <a:cubicBezTo>
                    <a:pt x="36917" y="99345"/>
                    <a:pt x="36932" y="99271"/>
                    <a:pt x="36932" y="99212"/>
                  </a:cubicBezTo>
                  <a:lnTo>
                    <a:pt x="36932" y="99139"/>
                  </a:lnTo>
                  <a:lnTo>
                    <a:pt x="46717" y="91328"/>
                  </a:lnTo>
                  <a:lnTo>
                    <a:pt x="67055" y="99315"/>
                  </a:lnTo>
                  <a:lnTo>
                    <a:pt x="67055" y="99404"/>
                  </a:lnTo>
                  <a:lnTo>
                    <a:pt x="68573" y="99404"/>
                  </a:lnTo>
                  <a:cubicBezTo>
                    <a:pt x="68587" y="99242"/>
                    <a:pt x="68558" y="99065"/>
                    <a:pt x="68470" y="98918"/>
                  </a:cubicBezTo>
                  <a:lnTo>
                    <a:pt x="70489" y="96427"/>
                  </a:lnTo>
                  <a:lnTo>
                    <a:pt x="73937" y="99257"/>
                  </a:lnTo>
                  <a:cubicBezTo>
                    <a:pt x="73937" y="99301"/>
                    <a:pt x="73937" y="99360"/>
                    <a:pt x="73937" y="99404"/>
                  </a:cubicBezTo>
                  <a:lnTo>
                    <a:pt x="75470" y="99404"/>
                  </a:lnTo>
                  <a:cubicBezTo>
                    <a:pt x="75485" y="99183"/>
                    <a:pt x="75411" y="98947"/>
                    <a:pt x="75263" y="98770"/>
                  </a:cubicBezTo>
                  <a:lnTo>
                    <a:pt x="83708" y="89191"/>
                  </a:lnTo>
                  <a:lnTo>
                    <a:pt x="98593" y="99094"/>
                  </a:lnTo>
                  <a:cubicBezTo>
                    <a:pt x="98593" y="99212"/>
                    <a:pt x="98622" y="99315"/>
                    <a:pt x="98652" y="99419"/>
                  </a:cubicBezTo>
                  <a:lnTo>
                    <a:pt x="99433" y="99419"/>
                  </a:lnTo>
                  <a:lnTo>
                    <a:pt x="99433" y="98299"/>
                  </a:lnTo>
                  <a:lnTo>
                    <a:pt x="99344" y="98299"/>
                  </a:lnTo>
                  <a:lnTo>
                    <a:pt x="88837" y="84740"/>
                  </a:lnTo>
                  <a:cubicBezTo>
                    <a:pt x="89087" y="84372"/>
                    <a:pt x="89013" y="83856"/>
                    <a:pt x="88674" y="83576"/>
                  </a:cubicBezTo>
                  <a:lnTo>
                    <a:pt x="99418" y="71388"/>
                  </a:lnTo>
                  <a:lnTo>
                    <a:pt x="99418" y="69635"/>
                  </a:lnTo>
                  <a:lnTo>
                    <a:pt x="95513" y="65552"/>
                  </a:lnTo>
                  <a:lnTo>
                    <a:pt x="99108" y="61116"/>
                  </a:lnTo>
                  <a:cubicBezTo>
                    <a:pt x="99197" y="61190"/>
                    <a:pt x="99300" y="61249"/>
                    <a:pt x="99418" y="61278"/>
                  </a:cubicBezTo>
                  <a:lnTo>
                    <a:pt x="99418" y="59731"/>
                  </a:lnTo>
                  <a:cubicBezTo>
                    <a:pt x="99374" y="59746"/>
                    <a:pt x="99330" y="59760"/>
                    <a:pt x="99285" y="59775"/>
                  </a:cubicBezTo>
                  <a:lnTo>
                    <a:pt x="93479" y="49975"/>
                  </a:lnTo>
                  <a:lnTo>
                    <a:pt x="99418" y="43903"/>
                  </a:lnTo>
                  <a:lnTo>
                    <a:pt x="99418" y="42282"/>
                  </a:lnTo>
                  <a:cubicBezTo>
                    <a:pt x="99271" y="42341"/>
                    <a:pt x="99153" y="42459"/>
                    <a:pt x="99079" y="42606"/>
                  </a:cubicBezTo>
                  <a:lnTo>
                    <a:pt x="87112" y="39202"/>
                  </a:lnTo>
                  <a:lnTo>
                    <a:pt x="85270" y="36078"/>
                  </a:lnTo>
                  <a:cubicBezTo>
                    <a:pt x="85535" y="36004"/>
                    <a:pt x="85742" y="35768"/>
                    <a:pt x="85786" y="35488"/>
                  </a:cubicBezTo>
                  <a:lnTo>
                    <a:pt x="99344" y="27265"/>
                  </a:lnTo>
                  <a:cubicBezTo>
                    <a:pt x="99374" y="27265"/>
                    <a:pt x="99388" y="27279"/>
                    <a:pt x="99418" y="27294"/>
                  </a:cubicBezTo>
                  <a:lnTo>
                    <a:pt x="99418" y="25349"/>
                  </a:lnTo>
                  <a:lnTo>
                    <a:pt x="95645" y="18820"/>
                  </a:lnTo>
                  <a:lnTo>
                    <a:pt x="99167" y="13220"/>
                  </a:lnTo>
                  <a:cubicBezTo>
                    <a:pt x="99212" y="13367"/>
                    <a:pt x="99300" y="13485"/>
                    <a:pt x="99418" y="13574"/>
                  </a:cubicBezTo>
                  <a:lnTo>
                    <a:pt x="99418" y="12262"/>
                  </a:lnTo>
                  <a:cubicBezTo>
                    <a:pt x="99388" y="12262"/>
                    <a:pt x="99344" y="12277"/>
                    <a:pt x="99315" y="12292"/>
                  </a:cubicBezTo>
                  <a:lnTo>
                    <a:pt x="93788" y="15637"/>
                  </a:lnTo>
                  <a:lnTo>
                    <a:pt x="85093" y="605"/>
                  </a:lnTo>
                  <a:cubicBezTo>
                    <a:pt x="85226" y="428"/>
                    <a:pt x="85285" y="207"/>
                    <a:pt x="85270" y="1"/>
                  </a:cubicBezTo>
                  <a:lnTo>
                    <a:pt x="83737" y="1"/>
                  </a:lnTo>
                  <a:cubicBezTo>
                    <a:pt x="83737" y="60"/>
                    <a:pt x="83737" y="133"/>
                    <a:pt x="83737" y="192"/>
                  </a:cubicBezTo>
                  <a:lnTo>
                    <a:pt x="68985" y="8563"/>
                  </a:lnTo>
                  <a:lnTo>
                    <a:pt x="64417" y="841"/>
                  </a:lnTo>
                  <a:cubicBezTo>
                    <a:pt x="64549" y="693"/>
                    <a:pt x="64608" y="516"/>
                    <a:pt x="64623" y="325"/>
                  </a:cubicBezTo>
                  <a:lnTo>
                    <a:pt x="64623" y="192"/>
                  </a:lnTo>
                  <a:cubicBezTo>
                    <a:pt x="64623" y="133"/>
                    <a:pt x="64608" y="60"/>
                    <a:pt x="64594" y="1"/>
                  </a:cubicBezTo>
                  <a:lnTo>
                    <a:pt x="63061" y="1"/>
                  </a:lnTo>
                  <a:cubicBezTo>
                    <a:pt x="63046" y="60"/>
                    <a:pt x="63032" y="133"/>
                    <a:pt x="63032" y="192"/>
                  </a:cubicBezTo>
                  <a:lnTo>
                    <a:pt x="63032" y="266"/>
                  </a:lnTo>
                  <a:lnTo>
                    <a:pt x="53246" y="8077"/>
                  </a:lnTo>
                  <a:lnTo>
                    <a:pt x="32923" y="89"/>
                  </a:lnTo>
                  <a:cubicBezTo>
                    <a:pt x="32923" y="60"/>
                    <a:pt x="32923" y="30"/>
                    <a:pt x="32923" y="1"/>
                  </a:cubicBezTo>
                  <a:lnTo>
                    <a:pt x="31391" y="1"/>
                  </a:lnTo>
                  <a:cubicBezTo>
                    <a:pt x="31376" y="163"/>
                    <a:pt x="31405" y="340"/>
                    <a:pt x="31494" y="487"/>
                  </a:cubicBezTo>
                  <a:lnTo>
                    <a:pt x="29475" y="2978"/>
                  </a:lnTo>
                  <a:lnTo>
                    <a:pt x="26026" y="148"/>
                  </a:lnTo>
                  <a:cubicBezTo>
                    <a:pt x="26026" y="89"/>
                    <a:pt x="26026" y="45"/>
                    <a:pt x="26026" y="1"/>
                  </a:cubicBezTo>
                  <a:lnTo>
                    <a:pt x="24493" y="1"/>
                  </a:lnTo>
                  <a:cubicBezTo>
                    <a:pt x="24479" y="222"/>
                    <a:pt x="24552" y="458"/>
                    <a:pt x="24700" y="620"/>
                  </a:cubicBezTo>
                  <a:lnTo>
                    <a:pt x="16255" y="10214"/>
                  </a:lnTo>
                  <a:lnTo>
                    <a:pt x="1371" y="310"/>
                  </a:lnTo>
                  <a:cubicBezTo>
                    <a:pt x="1371" y="207"/>
                    <a:pt x="1341" y="89"/>
                    <a:pt x="1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Google Shape;91;p13"/>
          <p:cNvSpPr/>
          <p:nvPr/>
        </p:nvSpPr>
        <p:spPr>
          <a:xfrm>
            <a:off x="0" y="2586550"/>
            <a:ext cx="9144000" cy="1832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2" name="Google Shape;92;p13"/>
          <p:cNvCxnSpPr/>
          <p:nvPr/>
        </p:nvCxnSpPr>
        <p:spPr>
          <a:xfrm>
            <a:off x="0" y="25865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93" name="Google Shape;93;p13"/>
          <p:cNvCxnSpPr/>
          <p:nvPr/>
        </p:nvCxnSpPr>
        <p:spPr>
          <a:xfrm>
            <a:off x="0" y="4418675"/>
            <a:ext cx="9144000" cy="0"/>
          </a:xfrm>
          <a:prstGeom prst="straightConnector1">
            <a:avLst/>
          </a:prstGeom>
          <a:noFill/>
          <a:ln w="9525" cap="flat" cmpd="sng">
            <a:solidFill>
              <a:schemeClr val="dk2"/>
            </a:solidFill>
            <a:prstDash val="solid"/>
            <a:round/>
            <a:headEnd type="none" w="med" len="med"/>
            <a:tailEnd type="none" w="med" len="med"/>
          </a:ln>
        </p:spPr>
      </p:cxnSp>
      <p:sp>
        <p:nvSpPr>
          <p:cNvPr id="94" name="Google Shape;94;p13"/>
          <p:cNvSpPr txBox="1">
            <a:spLocks noGrp="1"/>
          </p:cNvSpPr>
          <p:nvPr>
            <p:ph type="title"/>
          </p:nvPr>
        </p:nvSpPr>
        <p:spPr>
          <a:xfrm>
            <a:off x="713225" y="539500"/>
            <a:ext cx="7717500" cy="612900"/>
          </a:xfrm>
          <a:prstGeom prst="rect">
            <a:avLst/>
          </a:prstGeom>
        </p:spPr>
        <p:txBody>
          <a:bodyPr spcFirstLastPara="1" wrap="square" lIns="91425" tIns="0"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95" name="Google Shape;95;p13"/>
          <p:cNvSpPr txBox="1">
            <a:spLocks noGrp="1"/>
          </p:cNvSpPr>
          <p:nvPr>
            <p:ph type="title" idx="2" hasCustomPrompt="1"/>
          </p:nvPr>
        </p:nvSpPr>
        <p:spPr>
          <a:xfrm>
            <a:off x="713225" y="2784375"/>
            <a:ext cx="1955100" cy="47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400">
                <a:solidFill>
                  <a:srgbClr val="00C3B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96" name="Google Shape;96;p13"/>
          <p:cNvSpPr txBox="1">
            <a:spLocks noGrp="1"/>
          </p:cNvSpPr>
          <p:nvPr>
            <p:ph type="subTitle" idx="1"/>
          </p:nvPr>
        </p:nvSpPr>
        <p:spPr>
          <a:xfrm>
            <a:off x="713225" y="3475375"/>
            <a:ext cx="19551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600"/>
              <a:buNone/>
              <a:defRPr sz="1600"/>
            </a:lvl1pPr>
            <a:lvl2pPr lvl="1" rtl="0">
              <a:spcBef>
                <a:spcPts val="1600"/>
              </a:spcBef>
              <a:spcAft>
                <a:spcPts val="0"/>
              </a:spcAft>
              <a:buClr>
                <a:schemeClr val="dk1"/>
              </a:buClr>
              <a:buSzPts val="1600"/>
              <a:buNone/>
              <a:defRPr sz="1600">
                <a:solidFill>
                  <a:schemeClr val="dk1"/>
                </a:solidFill>
              </a:defRPr>
            </a:lvl2pPr>
            <a:lvl3pPr lvl="2" rtl="0">
              <a:spcBef>
                <a:spcPts val="1600"/>
              </a:spcBef>
              <a:spcAft>
                <a:spcPts val="0"/>
              </a:spcAft>
              <a:buClr>
                <a:schemeClr val="dk1"/>
              </a:buClr>
              <a:buSzPts val="1600"/>
              <a:buNone/>
              <a:defRPr sz="1600">
                <a:solidFill>
                  <a:schemeClr val="dk1"/>
                </a:solidFill>
              </a:defRPr>
            </a:lvl3pPr>
            <a:lvl4pPr lvl="3" rtl="0">
              <a:spcBef>
                <a:spcPts val="1600"/>
              </a:spcBef>
              <a:spcAft>
                <a:spcPts val="0"/>
              </a:spcAft>
              <a:buClr>
                <a:schemeClr val="dk1"/>
              </a:buClr>
              <a:buSzPts val="1600"/>
              <a:buNone/>
              <a:defRPr sz="1600">
                <a:solidFill>
                  <a:schemeClr val="dk1"/>
                </a:solidFill>
              </a:defRPr>
            </a:lvl4pPr>
            <a:lvl5pPr lvl="4" rtl="0">
              <a:spcBef>
                <a:spcPts val="1600"/>
              </a:spcBef>
              <a:spcAft>
                <a:spcPts val="0"/>
              </a:spcAft>
              <a:buClr>
                <a:schemeClr val="dk1"/>
              </a:buClr>
              <a:buSzPts val="1600"/>
              <a:buNone/>
              <a:defRPr sz="1600">
                <a:solidFill>
                  <a:schemeClr val="dk1"/>
                </a:solidFill>
              </a:defRPr>
            </a:lvl5pPr>
            <a:lvl6pPr lvl="5" rtl="0">
              <a:spcBef>
                <a:spcPts val="1600"/>
              </a:spcBef>
              <a:spcAft>
                <a:spcPts val="0"/>
              </a:spcAft>
              <a:buClr>
                <a:schemeClr val="dk1"/>
              </a:buClr>
              <a:buSzPts val="1600"/>
              <a:buNone/>
              <a:defRPr sz="1600">
                <a:solidFill>
                  <a:schemeClr val="dk1"/>
                </a:solidFill>
              </a:defRPr>
            </a:lvl6pPr>
            <a:lvl7pPr lvl="6" rtl="0">
              <a:spcBef>
                <a:spcPts val="1600"/>
              </a:spcBef>
              <a:spcAft>
                <a:spcPts val="0"/>
              </a:spcAft>
              <a:buClr>
                <a:schemeClr val="dk1"/>
              </a:buClr>
              <a:buSzPts val="1600"/>
              <a:buNone/>
              <a:defRPr sz="1600">
                <a:solidFill>
                  <a:schemeClr val="dk1"/>
                </a:solidFill>
              </a:defRPr>
            </a:lvl7pPr>
            <a:lvl8pPr lvl="7" rtl="0">
              <a:spcBef>
                <a:spcPts val="1600"/>
              </a:spcBef>
              <a:spcAft>
                <a:spcPts val="0"/>
              </a:spcAft>
              <a:buClr>
                <a:schemeClr val="dk1"/>
              </a:buClr>
              <a:buSzPts val="1600"/>
              <a:buNone/>
              <a:defRPr sz="1600">
                <a:solidFill>
                  <a:schemeClr val="dk1"/>
                </a:solidFill>
              </a:defRPr>
            </a:lvl8pPr>
            <a:lvl9pPr lvl="8" rtl="0">
              <a:spcBef>
                <a:spcPts val="1600"/>
              </a:spcBef>
              <a:spcAft>
                <a:spcPts val="1600"/>
              </a:spcAft>
              <a:buClr>
                <a:schemeClr val="dk1"/>
              </a:buClr>
              <a:buSzPts val="1600"/>
              <a:buNone/>
              <a:defRPr sz="1600">
                <a:solidFill>
                  <a:schemeClr val="dk1"/>
                </a:solidFill>
              </a:defRPr>
            </a:lvl9pPr>
          </a:lstStyle>
          <a:p>
            <a:endParaRPr/>
          </a:p>
        </p:txBody>
      </p:sp>
      <p:sp>
        <p:nvSpPr>
          <p:cNvPr id="97" name="Google Shape;97;p13"/>
          <p:cNvSpPr txBox="1">
            <a:spLocks noGrp="1"/>
          </p:cNvSpPr>
          <p:nvPr>
            <p:ph type="subTitle" idx="3"/>
          </p:nvPr>
        </p:nvSpPr>
        <p:spPr>
          <a:xfrm>
            <a:off x="713225" y="3162650"/>
            <a:ext cx="1955100" cy="376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000"/>
              <a:buNone/>
              <a:defRPr sz="1800">
                <a:latin typeface="Raleway Thin"/>
                <a:ea typeface="Raleway Thin"/>
                <a:cs typeface="Raleway Thin"/>
                <a:sym typeface="Raleway Thin"/>
              </a:defRPr>
            </a:lvl1pPr>
            <a:lvl2pPr lvl="1" rtl="0">
              <a:spcBef>
                <a:spcPts val="1600"/>
              </a:spcBef>
              <a:spcAft>
                <a:spcPts val="0"/>
              </a:spcAft>
              <a:buClr>
                <a:schemeClr val="dk1"/>
              </a:buClr>
              <a:buSzPts val="3000"/>
              <a:buNone/>
              <a:defRPr sz="3000">
                <a:solidFill>
                  <a:schemeClr val="dk1"/>
                </a:solidFill>
              </a:defRPr>
            </a:lvl2pPr>
            <a:lvl3pPr lvl="2" rtl="0">
              <a:spcBef>
                <a:spcPts val="1600"/>
              </a:spcBef>
              <a:spcAft>
                <a:spcPts val="0"/>
              </a:spcAft>
              <a:buClr>
                <a:schemeClr val="dk1"/>
              </a:buClr>
              <a:buSzPts val="3000"/>
              <a:buNone/>
              <a:defRPr sz="3000">
                <a:solidFill>
                  <a:schemeClr val="dk1"/>
                </a:solidFill>
              </a:defRPr>
            </a:lvl3pPr>
            <a:lvl4pPr lvl="3" rtl="0">
              <a:spcBef>
                <a:spcPts val="1600"/>
              </a:spcBef>
              <a:spcAft>
                <a:spcPts val="0"/>
              </a:spcAft>
              <a:buClr>
                <a:schemeClr val="dk1"/>
              </a:buClr>
              <a:buSzPts val="3000"/>
              <a:buNone/>
              <a:defRPr sz="3000">
                <a:solidFill>
                  <a:schemeClr val="dk1"/>
                </a:solidFill>
              </a:defRPr>
            </a:lvl4pPr>
            <a:lvl5pPr lvl="4" rtl="0">
              <a:spcBef>
                <a:spcPts val="1600"/>
              </a:spcBef>
              <a:spcAft>
                <a:spcPts val="0"/>
              </a:spcAft>
              <a:buClr>
                <a:schemeClr val="dk1"/>
              </a:buClr>
              <a:buSzPts val="3000"/>
              <a:buNone/>
              <a:defRPr sz="3000">
                <a:solidFill>
                  <a:schemeClr val="dk1"/>
                </a:solidFill>
              </a:defRPr>
            </a:lvl5pPr>
            <a:lvl6pPr lvl="5" rtl="0">
              <a:spcBef>
                <a:spcPts val="1600"/>
              </a:spcBef>
              <a:spcAft>
                <a:spcPts val="0"/>
              </a:spcAft>
              <a:buClr>
                <a:schemeClr val="dk1"/>
              </a:buClr>
              <a:buSzPts val="3000"/>
              <a:buNone/>
              <a:defRPr sz="3000">
                <a:solidFill>
                  <a:schemeClr val="dk1"/>
                </a:solidFill>
              </a:defRPr>
            </a:lvl6pPr>
            <a:lvl7pPr lvl="6" rtl="0">
              <a:spcBef>
                <a:spcPts val="1600"/>
              </a:spcBef>
              <a:spcAft>
                <a:spcPts val="0"/>
              </a:spcAft>
              <a:buClr>
                <a:schemeClr val="dk1"/>
              </a:buClr>
              <a:buSzPts val="3000"/>
              <a:buNone/>
              <a:defRPr sz="3000">
                <a:solidFill>
                  <a:schemeClr val="dk1"/>
                </a:solidFill>
              </a:defRPr>
            </a:lvl7pPr>
            <a:lvl8pPr lvl="7" rtl="0">
              <a:spcBef>
                <a:spcPts val="1600"/>
              </a:spcBef>
              <a:spcAft>
                <a:spcPts val="0"/>
              </a:spcAft>
              <a:buClr>
                <a:schemeClr val="dk1"/>
              </a:buClr>
              <a:buSzPts val="3000"/>
              <a:buNone/>
              <a:defRPr sz="3000">
                <a:solidFill>
                  <a:schemeClr val="dk1"/>
                </a:solidFill>
              </a:defRPr>
            </a:lvl8pPr>
            <a:lvl9pPr lvl="8" rtl="0">
              <a:spcBef>
                <a:spcPts val="1600"/>
              </a:spcBef>
              <a:spcAft>
                <a:spcPts val="1600"/>
              </a:spcAft>
              <a:buClr>
                <a:schemeClr val="dk1"/>
              </a:buClr>
              <a:buSzPts val="3000"/>
              <a:buNone/>
              <a:defRPr sz="3000">
                <a:solidFill>
                  <a:schemeClr val="dk1"/>
                </a:solidFill>
              </a:defRPr>
            </a:lvl9pPr>
          </a:lstStyle>
          <a:p>
            <a:endParaRPr/>
          </a:p>
        </p:txBody>
      </p:sp>
      <p:sp>
        <p:nvSpPr>
          <p:cNvPr id="98" name="Google Shape;98;p13"/>
          <p:cNvSpPr txBox="1">
            <a:spLocks noGrp="1"/>
          </p:cNvSpPr>
          <p:nvPr>
            <p:ph type="title" idx="4" hasCustomPrompt="1"/>
          </p:nvPr>
        </p:nvSpPr>
        <p:spPr>
          <a:xfrm>
            <a:off x="2634171" y="2784375"/>
            <a:ext cx="1955100" cy="47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400">
                <a:solidFill>
                  <a:srgbClr val="00C3B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99" name="Google Shape;99;p13"/>
          <p:cNvSpPr txBox="1">
            <a:spLocks noGrp="1"/>
          </p:cNvSpPr>
          <p:nvPr>
            <p:ph type="subTitle" idx="5"/>
          </p:nvPr>
        </p:nvSpPr>
        <p:spPr>
          <a:xfrm>
            <a:off x="2634038" y="3475375"/>
            <a:ext cx="19551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600"/>
              <a:buNone/>
              <a:defRPr sz="1600"/>
            </a:lvl1pPr>
            <a:lvl2pPr lvl="1" rtl="0">
              <a:spcBef>
                <a:spcPts val="1600"/>
              </a:spcBef>
              <a:spcAft>
                <a:spcPts val="0"/>
              </a:spcAft>
              <a:buClr>
                <a:schemeClr val="dk1"/>
              </a:buClr>
              <a:buSzPts val="1600"/>
              <a:buNone/>
              <a:defRPr sz="1600">
                <a:solidFill>
                  <a:schemeClr val="dk1"/>
                </a:solidFill>
              </a:defRPr>
            </a:lvl2pPr>
            <a:lvl3pPr lvl="2" rtl="0">
              <a:spcBef>
                <a:spcPts val="1600"/>
              </a:spcBef>
              <a:spcAft>
                <a:spcPts val="0"/>
              </a:spcAft>
              <a:buClr>
                <a:schemeClr val="dk1"/>
              </a:buClr>
              <a:buSzPts val="1600"/>
              <a:buNone/>
              <a:defRPr sz="1600">
                <a:solidFill>
                  <a:schemeClr val="dk1"/>
                </a:solidFill>
              </a:defRPr>
            </a:lvl3pPr>
            <a:lvl4pPr lvl="3" rtl="0">
              <a:spcBef>
                <a:spcPts val="1600"/>
              </a:spcBef>
              <a:spcAft>
                <a:spcPts val="0"/>
              </a:spcAft>
              <a:buClr>
                <a:schemeClr val="dk1"/>
              </a:buClr>
              <a:buSzPts val="1600"/>
              <a:buNone/>
              <a:defRPr sz="1600">
                <a:solidFill>
                  <a:schemeClr val="dk1"/>
                </a:solidFill>
              </a:defRPr>
            </a:lvl4pPr>
            <a:lvl5pPr lvl="4" rtl="0">
              <a:spcBef>
                <a:spcPts val="1600"/>
              </a:spcBef>
              <a:spcAft>
                <a:spcPts val="0"/>
              </a:spcAft>
              <a:buClr>
                <a:schemeClr val="dk1"/>
              </a:buClr>
              <a:buSzPts val="1600"/>
              <a:buNone/>
              <a:defRPr sz="1600">
                <a:solidFill>
                  <a:schemeClr val="dk1"/>
                </a:solidFill>
              </a:defRPr>
            </a:lvl5pPr>
            <a:lvl6pPr lvl="5" rtl="0">
              <a:spcBef>
                <a:spcPts val="1600"/>
              </a:spcBef>
              <a:spcAft>
                <a:spcPts val="0"/>
              </a:spcAft>
              <a:buClr>
                <a:schemeClr val="dk1"/>
              </a:buClr>
              <a:buSzPts val="1600"/>
              <a:buNone/>
              <a:defRPr sz="1600">
                <a:solidFill>
                  <a:schemeClr val="dk1"/>
                </a:solidFill>
              </a:defRPr>
            </a:lvl6pPr>
            <a:lvl7pPr lvl="6" rtl="0">
              <a:spcBef>
                <a:spcPts val="1600"/>
              </a:spcBef>
              <a:spcAft>
                <a:spcPts val="0"/>
              </a:spcAft>
              <a:buClr>
                <a:schemeClr val="dk1"/>
              </a:buClr>
              <a:buSzPts val="1600"/>
              <a:buNone/>
              <a:defRPr sz="1600">
                <a:solidFill>
                  <a:schemeClr val="dk1"/>
                </a:solidFill>
              </a:defRPr>
            </a:lvl7pPr>
            <a:lvl8pPr lvl="7" rtl="0">
              <a:spcBef>
                <a:spcPts val="1600"/>
              </a:spcBef>
              <a:spcAft>
                <a:spcPts val="0"/>
              </a:spcAft>
              <a:buClr>
                <a:schemeClr val="dk1"/>
              </a:buClr>
              <a:buSzPts val="1600"/>
              <a:buNone/>
              <a:defRPr sz="1600">
                <a:solidFill>
                  <a:schemeClr val="dk1"/>
                </a:solidFill>
              </a:defRPr>
            </a:lvl8pPr>
            <a:lvl9pPr lvl="8" rtl="0">
              <a:spcBef>
                <a:spcPts val="1600"/>
              </a:spcBef>
              <a:spcAft>
                <a:spcPts val="1600"/>
              </a:spcAft>
              <a:buClr>
                <a:schemeClr val="dk1"/>
              </a:buClr>
              <a:buSzPts val="1600"/>
              <a:buNone/>
              <a:defRPr sz="1600">
                <a:solidFill>
                  <a:schemeClr val="dk1"/>
                </a:solidFill>
              </a:defRPr>
            </a:lvl9pPr>
          </a:lstStyle>
          <a:p>
            <a:endParaRPr/>
          </a:p>
        </p:txBody>
      </p:sp>
      <p:sp>
        <p:nvSpPr>
          <p:cNvPr id="100" name="Google Shape;100;p13"/>
          <p:cNvSpPr txBox="1">
            <a:spLocks noGrp="1"/>
          </p:cNvSpPr>
          <p:nvPr>
            <p:ph type="subTitle" idx="6"/>
          </p:nvPr>
        </p:nvSpPr>
        <p:spPr>
          <a:xfrm>
            <a:off x="2634071" y="3162650"/>
            <a:ext cx="1955100" cy="376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000"/>
              <a:buNone/>
              <a:defRPr sz="1800">
                <a:latin typeface="Raleway Thin"/>
                <a:ea typeface="Raleway Thin"/>
                <a:cs typeface="Raleway Thin"/>
                <a:sym typeface="Raleway Thin"/>
              </a:defRPr>
            </a:lvl1pPr>
            <a:lvl2pPr lvl="1" rtl="0">
              <a:spcBef>
                <a:spcPts val="1600"/>
              </a:spcBef>
              <a:spcAft>
                <a:spcPts val="0"/>
              </a:spcAft>
              <a:buClr>
                <a:schemeClr val="dk1"/>
              </a:buClr>
              <a:buSzPts val="3000"/>
              <a:buNone/>
              <a:defRPr sz="3000">
                <a:solidFill>
                  <a:schemeClr val="dk1"/>
                </a:solidFill>
              </a:defRPr>
            </a:lvl2pPr>
            <a:lvl3pPr lvl="2" rtl="0">
              <a:spcBef>
                <a:spcPts val="1600"/>
              </a:spcBef>
              <a:spcAft>
                <a:spcPts val="0"/>
              </a:spcAft>
              <a:buClr>
                <a:schemeClr val="dk1"/>
              </a:buClr>
              <a:buSzPts val="3000"/>
              <a:buNone/>
              <a:defRPr sz="3000">
                <a:solidFill>
                  <a:schemeClr val="dk1"/>
                </a:solidFill>
              </a:defRPr>
            </a:lvl3pPr>
            <a:lvl4pPr lvl="3" rtl="0">
              <a:spcBef>
                <a:spcPts val="1600"/>
              </a:spcBef>
              <a:spcAft>
                <a:spcPts val="0"/>
              </a:spcAft>
              <a:buClr>
                <a:schemeClr val="dk1"/>
              </a:buClr>
              <a:buSzPts val="3000"/>
              <a:buNone/>
              <a:defRPr sz="3000">
                <a:solidFill>
                  <a:schemeClr val="dk1"/>
                </a:solidFill>
              </a:defRPr>
            </a:lvl4pPr>
            <a:lvl5pPr lvl="4" rtl="0">
              <a:spcBef>
                <a:spcPts val="1600"/>
              </a:spcBef>
              <a:spcAft>
                <a:spcPts val="0"/>
              </a:spcAft>
              <a:buClr>
                <a:schemeClr val="dk1"/>
              </a:buClr>
              <a:buSzPts val="3000"/>
              <a:buNone/>
              <a:defRPr sz="3000">
                <a:solidFill>
                  <a:schemeClr val="dk1"/>
                </a:solidFill>
              </a:defRPr>
            </a:lvl5pPr>
            <a:lvl6pPr lvl="5" rtl="0">
              <a:spcBef>
                <a:spcPts val="1600"/>
              </a:spcBef>
              <a:spcAft>
                <a:spcPts val="0"/>
              </a:spcAft>
              <a:buClr>
                <a:schemeClr val="dk1"/>
              </a:buClr>
              <a:buSzPts val="3000"/>
              <a:buNone/>
              <a:defRPr sz="3000">
                <a:solidFill>
                  <a:schemeClr val="dk1"/>
                </a:solidFill>
              </a:defRPr>
            </a:lvl6pPr>
            <a:lvl7pPr lvl="6" rtl="0">
              <a:spcBef>
                <a:spcPts val="1600"/>
              </a:spcBef>
              <a:spcAft>
                <a:spcPts val="0"/>
              </a:spcAft>
              <a:buClr>
                <a:schemeClr val="dk1"/>
              </a:buClr>
              <a:buSzPts val="3000"/>
              <a:buNone/>
              <a:defRPr sz="3000">
                <a:solidFill>
                  <a:schemeClr val="dk1"/>
                </a:solidFill>
              </a:defRPr>
            </a:lvl7pPr>
            <a:lvl8pPr lvl="7" rtl="0">
              <a:spcBef>
                <a:spcPts val="1600"/>
              </a:spcBef>
              <a:spcAft>
                <a:spcPts val="0"/>
              </a:spcAft>
              <a:buClr>
                <a:schemeClr val="dk1"/>
              </a:buClr>
              <a:buSzPts val="3000"/>
              <a:buNone/>
              <a:defRPr sz="3000">
                <a:solidFill>
                  <a:schemeClr val="dk1"/>
                </a:solidFill>
              </a:defRPr>
            </a:lvl8pPr>
            <a:lvl9pPr lvl="8" rtl="0">
              <a:spcBef>
                <a:spcPts val="1600"/>
              </a:spcBef>
              <a:spcAft>
                <a:spcPts val="1600"/>
              </a:spcAft>
              <a:buClr>
                <a:schemeClr val="dk1"/>
              </a:buClr>
              <a:buSzPts val="3000"/>
              <a:buNone/>
              <a:defRPr sz="3000">
                <a:solidFill>
                  <a:schemeClr val="dk1"/>
                </a:solidFill>
              </a:defRPr>
            </a:lvl9pPr>
          </a:lstStyle>
          <a:p>
            <a:endParaRPr/>
          </a:p>
        </p:txBody>
      </p:sp>
      <p:sp>
        <p:nvSpPr>
          <p:cNvPr id="101" name="Google Shape;101;p13"/>
          <p:cNvSpPr txBox="1">
            <a:spLocks noGrp="1"/>
          </p:cNvSpPr>
          <p:nvPr>
            <p:ph type="title" idx="7" hasCustomPrompt="1"/>
          </p:nvPr>
        </p:nvSpPr>
        <p:spPr>
          <a:xfrm>
            <a:off x="4554917" y="2784375"/>
            <a:ext cx="1955100" cy="47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400">
                <a:solidFill>
                  <a:srgbClr val="00C3B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02" name="Google Shape;102;p13"/>
          <p:cNvSpPr txBox="1">
            <a:spLocks noGrp="1"/>
          </p:cNvSpPr>
          <p:nvPr>
            <p:ph type="subTitle" idx="8"/>
          </p:nvPr>
        </p:nvSpPr>
        <p:spPr>
          <a:xfrm>
            <a:off x="4554851" y="3475375"/>
            <a:ext cx="19551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600"/>
              <a:buNone/>
              <a:defRPr sz="1600"/>
            </a:lvl1pPr>
            <a:lvl2pPr lvl="1" rtl="0">
              <a:spcBef>
                <a:spcPts val="1600"/>
              </a:spcBef>
              <a:spcAft>
                <a:spcPts val="0"/>
              </a:spcAft>
              <a:buClr>
                <a:schemeClr val="dk1"/>
              </a:buClr>
              <a:buSzPts val="1600"/>
              <a:buNone/>
              <a:defRPr sz="1600">
                <a:solidFill>
                  <a:schemeClr val="dk1"/>
                </a:solidFill>
              </a:defRPr>
            </a:lvl2pPr>
            <a:lvl3pPr lvl="2" rtl="0">
              <a:spcBef>
                <a:spcPts val="1600"/>
              </a:spcBef>
              <a:spcAft>
                <a:spcPts val="0"/>
              </a:spcAft>
              <a:buClr>
                <a:schemeClr val="dk1"/>
              </a:buClr>
              <a:buSzPts val="1600"/>
              <a:buNone/>
              <a:defRPr sz="1600">
                <a:solidFill>
                  <a:schemeClr val="dk1"/>
                </a:solidFill>
              </a:defRPr>
            </a:lvl3pPr>
            <a:lvl4pPr lvl="3" rtl="0">
              <a:spcBef>
                <a:spcPts val="1600"/>
              </a:spcBef>
              <a:spcAft>
                <a:spcPts val="0"/>
              </a:spcAft>
              <a:buClr>
                <a:schemeClr val="dk1"/>
              </a:buClr>
              <a:buSzPts val="1600"/>
              <a:buNone/>
              <a:defRPr sz="1600">
                <a:solidFill>
                  <a:schemeClr val="dk1"/>
                </a:solidFill>
              </a:defRPr>
            </a:lvl4pPr>
            <a:lvl5pPr lvl="4" rtl="0">
              <a:spcBef>
                <a:spcPts val="1600"/>
              </a:spcBef>
              <a:spcAft>
                <a:spcPts val="0"/>
              </a:spcAft>
              <a:buClr>
                <a:schemeClr val="dk1"/>
              </a:buClr>
              <a:buSzPts val="1600"/>
              <a:buNone/>
              <a:defRPr sz="1600">
                <a:solidFill>
                  <a:schemeClr val="dk1"/>
                </a:solidFill>
              </a:defRPr>
            </a:lvl5pPr>
            <a:lvl6pPr lvl="5" rtl="0">
              <a:spcBef>
                <a:spcPts val="1600"/>
              </a:spcBef>
              <a:spcAft>
                <a:spcPts val="0"/>
              </a:spcAft>
              <a:buClr>
                <a:schemeClr val="dk1"/>
              </a:buClr>
              <a:buSzPts val="1600"/>
              <a:buNone/>
              <a:defRPr sz="1600">
                <a:solidFill>
                  <a:schemeClr val="dk1"/>
                </a:solidFill>
              </a:defRPr>
            </a:lvl6pPr>
            <a:lvl7pPr lvl="6" rtl="0">
              <a:spcBef>
                <a:spcPts val="1600"/>
              </a:spcBef>
              <a:spcAft>
                <a:spcPts val="0"/>
              </a:spcAft>
              <a:buClr>
                <a:schemeClr val="dk1"/>
              </a:buClr>
              <a:buSzPts val="1600"/>
              <a:buNone/>
              <a:defRPr sz="1600">
                <a:solidFill>
                  <a:schemeClr val="dk1"/>
                </a:solidFill>
              </a:defRPr>
            </a:lvl7pPr>
            <a:lvl8pPr lvl="7" rtl="0">
              <a:spcBef>
                <a:spcPts val="1600"/>
              </a:spcBef>
              <a:spcAft>
                <a:spcPts val="0"/>
              </a:spcAft>
              <a:buClr>
                <a:schemeClr val="dk1"/>
              </a:buClr>
              <a:buSzPts val="1600"/>
              <a:buNone/>
              <a:defRPr sz="1600">
                <a:solidFill>
                  <a:schemeClr val="dk1"/>
                </a:solidFill>
              </a:defRPr>
            </a:lvl8pPr>
            <a:lvl9pPr lvl="8" rtl="0">
              <a:spcBef>
                <a:spcPts val="1600"/>
              </a:spcBef>
              <a:spcAft>
                <a:spcPts val="1600"/>
              </a:spcAft>
              <a:buClr>
                <a:schemeClr val="dk1"/>
              </a:buClr>
              <a:buSzPts val="1600"/>
              <a:buNone/>
              <a:defRPr sz="1600">
                <a:solidFill>
                  <a:schemeClr val="dk1"/>
                </a:solidFill>
              </a:defRPr>
            </a:lvl9pPr>
          </a:lstStyle>
          <a:p>
            <a:endParaRPr/>
          </a:p>
        </p:txBody>
      </p:sp>
      <p:sp>
        <p:nvSpPr>
          <p:cNvPr id="103" name="Google Shape;103;p13"/>
          <p:cNvSpPr txBox="1">
            <a:spLocks noGrp="1"/>
          </p:cNvSpPr>
          <p:nvPr>
            <p:ph type="subTitle" idx="9"/>
          </p:nvPr>
        </p:nvSpPr>
        <p:spPr>
          <a:xfrm>
            <a:off x="4554818" y="3162650"/>
            <a:ext cx="1955100" cy="376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000"/>
              <a:buNone/>
              <a:defRPr sz="1800">
                <a:latin typeface="Raleway Thin"/>
                <a:ea typeface="Raleway Thin"/>
                <a:cs typeface="Raleway Thin"/>
                <a:sym typeface="Raleway Thin"/>
              </a:defRPr>
            </a:lvl1pPr>
            <a:lvl2pPr lvl="1" rtl="0">
              <a:spcBef>
                <a:spcPts val="1600"/>
              </a:spcBef>
              <a:spcAft>
                <a:spcPts val="0"/>
              </a:spcAft>
              <a:buClr>
                <a:schemeClr val="dk1"/>
              </a:buClr>
              <a:buSzPts val="3000"/>
              <a:buNone/>
              <a:defRPr sz="3000">
                <a:solidFill>
                  <a:schemeClr val="dk1"/>
                </a:solidFill>
              </a:defRPr>
            </a:lvl2pPr>
            <a:lvl3pPr lvl="2" rtl="0">
              <a:spcBef>
                <a:spcPts val="1600"/>
              </a:spcBef>
              <a:spcAft>
                <a:spcPts val="0"/>
              </a:spcAft>
              <a:buClr>
                <a:schemeClr val="dk1"/>
              </a:buClr>
              <a:buSzPts val="3000"/>
              <a:buNone/>
              <a:defRPr sz="3000">
                <a:solidFill>
                  <a:schemeClr val="dk1"/>
                </a:solidFill>
              </a:defRPr>
            </a:lvl3pPr>
            <a:lvl4pPr lvl="3" rtl="0">
              <a:spcBef>
                <a:spcPts val="1600"/>
              </a:spcBef>
              <a:spcAft>
                <a:spcPts val="0"/>
              </a:spcAft>
              <a:buClr>
                <a:schemeClr val="dk1"/>
              </a:buClr>
              <a:buSzPts val="3000"/>
              <a:buNone/>
              <a:defRPr sz="3000">
                <a:solidFill>
                  <a:schemeClr val="dk1"/>
                </a:solidFill>
              </a:defRPr>
            </a:lvl4pPr>
            <a:lvl5pPr lvl="4" rtl="0">
              <a:spcBef>
                <a:spcPts val="1600"/>
              </a:spcBef>
              <a:spcAft>
                <a:spcPts val="0"/>
              </a:spcAft>
              <a:buClr>
                <a:schemeClr val="dk1"/>
              </a:buClr>
              <a:buSzPts val="3000"/>
              <a:buNone/>
              <a:defRPr sz="3000">
                <a:solidFill>
                  <a:schemeClr val="dk1"/>
                </a:solidFill>
              </a:defRPr>
            </a:lvl5pPr>
            <a:lvl6pPr lvl="5" rtl="0">
              <a:spcBef>
                <a:spcPts val="1600"/>
              </a:spcBef>
              <a:spcAft>
                <a:spcPts val="0"/>
              </a:spcAft>
              <a:buClr>
                <a:schemeClr val="dk1"/>
              </a:buClr>
              <a:buSzPts val="3000"/>
              <a:buNone/>
              <a:defRPr sz="3000">
                <a:solidFill>
                  <a:schemeClr val="dk1"/>
                </a:solidFill>
              </a:defRPr>
            </a:lvl6pPr>
            <a:lvl7pPr lvl="6" rtl="0">
              <a:spcBef>
                <a:spcPts val="1600"/>
              </a:spcBef>
              <a:spcAft>
                <a:spcPts val="0"/>
              </a:spcAft>
              <a:buClr>
                <a:schemeClr val="dk1"/>
              </a:buClr>
              <a:buSzPts val="3000"/>
              <a:buNone/>
              <a:defRPr sz="3000">
                <a:solidFill>
                  <a:schemeClr val="dk1"/>
                </a:solidFill>
              </a:defRPr>
            </a:lvl7pPr>
            <a:lvl8pPr lvl="7" rtl="0">
              <a:spcBef>
                <a:spcPts val="1600"/>
              </a:spcBef>
              <a:spcAft>
                <a:spcPts val="0"/>
              </a:spcAft>
              <a:buClr>
                <a:schemeClr val="dk1"/>
              </a:buClr>
              <a:buSzPts val="3000"/>
              <a:buNone/>
              <a:defRPr sz="3000">
                <a:solidFill>
                  <a:schemeClr val="dk1"/>
                </a:solidFill>
              </a:defRPr>
            </a:lvl8pPr>
            <a:lvl9pPr lvl="8" rtl="0">
              <a:spcBef>
                <a:spcPts val="1600"/>
              </a:spcBef>
              <a:spcAft>
                <a:spcPts val="1600"/>
              </a:spcAft>
              <a:buClr>
                <a:schemeClr val="dk1"/>
              </a:buClr>
              <a:buSzPts val="3000"/>
              <a:buNone/>
              <a:defRPr sz="3000">
                <a:solidFill>
                  <a:schemeClr val="dk1"/>
                </a:solidFill>
              </a:defRPr>
            </a:lvl9pPr>
          </a:lstStyle>
          <a:p>
            <a:endParaRPr/>
          </a:p>
        </p:txBody>
      </p:sp>
      <p:sp>
        <p:nvSpPr>
          <p:cNvPr id="104" name="Google Shape;104;p13"/>
          <p:cNvSpPr txBox="1">
            <a:spLocks noGrp="1"/>
          </p:cNvSpPr>
          <p:nvPr>
            <p:ph type="title" idx="13" hasCustomPrompt="1"/>
          </p:nvPr>
        </p:nvSpPr>
        <p:spPr>
          <a:xfrm>
            <a:off x="6475662" y="2784375"/>
            <a:ext cx="1955100" cy="47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400">
                <a:solidFill>
                  <a:srgbClr val="00C3B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05" name="Google Shape;105;p13"/>
          <p:cNvSpPr txBox="1">
            <a:spLocks noGrp="1"/>
          </p:cNvSpPr>
          <p:nvPr>
            <p:ph type="subTitle" idx="14"/>
          </p:nvPr>
        </p:nvSpPr>
        <p:spPr>
          <a:xfrm>
            <a:off x="6475664" y="3475375"/>
            <a:ext cx="19551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600"/>
              <a:buNone/>
              <a:defRPr sz="1600"/>
            </a:lvl1pPr>
            <a:lvl2pPr lvl="1" rtl="0">
              <a:spcBef>
                <a:spcPts val="1600"/>
              </a:spcBef>
              <a:spcAft>
                <a:spcPts val="0"/>
              </a:spcAft>
              <a:buClr>
                <a:schemeClr val="dk1"/>
              </a:buClr>
              <a:buSzPts val="1600"/>
              <a:buNone/>
              <a:defRPr sz="1600">
                <a:solidFill>
                  <a:schemeClr val="dk1"/>
                </a:solidFill>
              </a:defRPr>
            </a:lvl2pPr>
            <a:lvl3pPr lvl="2" rtl="0">
              <a:spcBef>
                <a:spcPts val="1600"/>
              </a:spcBef>
              <a:spcAft>
                <a:spcPts val="0"/>
              </a:spcAft>
              <a:buClr>
                <a:schemeClr val="dk1"/>
              </a:buClr>
              <a:buSzPts val="1600"/>
              <a:buNone/>
              <a:defRPr sz="1600">
                <a:solidFill>
                  <a:schemeClr val="dk1"/>
                </a:solidFill>
              </a:defRPr>
            </a:lvl3pPr>
            <a:lvl4pPr lvl="3" rtl="0">
              <a:spcBef>
                <a:spcPts val="1600"/>
              </a:spcBef>
              <a:spcAft>
                <a:spcPts val="0"/>
              </a:spcAft>
              <a:buClr>
                <a:schemeClr val="dk1"/>
              </a:buClr>
              <a:buSzPts val="1600"/>
              <a:buNone/>
              <a:defRPr sz="1600">
                <a:solidFill>
                  <a:schemeClr val="dk1"/>
                </a:solidFill>
              </a:defRPr>
            </a:lvl4pPr>
            <a:lvl5pPr lvl="4" rtl="0">
              <a:spcBef>
                <a:spcPts val="1600"/>
              </a:spcBef>
              <a:spcAft>
                <a:spcPts val="0"/>
              </a:spcAft>
              <a:buClr>
                <a:schemeClr val="dk1"/>
              </a:buClr>
              <a:buSzPts val="1600"/>
              <a:buNone/>
              <a:defRPr sz="1600">
                <a:solidFill>
                  <a:schemeClr val="dk1"/>
                </a:solidFill>
              </a:defRPr>
            </a:lvl5pPr>
            <a:lvl6pPr lvl="5" rtl="0">
              <a:spcBef>
                <a:spcPts val="1600"/>
              </a:spcBef>
              <a:spcAft>
                <a:spcPts val="0"/>
              </a:spcAft>
              <a:buClr>
                <a:schemeClr val="dk1"/>
              </a:buClr>
              <a:buSzPts val="1600"/>
              <a:buNone/>
              <a:defRPr sz="1600">
                <a:solidFill>
                  <a:schemeClr val="dk1"/>
                </a:solidFill>
              </a:defRPr>
            </a:lvl6pPr>
            <a:lvl7pPr lvl="6" rtl="0">
              <a:spcBef>
                <a:spcPts val="1600"/>
              </a:spcBef>
              <a:spcAft>
                <a:spcPts val="0"/>
              </a:spcAft>
              <a:buClr>
                <a:schemeClr val="dk1"/>
              </a:buClr>
              <a:buSzPts val="1600"/>
              <a:buNone/>
              <a:defRPr sz="1600">
                <a:solidFill>
                  <a:schemeClr val="dk1"/>
                </a:solidFill>
              </a:defRPr>
            </a:lvl7pPr>
            <a:lvl8pPr lvl="7" rtl="0">
              <a:spcBef>
                <a:spcPts val="1600"/>
              </a:spcBef>
              <a:spcAft>
                <a:spcPts val="0"/>
              </a:spcAft>
              <a:buClr>
                <a:schemeClr val="dk1"/>
              </a:buClr>
              <a:buSzPts val="1600"/>
              <a:buNone/>
              <a:defRPr sz="1600">
                <a:solidFill>
                  <a:schemeClr val="dk1"/>
                </a:solidFill>
              </a:defRPr>
            </a:lvl8pPr>
            <a:lvl9pPr lvl="8" rtl="0">
              <a:spcBef>
                <a:spcPts val="1600"/>
              </a:spcBef>
              <a:spcAft>
                <a:spcPts val="1600"/>
              </a:spcAft>
              <a:buClr>
                <a:schemeClr val="dk1"/>
              </a:buClr>
              <a:buSzPts val="1600"/>
              <a:buNone/>
              <a:defRPr sz="1600">
                <a:solidFill>
                  <a:schemeClr val="dk1"/>
                </a:solidFill>
              </a:defRPr>
            </a:lvl9pPr>
          </a:lstStyle>
          <a:p>
            <a:endParaRPr/>
          </a:p>
        </p:txBody>
      </p:sp>
      <p:sp>
        <p:nvSpPr>
          <p:cNvPr id="106" name="Google Shape;106;p13"/>
          <p:cNvSpPr txBox="1">
            <a:spLocks noGrp="1"/>
          </p:cNvSpPr>
          <p:nvPr>
            <p:ph type="subTitle" idx="15"/>
          </p:nvPr>
        </p:nvSpPr>
        <p:spPr>
          <a:xfrm>
            <a:off x="6475664" y="3162650"/>
            <a:ext cx="1955100" cy="376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000"/>
              <a:buNone/>
              <a:defRPr sz="1800">
                <a:latin typeface="Raleway Thin"/>
                <a:ea typeface="Raleway Thin"/>
                <a:cs typeface="Raleway Thin"/>
                <a:sym typeface="Raleway Thin"/>
              </a:defRPr>
            </a:lvl1pPr>
            <a:lvl2pPr lvl="1" rtl="0">
              <a:spcBef>
                <a:spcPts val="1600"/>
              </a:spcBef>
              <a:spcAft>
                <a:spcPts val="0"/>
              </a:spcAft>
              <a:buClr>
                <a:schemeClr val="dk1"/>
              </a:buClr>
              <a:buSzPts val="3000"/>
              <a:buNone/>
              <a:defRPr sz="3000">
                <a:solidFill>
                  <a:schemeClr val="dk1"/>
                </a:solidFill>
              </a:defRPr>
            </a:lvl2pPr>
            <a:lvl3pPr lvl="2" rtl="0">
              <a:spcBef>
                <a:spcPts val="1600"/>
              </a:spcBef>
              <a:spcAft>
                <a:spcPts val="0"/>
              </a:spcAft>
              <a:buClr>
                <a:schemeClr val="dk1"/>
              </a:buClr>
              <a:buSzPts val="3000"/>
              <a:buNone/>
              <a:defRPr sz="3000">
                <a:solidFill>
                  <a:schemeClr val="dk1"/>
                </a:solidFill>
              </a:defRPr>
            </a:lvl3pPr>
            <a:lvl4pPr lvl="3" rtl="0">
              <a:spcBef>
                <a:spcPts val="1600"/>
              </a:spcBef>
              <a:spcAft>
                <a:spcPts val="0"/>
              </a:spcAft>
              <a:buClr>
                <a:schemeClr val="dk1"/>
              </a:buClr>
              <a:buSzPts val="3000"/>
              <a:buNone/>
              <a:defRPr sz="3000">
                <a:solidFill>
                  <a:schemeClr val="dk1"/>
                </a:solidFill>
              </a:defRPr>
            </a:lvl4pPr>
            <a:lvl5pPr lvl="4" rtl="0">
              <a:spcBef>
                <a:spcPts val="1600"/>
              </a:spcBef>
              <a:spcAft>
                <a:spcPts val="0"/>
              </a:spcAft>
              <a:buClr>
                <a:schemeClr val="dk1"/>
              </a:buClr>
              <a:buSzPts val="3000"/>
              <a:buNone/>
              <a:defRPr sz="3000">
                <a:solidFill>
                  <a:schemeClr val="dk1"/>
                </a:solidFill>
              </a:defRPr>
            </a:lvl5pPr>
            <a:lvl6pPr lvl="5" rtl="0">
              <a:spcBef>
                <a:spcPts val="1600"/>
              </a:spcBef>
              <a:spcAft>
                <a:spcPts val="0"/>
              </a:spcAft>
              <a:buClr>
                <a:schemeClr val="dk1"/>
              </a:buClr>
              <a:buSzPts val="3000"/>
              <a:buNone/>
              <a:defRPr sz="3000">
                <a:solidFill>
                  <a:schemeClr val="dk1"/>
                </a:solidFill>
              </a:defRPr>
            </a:lvl6pPr>
            <a:lvl7pPr lvl="6" rtl="0">
              <a:spcBef>
                <a:spcPts val="1600"/>
              </a:spcBef>
              <a:spcAft>
                <a:spcPts val="0"/>
              </a:spcAft>
              <a:buClr>
                <a:schemeClr val="dk1"/>
              </a:buClr>
              <a:buSzPts val="3000"/>
              <a:buNone/>
              <a:defRPr sz="3000">
                <a:solidFill>
                  <a:schemeClr val="dk1"/>
                </a:solidFill>
              </a:defRPr>
            </a:lvl7pPr>
            <a:lvl8pPr lvl="7" rtl="0">
              <a:spcBef>
                <a:spcPts val="1600"/>
              </a:spcBef>
              <a:spcAft>
                <a:spcPts val="0"/>
              </a:spcAft>
              <a:buClr>
                <a:schemeClr val="dk1"/>
              </a:buClr>
              <a:buSzPts val="3000"/>
              <a:buNone/>
              <a:defRPr sz="3000">
                <a:solidFill>
                  <a:schemeClr val="dk1"/>
                </a:solidFill>
              </a:defRPr>
            </a:lvl8pPr>
            <a:lvl9pPr lvl="8" rtl="0">
              <a:spcBef>
                <a:spcPts val="1600"/>
              </a:spcBef>
              <a:spcAft>
                <a:spcPts val="1600"/>
              </a:spcAft>
              <a:buClr>
                <a:schemeClr val="dk1"/>
              </a:buClr>
              <a:buSzPts val="3000"/>
              <a:buNone/>
              <a:defRPr sz="3000">
                <a:solidFill>
                  <a:schemeClr val="dk1"/>
                </a:solidFill>
              </a:defRPr>
            </a:lvl9pPr>
          </a:lstStyle>
          <a:p>
            <a:endParaRPr/>
          </a:p>
        </p:txBody>
      </p:sp>
    </p:spTree>
    <p:extLst>
      <p:ext uri="{BB962C8B-B14F-4D97-AF65-F5344CB8AC3E}">
        <p14:creationId xmlns:p14="http://schemas.microsoft.com/office/powerpoint/2010/main" val="12155266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blipFill>
          <a:blip r:embed="rId2">
            <a:alphaModFix/>
          </a:blip>
          <a:stretch>
            <a:fillRect/>
          </a:stretch>
        </a:blipFill>
        <a:effectLst/>
      </p:bgPr>
    </p:bg>
    <p:spTree>
      <p:nvGrpSpPr>
        <p:cNvPr id="1" name="Shape 107"/>
        <p:cNvGrpSpPr/>
        <p:nvPr/>
      </p:nvGrpSpPr>
      <p:grpSpPr>
        <a:xfrm>
          <a:off x="0" y="0"/>
          <a:ext cx="0" cy="0"/>
          <a:chOff x="0" y="0"/>
          <a:chExt cx="0" cy="0"/>
        </a:xfrm>
      </p:grpSpPr>
      <p:grpSp>
        <p:nvGrpSpPr>
          <p:cNvPr id="108" name="Google Shape;108;p14"/>
          <p:cNvGrpSpPr/>
          <p:nvPr/>
        </p:nvGrpSpPr>
        <p:grpSpPr>
          <a:xfrm>
            <a:off x="0" y="15"/>
            <a:ext cx="9143999" cy="5143442"/>
            <a:chOff x="1599575" y="2987725"/>
            <a:chExt cx="4328725" cy="2485475"/>
          </a:xfrm>
        </p:grpSpPr>
        <p:sp>
          <p:nvSpPr>
            <p:cNvPr id="109" name="Google Shape;109;p14"/>
            <p:cNvSpPr/>
            <p:nvPr/>
          </p:nvSpPr>
          <p:spPr>
            <a:xfrm>
              <a:off x="1599575" y="2987725"/>
              <a:ext cx="1846600" cy="2485475"/>
            </a:xfrm>
            <a:custGeom>
              <a:avLst/>
              <a:gdLst/>
              <a:ahLst/>
              <a:cxnLst/>
              <a:rect l="l" t="t" r="r" b="b"/>
              <a:pathLst>
                <a:path w="73864" h="99419" extrusionOk="0">
                  <a:moveTo>
                    <a:pt x="10729" y="693"/>
                  </a:moveTo>
                  <a:lnTo>
                    <a:pt x="20190" y="8254"/>
                  </a:lnTo>
                  <a:lnTo>
                    <a:pt x="11304" y="11746"/>
                  </a:lnTo>
                  <a:cubicBezTo>
                    <a:pt x="11184" y="11654"/>
                    <a:pt x="11042" y="11597"/>
                    <a:pt x="10886" y="11597"/>
                  </a:cubicBezTo>
                  <a:cubicBezTo>
                    <a:pt x="10868" y="11597"/>
                    <a:pt x="10850" y="11597"/>
                    <a:pt x="10832" y="11599"/>
                  </a:cubicBezTo>
                  <a:cubicBezTo>
                    <a:pt x="10813" y="11597"/>
                    <a:pt x="10794" y="11596"/>
                    <a:pt x="10776" y="11596"/>
                  </a:cubicBezTo>
                  <a:cubicBezTo>
                    <a:pt x="10648" y="11596"/>
                    <a:pt x="10522" y="11640"/>
                    <a:pt x="10419" y="11717"/>
                  </a:cubicBezTo>
                  <a:lnTo>
                    <a:pt x="5217" y="8769"/>
                  </a:lnTo>
                  <a:lnTo>
                    <a:pt x="9771" y="1076"/>
                  </a:lnTo>
                  <a:cubicBezTo>
                    <a:pt x="9845" y="1106"/>
                    <a:pt x="9948" y="1121"/>
                    <a:pt x="10036" y="1121"/>
                  </a:cubicBezTo>
                  <a:cubicBezTo>
                    <a:pt x="10331" y="1106"/>
                    <a:pt x="10596" y="944"/>
                    <a:pt x="10729" y="693"/>
                  </a:cubicBezTo>
                  <a:close/>
                  <a:moveTo>
                    <a:pt x="47985" y="546"/>
                  </a:moveTo>
                  <a:cubicBezTo>
                    <a:pt x="48124" y="741"/>
                    <a:pt x="48342" y="857"/>
                    <a:pt x="48576" y="857"/>
                  </a:cubicBezTo>
                  <a:cubicBezTo>
                    <a:pt x="48590" y="857"/>
                    <a:pt x="48604" y="856"/>
                    <a:pt x="48618" y="855"/>
                  </a:cubicBezTo>
                  <a:cubicBezTo>
                    <a:pt x="48677" y="855"/>
                    <a:pt x="48751" y="855"/>
                    <a:pt x="48810" y="826"/>
                  </a:cubicBezTo>
                  <a:lnTo>
                    <a:pt x="57284" y="10435"/>
                  </a:lnTo>
                  <a:lnTo>
                    <a:pt x="53157" y="13191"/>
                  </a:lnTo>
                  <a:cubicBezTo>
                    <a:pt x="53052" y="13111"/>
                    <a:pt x="52910" y="13056"/>
                    <a:pt x="52776" y="13056"/>
                  </a:cubicBezTo>
                  <a:cubicBezTo>
                    <a:pt x="52761" y="13056"/>
                    <a:pt x="52745" y="13056"/>
                    <a:pt x="52730" y="13058"/>
                  </a:cubicBezTo>
                  <a:cubicBezTo>
                    <a:pt x="52671" y="13058"/>
                    <a:pt x="52627" y="13058"/>
                    <a:pt x="52583" y="13073"/>
                  </a:cubicBezTo>
                  <a:lnTo>
                    <a:pt x="44639" y="3287"/>
                  </a:lnTo>
                  <a:lnTo>
                    <a:pt x="47985" y="546"/>
                  </a:lnTo>
                  <a:close/>
                  <a:moveTo>
                    <a:pt x="40940" y="516"/>
                  </a:moveTo>
                  <a:lnTo>
                    <a:pt x="28001" y="13972"/>
                  </a:lnTo>
                  <a:lnTo>
                    <a:pt x="20986" y="8371"/>
                  </a:lnTo>
                  <a:lnTo>
                    <a:pt x="40940" y="516"/>
                  </a:lnTo>
                  <a:close/>
                  <a:moveTo>
                    <a:pt x="72596" y="738"/>
                  </a:moveTo>
                  <a:cubicBezTo>
                    <a:pt x="72655" y="841"/>
                    <a:pt x="72729" y="929"/>
                    <a:pt x="72832" y="1003"/>
                  </a:cubicBezTo>
                  <a:lnTo>
                    <a:pt x="62427" y="14428"/>
                  </a:lnTo>
                  <a:cubicBezTo>
                    <a:pt x="62339" y="14384"/>
                    <a:pt x="62236" y="14370"/>
                    <a:pt x="62133" y="14370"/>
                  </a:cubicBezTo>
                  <a:cubicBezTo>
                    <a:pt x="61897" y="14370"/>
                    <a:pt x="61676" y="14473"/>
                    <a:pt x="61528" y="14650"/>
                  </a:cubicBezTo>
                  <a:lnTo>
                    <a:pt x="57888" y="10508"/>
                  </a:lnTo>
                  <a:lnTo>
                    <a:pt x="72596" y="738"/>
                  </a:lnTo>
                  <a:close/>
                  <a:moveTo>
                    <a:pt x="41279" y="738"/>
                  </a:moveTo>
                  <a:cubicBezTo>
                    <a:pt x="41412" y="811"/>
                    <a:pt x="41559" y="855"/>
                    <a:pt x="41721" y="855"/>
                  </a:cubicBezTo>
                  <a:cubicBezTo>
                    <a:pt x="41839" y="855"/>
                    <a:pt x="41972" y="826"/>
                    <a:pt x="42090" y="767"/>
                  </a:cubicBezTo>
                  <a:lnTo>
                    <a:pt x="44079" y="3228"/>
                  </a:lnTo>
                  <a:lnTo>
                    <a:pt x="29828" y="14885"/>
                  </a:lnTo>
                  <a:cubicBezTo>
                    <a:pt x="29681" y="14723"/>
                    <a:pt x="29475" y="14635"/>
                    <a:pt x="29254" y="14635"/>
                  </a:cubicBezTo>
                  <a:cubicBezTo>
                    <a:pt x="29136" y="14635"/>
                    <a:pt x="29033" y="14664"/>
                    <a:pt x="28929" y="14709"/>
                  </a:cubicBezTo>
                  <a:lnTo>
                    <a:pt x="28310" y="14222"/>
                  </a:lnTo>
                  <a:lnTo>
                    <a:pt x="41279" y="738"/>
                  </a:lnTo>
                  <a:close/>
                  <a:moveTo>
                    <a:pt x="5011" y="9108"/>
                  </a:moveTo>
                  <a:lnTo>
                    <a:pt x="10154" y="12012"/>
                  </a:lnTo>
                  <a:cubicBezTo>
                    <a:pt x="10125" y="12085"/>
                    <a:pt x="10095" y="12144"/>
                    <a:pt x="10080" y="12218"/>
                  </a:cubicBezTo>
                  <a:lnTo>
                    <a:pt x="1076" y="15770"/>
                  </a:lnTo>
                  <a:lnTo>
                    <a:pt x="5011" y="9108"/>
                  </a:lnTo>
                  <a:close/>
                  <a:moveTo>
                    <a:pt x="20544" y="8534"/>
                  </a:moveTo>
                  <a:lnTo>
                    <a:pt x="27721" y="14252"/>
                  </a:lnTo>
                  <a:lnTo>
                    <a:pt x="23403" y="18761"/>
                  </a:lnTo>
                  <a:cubicBezTo>
                    <a:pt x="23359" y="18761"/>
                    <a:pt x="23329" y="18747"/>
                    <a:pt x="23300" y="18747"/>
                  </a:cubicBezTo>
                  <a:cubicBezTo>
                    <a:pt x="23182" y="18747"/>
                    <a:pt x="23064" y="18776"/>
                    <a:pt x="22961" y="18820"/>
                  </a:cubicBezTo>
                  <a:lnTo>
                    <a:pt x="11598" y="12380"/>
                  </a:lnTo>
                  <a:cubicBezTo>
                    <a:pt x="11598" y="12277"/>
                    <a:pt x="11584" y="12174"/>
                    <a:pt x="11539" y="12071"/>
                  </a:cubicBezTo>
                  <a:lnTo>
                    <a:pt x="20544" y="8534"/>
                  </a:lnTo>
                  <a:close/>
                  <a:moveTo>
                    <a:pt x="28030" y="14502"/>
                  </a:moveTo>
                  <a:lnTo>
                    <a:pt x="28620" y="14974"/>
                  </a:lnTo>
                  <a:cubicBezTo>
                    <a:pt x="28458" y="15239"/>
                    <a:pt x="28443" y="15593"/>
                    <a:pt x="28605" y="15873"/>
                  </a:cubicBezTo>
                  <a:lnTo>
                    <a:pt x="24169" y="19513"/>
                  </a:lnTo>
                  <a:lnTo>
                    <a:pt x="24051" y="19454"/>
                  </a:lnTo>
                  <a:cubicBezTo>
                    <a:pt x="24037" y="19248"/>
                    <a:pt x="23933" y="19056"/>
                    <a:pt x="23786" y="18923"/>
                  </a:cubicBezTo>
                  <a:lnTo>
                    <a:pt x="28030" y="14502"/>
                  </a:lnTo>
                  <a:close/>
                  <a:moveTo>
                    <a:pt x="57549" y="10729"/>
                  </a:moveTo>
                  <a:lnTo>
                    <a:pt x="61366" y="15062"/>
                  </a:lnTo>
                  <a:cubicBezTo>
                    <a:pt x="61351" y="15269"/>
                    <a:pt x="61396" y="15475"/>
                    <a:pt x="61499" y="15637"/>
                  </a:cubicBezTo>
                  <a:lnTo>
                    <a:pt x="58153" y="19955"/>
                  </a:lnTo>
                  <a:lnTo>
                    <a:pt x="53437" y="14134"/>
                  </a:lnTo>
                  <a:cubicBezTo>
                    <a:pt x="53511" y="13927"/>
                    <a:pt x="53496" y="13692"/>
                    <a:pt x="53408" y="13485"/>
                  </a:cubicBezTo>
                  <a:lnTo>
                    <a:pt x="57549" y="10729"/>
                  </a:lnTo>
                  <a:close/>
                  <a:moveTo>
                    <a:pt x="44330" y="3538"/>
                  </a:moveTo>
                  <a:lnTo>
                    <a:pt x="52200" y="13250"/>
                  </a:lnTo>
                  <a:cubicBezTo>
                    <a:pt x="52008" y="13441"/>
                    <a:pt x="51920" y="13706"/>
                    <a:pt x="51964" y="13986"/>
                  </a:cubicBezTo>
                  <a:lnTo>
                    <a:pt x="38892" y="22681"/>
                  </a:lnTo>
                  <a:lnTo>
                    <a:pt x="30020" y="15593"/>
                  </a:lnTo>
                  <a:cubicBezTo>
                    <a:pt x="30035" y="15475"/>
                    <a:pt x="30035" y="15357"/>
                    <a:pt x="30005" y="15254"/>
                  </a:cubicBezTo>
                  <a:lnTo>
                    <a:pt x="44330" y="3538"/>
                  </a:lnTo>
                  <a:close/>
                  <a:moveTo>
                    <a:pt x="22695" y="20058"/>
                  </a:moveTo>
                  <a:cubicBezTo>
                    <a:pt x="22813" y="20206"/>
                    <a:pt x="22975" y="20294"/>
                    <a:pt x="23167" y="20323"/>
                  </a:cubicBezTo>
                  <a:lnTo>
                    <a:pt x="19733" y="23124"/>
                  </a:lnTo>
                  <a:lnTo>
                    <a:pt x="19733" y="23124"/>
                  </a:lnTo>
                  <a:lnTo>
                    <a:pt x="22695" y="20058"/>
                  </a:lnTo>
                  <a:close/>
                  <a:moveTo>
                    <a:pt x="29858" y="15961"/>
                  </a:moveTo>
                  <a:lnTo>
                    <a:pt x="38553" y="22902"/>
                  </a:lnTo>
                  <a:lnTo>
                    <a:pt x="35340" y="25054"/>
                  </a:lnTo>
                  <a:cubicBezTo>
                    <a:pt x="35207" y="24921"/>
                    <a:pt x="35016" y="24848"/>
                    <a:pt x="34824" y="24848"/>
                  </a:cubicBezTo>
                  <a:cubicBezTo>
                    <a:pt x="34559" y="24848"/>
                    <a:pt x="34323" y="24980"/>
                    <a:pt x="34176" y="25201"/>
                  </a:cubicBezTo>
                  <a:lnTo>
                    <a:pt x="24538" y="19734"/>
                  </a:lnTo>
                  <a:lnTo>
                    <a:pt x="28900" y="16153"/>
                  </a:lnTo>
                  <a:cubicBezTo>
                    <a:pt x="29018" y="16197"/>
                    <a:pt x="29136" y="16226"/>
                    <a:pt x="29254" y="16226"/>
                  </a:cubicBezTo>
                  <a:cubicBezTo>
                    <a:pt x="29268" y="16227"/>
                    <a:pt x="29283" y="16228"/>
                    <a:pt x="29298" y="16228"/>
                  </a:cubicBezTo>
                  <a:cubicBezTo>
                    <a:pt x="29517" y="16228"/>
                    <a:pt x="29720" y="16127"/>
                    <a:pt x="29858" y="15961"/>
                  </a:cubicBezTo>
                  <a:close/>
                  <a:moveTo>
                    <a:pt x="38892" y="23168"/>
                  </a:moveTo>
                  <a:lnTo>
                    <a:pt x="47189" y="29785"/>
                  </a:lnTo>
                  <a:lnTo>
                    <a:pt x="35591" y="25806"/>
                  </a:lnTo>
                  <a:cubicBezTo>
                    <a:pt x="35605" y="25658"/>
                    <a:pt x="35605" y="25511"/>
                    <a:pt x="35561" y="25378"/>
                  </a:cubicBezTo>
                  <a:lnTo>
                    <a:pt x="38892" y="23168"/>
                  </a:lnTo>
                  <a:close/>
                  <a:moveTo>
                    <a:pt x="52126" y="14355"/>
                  </a:moveTo>
                  <a:cubicBezTo>
                    <a:pt x="52264" y="14534"/>
                    <a:pt x="52467" y="14636"/>
                    <a:pt x="52686" y="14636"/>
                  </a:cubicBezTo>
                  <a:cubicBezTo>
                    <a:pt x="52700" y="14636"/>
                    <a:pt x="52715" y="14636"/>
                    <a:pt x="52730" y="14635"/>
                  </a:cubicBezTo>
                  <a:cubicBezTo>
                    <a:pt x="52748" y="14636"/>
                    <a:pt x="52766" y="14637"/>
                    <a:pt x="52784" y="14637"/>
                  </a:cubicBezTo>
                  <a:cubicBezTo>
                    <a:pt x="52942" y="14637"/>
                    <a:pt x="53097" y="14579"/>
                    <a:pt x="53216" y="14473"/>
                  </a:cubicBezTo>
                  <a:lnTo>
                    <a:pt x="57918" y="20279"/>
                  </a:lnTo>
                  <a:lnTo>
                    <a:pt x="49989" y="30536"/>
                  </a:lnTo>
                  <a:cubicBezTo>
                    <a:pt x="49873" y="30459"/>
                    <a:pt x="49735" y="30416"/>
                    <a:pt x="49594" y="30416"/>
                  </a:cubicBezTo>
                  <a:cubicBezTo>
                    <a:pt x="49576" y="30416"/>
                    <a:pt x="49558" y="30416"/>
                    <a:pt x="49541" y="30418"/>
                  </a:cubicBezTo>
                  <a:lnTo>
                    <a:pt x="49541" y="30418"/>
                  </a:lnTo>
                  <a:cubicBezTo>
                    <a:pt x="49522" y="30416"/>
                    <a:pt x="49503" y="30415"/>
                    <a:pt x="49484" y="30415"/>
                  </a:cubicBezTo>
                  <a:cubicBezTo>
                    <a:pt x="49388" y="30415"/>
                    <a:pt x="49293" y="30441"/>
                    <a:pt x="49208" y="30477"/>
                  </a:cubicBezTo>
                  <a:lnTo>
                    <a:pt x="48309" y="30168"/>
                  </a:lnTo>
                  <a:lnTo>
                    <a:pt x="39231" y="22932"/>
                  </a:lnTo>
                  <a:lnTo>
                    <a:pt x="52126" y="14355"/>
                  </a:lnTo>
                  <a:close/>
                  <a:moveTo>
                    <a:pt x="24199" y="19984"/>
                  </a:moveTo>
                  <a:lnTo>
                    <a:pt x="34058" y="25585"/>
                  </a:lnTo>
                  <a:cubicBezTo>
                    <a:pt x="34058" y="25614"/>
                    <a:pt x="34058" y="25644"/>
                    <a:pt x="34058" y="25688"/>
                  </a:cubicBezTo>
                  <a:lnTo>
                    <a:pt x="11038" y="32261"/>
                  </a:lnTo>
                  <a:lnTo>
                    <a:pt x="11009" y="32202"/>
                  </a:lnTo>
                  <a:lnTo>
                    <a:pt x="17420" y="25540"/>
                  </a:lnTo>
                  <a:lnTo>
                    <a:pt x="24199" y="19984"/>
                  </a:lnTo>
                  <a:close/>
                  <a:moveTo>
                    <a:pt x="14826" y="27648"/>
                  </a:moveTo>
                  <a:lnTo>
                    <a:pt x="10758" y="31892"/>
                  </a:lnTo>
                  <a:cubicBezTo>
                    <a:pt x="10626" y="31789"/>
                    <a:pt x="10463" y="31745"/>
                    <a:pt x="10301" y="31745"/>
                  </a:cubicBezTo>
                  <a:cubicBezTo>
                    <a:pt x="9727" y="31745"/>
                    <a:pt x="9476" y="32246"/>
                    <a:pt x="9550" y="32688"/>
                  </a:cubicBezTo>
                  <a:lnTo>
                    <a:pt x="8931" y="32865"/>
                  </a:lnTo>
                  <a:cubicBezTo>
                    <a:pt x="8946" y="32732"/>
                    <a:pt x="8946" y="32600"/>
                    <a:pt x="8931" y="32482"/>
                  </a:cubicBezTo>
                  <a:lnTo>
                    <a:pt x="14826" y="27648"/>
                  </a:lnTo>
                  <a:close/>
                  <a:moveTo>
                    <a:pt x="9609" y="33086"/>
                  </a:moveTo>
                  <a:lnTo>
                    <a:pt x="9329" y="33381"/>
                  </a:lnTo>
                  <a:lnTo>
                    <a:pt x="9093" y="33233"/>
                  </a:lnTo>
                  <a:lnTo>
                    <a:pt x="9609" y="33086"/>
                  </a:lnTo>
                  <a:close/>
                  <a:moveTo>
                    <a:pt x="61808" y="15887"/>
                  </a:moveTo>
                  <a:cubicBezTo>
                    <a:pt x="61911" y="15932"/>
                    <a:pt x="62015" y="15961"/>
                    <a:pt x="62133" y="15961"/>
                  </a:cubicBezTo>
                  <a:lnTo>
                    <a:pt x="62162" y="15961"/>
                  </a:lnTo>
                  <a:lnTo>
                    <a:pt x="73230" y="28517"/>
                  </a:lnTo>
                  <a:cubicBezTo>
                    <a:pt x="73009" y="28783"/>
                    <a:pt x="72964" y="29136"/>
                    <a:pt x="73097" y="29446"/>
                  </a:cubicBezTo>
                  <a:lnTo>
                    <a:pt x="69162" y="33528"/>
                  </a:lnTo>
                  <a:lnTo>
                    <a:pt x="58419" y="20264"/>
                  </a:lnTo>
                  <a:lnTo>
                    <a:pt x="61808" y="15887"/>
                  </a:lnTo>
                  <a:close/>
                  <a:moveTo>
                    <a:pt x="58168" y="20589"/>
                  </a:moveTo>
                  <a:lnTo>
                    <a:pt x="68882" y="33823"/>
                  </a:lnTo>
                  <a:lnTo>
                    <a:pt x="66406" y="36402"/>
                  </a:lnTo>
                  <a:lnTo>
                    <a:pt x="50239" y="30846"/>
                  </a:lnTo>
                  <a:lnTo>
                    <a:pt x="58168" y="20589"/>
                  </a:lnTo>
                  <a:close/>
                  <a:moveTo>
                    <a:pt x="69133" y="34132"/>
                  </a:moveTo>
                  <a:lnTo>
                    <a:pt x="72743" y="38568"/>
                  </a:lnTo>
                  <a:lnTo>
                    <a:pt x="66819" y="36549"/>
                  </a:lnTo>
                  <a:lnTo>
                    <a:pt x="69133" y="34132"/>
                  </a:lnTo>
                  <a:close/>
                  <a:moveTo>
                    <a:pt x="35429" y="26174"/>
                  </a:moveTo>
                  <a:lnTo>
                    <a:pt x="48117" y="30536"/>
                  </a:lnTo>
                  <a:lnTo>
                    <a:pt x="48795" y="31067"/>
                  </a:lnTo>
                  <a:cubicBezTo>
                    <a:pt x="48751" y="31317"/>
                    <a:pt x="48810" y="31568"/>
                    <a:pt x="48972" y="31774"/>
                  </a:cubicBezTo>
                  <a:lnTo>
                    <a:pt x="48987" y="31774"/>
                  </a:lnTo>
                  <a:lnTo>
                    <a:pt x="43077" y="38612"/>
                  </a:lnTo>
                  <a:lnTo>
                    <a:pt x="35296" y="26292"/>
                  </a:lnTo>
                  <a:cubicBezTo>
                    <a:pt x="35340" y="26263"/>
                    <a:pt x="35384" y="26218"/>
                    <a:pt x="35429" y="26174"/>
                  </a:cubicBezTo>
                  <a:close/>
                  <a:moveTo>
                    <a:pt x="34117" y="26086"/>
                  </a:moveTo>
                  <a:lnTo>
                    <a:pt x="21472" y="40735"/>
                  </a:lnTo>
                  <a:lnTo>
                    <a:pt x="9682" y="33587"/>
                  </a:lnTo>
                  <a:lnTo>
                    <a:pt x="9992" y="33263"/>
                  </a:lnTo>
                  <a:cubicBezTo>
                    <a:pt x="10095" y="33307"/>
                    <a:pt x="10213" y="33322"/>
                    <a:pt x="10316" y="33322"/>
                  </a:cubicBezTo>
                  <a:cubicBezTo>
                    <a:pt x="10326" y="33322"/>
                    <a:pt x="10335" y="33322"/>
                    <a:pt x="10345" y="33322"/>
                  </a:cubicBezTo>
                  <a:cubicBezTo>
                    <a:pt x="10716" y="33322"/>
                    <a:pt x="11039" y="33046"/>
                    <a:pt x="11068" y="32659"/>
                  </a:cubicBezTo>
                  <a:lnTo>
                    <a:pt x="34117" y="26086"/>
                  </a:lnTo>
                  <a:close/>
                  <a:moveTo>
                    <a:pt x="50298" y="31288"/>
                  </a:moveTo>
                  <a:lnTo>
                    <a:pt x="66097" y="36711"/>
                  </a:lnTo>
                  <a:lnTo>
                    <a:pt x="61027" y="41987"/>
                  </a:lnTo>
                  <a:cubicBezTo>
                    <a:pt x="60895" y="41869"/>
                    <a:pt x="60718" y="41810"/>
                    <a:pt x="60541" y="41810"/>
                  </a:cubicBezTo>
                  <a:cubicBezTo>
                    <a:pt x="60379" y="41810"/>
                    <a:pt x="60231" y="41855"/>
                    <a:pt x="60099" y="41943"/>
                  </a:cubicBezTo>
                  <a:lnTo>
                    <a:pt x="50122" y="31730"/>
                  </a:lnTo>
                  <a:cubicBezTo>
                    <a:pt x="50225" y="31597"/>
                    <a:pt x="50284" y="31450"/>
                    <a:pt x="50298" y="31288"/>
                  </a:cubicBezTo>
                  <a:close/>
                  <a:moveTo>
                    <a:pt x="66509" y="36859"/>
                  </a:moveTo>
                  <a:lnTo>
                    <a:pt x="72773" y="39010"/>
                  </a:lnTo>
                  <a:cubicBezTo>
                    <a:pt x="72788" y="39055"/>
                    <a:pt x="72788" y="39114"/>
                    <a:pt x="72802" y="39158"/>
                  </a:cubicBezTo>
                  <a:lnTo>
                    <a:pt x="64225" y="46173"/>
                  </a:lnTo>
                  <a:lnTo>
                    <a:pt x="61175" y="43063"/>
                  </a:lnTo>
                  <a:cubicBezTo>
                    <a:pt x="61307" y="42827"/>
                    <a:pt x="61337" y="42562"/>
                    <a:pt x="61263" y="42326"/>
                  </a:cubicBezTo>
                  <a:lnTo>
                    <a:pt x="66509" y="36859"/>
                  </a:lnTo>
                  <a:close/>
                  <a:moveTo>
                    <a:pt x="34426" y="26336"/>
                  </a:moveTo>
                  <a:cubicBezTo>
                    <a:pt x="34529" y="26400"/>
                    <a:pt x="34643" y="26442"/>
                    <a:pt x="34768" y="26442"/>
                  </a:cubicBezTo>
                  <a:cubicBezTo>
                    <a:pt x="34786" y="26442"/>
                    <a:pt x="34805" y="26441"/>
                    <a:pt x="34824" y="26439"/>
                  </a:cubicBezTo>
                  <a:lnTo>
                    <a:pt x="34913" y="26439"/>
                  </a:lnTo>
                  <a:lnTo>
                    <a:pt x="42812" y="38922"/>
                  </a:lnTo>
                  <a:lnTo>
                    <a:pt x="34456" y="48604"/>
                  </a:lnTo>
                  <a:lnTo>
                    <a:pt x="21811" y="40941"/>
                  </a:lnTo>
                  <a:lnTo>
                    <a:pt x="34426" y="26336"/>
                  </a:lnTo>
                  <a:close/>
                  <a:moveTo>
                    <a:pt x="72581" y="39850"/>
                  </a:moveTo>
                  <a:lnTo>
                    <a:pt x="67099" y="49120"/>
                  </a:lnTo>
                  <a:lnTo>
                    <a:pt x="64505" y="46453"/>
                  </a:lnTo>
                  <a:lnTo>
                    <a:pt x="72581" y="39850"/>
                  </a:lnTo>
                  <a:close/>
                  <a:moveTo>
                    <a:pt x="9402" y="33896"/>
                  </a:moveTo>
                  <a:lnTo>
                    <a:pt x="21207" y="41059"/>
                  </a:lnTo>
                  <a:lnTo>
                    <a:pt x="13249" y="50284"/>
                  </a:lnTo>
                  <a:lnTo>
                    <a:pt x="1371" y="43078"/>
                  </a:lnTo>
                  <a:cubicBezTo>
                    <a:pt x="1430" y="42827"/>
                    <a:pt x="1371" y="42562"/>
                    <a:pt x="1238" y="42356"/>
                  </a:cubicBezTo>
                  <a:lnTo>
                    <a:pt x="9402" y="33896"/>
                  </a:lnTo>
                  <a:close/>
                  <a:moveTo>
                    <a:pt x="49797" y="31951"/>
                  </a:moveTo>
                  <a:lnTo>
                    <a:pt x="59848" y="42253"/>
                  </a:lnTo>
                  <a:cubicBezTo>
                    <a:pt x="59716" y="42533"/>
                    <a:pt x="59760" y="42872"/>
                    <a:pt x="59937" y="43122"/>
                  </a:cubicBezTo>
                  <a:lnTo>
                    <a:pt x="51463" y="51920"/>
                  </a:lnTo>
                  <a:lnTo>
                    <a:pt x="43298" y="38966"/>
                  </a:lnTo>
                  <a:lnTo>
                    <a:pt x="49326" y="31966"/>
                  </a:lnTo>
                  <a:cubicBezTo>
                    <a:pt x="49385" y="31981"/>
                    <a:pt x="49458" y="31995"/>
                    <a:pt x="49532" y="31995"/>
                  </a:cubicBezTo>
                  <a:cubicBezTo>
                    <a:pt x="49621" y="31995"/>
                    <a:pt x="49709" y="31981"/>
                    <a:pt x="49797" y="31951"/>
                  </a:cubicBezTo>
                  <a:close/>
                  <a:moveTo>
                    <a:pt x="60880" y="43328"/>
                  </a:moveTo>
                  <a:lnTo>
                    <a:pt x="63930" y="46423"/>
                  </a:lnTo>
                  <a:lnTo>
                    <a:pt x="53423" y="55015"/>
                  </a:lnTo>
                  <a:lnTo>
                    <a:pt x="51684" y="52274"/>
                  </a:lnTo>
                  <a:lnTo>
                    <a:pt x="60261" y="43358"/>
                  </a:lnTo>
                  <a:cubicBezTo>
                    <a:pt x="60349" y="43387"/>
                    <a:pt x="60438" y="43402"/>
                    <a:pt x="60541" y="43402"/>
                  </a:cubicBezTo>
                  <a:cubicBezTo>
                    <a:pt x="60659" y="43402"/>
                    <a:pt x="60777" y="43387"/>
                    <a:pt x="60880" y="43328"/>
                  </a:cubicBezTo>
                  <a:close/>
                  <a:moveTo>
                    <a:pt x="43033" y="39290"/>
                  </a:moveTo>
                  <a:lnTo>
                    <a:pt x="51197" y="52215"/>
                  </a:lnTo>
                  <a:lnTo>
                    <a:pt x="47646" y="55899"/>
                  </a:lnTo>
                  <a:cubicBezTo>
                    <a:pt x="47526" y="55793"/>
                    <a:pt x="47372" y="55735"/>
                    <a:pt x="47213" y="55735"/>
                  </a:cubicBezTo>
                  <a:cubicBezTo>
                    <a:pt x="47195" y="55735"/>
                    <a:pt x="47177" y="55736"/>
                    <a:pt x="47159" y="55737"/>
                  </a:cubicBezTo>
                  <a:cubicBezTo>
                    <a:pt x="47145" y="55736"/>
                    <a:pt x="47130" y="55736"/>
                    <a:pt x="47115" y="55736"/>
                  </a:cubicBezTo>
                  <a:cubicBezTo>
                    <a:pt x="46924" y="55736"/>
                    <a:pt x="46736" y="55823"/>
                    <a:pt x="46599" y="55973"/>
                  </a:cubicBezTo>
                  <a:lnTo>
                    <a:pt x="34810" y="48825"/>
                  </a:lnTo>
                  <a:lnTo>
                    <a:pt x="43033" y="39290"/>
                  </a:lnTo>
                  <a:close/>
                  <a:moveTo>
                    <a:pt x="51404" y="52569"/>
                  </a:moveTo>
                  <a:lnTo>
                    <a:pt x="53099" y="55266"/>
                  </a:lnTo>
                  <a:lnTo>
                    <a:pt x="49842" y="57933"/>
                  </a:lnTo>
                  <a:lnTo>
                    <a:pt x="47896" y="56754"/>
                  </a:lnTo>
                  <a:cubicBezTo>
                    <a:pt x="47940" y="56577"/>
                    <a:pt x="47940" y="56400"/>
                    <a:pt x="47882" y="56238"/>
                  </a:cubicBezTo>
                  <a:lnTo>
                    <a:pt x="51404" y="52569"/>
                  </a:lnTo>
                  <a:close/>
                  <a:moveTo>
                    <a:pt x="21561" y="41265"/>
                  </a:moveTo>
                  <a:lnTo>
                    <a:pt x="34191" y="48914"/>
                  </a:lnTo>
                  <a:lnTo>
                    <a:pt x="26232" y="58154"/>
                  </a:lnTo>
                  <a:lnTo>
                    <a:pt x="13588" y="50491"/>
                  </a:lnTo>
                  <a:lnTo>
                    <a:pt x="21561" y="41265"/>
                  </a:lnTo>
                  <a:close/>
                  <a:moveTo>
                    <a:pt x="67187" y="49783"/>
                  </a:moveTo>
                  <a:lnTo>
                    <a:pt x="73097" y="55826"/>
                  </a:lnTo>
                  <a:cubicBezTo>
                    <a:pt x="72964" y="55988"/>
                    <a:pt x="72891" y="56194"/>
                    <a:pt x="72891" y="56400"/>
                  </a:cubicBezTo>
                  <a:lnTo>
                    <a:pt x="61307" y="59716"/>
                  </a:lnTo>
                  <a:lnTo>
                    <a:pt x="67187" y="49783"/>
                  </a:lnTo>
                  <a:close/>
                  <a:moveTo>
                    <a:pt x="64196" y="46703"/>
                  </a:moveTo>
                  <a:lnTo>
                    <a:pt x="66893" y="49474"/>
                  </a:lnTo>
                  <a:lnTo>
                    <a:pt x="60747" y="59864"/>
                  </a:lnTo>
                  <a:lnTo>
                    <a:pt x="57137" y="60895"/>
                  </a:lnTo>
                  <a:lnTo>
                    <a:pt x="53629" y="55339"/>
                  </a:lnTo>
                  <a:lnTo>
                    <a:pt x="64196" y="46703"/>
                  </a:lnTo>
                  <a:close/>
                  <a:moveTo>
                    <a:pt x="53305" y="55605"/>
                  </a:moveTo>
                  <a:lnTo>
                    <a:pt x="56739" y="61013"/>
                  </a:lnTo>
                  <a:lnTo>
                    <a:pt x="56223" y="61161"/>
                  </a:lnTo>
                  <a:cubicBezTo>
                    <a:pt x="56085" y="61009"/>
                    <a:pt x="55882" y="60909"/>
                    <a:pt x="55675" y="60909"/>
                  </a:cubicBezTo>
                  <a:cubicBezTo>
                    <a:pt x="55661" y="60909"/>
                    <a:pt x="55647" y="60909"/>
                    <a:pt x="55633" y="60910"/>
                  </a:cubicBezTo>
                  <a:cubicBezTo>
                    <a:pt x="55618" y="60909"/>
                    <a:pt x="55603" y="60908"/>
                    <a:pt x="55588" y="60908"/>
                  </a:cubicBezTo>
                  <a:cubicBezTo>
                    <a:pt x="55397" y="60908"/>
                    <a:pt x="55210" y="60994"/>
                    <a:pt x="55073" y="61131"/>
                  </a:cubicBezTo>
                  <a:lnTo>
                    <a:pt x="50195" y="58154"/>
                  </a:lnTo>
                  <a:lnTo>
                    <a:pt x="53305" y="55605"/>
                  </a:lnTo>
                  <a:close/>
                  <a:moveTo>
                    <a:pt x="56945" y="61367"/>
                  </a:moveTo>
                  <a:lnTo>
                    <a:pt x="57859" y="62811"/>
                  </a:lnTo>
                  <a:lnTo>
                    <a:pt x="56370" y="61897"/>
                  </a:lnTo>
                  <a:cubicBezTo>
                    <a:pt x="56400" y="61780"/>
                    <a:pt x="56400" y="61662"/>
                    <a:pt x="56385" y="61529"/>
                  </a:cubicBezTo>
                  <a:lnTo>
                    <a:pt x="56945" y="61367"/>
                  </a:lnTo>
                  <a:close/>
                  <a:moveTo>
                    <a:pt x="60452" y="60365"/>
                  </a:moveTo>
                  <a:lnTo>
                    <a:pt x="58713" y="63327"/>
                  </a:lnTo>
                  <a:lnTo>
                    <a:pt x="58625" y="63268"/>
                  </a:lnTo>
                  <a:lnTo>
                    <a:pt x="57358" y="61249"/>
                  </a:lnTo>
                  <a:lnTo>
                    <a:pt x="60452" y="60365"/>
                  </a:lnTo>
                  <a:close/>
                  <a:moveTo>
                    <a:pt x="49886" y="58419"/>
                  </a:moveTo>
                  <a:lnTo>
                    <a:pt x="54896" y="61470"/>
                  </a:lnTo>
                  <a:cubicBezTo>
                    <a:pt x="54882" y="61500"/>
                    <a:pt x="54882" y="61514"/>
                    <a:pt x="54882" y="61544"/>
                  </a:cubicBezTo>
                  <a:lnTo>
                    <a:pt x="41309" y="65420"/>
                  </a:lnTo>
                  <a:lnTo>
                    <a:pt x="49886" y="58419"/>
                  </a:lnTo>
                  <a:close/>
                  <a:moveTo>
                    <a:pt x="34544" y="49120"/>
                  </a:moveTo>
                  <a:lnTo>
                    <a:pt x="46423" y="56327"/>
                  </a:lnTo>
                  <a:cubicBezTo>
                    <a:pt x="46364" y="56562"/>
                    <a:pt x="46408" y="56828"/>
                    <a:pt x="46555" y="57034"/>
                  </a:cubicBezTo>
                  <a:lnTo>
                    <a:pt x="38391" y="65523"/>
                  </a:lnTo>
                  <a:lnTo>
                    <a:pt x="26586" y="58360"/>
                  </a:lnTo>
                  <a:lnTo>
                    <a:pt x="34544" y="49120"/>
                  </a:lnTo>
                  <a:close/>
                  <a:moveTo>
                    <a:pt x="47690" y="57108"/>
                  </a:moveTo>
                  <a:lnTo>
                    <a:pt x="49517" y="58213"/>
                  </a:lnTo>
                  <a:lnTo>
                    <a:pt x="40351" y="65700"/>
                  </a:lnTo>
                  <a:lnTo>
                    <a:pt x="39467" y="65950"/>
                  </a:lnTo>
                  <a:cubicBezTo>
                    <a:pt x="39393" y="65950"/>
                    <a:pt x="39334" y="65980"/>
                    <a:pt x="39275" y="65994"/>
                  </a:cubicBezTo>
                  <a:lnTo>
                    <a:pt x="39201" y="66024"/>
                  </a:lnTo>
                  <a:lnTo>
                    <a:pt x="38744" y="65729"/>
                  </a:lnTo>
                  <a:lnTo>
                    <a:pt x="46879" y="57270"/>
                  </a:lnTo>
                  <a:cubicBezTo>
                    <a:pt x="46968" y="57299"/>
                    <a:pt x="47071" y="57314"/>
                    <a:pt x="47159" y="57314"/>
                  </a:cubicBezTo>
                  <a:cubicBezTo>
                    <a:pt x="47366" y="57314"/>
                    <a:pt x="47557" y="57240"/>
                    <a:pt x="47690" y="57108"/>
                  </a:cubicBezTo>
                  <a:close/>
                  <a:moveTo>
                    <a:pt x="38464" y="66024"/>
                  </a:moveTo>
                  <a:lnTo>
                    <a:pt x="38700" y="66171"/>
                  </a:lnTo>
                  <a:lnTo>
                    <a:pt x="38184" y="66319"/>
                  </a:lnTo>
                  <a:lnTo>
                    <a:pt x="38464" y="66024"/>
                  </a:lnTo>
                  <a:close/>
                  <a:moveTo>
                    <a:pt x="38862" y="66525"/>
                  </a:moveTo>
                  <a:lnTo>
                    <a:pt x="38862" y="66525"/>
                  </a:lnTo>
                  <a:cubicBezTo>
                    <a:pt x="38818" y="66658"/>
                    <a:pt x="38818" y="66790"/>
                    <a:pt x="38848" y="66923"/>
                  </a:cubicBezTo>
                  <a:lnTo>
                    <a:pt x="32938" y="71757"/>
                  </a:lnTo>
                  <a:lnTo>
                    <a:pt x="37020" y="67512"/>
                  </a:lnTo>
                  <a:cubicBezTo>
                    <a:pt x="37153" y="67601"/>
                    <a:pt x="37315" y="67660"/>
                    <a:pt x="37477" y="67660"/>
                  </a:cubicBezTo>
                  <a:cubicBezTo>
                    <a:pt x="38052" y="67660"/>
                    <a:pt x="38302" y="67144"/>
                    <a:pt x="38229" y="66702"/>
                  </a:cubicBezTo>
                  <a:lnTo>
                    <a:pt x="38862" y="66525"/>
                  </a:lnTo>
                  <a:close/>
                  <a:moveTo>
                    <a:pt x="13323" y="50785"/>
                  </a:moveTo>
                  <a:lnTo>
                    <a:pt x="25967" y="58449"/>
                  </a:lnTo>
                  <a:lnTo>
                    <a:pt x="13352" y="73068"/>
                  </a:lnTo>
                  <a:cubicBezTo>
                    <a:pt x="13234" y="72995"/>
                    <a:pt x="13101" y="72965"/>
                    <a:pt x="12954" y="72965"/>
                  </a:cubicBezTo>
                  <a:lnTo>
                    <a:pt x="12866" y="72965"/>
                  </a:lnTo>
                  <a:lnTo>
                    <a:pt x="4981" y="60468"/>
                  </a:lnTo>
                  <a:lnTo>
                    <a:pt x="13323" y="50785"/>
                  </a:lnTo>
                  <a:close/>
                  <a:moveTo>
                    <a:pt x="26306" y="58670"/>
                  </a:moveTo>
                  <a:lnTo>
                    <a:pt x="38096" y="65818"/>
                  </a:lnTo>
                  <a:lnTo>
                    <a:pt x="37786" y="66142"/>
                  </a:lnTo>
                  <a:cubicBezTo>
                    <a:pt x="37683" y="66098"/>
                    <a:pt x="37580" y="66068"/>
                    <a:pt x="37462" y="66068"/>
                  </a:cubicBezTo>
                  <a:cubicBezTo>
                    <a:pt x="37079" y="66068"/>
                    <a:pt x="36755" y="66348"/>
                    <a:pt x="36711" y="66731"/>
                  </a:cubicBezTo>
                  <a:lnTo>
                    <a:pt x="13676" y="73319"/>
                  </a:lnTo>
                  <a:lnTo>
                    <a:pt x="26306" y="58670"/>
                  </a:lnTo>
                  <a:close/>
                  <a:moveTo>
                    <a:pt x="54911" y="61942"/>
                  </a:moveTo>
                  <a:cubicBezTo>
                    <a:pt x="54983" y="62270"/>
                    <a:pt x="55275" y="62488"/>
                    <a:pt x="55615" y="62488"/>
                  </a:cubicBezTo>
                  <a:cubicBezTo>
                    <a:pt x="55626" y="62488"/>
                    <a:pt x="55637" y="62487"/>
                    <a:pt x="55648" y="62487"/>
                  </a:cubicBezTo>
                  <a:cubicBezTo>
                    <a:pt x="55854" y="62487"/>
                    <a:pt x="56046" y="62413"/>
                    <a:pt x="56193" y="62251"/>
                  </a:cubicBezTo>
                  <a:lnTo>
                    <a:pt x="58345" y="63563"/>
                  </a:lnTo>
                  <a:cubicBezTo>
                    <a:pt x="58212" y="63740"/>
                    <a:pt x="58153" y="63975"/>
                    <a:pt x="58198" y="64196"/>
                  </a:cubicBezTo>
                  <a:lnTo>
                    <a:pt x="52686" y="73525"/>
                  </a:lnTo>
                  <a:cubicBezTo>
                    <a:pt x="52612" y="73496"/>
                    <a:pt x="52524" y="73496"/>
                    <a:pt x="52450" y="73496"/>
                  </a:cubicBezTo>
                  <a:cubicBezTo>
                    <a:pt x="52435" y="73495"/>
                    <a:pt x="52420" y="73494"/>
                    <a:pt x="52405" y="73494"/>
                  </a:cubicBezTo>
                  <a:cubicBezTo>
                    <a:pt x="52216" y="73494"/>
                    <a:pt x="52041" y="73580"/>
                    <a:pt x="51905" y="73717"/>
                  </a:cubicBezTo>
                  <a:lnTo>
                    <a:pt x="40365" y="66717"/>
                  </a:lnTo>
                  <a:cubicBezTo>
                    <a:pt x="40365" y="66569"/>
                    <a:pt x="40321" y="66422"/>
                    <a:pt x="40248" y="66289"/>
                  </a:cubicBezTo>
                  <a:lnTo>
                    <a:pt x="40542" y="66053"/>
                  </a:lnTo>
                  <a:lnTo>
                    <a:pt x="54911" y="61942"/>
                  </a:lnTo>
                  <a:close/>
                  <a:moveTo>
                    <a:pt x="59671" y="64359"/>
                  </a:moveTo>
                  <a:lnTo>
                    <a:pt x="59671" y="64373"/>
                  </a:lnTo>
                  <a:lnTo>
                    <a:pt x="72979" y="72449"/>
                  </a:lnTo>
                  <a:cubicBezTo>
                    <a:pt x="72920" y="72582"/>
                    <a:pt x="72891" y="72744"/>
                    <a:pt x="72905" y="72906"/>
                  </a:cubicBezTo>
                  <a:lnTo>
                    <a:pt x="66333" y="75485"/>
                  </a:lnTo>
                  <a:lnTo>
                    <a:pt x="59509" y="64653"/>
                  </a:lnTo>
                  <a:cubicBezTo>
                    <a:pt x="59583" y="64565"/>
                    <a:pt x="59627" y="64476"/>
                    <a:pt x="59671" y="64359"/>
                  </a:cubicBezTo>
                  <a:close/>
                  <a:moveTo>
                    <a:pt x="604" y="69605"/>
                  </a:moveTo>
                  <a:lnTo>
                    <a:pt x="12202" y="73599"/>
                  </a:lnTo>
                  <a:cubicBezTo>
                    <a:pt x="12173" y="73731"/>
                    <a:pt x="12188" y="73879"/>
                    <a:pt x="12232" y="74026"/>
                  </a:cubicBezTo>
                  <a:lnTo>
                    <a:pt x="8916" y="76237"/>
                  </a:lnTo>
                  <a:lnTo>
                    <a:pt x="604" y="69605"/>
                  </a:lnTo>
                  <a:close/>
                  <a:moveTo>
                    <a:pt x="58404" y="64653"/>
                  </a:moveTo>
                  <a:cubicBezTo>
                    <a:pt x="58537" y="64801"/>
                    <a:pt x="58743" y="64889"/>
                    <a:pt x="58949" y="64889"/>
                  </a:cubicBezTo>
                  <a:cubicBezTo>
                    <a:pt x="59023" y="64889"/>
                    <a:pt x="59082" y="64874"/>
                    <a:pt x="59156" y="64860"/>
                  </a:cubicBezTo>
                  <a:lnTo>
                    <a:pt x="65964" y="75633"/>
                  </a:lnTo>
                  <a:lnTo>
                    <a:pt x="59347" y="78241"/>
                  </a:lnTo>
                  <a:lnTo>
                    <a:pt x="53202" y="74498"/>
                  </a:lnTo>
                  <a:cubicBezTo>
                    <a:pt x="53261" y="74233"/>
                    <a:pt x="53202" y="73938"/>
                    <a:pt x="53025" y="73731"/>
                  </a:cubicBezTo>
                  <a:lnTo>
                    <a:pt x="58404" y="64653"/>
                  </a:lnTo>
                  <a:close/>
                  <a:moveTo>
                    <a:pt x="28045" y="76281"/>
                  </a:moveTo>
                  <a:lnTo>
                    <a:pt x="25083" y="79346"/>
                  </a:lnTo>
                  <a:cubicBezTo>
                    <a:pt x="24965" y="79199"/>
                    <a:pt x="24803" y="79096"/>
                    <a:pt x="24611" y="79081"/>
                  </a:cubicBezTo>
                  <a:lnTo>
                    <a:pt x="28045" y="76281"/>
                  </a:lnTo>
                  <a:close/>
                  <a:moveTo>
                    <a:pt x="36740" y="67144"/>
                  </a:moveTo>
                  <a:cubicBezTo>
                    <a:pt x="36740" y="67159"/>
                    <a:pt x="36755" y="67173"/>
                    <a:pt x="36770" y="67203"/>
                  </a:cubicBezTo>
                  <a:lnTo>
                    <a:pt x="30359" y="73864"/>
                  </a:lnTo>
                  <a:lnTo>
                    <a:pt x="23580" y="79405"/>
                  </a:lnTo>
                  <a:lnTo>
                    <a:pt x="13720" y="73820"/>
                  </a:lnTo>
                  <a:cubicBezTo>
                    <a:pt x="13720" y="73776"/>
                    <a:pt x="13720" y="73746"/>
                    <a:pt x="13720" y="73717"/>
                  </a:cubicBezTo>
                  <a:lnTo>
                    <a:pt x="36740" y="67144"/>
                  </a:lnTo>
                  <a:close/>
                  <a:moveTo>
                    <a:pt x="73023" y="73289"/>
                  </a:moveTo>
                  <a:cubicBezTo>
                    <a:pt x="73068" y="73363"/>
                    <a:pt x="73127" y="73422"/>
                    <a:pt x="73200" y="73481"/>
                  </a:cubicBezTo>
                  <a:lnTo>
                    <a:pt x="69310" y="80201"/>
                  </a:lnTo>
                  <a:lnTo>
                    <a:pt x="66554" y="75824"/>
                  </a:lnTo>
                  <a:lnTo>
                    <a:pt x="73023" y="73289"/>
                  </a:lnTo>
                  <a:close/>
                  <a:moveTo>
                    <a:pt x="53010" y="74852"/>
                  </a:moveTo>
                  <a:lnTo>
                    <a:pt x="58890" y="78418"/>
                  </a:lnTo>
                  <a:lnTo>
                    <a:pt x="47631" y="82839"/>
                  </a:lnTo>
                  <a:lnTo>
                    <a:pt x="52244" y="75058"/>
                  </a:lnTo>
                  <a:cubicBezTo>
                    <a:pt x="52303" y="75073"/>
                    <a:pt x="52376" y="75087"/>
                    <a:pt x="52450" y="75087"/>
                  </a:cubicBezTo>
                  <a:cubicBezTo>
                    <a:pt x="52656" y="75087"/>
                    <a:pt x="52863" y="75014"/>
                    <a:pt x="53010" y="74852"/>
                  </a:cubicBezTo>
                  <a:close/>
                  <a:moveTo>
                    <a:pt x="66171" y="75972"/>
                  </a:moveTo>
                  <a:lnTo>
                    <a:pt x="69089" y="80584"/>
                  </a:lnTo>
                  <a:lnTo>
                    <a:pt x="67571" y="83222"/>
                  </a:lnTo>
                  <a:lnTo>
                    <a:pt x="59775" y="78492"/>
                  </a:lnTo>
                  <a:lnTo>
                    <a:pt x="66171" y="75972"/>
                  </a:lnTo>
                  <a:close/>
                  <a:moveTo>
                    <a:pt x="13603" y="74203"/>
                  </a:moveTo>
                  <a:lnTo>
                    <a:pt x="23241" y="79671"/>
                  </a:lnTo>
                  <a:lnTo>
                    <a:pt x="18878" y="83237"/>
                  </a:lnTo>
                  <a:cubicBezTo>
                    <a:pt x="18775" y="83193"/>
                    <a:pt x="18643" y="83163"/>
                    <a:pt x="18525" y="83163"/>
                  </a:cubicBezTo>
                  <a:cubicBezTo>
                    <a:pt x="18510" y="83162"/>
                    <a:pt x="18495" y="83162"/>
                    <a:pt x="18480" y="83162"/>
                  </a:cubicBezTo>
                  <a:cubicBezTo>
                    <a:pt x="18261" y="83162"/>
                    <a:pt x="18060" y="83263"/>
                    <a:pt x="17935" y="83429"/>
                  </a:cubicBezTo>
                  <a:lnTo>
                    <a:pt x="9226" y="76502"/>
                  </a:lnTo>
                  <a:lnTo>
                    <a:pt x="12438" y="74365"/>
                  </a:lnTo>
                  <a:cubicBezTo>
                    <a:pt x="12573" y="74473"/>
                    <a:pt x="12733" y="74544"/>
                    <a:pt x="12905" y="74544"/>
                  </a:cubicBezTo>
                  <a:cubicBezTo>
                    <a:pt x="12922" y="74544"/>
                    <a:pt x="12938" y="74543"/>
                    <a:pt x="12954" y="74542"/>
                  </a:cubicBezTo>
                  <a:cubicBezTo>
                    <a:pt x="12967" y="74543"/>
                    <a:pt x="12981" y="74543"/>
                    <a:pt x="12994" y="74543"/>
                  </a:cubicBezTo>
                  <a:cubicBezTo>
                    <a:pt x="13243" y="74543"/>
                    <a:pt x="13463" y="74413"/>
                    <a:pt x="13603" y="74203"/>
                  </a:cubicBezTo>
                  <a:close/>
                  <a:moveTo>
                    <a:pt x="23624" y="79892"/>
                  </a:moveTo>
                  <a:lnTo>
                    <a:pt x="23727" y="79951"/>
                  </a:lnTo>
                  <a:cubicBezTo>
                    <a:pt x="23742" y="80157"/>
                    <a:pt x="23845" y="80349"/>
                    <a:pt x="23992" y="80481"/>
                  </a:cubicBezTo>
                  <a:lnTo>
                    <a:pt x="19748" y="84902"/>
                  </a:lnTo>
                  <a:lnTo>
                    <a:pt x="19159" y="84431"/>
                  </a:lnTo>
                  <a:cubicBezTo>
                    <a:pt x="19335" y="84151"/>
                    <a:pt x="19335" y="83812"/>
                    <a:pt x="19173" y="83517"/>
                  </a:cubicBezTo>
                  <a:lnTo>
                    <a:pt x="23624" y="79892"/>
                  </a:lnTo>
                  <a:close/>
                  <a:moveTo>
                    <a:pt x="69324" y="80968"/>
                  </a:moveTo>
                  <a:lnTo>
                    <a:pt x="72714" y="86332"/>
                  </a:lnTo>
                  <a:lnTo>
                    <a:pt x="67910" y="83429"/>
                  </a:lnTo>
                  <a:lnTo>
                    <a:pt x="69324" y="80968"/>
                  </a:lnTo>
                  <a:close/>
                  <a:moveTo>
                    <a:pt x="40277" y="67129"/>
                  </a:moveTo>
                  <a:lnTo>
                    <a:pt x="51713" y="74070"/>
                  </a:lnTo>
                  <a:cubicBezTo>
                    <a:pt x="51640" y="74350"/>
                    <a:pt x="51713" y="74645"/>
                    <a:pt x="51905" y="74852"/>
                  </a:cubicBezTo>
                  <a:lnTo>
                    <a:pt x="47027" y="83075"/>
                  </a:lnTo>
                  <a:lnTo>
                    <a:pt x="37683" y="86759"/>
                  </a:lnTo>
                  <a:cubicBezTo>
                    <a:pt x="37598" y="86431"/>
                    <a:pt x="37305" y="86213"/>
                    <a:pt x="36978" y="86213"/>
                  </a:cubicBezTo>
                  <a:cubicBezTo>
                    <a:pt x="36968" y="86213"/>
                    <a:pt x="36957" y="86214"/>
                    <a:pt x="36946" y="86214"/>
                  </a:cubicBezTo>
                  <a:cubicBezTo>
                    <a:pt x="36934" y="86213"/>
                    <a:pt x="36922" y="86213"/>
                    <a:pt x="36909" y="86213"/>
                  </a:cubicBezTo>
                  <a:cubicBezTo>
                    <a:pt x="36630" y="86213"/>
                    <a:pt x="36381" y="86372"/>
                    <a:pt x="36269" y="86612"/>
                  </a:cubicBezTo>
                  <a:lnTo>
                    <a:pt x="25127" y="80304"/>
                  </a:lnTo>
                  <a:cubicBezTo>
                    <a:pt x="25230" y="80127"/>
                    <a:pt x="25260" y="79951"/>
                    <a:pt x="25245" y="79759"/>
                  </a:cubicBezTo>
                  <a:lnTo>
                    <a:pt x="30624" y="74159"/>
                  </a:lnTo>
                  <a:lnTo>
                    <a:pt x="39024" y="67291"/>
                  </a:lnTo>
                  <a:cubicBezTo>
                    <a:pt x="39161" y="67442"/>
                    <a:pt x="39349" y="67529"/>
                    <a:pt x="39552" y="67529"/>
                  </a:cubicBezTo>
                  <a:cubicBezTo>
                    <a:pt x="39567" y="67529"/>
                    <a:pt x="39583" y="67528"/>
                    <a:pt x="39599" y="67527"/>
                  </a:cubicBezTo>
                  <a:cubicBezTo>
                    <a:pt x="39612" y="67528"/>
                    <a:pt x="39625" y="67528"/>
                    <a:pt x="39637" y="67528"/>
                  </a:cubicBezTo>
                  <a:cubicBezTo>
                    <a:pt x="39903" y="67528"/>
                    <a:pt x="40151" y="67382"/>
                    <a:pt x="40277" y="67129"/>
                  </a:cubicBezTo>
                  <a:close/>
                  <a:moveTo>
                    <a:pt x="46703" y="83635"/>
                  </a:moveTo>
                  <a:lnTo>
                    <a:pt x="42768" y="90296"/>
                  </a:lnTo>
                  <a:lnTo>
                    <a:pt x="37624" y="87378"/>
                  </a:lnTo>
                  <a:cubicBezTo>
                    <a:pt x="37669" y="87319"/>
                    <a:pt x="37683" y="87246"/>
                    <a:pt x="37698" y="87172"/>
                  </a:cubicBezTo>
                  <a:lnTo>
                    <a:pt x="46703" y="83635"/>
                  </a:lnTo>
                  <a:close/>
                  <a:moveTo>
                    <a:pt x="24832" y="80570"/>
                  </a:moveTo>
                  <a:lnTo>
                    <a:pt x="36180" y="87010"/>
                  </a:lnTo>
                  <a:cubicBezTo>
                    <a:pt x="36180" y="87128"/>
                    <a:pt x="36195" y="87231"/>
                    <a:pt x="36239" y="87319"/>
                  </a:cubicBezTo>
                  <a:lnTo>
                    <a:pt x="27235" y="90871"/>
                  </a:lnTo>
                  <a:lnTo>
                    <a:pt x="20057" y="85138"/>
                  </a:lnTo>
                  <a:lnTo>
                    <a:pt x="24390" y="80643"/>
                  </a:lnTo>
                  <a:lnTo>
                    <a:pt x="24493" y="80643"/>
                  </a:lnTo>
                  <a:cubicBezTo>
                    <a:pt x="24611" y="80643"/>
                    <a:pt x="24714" y="80614"/>
                    <a:pt x="24832" y="80570"/>
                  </a:cubicBezTo>
                  <a:close/>
                  <a:moveTo>
                    <a:pt x="17965" y="84519"/>
                  </a:moveTo>
                  <a:cubicBezTo>
                    <a:pt x="18088" y="84670"/>
                    <a:pt x="18274" y="84757"/>
                    <a:pt x="18477" y="84757"/>
                  </a:cubicBezTo>
                  <a:cubicBezTo>
                    <a:pt x="18493" y="84757"/>
                    <a:pt x="18509" y="84756"/>
                    <a:pt x="18525" y="84755"/>
                  </a:cubicBezTo>
                  <a:cubicBezTo>
                    <a:pt x="18643" y="84755"/>
                    <a:pt x="18746" y="84740"/>
                    <a:pt x="18864" y="84696"/>
                  </a:cubicBezTo>
                  <a:lnTo>
                    <a:pt x="19468" y="85182"/>
                  </a:lnTo>
                  <a:lnTo>
                    <a:pt x="6499" y="98667"/>
                  </a:lnTo>
                  <a:cubicBezTo>
                    <a:pt x="6383" y="98590"/>
                    <a:pt x="6256" y="98546"/>
                    <a:pt x="6118" y="98546"/>
                  </a:cubicBezTo>
                  <a:cubicBezTo>
                    <a:pt x="6098" y="98546"/>
                    <a:pt x="6078" y="98547"/>
                    <a:pt x="6057" y="98549"/>
                  </a:cubicBezTo>
                  <a:cubicBezTo>
                    <a:pt x="5939" y="98549"/>
                    <a:pt x="5807" y="98579"/>
                    <a:pt x="5689" y="98638"/>
                  </a:cubicBezTo>
                  <a:lnTo>
                    <a:pt x="3699" y="96176"/>
                  </a:lnTo>
                  <a:lnTo>
                    <a:pt x="17965" y="84519"/>
                  </a:lnTo>
                  <a:close/>
                  <a:moveTo>
                    <a:pt x="36475" y="87644"/>
                  </a:moveTo>
                  <a:cubicBezTo>
                    <a:pt x="36607" y="87747"/>
                    <a:pt x="36770" y="87806"/>
                    <a:pt x="36946" y="87806"/>
                  </a:cubicBezTo>
                  <a:cubicBezTo>
                    <a:pt x="37094" y="87806"/>
                    <a:pt x="37241" y="87761"/>
                    <a:pt x="37359" y="87688"/>
                  </a:cubicBezTo>
                  <a:lnTo>
                    <a:pt x="42561" y="90635"/>
                  </a:lnTo>
                  <a:lnTo>
                    <a:pt x="38022" y="98328"/>
                  </a:lnTo>
                  <a:cubicBezTo>
                    <a:pt x="37956" y="98295"/>
                    <a:pt x="37881" y="98278"/>
                    <a:pt x="37811" y="98278"/>
                  </a:cubicBezTo>
                  <a:cubicBezTo>
                    <a:pt x="37787" y="98278"/>
                    <a:pt x="37764" y="98280"/>
                    <a:pt x="37742" y="98284"/>
                  </a:cubicBezTo>
                  <a:cubicBezTo>
                    <a:pt x="37448" y="98284"/>
                    <a:pt x="37182" y="98446"/>
                    <a:pt x="37050" y="98697"/>
                  </a:cubicBezTo>
                  <a:lnTo>
                    <a:pt x="27588" y="91151"/>
                  </a:lnTo>
                  <a:lnTo>
                    <a:pt x="36475" y="87644"/>
                  </a:lnTo>
                  <a:close/>
                  <a:moveTo>
                    <a:pt x="59303" y="78668"/>
                  </a:moveTo>
                  <a:lnTo>
                    <a:pt x="67364" y="83561"/>
                  </a:lnTo>
                  <a:lnTo>
                    <a:pt x="58669" y="98579"/>
                  </a:lnTo>
                  <a:cubicBezTo>
                    <a:pt x="58581" y="98564"/>
                    <a:pt x="58507" y="98549"/>
                    <a:pt x="58419" y="98549"/>
                  </a:cubicBezTo>
                  <a:cubicBezTo>
                    <a:pt x="58404" y="98548"/>
                    <a:pt x="58389" y="98548"/>
                    <a:pt x="58374" y="98548"/>
                  </a:cubicBezTo>
                  <a:cubicBezTo>
                    <a:pt x="58155" y="98548"/>
                    <a:pt x="57953" y="98650"/>
                    <a:pt x="57814" y="98829"/>
                  </a:cubicBezTo>
                  <a:lnTo>
                    <a:pt x="43107" y="90488"/>
                  </a:lnTo>
                  <a:lnTo>
                    <a:pt x="47307" y="83399"/>
                  </a:lnTo>
                  <a:lnTo>
                    <a:pt x="59303" y="78668"/>
                  </a:lnTo>
                  <a:close/>
                  <a:moveTo>
                    <a:pt x="19777" y="85433"/>
                  </a:moveTo>
                  <a:lnTo>
                    <a:pt x="26807" y="91048"/>
                  </a:lnTo>
                  <a:lnTo>
                    <a:pt x="6838" y="98888"/>
                  </a:lnTo>
                  <a:lnTo>
                    <a:pt x="19777" y="85433"/>
                  </a:lnTo>
                  <a:close/>
                  <a:moveTo>
                    <a:pt x="9270" y="1"/>
                  </a:moveTo>
                  <a:cubicBezTo>
                    <a:pt x="9255" y="60"/>
                    <a:pt x="9240" y="119"/>
                    <a:pt x="9240" y="192"/>
                  </a:cubicBezTo>
                  <a:lnTo>
                    <a:pt x="9240" y="325"/>
                  </a:lnTo>
                  <a:cubicBezTo>
                    <a:pt x="9240" y="516"/>
                    <a:pt x="9314" y="693"/>
                    <a:pt x="9447" y="841"/>
                  </a:cubicBezTo>
                  <a:lnTo>
                    <a:pt x="4878" y="8563"/>
                  </a:lnTo>
                  <a:lnTo>
                    <a:pt x="0" y="5807"/>
                  </a:lnTo>
                  <a:lnTo>
                    <a:pt x="0" y="6264"/>
                  </a:lnTo>
                  <a:lnTo>
                    <a:pt x="4672" y="8902"/>
                  </a:lnTo>
                  <a:lnTo>
                    <a:pt x="472" y="16005"/>
                  </a:lnTo>
                  <a:lnTo>
                    <a:pt x="0" y="16182"/>
                  </a:lnTo>
                  <a:lnTo>
                    <a:pt x="0" y="16610"/>
                  </a:lnTo>
                  <a:lnTo>
                    <a:pt x="147" y="16551"/>
                  </a:lnTo>
                  <a:lnTo>
                    <a:pt x="0" y="16801"/>
                  </a:lnTo>
                  <a:lnTo>
                    <a:pt x="0" y="17582"/>
                  </a:lnTo>
                  <a:lnTo>
                    <a:pt x="752" y="16315"/>
                  </a:lnTo>
                  <a:lnTo>
                    <a:pt x="10110" y="12631"/>
                  </a:lnTo>
                  <a:cubicBezTo>
                    <a:pt x="10181" y="12959"/>
                    <a:pt x="10474" y="13177"/>
                    <a:pt x="10813" y="13177"/>
                  </a:cubicBezTo>
                  <a:cubicBezTo>
                    <a:pt x="10824" y="13177"/>
                    <a:pt x="10836" y="13176"/>
                    <a:pt x="10847" y="13176"/>
                  </a:cubicBezTo>
                  <a:cubicBezTo>
                    <a:pt x="11127" y="13176"/>
                    <a:pt x="11392" y="13028"/>
                    <a:pt x="11510" y="12778"/>
                  </a:cubicBezTo>
                  <a:lnTo>
                    <a:pt x="22651" y="19100"/>
                  </a:lnTo>
                  <a:cubicBezTo>
                    <a:pt x="22548" y="19262"/>
                    <a:pt x="22519" y="19454"/>
                    <a:pt x="22533" y="19646"/>
                  </a:cubicBezTo>
                  <a:lnTo>
                    <a:pt x="17154" y="25246"/>
                  </a:lnTo>
                  <a:lnTo>
                    <a:pt x="8754" y="32113"/>
                  </a:lnTo>
                  <a:cubicBezTo>
                    <a:pt x="8617" y="31963"/>
                    <a:pt x="8430" y="31876"/>
                    <a:pt x="8239" y="31876"/>
                  </a:cubicBezTo>
                  <a:cubicBezTo>
                    <a:pt x="8224" y="31876"/>
                    <a:pt x="8209" y="31876"/>
                    <a:pt x="8194" y="31877"/>
                  </a:cubicBezTo>
                  <a:cubicBezTo>
                    <a:pt x="8180" y="31877"/>
                    <a:pt x="8167" y="31876"/>
                    <a:pt x="8154" y="31876"/>
                  </a:cubicBezTo>
                  <a:cubicBezTo>
                    <a:pt x="7877" y="31876"/>
                    <a:pt x="7643" y="32022"/>
                    <a:pt x="7516" y="32275"/>
                  </a:cubicBezTo>
                  <a:lnTo>
                    <a:pt x="0" y="27722"/>
                  </a:lnTo>
                  <a:lnTo>
                    <a:pt x="0" y="28178"/>
                  </a:lnTo>
                  <a:lnTo>
                    <a:pt x="7413" y="32673"/>
                  </a:lnTo>
                  <a:cubicBezTo>
                    <a:pt x="7413" y="32821"/>
                    <a:pt x="7457" y="32968"/>
                    <a:pt x="7531" y="33101"/>
                  </a:cubicBezTo>
                  <a:lnTo>
                    <a:pt x="7236" y="33336"/>
                  </a:lnTo>
                  <a:lnTo>
                    <a:pt x="0" y="35414"/>
                  </a:lnTo>
                  <a:lnTo>
                    <a:pt x="0" y="35827"/>
                  </a:lnTo>
                  <a:lnTo>
                    <a:pt x="6470" y="33985"/>
                  </a:lnTo>
                  <a:lnTo>
                    <a:pt x="0" y="39276"/>
                  </a:lnTo>
                  <a:lnTo>
                    <a:pt x="0" y="39791"/>
                  </a:lnTo>
                  <a:lnTo>
                    <a:pt x="7428" y="33705"/>
                  </a:lnTo>
                  <a:lnTo>
                    <a:pt x="8312" y="33454"/>
                  </a:lnTo>
                  <a:cubicBezTo>
                    <a:pt x="8371" y="33440"/>
                    <a:pt x="8444" y="33425"/>
                    <a:pt x="8503" y="33395"/>
                  </a:cubicBezTo>
                  <a:lnTo>
                    <a:pt x="8562" y="33381"/>
                  </a:lnTo>
                  <a:lnTo>
                    <a:pt x="9049" y="33675"/>
                  </a:lnTo>
                  <a:lnTo>
                    <a:pt x="914" y="42135"/>
                  </a:lnTo>
                  <a:cubicBezTo>
                    <a:pt x="811" y="42090"/>
                    <a:pt x="722" y="42076"/>
                    <a:pt x="634" y="42076"/>
                  </a:cubicBezTo>
                  <a:cubicBezTo>
                    <a:pt x="427" y="42076"/>
                    <a:pt x="221" y="42149"/>
                    <a:pt x="88" y="42297"/>
                  </a:cubicBezTo>
                  <a:lnTo>
                    <a:pt x="0" y="42238"/>
                  </a:lnTo>
                  <a:lnTo>
                    <a:pt x="0" y="43638"/>
                  </a:lnTo>
                  <a:lnTo>
                    <a:pt x="133" y="43505"/>
                  </a:lnTo>
                  <a:cubicBezTo>
                    <a:pt x="267" y="43600"/>
                    <a:pt x="414" y="43669"/>
                    <a:pt x="585" y="43669"/>
                  </a:cubicBezTo>
                  <a:cubicBezTo>
                    <a:pt x="601" y="43669"/>
                    <a:pt x="617" y="43669"/>
                    <a:pt x="634" y="43667"/>
                  </a:cubicBezTo>
                  <a:cubicBezTo>
                    <a:pt x="649" y="43668"/>
                    <a:pt x="663" y="43669"/>
                    <a:pt x="678" y="43669"/>
                  </a:cubicBezTo>
                  <a:cubicBezTo>
                    <a:pt x="870" y="43669"/>
                    <a:pt x="1057" y="43582"/>
                    <a:pt x="1194" y="43432"/>
                  </a:cubicBezTo>
                  <a:lnTo>
                    <a:pt x="12984" y="50579"/>
                  </a:lnTo>
                  <a:lnTo>
                    <a:pt x="4760" y="60114"/>
                  </a:lnTo>
                  <a:lnTo>
                    <a:pt x="0" y="52569"/>
                  </a:lnTo>
                  <a:lnTo>
                    <a:pt x="0" y="53320"/>
                  </a:lnTo>
                  <a:lnTo>
                    <a:pt x="4480" y="60424"/>
                  </a:lnTo>
                  <a:lnTo>
                    <a:pt x="0" y="65641"/>
                  </a:lnTo>
                  <a:lnTo>
                    <a:pt x="0" y="66245"/>
                  </a:lnTo>
                  <a:lnTo>
                    <a:pt x="4716" y="60792"/>
                  </a:lnTo>
                  <a:lnTo>
                    <a:pt x="12483" y="73113"/>
                  </a:lnTo>
                  <a:cubicBezTo>
                    <a:pt x="12438" y="73142"/>
                    <a:pt x="12394" y="73186"/>
                    <a:pt x="12365" y="73230"/>
                  </a:cubicBezTo>
                  <a:lnTo>
                    <a:pt x="0" y="68986"/>
                  </a:lnTo>
                  <a:lnTo>
                    <a:pt x="0" y="69635"/>
                  </a:lnTo>
                  <a:lnTo>
                    <a:pt x="8548" y="76458"/>
                  </a:lnTo>
                  <a:lnTo>
                    <a:pt x="0" y="82161"/>
                  </a:lnTo>
                  <a:lnTo>
                    <a:pt x="0" y="82633"/>
                  </a:lnTo>
                  <a:lnTo>
                    <a:pt x="8887" y="76723"/>
                  </a:lnTo>
                  <a:lnTo>
                    <a:pt x="17773" y="83812"/>
                  </a:lnTo>
                  <a:cubicBezTo>
                    <a:pt x="17744" y="83930"/>
                    <a:pt x="17758" y="84033"/>
                    <a:pt x="17773" y="84151"/>
                  </a:cubicBezTo>
                  <a:lnTo>
                    <a:pt x="3449" y="95852"/>
                  </a:lnTo>
                  <a:lnTo>
                    <a:pt x="0" y="91608"/>
                  </a:lnTo>
                  <a:lnTo>
                    <a:pt x="0" y="92242"/>
                  </a:lnTo>
                  <a:lnTo>
                    <a:pt x="3139" y="96117"/>
                  </a:lnTo>
                  <a:lnTo>
                    <a:pt x="0" y="98697"/>
                  </a:lnTo>
                  <a:lnTo>
                    <a:pt x="0" y="99198"/>
                  </a:lnTo>
                  <a:lnTo>
                    <a:pt x="3390" y="96442"/>
                  </a:lnTo>
                  <a:lnTo>
                    <a:pt x="5409" y="98918"/>
                  </a:lnTo>
                  <a:cubicBezTo>
                    <a:pt x="5320" y="99080"/>
                    <a:pt x="5291" y="99242"/>
                    <a:pt x="5291" y="99419"/>
                  </a:cubicBezTo>
                  <a:lnTo>
                    <a:pt x="6823" y="99419"/>
                  </a:lnTo>
                  <a:lnTo>
                    <a:pt x="6823" y="99330"/>
                  </a:lnTo>
                  <a:lnTo>
                    <a:pt x="27146" y="91328"/>
                  </a:lnTo>
                  <a:lnTo>
                    <a:pt x="36932" y="99139"/>
                  </a:lnTo>
                  <a:lnTo>
                    <a:pt x="36932" y="99212"/>
                  </a:lnTo>
                  <a:cubicBezTo>
                    <a:pt x="36932" y="99286"/>
                    <a:pt x="36946" y="99345"/>
                    <a:pt x="36961" y="99419"/>
                  </a:cubicBezTo>
                  <a:lnTo>
                    <a:pt x="38509" y="99419"/>
                  </a:lnTo>
                  <a:cubicBezTo>
                    <a:pt x="38523" y="99345"/>
                    <a:pt x="38523" y="99286"/>
                    <a:pt x="38523" y="99212"/>
                  </a:cubicBezTo>
                  <a:lnTo>
                    <a:pt x="38523" y="99094"/>
                  </a:lnTo>
                  <a:cubicBezTo>
                    <a:pt x="38523" y="98903"/>
                    <a:pt x="38450" y="98711"/>
                    <a:pt x="38332" y="98579"/>
                  </a:cubicBezTo>
                  <a:lnTo>
                    <a:pt x="42900" y="90842"/>
                  </a:lnTo>
                  <a:lnTo>
                    <a:pt x="57652" y="99212"/>
                  </a:lnTo>
                  <a:cubicBezTo>
                    <a:pt x="57652" y="99286"/>
                    <a:pt x="57652" y="99345"/>
                    <a:pt x="57652" y="99419"/>
                  </a:cubicBezTo>
                  <a:lnTo>
                    <a:pt x="59185" y="99419"/>
                  </a:lnTo>
                  <a:cubicBezTo>
                    <a:pt x="59200" y="99198"/>
                    <a:pt x="59141" y="98977"/>
                    <a:pt x="58993" y="98814"/>
                  </a:cubicBezTo>
                  <a:lnTo>
                    <a:pt x="67703" y="83782"/>
                  </a:lnTo>
                  <a:lnTo>
                    <a:pt x="73230" y="87128"/>
                  </a:lnTo>
                  <a:cubicBezTo>
                    <a:pt x="73274" y="87142"/>
                    <a:pt x="73303" y="87157"/>
                    <a:pt x="73348" y="87157"/>
                  </a:cubicBezTo>
                  <a:cubicBezTo>
                    <a:pt x="73466" y="87231"/>
                    <a:pt x="73613" y="87290"/>
                    <a:pt x="73760" y="87290"/>
                  </a:cubicBezTo>
                  <a:lnTo>
                    <a:pt x="73863" y="87290"/>
                  </a:lnTo>
                  <a:lnTo>
                    <a:pt x="73863" y="85713"/>
                  </a:lnTo>
                  <a:lnTo>
                    <a:pt x="73804" y="85713"/>
                  </a:lnTo>
                  <a:cubicBezTo>
                    <a:pt x="73793" y="85712"/>
                    <a:pt x="73781" y="85712"/>
                    <a:pt x="73770" y="85712"/>
                  </a:cubicBezTo>
                  <a:cubicBezTo>
                    <a:pt x="73459" y="85712"/>
                    <a:pt x="73182" y="85901"/>
                    <a:pt x="73082" y="86199"/>
                  </a:cubicBezTo>
                  <a:lnTo>
                    <a:pt x="69560" y="80599"/>
                  </a:lnTo>
                  <a:lnTo>
                    <a:pt x="73583" y="73643"/>
                  </a:lnTo>
                  <a:lnTo>
                    <a:pt x="73672" y="73643"/>
                  </a:lnTo>
                  <a:cubicBezTo>
                    <a:pt x="73716" y="73643"/>
                    <a:pt x="73760" y="73643"/>
                    <a:pt x="73804" y="73628"/>
                  </a:cubicBezTo>
                  <a:cubicBezTo>
                    <a:pt x="73819" y="73628"/>
                    <a:pt x="73849" y="73628"/>
                    <a:pt x="73863" y="73614"/>
                  </a:cubicBezTo>
                  <a:lnTo>
                    <a:pt x="73863" y="72081"/>
                  </a:lnTo>
                  <a:cubicBezTo>
                    <a:pt x="73849" y="72066"/>
                    <a:pt x="73819" y="72066"/>
                    <a:pt x="73804" y="72066"/>
                  </a:cubicBezTo>
                  <a:cubicBezTo>
                    <a:pt x="73760" y="72051"/>
                    <a:pt x="73716" y="72051"/>
                    <a:pt x="73672" y="72051"/>
                  </a:cubicBezTo>
                  <a:cubicBezTo>
                    <a:pt x="73524" y="72051"/>
                    <a:pt x="73392" y="72081"/>
                    <a:pt x="73259" y="72155"/>
                  </a:cubicBezTo>
                  <a:lnTo>
                    <a:pt x="59701" y="63916"/>
                  </a:lnTo>
                  <a:cubicBezTo>
                    <a:pt x="59657" y="63636"/>
                    <a:pt x="59450" y="63401"/>
                    <a:pt x="59170" y="63312"/>
                  </a:cubicBezTo>
                  <a:lnTo>
                    <a:pt x="61012" y="60203"/>
                  </a:lnTo>
                  <a:lnTo>
                    <a:pt x="72994" y="56784"/>
                  </a:lnTo>
                  <a:cubicBezTo>
                    <a:pt x="73106" y="57037"/>
                    <a:pt x="73353" y="57182"/>
                    <a:pt x="73632" y="57182"/>
                  </a:cubicBezTo>
                  <a:cubicBezTo>
                    <a:pt x="73645" y="57182"/>
                    <a:pt x="73658" y="57182"/>
                    <a:pt x="73672" y="57181"/>
                  </a:cubicBezTo>
                  <a:lnTo>
                    <a:pt x="73804" y="57181"/>
                  </a:lnTo>
                  <a:lnTo>
                    <a:pt x="73863" y="57167"/>
                  </a:lnTo>
                  <a:lnTo>
                    <a:pt x="73863" y="55634"/>
                  </a:lnTo>
                  <a:lnTo>
                    <a:pt x="73804" y="55619"/>
                  </a:lnTo>
                  <a:cubicBezTo>
                    <a:pt x="73760" y="55605"/>
                    <a:pt x="73716" y="55605"/>
                    <a:pt x="73672" y="55605"/>
                  </a:cubicBezTo>
                  <a:cubicBezTo>
                    <a:pt x="73598" y="55605"/>
                    <a:pt x="73524" y="55619"/>
                    <a:pt x="73451" y="55634"/>
                  </a:cubicBezTo>
                  <a:lnTo>
                    <a:pt x="67394" y="49430"/>
                  </a:lnTo>
                  <a:lnTo>
                    <a:pt x="73185" y="39629"/>
                  </a:lnTo>
                  <a:cubicBezTo>
                    <a:pt x="73303" y="39674"/>
                    <a:pt x="73421" y="39703"/>
                    <a:pt x="73539" y="39703"/>
                  </a:cubicBezTo>
                  <a:cubicBezTo>
                    <a:pt x="73628" y="39703"/>
                    <a:pt x="73716" y="39688"/>
                    <a:pt x="73790" y="39659"/>
                  </a:cubicBezTo>
                  <a:lnTo>
                    <a:pt x="73863" y="39629"/>
                  </a:lnTo>
                  <a:lnTo>
                    <a:pt x="73863" y="38170"/>
                  </a:lnTo>
                  <a:lnTo>
                    <a:pt x="73804" y="38156"/>
                  </a:lnTo>
                  <a:cubicBezTo>
                    <a:pt x="73716" y="38126"/>
                    <a:pt x="73628" y="38111"/>
                    <a:pt x="73539" y="38111"/>
                  </a:cubicBezTo>
                  <a:cubicBezTo>
                    <a:pt x="73523" y="38110"/>
                    <a:pt x="73507" y="38110"/>
                    <a:pt x="73491" y="38110"/>
                  </a:cubicBezTo>
                  <a:cubicBezTo>
                    <a:pt x="73318" y="38110"/>
                    <a:pt x="73158" y="38180"/>
                    <a:pt x="73023" y="38288"/>
                  </a:cubicBezTo>
                  <a:lnTo>
                    <a:pt x="69427" y="33838"/>
                  </a:lnTo>
                  <a:lnTo>
                    <a:pt x="73362" y="29755"/>
                  </a:lnTo>
                  <a:cubicBezTo>
                    <a:pt x="73480" y="29829"/>
                    <a:pt x="73613" y="29888"/>
                    <a:pt x="73760" y="29888"/>
                  </a:cubicBezTo>
                  <a:lnTo>
                    <a:pt x="73863" y="29888"/>
                  </a:lnTo>
                  <a:lnTo>
                    <a:pt x="73863" y="28311"/>
                  </a:lnTo>
                  <a:lnTo>
                    <a:pt x="73804" y="28311"/>
                  </a:lnTo>
                  <a:cubicBezTo>
                    <a:pt x="73731" y="28311"/>
                    <a:pt x="73657" y="28311"/>
                    <a:pt x="73598" y="28326"/>
                  </a:cubicBezTo>
                  <a:lnTo>
                    <a:pt x="62575" y="15843"/>
                  </a:lnTo>
                  <a:cubicBezTo>
                    <a:pt x="62928" y="15563"/>
                    <a:pt x="63002" y="15047"/>
                    <a:pt x="62751" y="14679"/>
                  </a:cubicBezTo>
                  <a:lnTo>
                    <a:pt x="73244" y="1121"/>
                  </a:lnTo>
                  <a:lnTo>
                    <a:pt x="73274" y="1121"/>
                  </a:lnTo>
                  <a:cubicBezTo>
                    <a:pt x="73290" y="1122"/>
                    <a:pt x="73306" y="1123"/>
                    <a:pt x="73322" y="1123"/>
                  </a:cubicBezTo>
                  <a:cubicBezTo>
                    <a:pt x="73497" y="1123"/>
                    <a:pt x="73669" y="1049"/>
                    <a:pt x="73804" y="914"/>
                  </a:cubicBezTo>
                  <a:cubicBezTo>
                    <a:pt x="73819" y="900"/>
                    <a:pt x="73849" y="870"/>
                    <a:pt x="73863" y="841"/>
                  </a:cubicBezTo>
                  <a:lnTo>
                    <a:pt x="73863" y="1"/>
                  </a:lnTo>
                  <a:lnTo>
                    <a:pt x="72567" y="1"/>
                  </a:lnTo>
                  <a:cubicBezTo>
                    <a:pt x="72522" y="89"/>
                    <a:pt x="72493" y="207"/>
                    <a:pt x="72493" y="310"/>
                  </a:cubicBezTo>
                  <a:lnTo>
                    <a:pt x="57623" y="10214"/>
                  </a:lnTo>
                  <a:lnTo>
                    <a:pt x="49164" y="634"/>
                  </a:lnTo>
                  <a:cubicBezTo>
                    <a:pt x="49326" y="458"/>
                    <a:pt x="49399" y="222"/>
                    <a:pt x="49370" y="1"/>
                  </a:cubicBezTo>
                  <a:lnTo>
                    <a:pt x="47852" y="1"/>
                  </a:lnTo>
                  <a:cubicBezTo>
                    <a:pt x="47837" y="45"/>
                    <a:pt x="47837" y="89"/>
                    <a:pt x="47852" y="148"/>
                  </a:cubicBezTo>
                  <a:lnTo>
                    <a:pt x="44404" y="2978"/>
                  </a:lnTo>
                  <a:lnTo>
                    <a:pt x="42370" y="487"/>
                  </a:lnTo>
                  <a:cubicBezTo>
                    <a:pt x="42458" y="340"/>
                    <a:pt x="42488" y="163"/>
                    <a:pt x="42473" y="1"/>
                  </a:cubicBezTo>
                  <a:lnTo>
                    <a:pt x="40955" y="1"/>
                  </a:lnTo>
                  <a:lnTo>
                    <a:pt x="40955" y="89"/>
                  </a:lnTo>
                  <a:lnTo>
                    <a:pt x="20618" y="8077"/>
                  </a:lnTo>
                  <a:lnTo>
                    <a:pt x="10832" y="266"/>
                  </a:lnTo>
                  <a:lnTo>
                    <a:pt x="10832" y="192"/>
                  </a:lnTo>
                  <a:cubicBezTo>
                    <a:pt x="10832" y="119"/>
                    <a:pt x="10817" y="60"/>
                    <a:pt x="108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4"/>
            <p:cNvSpPr/>
            <p:nvPr/>
          </p:nvSpPr>
          <p:spPr>
            <a:xfrm>
              <a:off x="3442475" y="2987725"/>
              <a:ext cx="2485825" cy="2485475"/>
            </a:xfrm>
            <a:custGeom>
              <a:avLst/>
              <a:gdLst/>
              <a:ahLst/>
              <a:cxnLst/>
              <a:rect l="l" t="t" r="r" b="b"/>
              <a:pathLst>
                <a:path w="99433" h="99419" extrusionOk="0">
                  <a:moveTo>
                    <a:pt x="63135" y="693"/>
                  </a:moveTo>
                  <a:cubicBezTo>
                    <a:pt x="63282" y="944"/>
                    <a:pt x="63533" y="1106"/>
                    <a:pt x="63827" y="1121"/>
                  </a:cubicBezTo>
                  <a:cubicBezTo>
                    <a:pt x="63916" y="1121"/>
                    <a:pt x="64019" y="1106"/>
                    <a:pt x="64107" y="1062"/>
                  </a:cubicBezTo>
                  <a:lnTo>
                    <a:pt x="68646" y="8755"/>
                  </a:lnTo>
                  <a:lnTo>
                    <a:pt x="63459" y="11702"/>
                  </a:lnTo>
                  <a:cubicBezTo>
                    <a:pt x="63325" y="11624"/>
                    <a:pt x="63174" y="11584"/>
                    <a:pt x="63024" y="11584"/>
                  </a:cubicBezTo>
                  <a:cubicBezTo>
                    <a:pt x="62860" y="11584"/>
                    <a:pt x="62698" y="11632"/>
                    <a:pt x="62560" y="11732"/>
                  </a:cubicBezTo>
                  <a:lnTo>
                    <a:pt x="53673" y="8239"/>
                  </a:lnTo>
                  <a:lnTo>
                    <a:pt x="63135" y="693"/>
                  </a:lnTo>
                  <a:close/>
                  <a:moveTo>
                    <a:pt x="25879" y="546"/>
                  </a:moveTo>
                  <a:lnTo>
                    <a:pt x="29224" y="3272"/>
                  </a:lnTo>
                  <a:lnTo>
                    <a:pt x="21310" y="13058"/>
                  </a:lnTo>
                  <a:cubicBezTo>
                    <a:pt x="21251" y="13058"/>
                    <a:pt x="21207" y="13043"/>
                    <a:pt x="21163" y="13043"/>
                  </a:cubicBezTo>
                  <a:cubicBezTo>
                    <a:pt x="21001" y="13043"/>
                    <a:pt x="20853" y="13087"/>
                    <a:pt x="20721" y="13176"/>
                  </a:cubicBezTo>
                  <a:lnTo>
                    <a:pt x="16594" y="10435"/>
                  </a:lnTo>
                  <a:lnTo>
                    <a:pt x="25053" y="826"/>
                  </a:lnTo>
                  <a:cubicBezTo>
                    <a:pt x="25112" y="841"/>
                    <a:pt x="25186" y="855"/>
                    <a:pt x="25260" y="855"/>
                  </a:cubicBezTo>
                  <a:cubicBezTo>
                    <a:pt x="25510" y="855"/>
                    <a:pt x="25746" y="738"/>
                    <a:pt x="25879" y="546"/>
                  </a:cubicBezTo>
                  <a:close/>
                  <a:moveTo>
                    <a:pt x="32923" y="516"/>
                  </a:moveTo>
                  <a:lnTo>
                    <a:pt x="52892" y="8357"/>
                  </a:lnTo>
                  <a:lnTo>
                    <a:pt x="45877" y="13972"/>
                  </a:lnTo>
                  <a:lnTo>
                    <a:pt x="32923" y="516"/>
                  </a:lnTo>
                  <a:close/>
                  <a:moveTo>
                    <a:pt x="1282" y="723"/>
                  </a:moveTo>
                  <a:lnTo>
                    <a:pt x="15975" y="10508"/>
                  </a:lnTo>
                  <a:lnTo>
                    <a:pt x="12335" y="14650"/>
                  </a:lnTo>
                  <a:cubicBezTo>
                    <a:pt x="12188" y="14473"/>
                    <a:pt x="11967" y="14370"/>
                    <a:pt x="11731" y="14370"/>
                  </a:cubicBezTo>
                  <a:cubicBezTo>
                    <a:pt x="11628" y="14370"/>
                    <a:pt x="11525" y="14384"/>
                    <a:pt x="11436" y="14428"/>
                  </a:cubicBezTo>
                  <a:lnTo>
                    <a:pt x="1032" y="988"/>
                  </a:lnTo>
                  <a:cubicBezTo>
                    <a:pt x="1135" y="929"/>
                    <a:pt x="1223" y="826"/>
                    <a:pt x="1282" y="723"/>
                  </a:cubicBezTo>
                  <a:close/>
                  <a:moveTo>
                    <a:pt x="32584" y="738"/>
                  </a:moveTo>
                  <a:lnTo>
                    <a:pt x="45553" y="14222"/>
                  </a:lnTo>
                  <a:lnTo>
                    <a:pt x="44934" y="14709"/>
                  </a:lnTo>
                  <a:cubicBezTo>
                    <a:pt x="44831" y="14664"/>
                    <a:pt x="44713" y="14635"/>
                    <a:pt x="44610" y="14635"/>
                  </a:cubicBezTo>
                  <a:cubicBezTo>
                    <a:pt x="44389" y="14635"/>
                    <a:pt x="44182" y="14723"/>
                    <a:pt x="44035" y="14885"/>
                  </a:cubicBezTo>
                  <a:lnTo>
                    <a:pt x="29784" y="3228"/>
                  </a:lnTo>
                  <a:lnTo>
                    <a:pt x="31774" y="767"/>
                  </a:lnTo>
                  <a:cubicBezTo>
                    <a:pt x="31892" y="826"/>
                    <a:pt x="32024" y="855"/>
                    <a:pt x="32142" y="855"/>
                  </a:cubicBezTo>
                  <a:cubicBezTo>
                    <a:pt x="32304" y="855"/>
                    <a:pt x="32452" y="811"/>
                    <a:pt x="32584" y="738"/>
                  </a:cubicBezTo>
                  <a:close/>
                  <a:moveTo>
                    <a:pt x="68853" y="9094"/>
                  </a:moveTo>
                  <a:lnTo>
                    <a:pt x="72788" y="15755"/>
                  </a:lnTo>
                  <a:lnTo>
                    <a:pt x="63783" y="12218"/>
                  </a:lnTo>
                  <a:cubicBezTo>
                    <a:pt x="63768" y="12144"/>
                    <a:pt x="63754" y="12071"/>
                    <a:pt x="63724" y="12012"/>
                  </a:cubicBezTo>
                  <a:lnTo>
                    <a:pt x="68853" y="9094"/>
                  </a:lnTo>
                  <a:close/>
                  <a:moveTo>
                    <a:pt x="98799" y="13073"/>
                  </a:moveTo>
                  <a:lnTo>
                    <a:pt x="95424" y="18437"/>
                  </a:lnTo>
                  <a:lnTo>
                    <a:pt x="94009" y="15976"/>
                  </a:lnTo>
                  <a:lnTo>
                    <a:pt x="98799" y="13073"/>
                  </a:lnTo>
                  <a:close/>
                  <a:moveTo>
                    <a:pt x="53320" y="8534"/>
                  </a:moveTo>
                  <a:lnTo>
                    <a:pt x="62324" y="12071"/>
                  </a:lnTo>
                  <a:cubicBezTo>
                    <a:pt x="62280" y="12174"/>
                    <a:pt x="62265" y="12277"/>
                    <a:pt x="62265" y="12380"/>
                  </a:cubicBezTo>
                  <a:lnTo>
                    <a:pt x="50917" y="18820"/>
                  </a:lnTo>
                  <a:cubicBezTo>
                    <a:pt x="50814" y="18776"/>
                    <a:pt x="50696" y="18747"/>
                    <a:pt x="50578" y="18747"/>
                  </a:cubicBezTo>
                  <a:lnTo>
                    <a:pt x="50475" y="18747"/>
                  </a:lnTo>
                  <a:lnTo>
                    <a:pt x="46143" y="14252"/>
                  </a:lnTo>
                  <a:lnTo>
                    <a:pt x="53320" y="8534"/>
                  </a:lnTo>
                  <a:close/>
                  <a:moveTo>
                    <a:pt x="45833" y="14502"/>
                  </a:moveTo>
                  <a:lnTo>
                    <a:pt x="50077" y="18923"/>
                  </a:lnTo>
                  <a:cubicBezTo>
                    <a:pt x="49930" y="19056"/>
                    <a:pt x="49827" y="19248"/>
                    <a:pt x="49812" y="19454"/>
                  </a:cubicBezTo>
                  <a:lnTo>
                    <a:pt x="49709" y="19513"/>
                  </a:lnTo>
                  <a:lnTo>
                    <a:pt x="45258" y="15873"/>
                  </a:lnTo>
                  <a:cubicBezTo>
                    <a:pt x="45420" y="15593"/>
                    <a:pt x="45406" y="15254"/>
                    <a:pt x="45244" y="14974"/>
                  </a:cubicBezTo>
                  <a:lnTo>
                    <a:pt x="45833" y="14502"/>
                  </a:lnTo>
                  <a:close/>
                  <a:moveTo>
                    <a:pt x="16314" y="10729"/>
                  </a:moveTo>
                  <a:lnTo>
                    <a:pt x="20455" y="13485"/>
                  </a:lnTo>
                  <a:cubicBezTo>
                    <a:pt x="20367" y="13692"/>
                    <a:pt x="20352" y="13927"/>
                    <a:pt x="20426" y="14134"/>
                  </a:cubicBezTo>
                  <a:lnTo>
                    <a:pt x="15710" y="19955"/>
                  </a:lnTo>
                  <a:lnTo>
                    <a:pt x="12365" y="15637"/>
                  </a:lnTo>
                  <a:cubicBezTo>
                    <a:pt x="12483" y="15460"/>
                    <a:pt x="12527" y="15269"/>
                    <a:pt x="12497" y="15062"/>
                  </a:cubicBezTo>
                  <a:lnTo>
                    <a:pt x="16314" y="10729"/>
                  </a:lnTo>
                  <a:close/>
                  <a:moveTo>
                    <a:pt x="83914" y="575"/>
                  </a:moveTo>
                  <a:cubicBezTo>
                    <a:pt x="84047" y="767"/>
                    <a:pt x="84283" y="870"/>
                    <a:pt x="84519" y="870"/>
                  </a:cubicBezTo>
                  <a:cubicBezTo>
                    <a:pt x="84592" y="870"/>
                    <a:pt x="84681" y="855"/>
                    <a:pt x="84754" y="826"/>
                  </a:cubicBezTo>
                  <a:lnTo>
                    <a:pt x="93449" y="15843"/>
                  </a:lnTo>
                  <a:lnTo>
                    <a:pt x="85403" y="20721"/>
                  </a:lnTo>
                  <a:lnTo>
                    <a:pt x="73392" y="16005"/>
                  </a:lnTo>
                  <a:lnTo>
                    <a:pt x="69192" y="8902"/>
                  </a:lnTo>
                  <a:lnTo>
                    <a:pt x="83914" y="575"/>
                  </a:lnTo>
                  <a:close/>
                  <a:moveTo>
                    <a:pt x="29534" y="3538"/>
                  </a:moveTo>
                  <a:lnTo>
                    <a:pt x="43858" y="15239"/>
                  </a:lnTo>
                  <a:cubicBezTo>
                    <a:pt x="43844" y="15357"/>
                    <a:pt x="43844" y="15460"/>
                    <a:pt x="43858" y="15578"/>
                  </a:cubicBezTo>
                  <a:lnTo>
                    <a:pt x="34972" y="22667"/>
                  </a:lnTo>
                  <a:lnTo>
                    <a:pt x="21914" y="13986"/>
                  </a:lnTo>
                  <a:cubicBezTo>
                    <a:pt x="21959" y="13706"/>
                    <a:pt x="21855" y="13441"/>
                    <a:pt x="21664" y="13250"/>
                  </a:cubicBezTo>
                  <a:lnTo>
                    <a:pt x="29534" y="3538"/>
                  </a:lnTo>
                  <a:close/>
                  <a:moveTo>
                    <a:pt x="51183" y="20058"/>
                  </a:moveTo>
                  <a:lnTo>
                    <a:pt x="54130" y="23124"/>
                  </a:lnTo>
                  <a:lnTo>
                    <a:pt x="54130" y="23124"/>
                  </a:lnTo>
                  <a:lnTo>
                    <a:pt x="50711" y="20323"/>
                  </a:lnTo>
                  <a:cubicBezTo>
                    <a:pt x="50888" y="20309"/>
                    <a:pt x="51065" y="20206"/>
                    <a:pt x="51183" y="20058"/>
                  </a:cubicBezTo>
                  <a:close/>
                  <a:moveTo>
                    <a:pt x="93656" y="16182"/>
                  </a:moveTo>
                  <a:lnTo>
                    <a:pt x="95174" y="18820"/>
                  </a:lnTo>
                  <a:lnTo>
                    <a:pt x="92270" y="23418"/>
                  </a:lnTo>
                  <a:lnTo>
                    <a:pt x="85874" y="20898"/>
                  </a:lnTo>
                  <a:lnTo>
                    <a:pt x="93656" y="16182"/>
                  </a:lnTo>
                  <a:close/>
                  <a:moveTo>
                    <a:pt x="73716" y="16551"/>
                  </a:moveTo>
                  <a:lnTo>
                    <a:pt x="84975" y="20972"/>
                  </a:lnTo>
                  <a:lnTo>
                    <a:pt x="79095" y="24538"/>
                  </a:lnTo>
                  <a:cubicBezTo>
                    <a:pt x="78959" y="24402"/>
                    <a:pt x="78784" y="24316"/>
                    <a:pt x="78595" y="24316"/>
                  </a:cubicBezTo>
                  <a:cubicBezTo>
                    <a:pt x="78580" y="24316"/>
                    <a:pt x="78565" y="24316"/>
                    <a:pt x="78550" y="24317"/>
                  </a:cubicBezTo>
                  <a:cubicBezTo>
                    <a:pt x="78476" y="24317"/>
                    <a:pt x="78403" y="24317"/>
                    <a:pt x="78329" y="24347"/>
                  </a:cubicBezTo>
                  <a:lnTo>
                    <a:pt x="73716" y="16551"/>
                  </a:lnTo>
                  <a:close/>
                  <a:moveTo>
                    <a:pt x="44020" y="15961"/>
                  </a:moveTo>
                  <a:cubicBezTo>
                    <a:pt x="44158" y="16127"/>
                    <a:pt x="44348" y="16228"/>
                    <a:pt x="44566" y="16228"/>
                  </a:cubicBezTo>
                  <a:cubicBezTo>
                    <a:pt x="44580" y="16228"/>
                    <a:pt x="44595" y="16227"/>
                    <a:pt x="44610" y="16226"/>
                  </a:cubicBezTo>
                  <a:cubicBezTo>
                    <a:pt x="44728" y="16226"/>
                    <a:pt x="44860" y="16212"/>
                    <a:pt x="44964" y="16153"/>
                  </a:cubicBezTo>
                  <a:lnTo>
                    <a:pt x="49341" y="19719"/>
                  </a:lnTo>
                  <a:lnTo>
                    <a:pt x="39688" y="25187"/>
                  </a:lnTo>
                  <a:cubicBezTo>
                    <a:pt x="39562" y="24977"/>
                    <a:pt x="39329" y="24847"/>
                    <a:pt x="39079" y="24847"/>
                  </a:cubicBezTo>
                  <a:cubicBezTo>
                    <a:pt x="39066" y="24847"/>
                    <a:pt x="39053" y="24847"/>
                    <a:pt x="39039" y="24848"/>
                  </a:cubicBezTo>
                  <a:cubicBezTo>
                    <a:pt x="39023" y="24847"/>
                    <a:pt x="39007" y="24846"/>
                    <a:pt x="38991" y="24846"/>
                  </a:cubicBezTo>
                  <a:cubicBezTo>
                    <a:pt x="38818" y="24846"/>
                    <a:pt x="38658" y="24918"/>
                    <a:pt x="38523" y="25039"/>
                  </a:cubicBezTo>
                  <a:lnTo>
                    <a:pt x="35311" y="22902"/>
                  </a:lnTo>
                  <a:lnTo>
                    <a:pt x="44020" y="15961"/>
                  </a:lnTo>
                  <a:close/>
                  <a:moveTo>
                    <a:pt x="95409" y="19203"/>
                  </a:moveTo>
                  <a:lnTo>
                    <a:pt x="99300" y="25924"/>
                  </a:lnTo>
                  <a:cubicBezTo>
                    <a:pt x="99226" y="25968"/>
                    <a:pt x="99153" y="26042"/>
                    <a:pt x="99108" y="26115"/>
                  </a:cubicBezTo>
                  <a:lnTo>
                    <a:pt x="92639" y="23580"/>
                  </a:lnTo>
                  <a:lnTo>
                    <a:pt x="95409" y="19203"/>
                  </a:lnTo>
                  <a:close/>
                  <a:moveTo>
                    <a:pt x="34986" y="23168"/>
                  </a:moveTo>
                  <a:lnTo>
                    <a:pt x="38317" y="25378"/>
                  </a:lnTo>
                  <a:cubicBezTo>
                    <a:pt x="38273" y="25511"/>
                    <a:pt x="38258" y="25658"/>
                    <a:pt x="38288" y="25806"/>
                  </a:cubicBezTo>
                  <a:lnTo>
                    <a:pt x="26689" y="29800"/>
                  </a:lnTo>
                  <a:lnTo>
                    <a:pt x="26689" y="29800"/>
                  </a:lnTo>
                  <a:lnTo>
                    <a:pt x="34986" y="23168"/>
                  </a:lnTo>
                  <a:close/>
                  <a:moveTo>
                    <a:pt x="21752" y="14370"/>
                  </a:moveTo>
                  <a:lnTo>
                    <a:pt x="34647" y="22947"/>
                  </a:lnTo>
                  <a:lnTo>
                    <a:pt x="25584" y="30183"/>
                  </a:lnTo>
                  <a:lnTo>
                    <a:pt x="24670" y="30492"/>
                  </a:lnTo>
                  <a:cubicBezTo>
                    <a:pt x="24567" y="30433"/>
                    <a:pt x="24449" y="30418"/>
                    <a:pt x="24346" y="30418"/>
                  </a:cubicBezTo>
                  <a:cubicBezTo>
                    <a:pt x="24184" y="30418"/>
                    <a:pt x="24037" y="30463"/>
                    <a:pt x="23904" y="30536"/>
                  </a:cubicBezTo>
                  <a:lnTo>
                    <a:pt x="15975" y="20279"/>
                  </a:lnTo>
                  <a:lnTo>
                    <a:pt x="20676" y="14473"/>
                  </a:lnTo>
                  <a:cubicBezTo>
                    <a:pt x="20796" y="14579"/>
                    <a:pt x="20951" y="14637"/>
                    <a:pt x="21109" y="14637"/>
                  </a:cubicBezTo>
                  <a:cubicBezTo>
                    <a:pt x="21127" y="14637"/>
                    <a:pt x="21145" y="14636"/>
                    <a:pt x="21163" y="14635"/>
                  </a:cubicBezTo>
                  <a:cubicBezTo>
                    <a:pt x="21177" y="14636"/>
                    <a:pt x="21191" y="14636"/>
                    <a:pt x="21205" y="14636"/>
                  </a:cubicBezTo>
                  <a:cubicBezTo>
                    <a:pt x="21412" y="14636"/>
                    <a:pt x="21614" y="14535"/>
                    <a:pt x="21752" y="14370"/>
                  </a:cubicBezTo>
                  <a:close/>
                  <a:moveTo>
                    <a:pt x="49665" y="19984"/>
                  </a:moveTo>
                  <a:lnTo>
                    <a:pt x="56444" y="25540"/>
                  </a:lnTo>
                  <a:lnTo>
                    <a:pt x="62855" y="32202"/>
                  </a:lnTo>
                  <a:lnTo>
                    <a:pt x="62840" y="32261"/>
                  </a:lnTo>
                  <a:lnTo>
                    <a:pt x="39806" y="25688"/>
                  </a:lnTo>
                  <a:cubicBezTo>
                    <a:pt x="39820" y="25658"/>
                    <a:pt x="39820" y="25614"/>
                    <a:pt x="39806" y="25585"/>
                  </a:cubicBezTo>
                  <a:lnTo>
                    <a:pt x="49665" y="19984"/>
                  </a:lnTo>
                  <a:close/>
                  <a:moveTo>
                    <a:pt x="63768" y="12631"/>
                  </a:moveTo>
                  <a:lnTo>
                    <a:pt x="73127" y="16315"/>
                  </a:lnTo>
                  <a:lnTo>
                    <a:pt x="77990" y="24553"/>
                  </a:lnTo>
                  <a:cubicBezTo>
                    <a:pt x="77798" y="24759"/>
                    <a:pt x="77725" y="25054"/>
                    <a:pt x="77798" y="25334"/>
                  </a:cubicBezTo>
                  <a:lnTo>
                    <a:pt x="77813" y="25349"/>
                  </a:lnTo>
                  <a:lnTo>
                    <a:pt x="66362" y="32275"/>
                  </a:lnTo>
                  <a:cubicBezTo>
                    <a:pt x="66249" y="32035"/>
                    <a:pt x="66001" y="31877"/>
                    <a:pt x="65734" y="31877"/>
                  </a:cubicBezTo>
                  <a:cubicBezTo>
                    <a:pt x="65723" y="31877"/>
                    <a:pt x="65711" y="31877"/>
                    <a:pt x="65699" y="31877"/>
                  </a:cubicBezTo>
                  <a:cubicBezTo>
                    <a:pt x="65478" y="31877"/>
                    <a:pt x="65272" y="31966"/>
                    <a:pt x="65124" y="32128"/>
                  </a:cubicBezTo>
                  <a:lnTo>
                    <a:pt x="56709" y="25246"/>
                  </a:lnTo>
                  <a:lnTo>
                    <a:pt x="51330" y="19646"/>
                  </a:lnTo>
                  <a:cubicBezTo>
                    <a:pt x="51360" y="19454"/>
                    <a:pt x="51315" y="19262"/>
                    <a:pt x="51227" y="19100"/>
                  </a:cubicBezTo>
                  <a:lnTo>
                    <a:pt x="62368" y="12778"/>
                  </a:lnTo>
                  <a:cubicBezTo>
                    <a:pt x="62515" y="13045"/>
                    <a:pt x="62774" y="13173"/>
                    <a:pt x="63032" y="13173"/>
                  </a:cubicBezTo>
                  <a:cubicBezTo>
                    <a:pt x="63344" y="13173"/>
                    <a:pt x="63655" y="12985"/>
                    <a:pt x="63768" y="12631"/>
                  </a:cubicBezTo>
                  <a:close/>
                  <a:moveTo>
                    <a:pt x="59038" y="27633"/>
                  </a:moveTo>
                  <a:lnTo>
                    <a:pt x="64933" y="32467"/>
                  </a:lnTo>
                  <a:cubicBezTo>
                    <a:pt x="64918" y="32600"/>
                    <a:pt x="64918" y="32732"/>
                    <a:pt x="64947" y="32865"/>
                  </a:cubicBezTo>
                  <a:lnTo>
                    <a:pt x="64314" y="32673"/>
                  </a:lnTo>
                  <a:cubicBezTo>
                    <a:pt x="64387" y="32231"/>
                    <a:pt x="64137" y="31730"/>
                    <a:pt x="63562" y="31730"/>
                  </a:cubicBezTo>
                  <a:cubicBezTo>
                    <a:pt x="63400" y="31730"/>
                    <a:pt x="63238" y="31774"/>
                    <a:pt x="63105" y="31877"/>
                  </a:cubicBezTo>
                  <a:lnTo>
                    <a:pt x="59038" y="27633"/>
                  </a:lnTo>
                  <a:close/>
                  <a:moveTo>
                    <a:pt x="64269" y="33086"/>
                  </a:moveTo>
                  <a:lnTo>
                    <a:pt x="64785" y="33233"/>
                  </a:lnTo>
                  <a:lnTo>
                    <a:pt x="64549" y="33366"/>
                  </a:lnTo>
                  <a:lnTo>
                    <a:pt x="64269" y="33086"/>
                  </a:lnTo>
                  <a:close/>
                  <a:moveTo>
                    <a:pt x="12070" y="15887"/>
                  </a:moveTo>
                  <a:lnTo>
                    <a:pt x="15445" y="20279"/>
                  </a:lnTo>
                  <a:lnTo>
                    <a:pt x="4701" y="33543"/>
                  </a:lnTo>
                  <a:lnTo>
                    <a:pt x="766" y="29431"/>
                  </a:lnTo>
                  <a:cubicBezTo>
                    <a:pt x="899" y="29122"/>
                    <a:pt x="855" y="28768"/>
                    <a:pt x="634" y="28517"/>
                  </a:cubicBezTo>
                  <a:lnTo>
                    <a:pt x="11701" y="15946"/>
                  </a:lnTo>
                  <a:lnTo>
                    <a:pt x="11731" y="15946"/>
                  </a:lnTo>
                  <a:cubicBezTo>
                    <a:pt x="11849" y="15946"/>
                    <a:pt x="11967" y="15932"/>
                    <a:pt x="12070" y="15887"/>
                  </a:cubicBezTo>
                  <a:close/>
                  <a:moveTo>
                    <a:pt x="85447" y="21163"/>
                  </a:moveTo>
                  <a:lnTo>
                    <a:pt x="92049" y="23772"/>
                  </a:lnTo>
                  <a:lnTo>
                    <a:pt x="85255" y="34545"/>
                  </a:lnTo>
                  <a:cubicBezTo>
                    <a:pt x="85182" y="34530"/>
                    <a:pt x="85108" y="34530"/>
                    <a:pt x="85049" y="34530"/>
                  </a:cubicBezTo>
                  <a:cubicBezTo>
                    <a:pt x="85033" y="34529"/>
                    <a:pt x="85017" y="34529"/>
                    <a:pt x="85001" y="34529"/>
                  </a:cubicBezTo>
                  <a:cubicBezTo>
                    <a:pt x="84800" y="34529"/>
                    <a:pt x="84626" y="34615"/>
                    <a:pt x="84489" y="34751"/>
                  </a:cubicBezTo>
                  <a:lnTo>
                    <a:pt x="79125" y="25673"/>
                  </a:lnTo>
                  <a:cubicBezTo>
                    <a:pt x="79302" y="25452"/>
                    <a:pt x="79360" y="25172"/>
                    <a:pt x="79287" y="24907"/>
                  </a:cubicBezTo>
                  <a:lnTo>
                    <a:pt x="85447" y="21163"/>
                  </a:lnTo>
                  <a:close/>
                  <a:moveTo>
                    <a:pt x="92432" y="23919"/>
                  </a:moveTo>
                  <a:lnTo>
                    <a:pt x="98991" y="26498"/>
                  </a:lnTo>
                  <a:cubicBezTo>
                    <a:pt x="98976" y="26646"/>
                    <a:pt x="99005" y="26808"/>
                    <a:pt x="99079" y="26955"/>
                  </a:cubicBezTo>
                  <a:lnTo>
                    <a:pt x="85756" y="35031"/>
                  </a:lnTo>
                  <a:cubicBezTo>
                    <a:pt x="85727" y="34928"/>
                    <a:pt x="85668" y="34825"/>
                    <a:pt x="85594" y="34751"/>
                  </a:cubicBezTo>
                  <a:lnTo>
                    <a:pt x="92432" y="23919"/>
                  </a:lnTo>
                  <a:close/>
                  <a:moveTo>
                    <a:pt x="15710" y="20603"/>
                  </a:moveTo>
                  <a:lnTo>
                    <a:pt x="23639" y="30846"/>
                  </a:lnTo>
                  <a:lnTo>
                    <a:pt x="7472" y="36402"/>
                  </a:lnTo>
                  <a:lnTo>
                    <a:pt x="4996" y="33823"/>
                  </a:lnTo>
                  <a:lnTo>
                    <a:pt x="15710" y="20603"/>
                  </a:lnTo>
                  <a:close/>
                  <a:moveTo>
                    <a:pt x="78005" y="25688"/>
                  </a:moveTo>
                  <a:cubicBezTo>
                    <a:pt x="78141" y="25824"/>
                    <a:pt x="78329" y="25910"/>
                    <a:pt x="78520" y="25910"/>
                  </a:cubicBezTo>
                  <a:cubicBezTo>
                    <a:pt x="78535" y="25910"/>
                    <a:pt x="78550" y="25910"/>
                    <a:pt x="78565" y="25909"/>
                  </a:cubicBezTo>
                  <a:cubicBezTo>
                    <a:pt x="78638" y="25909"/>
                    <a:pt x="78712" y="25894"/>
                    <a:pt x="78786" y="25879"/>
                  </a:cubicBezTo>
                  <a:lnTo>
                    <a:pt x="84297" y="35208"/>
                  </a:lnTo>
                  <a:cubicBezTo>
                    <a:pt x="84268" y="35414"/>
                    <a:pt x="84312" y="35650"/>
                    <a:pt x="84430" y="35827"/>
                  </a:cubicBezTo>
                  <a:lnTo>
                    <a:pt x="84445" y="35842"/>
                  </a:lnTo>
                  <a:lnTo>
                    <a:pt x="82293" y="37153"/>
                  </a:lnTo>
                  <a:cubicBezTo>
                    <a:pt x="82146" y="36991"/>
                    <a:pt x="81954" y="36918"/>
                    <a:pt x="81733" y="36918"/>
                  </a:cubicBezTo>
                  <a:cubicBezTo>
                    <a:pt x="81722" y="36917"/>
                    <a:pt x="81712" y="36917"/>
                    <a:pt x="81701" y="36917"/>
                  </a:cubicBezTo>
                  <a:cubicBezTo>
                    <a:pt x="81376" y="36917"/>
                    <a:pt x="81097" y="37135"/>
                    <a:pt x="81011" y="37463"/>
                  </a:cubicBezTo>
                  <a:lnTo>
                    <a:pt x="66642" y="33351"/>
                  </a:lnTo>
                  <a:lnTo>
                    <a:pt x="66347" y="33115"/>
                  </a:lnTo>
                  <a:cubicBezTo>
                    <a:pt x="66436" y="32983"/>
                    <a:pt x="66465" y="32835"/>
                    <a:pt x="66480" y="32688"/>
                  </a:cubicBezTo>
                  <a:lnTo>
                    <a:pt x="78005" y="25688"/>
                  </a:lnTo>
                  <a:close/>
                  <a:moveTo>
                    <a:pt x="83959" y="36593"/>
                  </a:moveTo>
                  <a:lnTo>
                    <a:pt x="83060" y="38038"/>
                  </a:lnTo>
                  <a:lnTo>
                    <a:pt x="82470" y="37876"/>
                  </a:lnTo>
                  <a:cubicBezTo>
                    <a:pt x="82500" y="37743"/>
                    <a:pt x="82485" y="37625"/>
                    <a:pt x="82470" y="37507"/>
                  </a:cubicBezTo>
                  <a:lnTo>
                    <a:pt x="83959" y="36593"/>
                  </a:lnTo>
                  <a:close/>
                  <a:moveTo>
                    <a:pt x="4731" y="34132"/>
                  </a:moveTo>
                  <a:lnTo>
                    <a:pt x="7044" y="36534"/>
                  </a:lnTo>
                  <a:lnTo>
                    <a:pt x="1135" y="38568"/>
                  </a:lnTo>
                  <a:lnTo>
                    <a:pt x="1135" y="38568"/>
                  </a:lnTo>
                  <a:lnTo>
                    <a:pt x="4731" y="34132"/>
                  </a:lnTo>
                  <a:close/>
                  <a:moveTo>
                    <a:pt x="38450" y="26174"/>
                  </a:moveTo>
                  <a:cubicBezTo>
                    <a:pt x="38494" y="26218"/>
                    <a:pt x="38523" y="26263"/>
                    <a:pt x="38568" y="26292"/>
                  </a:cubicBezTo>
                  <a:lnTo>
                    <a:pt x="30801" y="38612"/>
                  </a:lnTo>
                  <a:lnTo>
                    <a:pt x="24906" y="31774"/>
                  </a:lnTo>
                  <a:cubicBezTo>
                    <a:pt x="25068" y="31568"/>
                    <a:pt x="25127" y="31317"/>
                    <a:pt x="25083" y="31067"/>
                  </a:cubicBezTo>
                  <a:lnTo>
                    <a:pt x="25761" y="30536"/>
                  </a:lnTo>
                  <a:lnTo>
                    <a:pt x="38450" y="26174"/>
                  </a:lnTo>
                  <a:close/>
                  <a:moveTo>
                    <a:pt x="84813" y="36063"/>
                  </a:moveTo>
                  <a:lnTo>
                    <a:pt x="86552" y="39040"/>
                  </a:lnTo>
                  <a:lnTo>
                    <a:pt x="83443" y="38141"/>
                  </a:lnTo>
                  <a:lnTo>
                    <a:pt x="84725" y="36122"/>
                  </a:lnTo>
                  <a:lnTo>
                    <a:pt x="84813" y="36063"/>
                  </a:lnTo>
                  <a:close/>
                  <a:moveTo>
                    <a:pt x="39761" y="26086"/>
                  </a:moveTo>
                  <a:lnTo>
                    <a:pt x="62810" y="32673"/>
                  </a:lnTo>
                  <a:cubicBezTo>
                    <a:pt x="62839" y="33047"/>
                    <a:pt x="63163" y="33337"/>
                    <a:pt x="63535" y="33337"/>
                  </a:cubicBezTo>
                  <a:cubicBezTo>
                    <a:pt x="63544" y="33337"/>
                    <a:pt x="63553" y="33337"/>
                    <a:pt x="63562" y="33336"/>
                  </a:cubicBezTo>
                  <a:lnTo>
                    <a:pt x="63577" y="33322"/>
                  </a:lnTo>
                  <a:cubicBezTo>
                    <a:pt x="63680" y="33322"/>
                    <a:pt x="63798" y="33307"/>
                    <a:pt x="63901" y="33263"/>
                  </a:cubicBezTo>
                  <a:lnTo>
                    <a:pt x="64196" y="33587"/>
                  </a:lnTo>
                  <a:lnTo>
                    <a:pt x="52406" y="40735"/>
                  </a:lnTo>
                  <a:lnTo>
                    <a:pt x="39761" y="26086"/>
                  </a:lnTo>
                  <a:close/>
                  <a:moveTo>
                    <a:pt x="67394" y="33985"/>
                  </a:moveTo>
                  <a:lnTo>
                    <a:pt x="80967" y="37846"/>
                  </a:lnTo>
                  <a:cubicBezTo>
                    <a:pt x="80967" y="37876"/>
                    <a:pt x="80967" y="37905"/>
                    <a:pt x="80982" y="37920"/>
                  </a:cubicBezTo>
                  <a:lnTo>
                    <a:pt x="75956" y="40970"/>
                  </a:lnTo>
                  <a:lnTo>
                    <a:pt x="67394" y="33985"/>
                  </a:lnTo>
                  <a:close/>
                  <a:moveTo>
                    <a:pt x="23580" y="31288"/>
                  </a:moveTo>
                  <a:cubicBezTo>
                    <a:pt x="23594" y="31450"/>
                    <a:pt x="23653" y="31612"/>
                    <a:pt x="23757" y="31745"/>
                  </a:cubicBezTo>
                  <a:lnTo>
                    <a:pt x="13779" y="41943"/>
                  </a:lnTo>
                  <a:cubicBezTo>
                    <a:pt x="13647" y="41855"/>
                    <a:pt x="13499" y="41810"/>
                    <a:pt x="13337" y="41810"/>
                  </a:cubicBezTo>
                  <a:cubicBezTo>
                    <a:pt x="13160" y="41810"/>
                    <a:pt x="12984" y="41869"/>
                    <a:pt x="12851" y="41987"/>
                  </a:cubicBezTo>
                  <a:lnTo>
                    <a:pt x="7781" y="36711"/>
                  </a:lnTo>
                  <a:lnTo>
                    <a:pt x="23580" y="31288"/>
                  </a:lnTo>
                  <a:close/>
                  <a:moveTo>
                    <a:pt x="65286" y="33381"/>
                  </a:moveTo>
                  <a:lnTo>
                    <a:pt x="65360" y="33395"/>
                  </a:lnTo>
                  <a:cubicBezTo>
                    <a:pt x="65419" y="33425"/>
                    <a:pt x="65478" y="33440"/>
                    <a:pt x="65552" y="33454"/>
                  </a:cubicBezTo>
                  <a:lnTo>
                    <a:pt x="66436" y="33705"/>
                  </a:lnTo>
                  <a:lnTo>
                    <a:pt x="75588" y="41191"/>
                  </a:lnTo>
                  <a:lnTo>
                    <a:pt x="73775" y="42297"/>
                  </a:lnTo>
                  <a:cubicBezTo>
                    <a:pt x="73640" y="42162"/>
                    <a:pt x="73456" y="42089"/>
                    <a:pt x="73278" y="42089"/>
                  </a:cubicBezTo>
                  <a:cubicBezTo>
                    <a:pt x="73262" y="42089"/>
                    <a:pt x="73246" y="42089"/>
                    <a:pt x="73230" y="42090"/>
                  </a:cubicBezTo>
                  <a:cubicBezTo>
                    <a:pt x="73127" y="42090"/>
                    <a:pt x="73038" y="42105"/>
                    <a:pt x="72950" y="42135"/>
                  </a:cubicBezTo>
                  <a:lnTo>
                    <a:pt x="64815" y="33675"/>
                  </a:lnTo>
                  <a:lnTo>
                    <a:pt x="65286" y="33381"/>
                  </a:lnTo>
                  <a:close/>
                  <a:moveTo>
                    <a:pt x="82308" y="38229"/>
                  </a:moveTo>
                  <a:lnTo>
                    <a:pt x="82809" y="38377"/>
                  </a:lnTo>
                  <a:lnTo>
                    <a:pt x="79405" y="43800"/>
                  </a:lnTo>
                  <a:lnTo>
                    <a:pt x="76280" y="41250"/>
                  </a:lnTo>
                  <a:lnTo>
                    <a:pt x="81173" y="38273"/>
                  </a:lnTo>
                  <a:cubicBezTo>
                    <a:pt x="81321" y="38421"/>
                    <a:pt x="81516" y="38495"/>
                    <a:pt x="81712" y="38495"/>
                  </a:cubicBezTo>
                  <a:cubicBezTo>
                    <a:pt x="81928" y="38495"/>
                    <a:pt x="82146" y="38406"/>
                    <a:pt x="82308" y="38229"/>
                  </a:cubicBezTo>
                  <a:close/>
                  <a:moveTo>
                    <a:pt x="7354" y="36859"/>
                  </a:moveTo>
                  <a:lnTo>
                    <a:pt x="12615" y="42312"/>
                  </a:lnTo>
                  <a:cubicBezTo>
                    <a:pt x="12527" y="42562"/>
                    <a:pt x="12556" y="42827"/>
                    <a:pt x="12689" y="43048"/>
                  </a:cubicBezTo>
                  <a:lnTo>
                    <a:pt x="9638" y="46173"/>
                  </a:lnTo>
                  <a:lnTo>
                    <a:pt x="1061" y="39158"/>
                  </a:lnTo>
                  <a:cubicBezTo>
                    <a:pt x="1076" y="39099"/>
                    <a:pt x="1091" y="39055"/>
                    <a:pt x="1105" y="39010"/>
                  </a:cubicBezTo>
                  <a:lnTo>
                    <a:pt x="1105" y="38996"/>
                  </a:lnTo>
                  <a:lnTo>
                    <a:pt x="7354" y="36859"/>
                  </a:lnTo>
                  <a:close/>
                  <a:moveTo>
                    <a:pt x="75927" y="41457"/>
                  </a:moveTo>
                  <a:lnTo>
                    <a:pt x="79198" y="44139"/>
                  </a:lnTo>
                  <a:lnTo>
                    <a:pt x="77489" y="46836"/>
                  </a:lnTo>
                  <a:lnTo>
                    <a:pt x="73967" y="43166"/>
                  </a:lnTo>
                  <a:cubicBezTo>
                    <a:pt x="74011" y="43004"/>
                    <a:pt x="74026" y="42813"/>
                    <a:pt x="73981" y="42650"/>
                  </a:cubicBezTo>
                  <a:lnTo>
                    <a:pt x="75927" y="41457"/>
                  </a:lnTo>
                  <a:close/>
                  <a:moveTo>
                    <a:pt x="39452" y="26322"/>
                  </a:moveTo>
                  <a:lnTo>
                    <a:pt x="52067" y="40941"/>
                  </a:lnTo>
                  <a:lnTo>
                    <a:pt x="39422" y="48604"/>
                  </a:lnTo>
                  <a:lnTo>
                    <a:pt x="31066" y="38937"/>
                  </a:lnTo>
                  <a:lnTo>
                    <a:pt x="38951" y="26425"/>
                  </a:lnTo>
                  <a:lnTo>
                    <a:pt x="39039" y="26425"/>
                  </a:lnTo>
                  <a:cubicBezTo>
                    <a:pt x="39187" y="26425"/>
                    <a:pt x="39319" y="26395"/>
                    <a:pt x="39452" y="26322"/>
                  </a:cubicBezTo>
                  <a:close/>
                  <a:moveTo>
                    <a:pt x="1282" y="39850"/>
                  </a:moveTo>
                  <a:lnTo>
                    <a:pt x="9373" y="46453"/>
                  </a:lnTo>
                  <a:lnTo>
                    <a:pt x="6764" y="49120"/>
                  </a:lnTo>
                  <a:lnTo>
                    <a:pt x="1282" y="39850"/>
                  </a:lnTo>
                  <a:close/>
                  <a:moveTo>
                    <a:pt x="87407" y="39688"/>
                  </a:moveTo>
                  <a:lnTo>
                    <a:pt x="98991" y="42989"/>
                  </a:lnTo>
                  <a:cubicBezTo>
                    <a:pt x="98976" y="43196"/>
                    <a:pt x="99050" y="43402"/>
                    <a:pt x="99197" y="43564"/>
                  </a:cubicBezTo>
                  <a:lnTo>
                    <a:pt x="93272" y="49621"/>
                  </a:lnTo>
                  <a:lnTo>
                    <a:pt x="87407" y="39688"/>
                  </a:lnTo>
                  <a:close/>
                  <a:moveTo>
                    <a:pt x="64476" y="33896"/>
                  </a:moveTo>
                  <a:lnTo>
                    <a:pt x="72640" y="42370"/>
                  </a:lnTo>
                  <a:cubicBezTo>
                    <a:pt x="72493" y="42562"/>
                    <a:pt x="72434" y="42827"/>
                    <a:pt x="72493" y="43078"/>
                  </a:cubicBezTo>
                  <a:lnTo>
                    <a:pt x="60615" y="50284"/>
                  </a:lnTo>
                  <a:lnTo>
                    <a:pt x="52656" y="41044"/>
                  </a:lnTo>
                  <a:lnTo>
                    <a:pt x="64476" y="33896"/>
                  </a:lnTo>
                  <a:close/>
                  <a:moveTo>
                    <a:pt x="24081" y="31966"/>
                  </a:moveTo>
                  <a:cubicBezTo>
                    <a:pt x="24154" y="31995"/>
                    <a:pt x="24243" y="32010"/>
                    <a:pt x="24331" y="32010"/>
                  </a:cubicBezTo>
                  <a:cubicBezTo>
                    <a:pt x="24405" y="32010"/>
                    <a:pt x="24479" y="31995"/>
                    <a:pt x="24552" y="31981"/>
                  </a:cubicBezTo>
                  <a:lnTo>
                    <a:pt x="30580" y="38966"/>
                  </a:lnTo>
                  <a:lnTo>
                    <a:pt x="22401" y="51920"/>
                  </a:lnTo>
                  <a:lnTo>
                    <a:pt x="13927" y="43122"/>
                  </a:lnTo>
                  <a:cubicBezTo>
                    <a:pt x="14104" y="42872"/>
                    <a:pt x="14148" y="42547"/>
                    <a:pt x="14030" y="42267"/>
                  </a:cubicBezTo>
                  <a:lnTo>
                    <a:pt x="24081" y="31966"/>
                  </a:lnTo>
                  <a:close/>
                  <a:moveTo>
                    <a:pt x="83222" y="38495"/>
                  </a:moveTo>
                  <a:lnTo>
                    <a:pt x="86832" y="39526"/>
                  </a:lnTo>
                  <a:lnTo>
                    <a:pt x="92978" y="49916"/>
                  </a:lnTo>
                  <a:lnTo>
                    <a:pt x="90281" y="52687"/>
                  </a:lnTo>
                  <a:lnTo>
                    <a:pt x="79714" y="44051"/>
                  </a:lnTo>
                  <a:lnTo>
                    <a:pt x="83222" y="38495"/>
                  </a:lnTo>
                  <a:close/>
                  <a:moveTo>
                    <a:pt x="12984" y="43328"/>
                  </a:moveTo>
                  <a:cubicBezTo>
                    <a:pt x="13102" y="43373"/>
                    <a:pt x="13219" y="43402"/>
                    <a:pt x="13337" y="43402"/>
                  </a:cubicBezTo>
                  <a:cubicBezTo>
                    <a:pt x="13426" y="43402"/>
                    <a:pt x="13529" y="43387"/>
                    <a:pt x="13617" y="43358"/>
                  </a:cubicBezTo>
                  <a:lnTo>
                    <a:pt x="22194" y="52274"/>
                  </a:lnTo>
                  <a:lnTo>
                    <a:pt x="20455" y="55015"/>
                  </a:lnTo>
                  <a:lnTo>
                    <a:pt x="9962" y="46423"/>
                  </a:lnTo>
                  <a:lnTo>
                    <a:pt x="12984" y="43328"/>
                  </a:lnTo>
                  <a:close/>
                  <a:moveTo>
                    <a:pt x="30845" y="39276"/>
                  </a:moveTo>
                  <a:lnTo>
                    <a:pt x="39069" y="48811"/>
                  </a:lnTo>
                  <a:lnTo>
                    <a:pt x="27279" y="55958"/>
                  </a:lnTo>
                  <a:cubicBezTo>
                    <a:pt x="27131" y="55811"/>
                    <a:pt x="26925" y="55722"/>
                    <a:pt x="26719" y="55722"/>
                  </a:cubicBezTo>
                  <a:cubicBezTo>
                    <a:pt x="26542" y="55722"/>
                    <a:pt x="26365" y="55781"/>
                    <a:pt x="26232" y="55899"/>
                  </a:cubicBezTo>
                  <a:lnTo>
                    <a:pt x="22681" y="52215"/>
                  </a:lnTo>
                  <a:lnTo>
                    <a:pt x="30845" y="39276"/>
                  </a:lnTo>
                  <a:close/>
                  <a:moveTo>
                    <a:pt x="79508" y="44389"/>
                  </a:moveTo>
                  <a:lnTo>
                    <a:pt x="90001" y="52967"/>
                  </a:lnTo>
                  <a:lnTo>
                    <a:pt x="86980" y="56076"/>
                  </a:lnTo>
                  <a:cubicBezTo>
                    <a:pt x="86862" y="56017"/>
                    <a:pt x="86744" y="56002"/>
                    <a:pt x="86626" y="56002"/>
                  </a:cubicBezTo>
                  <a:cubicBezTo>
                    <a:pt x="86538" y="56002"/>
                    <a:pt x="86434" y="56017"/>
                    <a:pt x="86346" y="56047"/>
                  </a:cubicBezTo>
                  <a:lnTo>
                    <a:pt x="77769" y="47131"/>
                  </a:lnTo>
                  <a:lnTo>
                    <a:pt x="79508" y="44389"/>
                  </a:lnTo>
                  <a:close/>
                  <a:moveTo>
                    <a:pt x="22460" y="52569"/>
                  </a:moveTo>
                  <a:lnTo>
                    <a:pt x="25997" y="56238"/>
                  </a:lnTo>
                  <a:cubicBezTo>
                    <a:pt x="25938" y="56400"/>
                    <a:pt x="25938" y="56592"/>
                    <a:pt x="25982" y="56754"/>
                  </a:cubicBezTo>
                  <a:lnTo>
                    <a:pt x="24037" y="57933"/>
                  </a:lnTo>
                  <a:lnTo>
                    <a:pt x="20765" y="55266"/>
                  </a:lnTo>
                  <a:lnTo>
                    <a:pt x="22460" y="52569"/>
                  </a:lnTo>
                  <a:close/>
                  <a:moveTo>
                    <a:pt x="52317" y="41265"/>
                  </a:moveTo>
                  <a:lnTo>
                    <a:pt x="60276" y="50491"/>
                  </a:lnTo>
                  <a:lnTo>
                    <a:pt x="47646" y="58154"/>
                  </a:lnTo>
                  <a:lnTo>
                    <a:pt x="39673" y="48914"/>
                  </a:lnTo>
                  <a:lnTo>
                    <a:pt x="52317" y="41265"/>
                  </a:lnTo>
                  <a:close/>
                  <a:moveTo>
                    <a:pt x="93184" y="50270"/>
                  </a:moveTo>
                  <a:lnTo>
                    <a:pt x="98681" y="59554"/>
                  </a:lnTo>
                  <a:lnTo>
                    <a:pt x="90590" y="52937"/>
                  </a:lnTo>
                  <a:lnTo>
                    <a:pt x="93184" y="50270"/>
                  </a:lnTo>
                  <a:close/>
                  <a:moveTo>
                    <a:pt x="6691" y="49769"/>
                  </a:moveTo>
                  <a:lnTo>
                    <a:pt x="12556" y="59702"/>
                  </a:lnTo>
                  <a:lnTo>
                    <a:pt x="973" y="56400"/>
                  </a:lnTo>
                  <a:cubicBezTo>
                    <a:pt x="987" y="56194"/>
                    <a:pt x="914" y="55988"/>
                    <a:pt x="781" y="55840"/>
                  </a:cubicBezTo>
                  <a:lnTo>
                    <a:pt x="6691" y="49769"/>
                  </a:lnTo>
                  <a:close/>
                  <a:moveTo>
                    <a:pt x="72684" y="43432"/>
                  </a:moveTo>
                  <a:cubicBezTo>
                    <a:pt x="72808" y="43582"/>
                    <a:pt x="72994" y="43669"/>
                    <a:pt x="73197" y="43669"/>
                  </a:cubicBezTo>
                  <a:cubicBezTo>
                    <a:pt x="73213" y="43669"/>
                    <a:pt x="73229" y="43668"/>
                    <a:pt x="73244" y="43667"/>
                  </a:cubicBezTo>
                  <a:cubicBezTo>
                    <a:pt x="73421" y="43667"/>
                    <a:pt x="73598" y="43608"/>
                    <a:pt x="73731" y="43505"/>
                  </a:cubicBezTo>
                  <a:lnTo>
                    <a:pt x="77283" y="47190"/>
                  </a:lnTo>
                  <a:lnTo>
                    <a:pt x="69118" y="60129"/>
                  </a:lnTo>
                  <a:lnTo>
                    <a:pt x="60895" y="50579"/>
                  </a:lnTo>
                  <a:lnTo>
                    <a:pt x="72684" y="43432"/>
                  </a:lnTo>
                  <a:close/>
                  <a:moveTo>
                    <a:pt x="9668" y="46718"/>
                  </a:moveTo>
                  <a:lnTo>
                    <a:pt x="20234" y="55354"/>
                  </a:lnTo>
                  <a:lnTo>
                    <a:pt x="16742" y="60910"/>
                  </a:lnTo>
                  <a:lnTo>
                    <a:pt x="13116" y="59864"/>
                  </a:lnTo>
                  <a:lnTo>
                    <a:pt x="6971" y="49489"/>
                  </a:lnTo>
                  <a:lnTo>
                    <a:pt x="9668" y="46718"/>
                  </a:lnTo>
                  <a:close/>
                  <a:moveTo>
                    <a:pt x="20559" y="55605"/>
                  </a:moveTo>
                  <a:lnTo>
                    <a:pt x="23683" y="58154"/>
                  </a:lnTo>
                  <a:lnTo>
                    <a:pt x="18790" y="61131"/>
                  </a:lnTo>
                  <a:cubicBezTo>
                    <a:pt x="18643" y="60969"/>
                    <a:pt x="18451" y="60895"/>
                    <a:pt x="18245" y="60895"/>
                  </a:cubicBezTo>
                  <a:cubicBezTo>
                    <a:pt x="18009" y="60895"/>
                    <a:pt x="17803" y="60998"/>
                    <a:pt x="17655" y="61161"/>
                  </a:cubicBezTo>
                  <a:lnTo>
                    <a:pt x="17140" y="61013"/>
                  </a:lnTo>
                  <a:lnTo>
                    <a:pt x="20559" y="55605"/>
                  </a:lnTo>
                  <a:close/>
                  <a:moveTo>
                    <a:pt x="90310" y="53232"/>
                  </a:moveTo>
                  <a:lnTo>
                    <a:pt x="98902" y="60232"/>
                  </a:lnTo>
                  <a:cubicBezTo>
                    <a:pt x="98873" y="60291"/>
                    <a:pt x="98858" y="60335"/>
                    <a:pt x="98858" y="60394"/>
                  </a:cubicBezTo>
                  <a:lnTo>
                    <a:pt x="98873" y="60394"/>
                  </a:lnTo>
                  <a:lnTo>
                    <a:pt x="92609" y="62546"/>
                  </a:lnTo>
                  <a:lnTo>
                    <a:pt x="87348" y="57078"/>
                  </a:lnTo>
                  <a:cubicBezTo>
                    <a:pt x="87437" y="56843"/>
                    <a:pt x="87407" y="56562"/>
                    <a:pt x="87274" y="56341"/>
                  </a:cubicBezTo>
                  <a:lnTo>
                    <a:pt x="90310" y="53232"/>
                  </a:lnTo>
                  <a:close/>
                  <a:moveTo>
                    <a:pt x="16904" y="61367"/>
                  </a:moveTo>
                  <a:lnTo>
                    <a:pt x="17478" y="61529"/>
                  </a:lnTo>
                  <a:cubicBezTo>
                    <a:pt x="17464" y="61647"/>
                    <a:pt x="17464" y="61765"/>
                    <a:pt x="17493" y="61897"/>
                  </a:cubicBezTo>
                  <a:lnTo>
                    <a:pt x="16005" y="62811"/>
                  </a:lnTo>
                  <a:lnTo>
                    <a:pt x="16904" y="61367"/>
                  </a:lnTo>
                  <a:close/>
                  <a:moveTo>
                    <a:pt x="13426" y="60365"/>
                  </a:moveTo>
                  <a:lnTo>
                    <a:pt x="16521" y="61249"/>
                  </a:lnTo>
                  <a:lnTo>
                    <a:pt x="15253" y="63283"/>
                  </a:lnTo>
                  <a:lnTo>
                    <a:pt x="15165" y="63327"/>
                  </a:lnTo>
                  <a:lnTo>
                    <a:pt x="13426" y="60365"/>
                  </a:lnTo>
                  <a:close/>
                  <a:moveTo>
                    <a:pt x="98828" y="60836"/>
                  </a:moveTo>
                  <a:lnTo>
                    <a:pt x="95233" y="65272"/>
                  </a:lnTo>
                  <a:lnTo>
                    <a:pt x="92904" y="62855"/>
                  </a:lnTo>
                  <a:lnTo>
                    <a:pt x="98828" y="60836"/>
                  </a:lnTo>
                  <a:close/>
                  <a:moveTo>
                    <a:pt x="23992" y="58434"/>
                  </a:moveTo>
                  <a:lnTo>
                    <a:pt x="32555" y="65420"/>
                  </a:lnTo>
                  <a:lnTo>
                    <a:pt x="18982" y="61558"/>
                  </a:lnTo>
                  <a:cubicBezTo>
                    <a:pt x="18982" y="61529"/>
                    <a:pt x="18982" y="61500"/>
                    <a:pt x="18967" y="61485"/>
                  </a:cubicBezTo>
                  <a:lnTo>
                    <a:pt x="23992" y="58434"/>
                  </a:lnTo>
                  <a:close/>
                  <a:moveTo>
                    <a:pt x="39334" y="49120"/>
                  </a:moveTo>
                  <a:lnTo>
                    <a:pt x="47292" y="58360"/>
                  </a:lnTo>
                  <a:lnTo>
                    <a:pt x="35487" y="65523"/>
                  </a:lnTo>
                  <a:lnTo>
                    <a:pt x="27323" y="57034"/>
                  </a:lnTo>
                  <a:cubicBezTo>
                    <a:pt x="27470" y="56828"/>
                    <a:pt x="27515" y="56577"/>
                    <a:pt x="27456" y="56327"/>
                  </a:cubicBezTo>
                  <a:lnTo>
                    <a:pt x="39334" y="49120"/>
                  </a:lnTo>
                  <a:close/>
                  <a:moveTo>
                    <a:pt x="26174" y="57108"/>
                  </a:moveTo>
                  <a:cubicBezTo>
                    <a:pt x="26310" y="57231"/>
                    <a:pt x="26485" y="57316"/>
                    <a:pt x="26674" y="57316"/>
                  </a:cubicBezTo>
                  <a:cubicBezTo>
                    <a:pt x="26689" y="57316"/>
                    <a:pt x="26704" y="57315"/>
                    <a:pt x="26719" y="57314"/>
                  </a:cubicBezTo>
                  <a:cubicBezTo>
                    <a:pt x="26807" y="57314"/>
                    <a:pt x="26910" y="57299"/>
                    <a:pt x="26999" y="57270"/>
                  </a:cubicBezTo>
                  <a:lnTo>
                    <a:pt x="35134" y="65729"/>
                  </a:lnTo>
                  <a:lnTo>
                    <a:pt x="34662" y="66009"/>
                  </a:lnTo>
                  <a:lnTo>
                    <a:pt x="34589" y="65994"/>
                  </a:lnTo>
                  <a:cubicBezTo>
                    <a:pt x="34530" y="65965"/>
                    <a:pt x="34471" y="65950"/>
                    <a:pt x="34397" y="65950"/>
                  </a:cubicBezTo>
                  <a:lnTo>
                    <a:pt x="33513" y="65685"/>
                  </a:lnTo>
                  <a:lnTo>
                    <a:pt x="24361" y="58213"/>
                  </a:lnTo>
                  <a:lnTo>
                    <a:pt x="26174" y="57108"/>
                  </a:lnTo>
                  <a:close/>
                  <a:moveTo>
                    <a:pt x="35414" y="66024"/>
                  </a:moveTo>
                  <a:lnTo>
                    <a:pt x="35694" y="66319"/>
                  </a:lnTo>
                  <a:lnTo>
                    <a:pt x="35178" y="66156"/>
                  </a:lnTo>
                  <a:lnTo>
                    <a:pt x="35414" y="66024"/>
                  </a:lnTo>
                  <a:close/>
                  <a:moveTo>
                    <a:pt x="77563" y="47484"/>
                  </a:moveTo>
                  <a:lnTo>
                    <a:pt x="86036" y="56282"/>
                  </a:lnTo>
                  <a:cubicBezTo>
                    <a:pt x="85860" y="56533"/>
                    <a:pt x="85815" y="56857"/>
                    <a:pt x="85933" y="57137"/>
                  </a:cubicBezTo>
                  <a:lnTo>
                    <a:pt x="85933" y="57152"/>
                  </a:lnTo>
                  <a:lnTo>
                    <a:pt x="75882" y="67453"/>
                  </a:lnTo>
                  <a:cubicBezTo>
                    <a:pt x="75809" y="67424"/>
                    <a:pt x="75720" y="67409"/>
                    <a:pt x="75632" y="67409"/>
                  </a:cubicBezTo>
                  <a:cubicBezTo>
                    <a:pt x="75558" y="67409"/>
                    <a:pt x="75485" y="67409"/>
                    <a:pt x="75411" y="67439"/>
                  </a:cubicBezTo>
                  <a:lnTo>
                    <a:pt x="69383" y="60438"/>
                  </a:lnTo>
                  <a:lnTo>
                    <a:pt x="77563" y="47484"/>
                  </a:lnTo>
                  <a:close/>
                  <a:moveTo>
                    <a:pt x="87127" y="57417"/>
                  </a:moveTo>
                  <a:lnTo>
                    <a:pt x="92197" y="62693"/>
                  </a:lnTo>
                  <a:lnTo>
                    <a:pt x="76384" y="68117"/>
                  </a:lnTo>
                  <a:cubicBezTo>
                    <a:pt x="76369" y="67954"/>
                    <a:pt x="76310" y="67792"/>
                    <a:pt x="76207" y="67660"/>
                  </a:cubicBezTo>
                  <a:lnTo>
                    <a:pt x="86184" y="57461"/>
                  </a:lnTo>
                  <a:cubicBezTo>
                    <a:pt x="86316" y="57550"/>
                    <a:pt x="86464" y="57594"/>
                    <a:pt x="86626" y="57594"/>
                  </a:cubicBezTo>
                  <a:cubicBezTo>
                    <a:pt x="86803" y="57594"/>
                    <a:pt x="86980" y="57535"/>
                    <a:pt x="87127" y="57417"/>
                  </a:cubicBezTo>
                  <a:close/>
                  <a:moveTo>
                    <a:pt x="35016" y="66540"/>
                  </a:moveTo>
                  <a:lnTo>
                    <a:pt x="35635" y="66717"/>
                  </a:lnTo>
                  <a:cubicBezTo>
                    <a:pt x="35561" y="67159"/>
                    <a:pt x="35826" y="67660"/>
                    <a:pt x="36386" y="67660"/>
                  </a:cubicBezTo>
                  <a:cubicBezTo>
                    <a:pt x="36405" y="67661"/>
                    <a:pt x="36423" y="67662"/>
                    <a:pt x="36441" y="67662"/>
                  </a:cubicBezTo>
                  <a:cubicBezTo>
                    <a:pt x="36596" y="67662"/>
                    <a:pt x="36739" y="67606"/>
                    <a:pt x="36858" y="67527"/>
                  </a:cubicBezTo>
                  <a:lnTo>
                    <a:pt x="40926" y="71757"/>
                  </a:lnTo>
                  <a:lnTo>
                    <a:pt x="35016" y="66923"/>
                  </a:lnTo>
                  <a:cubicBezTo>
                    <a:pt x="35045" y="66790"/>
                    <a:pt x="35045" y="66658"/>
                    <a:pt x="35016" y="66540"/>
                  </a:cubicBezTo>
                  <a:close/>
                  <a:moveTo>
                    <a:pt x="60541" y="50785"/>
                  </a:moveTo>
                  <a:lnTo>
                    <a:pt x="68882" y="60468"/>
                  </a:lnTo>
                  <a:lnTo>
                    <a:pt x="60998" y="72965"/>
                  </a:lnTo>
                  <a:lnTo>
                    <a:pt x="60909" y="72965"/>
                  </a:lnTo>
                  <a:cubicBezTo>
                    <a:pt x="60777" y="72965"/>
                    <a:pt x="60629" y="73009"/>
                    <a:pt x="60511" y="73083"/>
                  </a:cubicBezTo>
                  <a:lnTo>
                    <a:pt x="47911" y="58449"/>
                  </a:lnTo>
                  <a:lnTo>
                    <a:pt x="60541" y="50785"/>
                  </a:lnTo>
                  <a:close/>
                  <a:moveTo>
                    <a:pt x="69162" y="60792"/>
                  </a:moveTo>
                  <a:lnTo>
                    <a:pt x="75057" y="67630"/>
                  </a:lnTo>
                  <a:cubicBezTo>
                    <a:pt x="74895" y="67822"/>
                    <a:pt x="74821" y="68087"/>
                    <a:pt x="74866" y="68338"/>
                  </a:cubicBezTo>
                  <a:lnTo>
                    <a:pt x="74880" y="68338"/>
                  </a:lnTo>
                  <a:lnTo>
                    <a:pt x="74217" y="68883"/>
                  </a:lnTo>
                  <a:lnTo>
                    <a:pt x="61499" y="73230"/>
                  </a:lnTo>
                  <a:cubicBezTo>
                    <a:pt x="61469" y="73186"/>
                    <a:pt x="61425" y="73142"/>
                    <a:pt x="61381" y="73113"/>
                  </a:cubicBezTo>
                  <a:lnTo>
                    <a:pt x="69162" y="60792"/>
                  </a:lnTo>
                  <a:close/>
                  <a:moveTo>
                    <a:pt x="47557" y="58655"/>
                  </a:moveTo>
                  <a:lnTo>
                    <a:pt x="60202" y="73319"/>
                  </a:lnTo>
                  <a:lnTo>
                    <a:pt x="37153" y="66731"/>
                  </a:lnTo>
                  <a:cubicBezTo>
                    <a:pt x="37110" y="66357"/>
                    <a:pt x="36800" y="66068"/>
                    <a:pt x="36415" y="66068"/>
                  </a:cubicBezTo>
                  <a:cubicBezTo>
                    <a:pt x="36406" y="66068"/>
                    <a:pt x="36396" y="66068"/>
                    <a:pt x="36386" y="66068"/>
                  </a:cubicBezTo>
                  <a:cubicBezTo>
                    <a:pt x="36283" y="66068"/>
                    <a:pt x="36180" y="66083"/>
                    <a:pt x="36077" y="66127"/>
                  </a:cubicBezTo>
                  <a:lnTo>
                    <a:pt x="35767" y="65818"/>
                  </a:lnTo>
                  <a:lnTo>
                    <a:pt x="47557" y="58655"/>
                  </a:lnTo>
                  <a:close/>
                  <a:moveTo>
                    <a:pt x="18967" y="61956"/>
                  </a:moveTo>
                  <a:lnTo>
                    <a:pt x="33336" y="66053"/>
                  </a:lnTo>
                  <a:lnTo>
                    <a:pt x="33616" y="66289"/>
                  </a:lnTo>
                  <a:cubicBezTo>
                    <a:pt x="33542" y="66422"/>
                    <a:pt x="33513" y="66569"/>
                    <a:pt x="33513" y="66717"/>
                  </a:cubicBezTo>
                  <a:lnTo>
                    <a:pt x="21973" y="73717"/>
                  </a:lnTo>
                  <a:cubicBezTo>
                    <a:pt x="21837" y="73580"/>
                    <a:pt x="21649" y="73494"/>
                    <a:pt x="21458" y="73494"/>
                  </a:cubicBezTo>
                  <a:cubicBezTo>
                    <a:pt x="21443" y="73494"/>
                    <a:pt x="21428" y="73495"/>
                    <a:pt x="21413" y="73496"/>
                  </a:cubicBezTo>
                  <a:cubicBezTo>
                    <a:pt x="21340" y="73496"/>
                    <a:pt x="21266" y="73510"/>
                    <a:pt x="21192" y="73525"/>
                  </a:cubicBezTo>
                  <a:lnTo>
                    <a:pt x="15681" y="64211"/>
                  </a:lnTo>
                  <a:cubicBezTo>
                    <a:pt x="15710" y="63975"/>
                    <a:pt x="15651" y="63754"/>
                    <a:pt x="15518" y="63577"/>
                  </a:cubicBezTo>
                  <a:lnTo>
                    <a:pt x="15533" y="63577"/>
                  </a:lnTo>
                  <a:lnTo>
                    <a:pt x="17670" y="62266"/>
                  </a:lnTo>
                  <a:cubicBezTo>
                    <a:pt x="17807" y="62403"/>
                    <a:pt x="17994" y="62488"/>
                    <a:pt x="18185" y="62488"/>
                  </a:cubicBezTo>
                  <a:cubicBezTo>
                    <a:pt x="18200" y="62488"/>
                    <a:pt x="18215" y="62488"/>
                    <a:pt x="18230" y="62487"/>
                  </a:cubicBezTo>
                  <a:cubicBezTo>
                    <a:pt x="18241" y="62487"/>
                    <a:pt x="18251" y="62488"/>
                    <a:pt x="18262" y="62488"/>
                  </a:cubicBezTo>
                  <a:cubicBezTo>
                    <a:pt x="18588" y="62488"/>
                    <a:pt x="18881" y="62270"/>
                    <a:pt x="18967" y="61956"/>
                  </a:cubicBezTo>
                  <a:close/>
                  <a:moveTo>
                    <a:pt x="14192" y="64373"/>
                  </a:moveTo>
                  <a:cubicBezTo>
                    <a:pt x="14236" y="64476"/>
                    <a:pt x="14280" y="64565"/>
                    <a:pt x="14369" y="64653"/>
                  </a:cubicBezTo>
                  <a:lnTo>
                    <a:pt x="7531" y="75485"/>
                  </a:lnTo>
                  <a:lnTo>
                    <a:pt x="958" y="72906"/>
                  </a:lnTo>
                  <a:cubicBezTo>
                    <a:pt x="973" y="72744"/>
                    <a:pt x="943" y="72582"/>
                    <a:pt x="870" y="72449"/>
                  </a:cubicBezTo>
                  <a:lnTo>
                    <a:pt x="14192" y="64373"/>
                  </a:lnTo>
                  <a:close/>
                  <a:moveTo>
                    <a:pt x="73274" y="69605"/>
                  </a:moveTo>
                  <a:lnTo>
                    <a:pt x="64962" y="76237"/>
                  </a:lnTo>
                  <a:lnTo>
                    <a:pt x="61646" y="74011"/>
                  </a:lnTo>
                  <a:cubicBezTo>
                    <a:pt x="61676" y="73879"/>
                    <a:pt x="61690" y="73731"/>
                    <a:pt x="61661" y="73584"/>
                  </a:cubicBezTo>
                  <a:lnTo>
                    <a:pt x="73274" y="69605"/>
                  </a:lnTo>
                  <a:close/>
                  <a:moveTo>
                    <a:pt x="15474" y="64653"/>
                  </a:moveTo>
                  <a:lnTo>
                    <a:pt x="20839" y="73731"/>
                  </a:lnTo>
                  <a:cubicBezTo>
                    <a:pt x="20662" y="73938"/>
                    <a:pt x="20588" y="74233"/>
                    <a:pt x="20662" y="74498"/>
                  </a:cubicBezTo>
                  <a:lnTo>
                    <a:pt x="14531" y="78241"/>
                  </a:lnTo>
                  <a:lnTo>
                    <a:pt x="7914" y="75633"/>
                  </a:lnTo>
                  <a:lnTo>
                    <a:pt x="14708" y="64845"/>
                  </a:lnTo>
                  <a:cubicBezTo>
                    <a:pt x="14782" y="64874"/>
                    <a:pt x="14841" y="64874"/>
                    <a:pt x="14914" y="64874"/>
                  </a:cubicBezTo>
                  <a:cubicBezTo>
                    <a:pt x="15121" y="64874"/>
                    <a:pt x="15327" y="64801"/>
                    <a:pt x="15474" y="64653"/>
                  </a:cubicBezTo>
                  <a:close/>
                  <a:moveTo>
                    <a:pt x="92491" y="63003"/>
                  </a:moveTo>
                  <a:lnTo>
                    <a:pt x="94967" y="65582"/>
                  </a:lnTo>
                  <a:lnTo>
                    <a:pt x="84253" y="78801"/>
                  </a:lnTo>
                  <a:lnTo>
                    <a:pt x="76325" y="68559"/>
                  </a:lnTo>
                  <a:lnTo>
                    <a:pt x="92491" y="63003"/>
                  </a:lnTo>
                  <a:close/>
                  <a:moveTo>
                    <a:pt x="45818" y="76266"/>
                  </a:moveTo>
                  <a:lnTo>
                    <a:pt x="49252" y="79066"/>
                  </a:lnTo>
                  <a:cubicBezTo>
                    <a:pt x="49061" y="79096"/>
                    <a:pt x="48884" y="79184"/>
                    <a:pt x="48781" y="79332"/>
                  </a:cubicBezTo>
                  <a:lnTo>
                    <a:pt x="45818" y="76266"/>
                  </a:lnTo>
                  <a:close/>
                  <a:moveTo>
                    <a:pt x="37123" y="67129"/>
                  </a:moveTo>
                  <a:lnTo>
                    <a:pt x="60143" y="73717"/>
                  </a:lnTo>
                  <a:cubicBezTo>
                    <a:pt x="60143" y="73746"/>
                    <a:pt x="60143" y="73790"/>
                    <a:pt x="60143" y="73820"/>
                  </a:cubicBezTo>
                  <a:lnTo>
                    <a:pt x="50284" y="79405"/>
                  </a:lnTo>
                  <a:lnTo>
                    <a:pt x="43505" y="73864"/>
                  </a:lnTo>
                  <a:lnTo>
                    <a:pt x="37094" y="67203"/>
                  </a:lnTo>
                  <a:cubicBezTo>
                    <a:pt x="37109" y="67173"/>
                    <a:pt x="37109" y="67159"/>
                    <a:pt x="37123" y="67129"/>
                  </a:cubicBezTo>
                  <a:close/>
                  <a:moveTo>
                    <a:pt x="855" y="73289"/>
                  </a:moveTo>
                  <a:lnTo>
                    <a:pt x="7310" y="75824"/>
                  </a:lnTo>
                  <a:lnTo>
                    <a:pt x="4554" y="80201"/>
                  </a:lnTo>
                  <a:lnTo>
                    <a:pt x="663" y="73481"/>
                  </a:lnTo>
                  <a:cubicBezTo>
                    <a:pt x="737" y="73422"/>
                    <a:pt x="796" y="73363"/>
                    <a:pt x="855" y="73289"/>
                  </a:cubicBezTo>
                  <a:close/>
                  <a:moveTo>
                    <a:pt x="20853" y="74852"/>
                  </a:moveTo>
                  <a:cubicBezTo>
                    <a:pt x="21001" y="74999"/>
                    <a:pt x="21207" y="75087"/>
                    <a:pt x="21413" y="75087"/>
                  </a:cubicBezTo>
                  <a:lnTo>
                    <a:pt x="21413" y="75073"/>
                  </a:lnTo>
                  <a:cubicBezTo>
                    <a:pt x="21487" y="75073"/>
                    <a:pt x="21561" y="75073"/>
                    <a:pt x="21634" y="75043"/>
                  </a:cubicBezTo>
                  <a:lnTo>
                    <a:pt x="26232" y="82839"/>
                  </a:lnTo>
                  <a:lnTo>
                    <a:pt x="14988" y="78418"/>
                  </a:lnTo>
                  <a:lnTo>
                    <a:pt x="20853" y="74852"/>
                  </a:lnTo>
                  <a:close/>
                  <a:moveTo>
                    <a:pt x="7693" y="75986"/>
                  </a:moveTo>
                  <a:lnTo>
                    <a:pt x="14089" y="78506"/>
                  </a:lnTo>
                  <a:lnTo>
                    <a:pt x="6293" y="83222"/>
                  </a:lnTo>
                  <a:lnTo>
                    <a:pt x="4775" y="80584"/>
                  </a:lnTo>
                  <a:lnTo>
                    <a:pt x="7693" y="75986"/>
                  </a:lnTo>
                  <a:close/>
                  <a:moveTo>
                    <a:pt x="60261" y="74203"/>
                  </a:moveTo>
                  <a:cubicBezTo>
                    <a:pt x="60401" y="74413"/>
                    <a:pt x="60620" y="74543"/>
                    <a:pt x="60869" y="74543"/>
                  </a:cubicBezTo>
                  <a:cubicBezTo>
                    <a:pt x="60883" y="74543"/>
                    <a:pt x="60896" y="74543"/>
                    <a:pt x="60909" y="74542"/>
                  </a:cubicBezTo>
                  <a:cubicBezTo>
                    <a:pt x="60926" y="74543"/>
                    <a:pt x="60942" y="74544"/>
                    <a:pt x="60958" y="74544"/>
                  </a:cubicBezTo>
                  <a:cubicBezTo>
                    <a:pt x="61133" y="74544"/>
                    <a:pt x="61304" y="74473"/>
                    <a:pt x="61425" y="74365"/>
                  </a:cubicBezTo>
                  <a:lnTo>
                    <a:pt x="64638" y="76502"/>
                  </a:lnTo>
                  <a:lnTo>
                    <a:pt x="55943" y="83443"/>
                  </a:lnTo>
                  <a:cubicBezTo>
                    <a:pt x="55805" y="83278"/>
                    <a:pt x="55602" y="83177"/>
                    <a:pt x="55395" y="83177"/>
                  </a:cubicBezTo>
                  <a:cubicBezTo>
                    <a:pt x="55381" y="83177"/>
                    <a:pt x="55367" y="83177"/>
                    <a:pt x="55353" y="83178"/>
                  </a:cubicBezTo>
                  <a:cubicBezTo>
                    <a:pt x="55331" y="83176"/>
                    <a:pt x="55308" y="83174"/>
                    <a:pt x="55286" y="83174"/>
                  </a:cubicBezTo>
                  <a:cubicBezTo>
                    <a:pt x="55180" y="83174"/>
                    <a:pt x="55083" y="83203"/>
                    <a:pt x="54985" y="83252"/>
                  </a:cubicBezTo>
                  <a:lnTo>
                    <a:pt x="50623" y="79671"/>
                  </a:lnTo>
                  <a:lnTo>
                    <a:pt x="60261" y="74203"/>
                  </a:lnTo>
                  <a:close/>
                  <a:moveTo>
                    <a:pt x="95247" y="65876"/>
                  </a:moveTo>
                  <a:lnTo>
                    <a:pt x="99197" y="69959"/>
                  </a:lnTo>
                  <a:cubicBezTo>
                    <a:pt x="99064" y="70268"/>
                    <a:pt x="99108" y="70622"/>
                    <a:pt x="99330" y="70872"/>
                  </a:cubicBezTo>
                  <a:lnTo>
                    <a:pt x="88247" y="83443"/>
                  </a:lnTo>
                  <a:lnTo>
                    <a:pt x="88218" y="83443"/>
                  </a:lnTo>
                  <a:cubicBezTo>
                    <a:pt x="88100" y="83443"/>
                    <a:pt x="87982" y="83458"/>
                    <a:pt x="87879" y="83502"/>
                  </a:cubicBezTo>
                  <a:lnTo>
                    <a:pt x="84489" y="79140"/>
                  </a:lnTo>
                  <a:lnTo>
                    <a:pt x="95247" y="65876"/>
                  </a:lnTo>
                  <a:close/>
                  <a:moveTo>
                    <a:pt x="50254" y="79877"/>
                  </a:moveTo>
                  <a:lnTo>
                    <a:pt x="54690" y="83517"/>
                  </a:lnTo>
                  <a:cubicBezTo>
                    <a:pt x="54528" y="83797"/>
                    <a:pt x="54543" y="84136"/>
                    <a:pt x="54705" y="84416"/>
                  </a:cubicBezTo>
                  <a:lnTo>
                    <a:pt x="54115" y="84888"/>
                  </a:lnTo>
                  <a:lnTo>
                    <a:pt x="49886" y="80466"/>
                  </a:lnTo>
                  <a:cubicBezTo>
                    <a:pt x="50033" y="80334"/>
                    <a:pt x="50122" y="80157"/>
                    <a:pt x="50136" y="79951"/>
                  </a:cubicBezTo>
                  <a:lnTo>
                    <a:pt x="50254" y="79877"/>
                  </a:lnTo>
                  <a:close/>
                  <a:moveTo>
                    <a:pt x="76059" y="68868"/>
                  </a:moveTo>
                  <a:lnTo>
                    <a:pt x="83988" y="79125"/>
                  </a:lnTo>
                  <a:lnTo>
                    <a:pt x="79287" y="84917"/>
                  </a:lnTo>
                  <a:cubicBezTo>
                    <a:pt x="79154" y="84814"/>
                    <a:pt x="78977" y="84755"/>
                    <a:pt x="78800" y="84755"/>
                  </a:cubicBezTo>
                  <a:cubicBezTo>
                    <a:pt x="78787" y="84754"/>
                    <a:pt x="78774" y="84754"/>
                    <a:pt x="78761" y="84754"/>
                  </a:cubicBezTo>
                  <a:cubicBezTo>
                    <a:pt x="78540" y="84754"/>
                    <a:pt x="78336" y="84868"/>
                    <a:pt x="78211" y="85035"/>
                  </a:cubicBezTo>
                  <a:lnTo>
                    <a:pt x="65316" y="76458"/>
                  </a:lnTo>
                  <a:lnTo>
                    <a:pt x="74394" y="69222"/>
                  </a:lnTo>
                  <a:lnTo>
                    <a:pt x="75293" y="68912"/>
                  </a:lnTo>
                  <a:cubicBezTo>
                    <a:pt x="75396" y="68957"/>
                    <a:pt x="75514" y="68986"/>
                    <a:pt x="75632" y="68986"/>
                  </a:cubicBezTo>
                  <a:cubicBezTo>
                    <a:pt x="75779" y="68986"/>
                    <a:pt x="75927" y="68942"/>
                    <a:pt x="76059" y="68868"/>
                  </a:cubicBezTo>
                  <a:close/>
                  <a:moveTo>
                    <a:pt x="4539" y="80968"/>
                  </a:moveTo>
                  <a:lnTo>
                    <a:pt x="5954" y="83414"/>
                  </a:lnTo>
                  <a:lnTo>
                    <a:pt x="1150" y="86332"/>
                  </a:lnTo>
                  <a:lnTo>
                    <a:pt x="1150" y="86332"/>
                  </a:lnTo>
                  <a:lnTo>
                    <a:pt x="4539" y="80968"/>
                  </a:lnTo>
                  <a:close/>
                  <a:moveTo>
                    <a:pt x="33601" y="67114"/>
                  </a:moveTo>
                  <a:cubicBezTo>
                    <a:pt x="33719" y="67380"/>
                    <a:pt x="33984" y="67527"/>
                    <a:pt x="34264" y="67527"/>
                  </a:cubicBezTo>
                  <a:cubicBezTo>
                    <a:pt x="34485" y="67527"/>
                    <a:pt x="34692" y="67439"/>
                    <a:pt x="34839" y="67277"/>
                  </a:cubicBezTo>
                  <a:lnTo>
                    <a:pt x="43239" y="74144"/>
                  </a:lnTo>
                  <a:lnTo>
                    <a:pt x="48618" y="79759"/>
                  </a:lnTo>
                  <a:cubicBezTo>
                    <a:pt x="48589" y="79951"/>
                    <a:pt x="48633" y="80142"/>
                    <a:pt x="48736" y="80319"/>
                  </a:cubicBezTo>
                  <a:lnTo>
                    <a:pt x="37595" y="86627"/>
                  </a:lnTo>
                  <a:cubicBezTo>
                    <a:pt x="37462" y="86376"/>
                    <a:pt x="37197" y="86229"/>
                    <a:pt x="36917" y="86229"/>
                  </a:cubicBezTo>
                  <a:cubicBezTo>
                    <a:pt x="36906" y="86228"/>
                    <a:pt x="36896" y="86228"/>
                    <a:pt x="36885" y="86228"/>
                  </a:cubicBezTo>
                  <a:cubicBezTo>
                    <a:pt x="36559" y="86228"/>
                    <a:pt x="36266" y="86446"/>
                    <a:pt x="36180" y="86774"/>
                  </a:cubicBezTo>
                  <a:lnTo>
                    <a:pt x="26822" y="83090"/>
                  </a:lnTo>
                  <a:lnTo>
                    <a:pt x="21973" y="74852"/>
                  </a:lnTo>
                  <a:cubicBezTo>
                    <a:pt x="22150" y="74630"/>
                    <a:pt x="22224" y="74336"/>
                    <a:pt x="22150" y="74056"/>
                  </a:cubicBezTo>
                  <a:lnTo>
                    <a:pt x="33601" y="67114"/>
                  </a:lnTo>
                  <a:close/>
                  <a:moveTo>
                    <a:pt x="84253" y="79435"/>
                  </a:moveTo>
                  <a:lnTo>
                    <a:pt x="87584" y="83753"/>
                  </a:lnTo>
                  <a:cubicBezTo>
                    <a:pt x="87481" y="83930"/>
                    <a:pt x="87437" y="84121"/>
                    <a:pt x="87466" y="84328"/>
                  </a:cubicBezTo>
                  <a:lnTo>
                    <a:pt x="83634" y="88660"/>
                  </a:lnTo>
                  <a:lnTo>
                    <a:pt x="79493" y="85905"/>
                  </a:lnTo>
                  <a:cubicBezTo>
                    <a:pt x="79582" y="85698"/>
                    <a:pt x="79596" y="85477"/>
                    <a:pt x="79523" y="85256"/>
                  </a:cubicBezTo>
                  <a:lnTo>
                    <a:pt x="84253" y="79435"/>
                  </a:lnTo>
                  <a:close/>
                  <a:moveTo>
                    <a:pt x="27161" y="83635"/>
                  </a:moveTo>
                  <a:lnTo>
                    <a:pt x="36165" y="87172"/>
                  </a:lnTo>
                  <a:cubicBezTo>
                    <a:pt x="36180" y="87246"/>
                    <a:pt x="36210" y="87305"/>
                    <a:pt x="36239" y="87378"/>
                  </a:cubicBezTo>
                  <a:lnTo>
                    <a:pt x="31111" y="90296"/>
                  </a:lnTo>
                  <a:lnTo>
                    <a:pt x="27161" y="83635"/>
                  </a:lnTo>
                  <a:close/>
                  <a:moveTo>
                    <a:pt x="49046" y="80555"/>
                  </a:moveTo>
                  <a:cubicBezTo>
                    <a:pt x="49149" y="80614"/>
                    <a:pt x="49267" y="80629"/>
                    <a:pt x="49385" y="80629"/>
                  </a:cubicBezTo>
                  <a:lnTo>
                    <a:pt x="49473" y="80629"/>
                  </a:lnTo>
                  <a:lnTo>
                    <a:pt x="53806" y="85138"/>
                  </a:lnTo>
                  <a:lnTo>
                    <a:pt x="46644" y="90856"/>
                  </a:lnTo>
                  <a:lnTo>
                    <a:pt x="37639" y="87319"/>
                  </a:lnTo>
                  <a:cubicBezTo>
                    <a:pt x="37669" y="87216"/>
                    <a:pt x="37683" y="87113"/>
                    <a:pt x="37683" y="87010"/>
                  </a:cubicBezTo>
                  <a:lnTo>
                    <a:pt x="49046" y="80555"/>
                  </a:lnTo>
                  <a:close/>
                  <a:moveTo>
                    <a:pt x="64992" y="76723"/>
                  </a:moveTo>
                  <a:lnTo>
                    <a:pt x="78049" y="85418"/>
                  </a:lnTo>
                  <a:cubicBezTo>
                    <a:pt x="78005" y="85683"/>
                    <a:pt x="78093" y="85963"/>
                    <a:pt x="78285" y="86155"/>
                  </a:cubicBezTo>
                  <a:lnTo>
                    <a:pt x="70415" y="95867"/>
                  </a:lnTo>
                  <a:lnTo>
                    <a:pt x="56090" y="84151"/>
                  </a:lnTo>
                  <a:cubicBezTo>
                    <a:pt x="56120" y="84033"/>
                    <a:pt x="56120" y="83930"/>
                    <a:pt x="56105" y="83812"/>
                  </a:cubicBezTo>
                  <a:lnTo>
                    <a:pt x="64992" y="76723"/>
                  </a:lnTo>
                  <a:close/>
                  <a:moveTo>
                    <a:pt x="55913" y="84519"/>
                  </a:moveTo>
                  <a:lnTo>
                    <a:pt x="70164" y="96176"/>
                  </a:lnTo>
                  <a:lnTo>
                    <a:pt x="68175" y="98623"/>
                  </a:lnTo>
                  <a:cubicBezTo>
                    <a:pt x="68062" y="98563"/>
                    <a:pt x="67937" y="98533"/>
                    <a:pt x="67813" y="98533"/>
                  </a:cubicBezTo>
                  <a:cubicBezTo>
                    <a:pt x="67661" y="98533"/>
                    <a:pt x="67509" y="98578"/>
                    <a:pt x="67379" y="98667"/>
                  </a:cubicBezTo>
                  <a:lnTo>
                    <a:pt x="54395" y="85182"/>
                  </a:lnTo>
                  <a:lnTo>
                    <a:pt x="55014" y="84681"/>
                  </a:lnTo>
                  <a:cubicBezTo>
                    <a:pt x="55118" y="84726"/>
                    <a:pt x="55235" y="84755"/>
                    <a:pt x="55353" y="84755"/>
                  </a:cubicBezTo>
                  <a:cubicBezTo>
                    <a:pt x="55560" y="84755"/>
                    <a:pt x="55766" y="84667"/>
                    <a:pt x="55913" y="84519"/>
                  </a:cubicBezTo>
                  <a:close/>
                  <a:moveTo>
                    <a:pt x="87628" y="84755"/>
                  </a:moveTo>
                  <a:cubicBezTo>
                    <a:pt x="87752" y="84921"/>
                    <a:pt x="87954" y="85022"/>
                    <a:pt x="88173" y="85022"/>
                  </a:cubicBezTo>
                  <a:cubicBezTo>
                    <a:pt x="88188" y="85022"/>
                    <a:pt x="88203" y="85021"/>
                    <a:pt x="88218" y="85020"/>
                  </a:cubicBezTo>
                  <a:cubicBezTo>
                    <a:pt x="88321" y="85020"/>
                    <a:pt x="88424" y="85006"/>
                    <a:pt x="88527" y="84961"/>
                  </a:cubicBezTo>
                  <a:lnTo>
                    <a:pt x="98932" y="98402"/>
                  </a:lnTo>
                  <a:cubicBezTo>
                    <a:pt x="98828" y="98461"/>
                    <a:pt x="98740" y="98564"/>
                    <a:pt x="98681" y="98667"/>
                  </a:cubicBezTo>
                  <a:lnTo>
                    <a:pt x="83973" y="88881"/>
                  </a:lnTo>
                  <a:lnTo>
                    <a:pt x="87628" y="84755"/>
                  </a:lnTo>
                  <a:close/>
                  <a:moveTo>
                    <a:pt x="37389" y="87658"/>
                  </a:moveTo>
                  <a:lnTo>
                    <a:pt x="46275" y="91166"/>
                  </a:lnTo>
                  <a:lnTo>
                    <a:pt x="36829" y="98697"/>
                  </a:lnTo>
                  <a:cubicBezTo>
                    <a:pt x="36681" y="98446"/>
                    <a:pt x="36416" y="98284"/>
                    <a:pt x="36121" y="98269"/>
                  </a:cubicBezTo>
                  <a:cubicBezTo>
                    <a:pt x="36033" y="98269"/>
                    <a:pt x="35944" y="98284"/>
                    <a:pt x="35856" y="98313"/>
                  </a:cubicBezTo>
                  <a:lnTo>
                    <a:pt x="31302" y="90635"/>
                  </a:lnTo>
                  <a:lnTo>
                    <a:pt x="36504" y="87688"/>
                  </a:lnTo>
                  <a:cubicBezTo>
                    <a:pt x="36636" y="87771"/>
                    <a:pt x="36781" y="87812"/>
                    <a:pt x="36925" y="87812"/>
                  </a:cubicBezTo>
                  <a:cubicBezTo>
                    <a:pt x="37087" y="87812"/>
                    <a:pt x="37248" y="87760"/>
                    <a:pt x="37389" y="87658"/>
                  </a:cubicBezTo>
                  <a:close/>
                  <a:moveTo>
                    <a:pt x="14546" y="78683"/>
                  </a:moveTo>
                  <a:lnTo>
                    <a:pt x="26557" y="83399"/>
                  </a:lnTo>
                  <a:lnTo>
                    <a:pt x="30757" y="90503"/>
                  </a:lnTo>
                  <a:lnTo>
                    <a:pt x="16049" y="98829"/>
                  </a:lnTo>
                  <a:cubicBezTo>
                    <a:pt x="15911" y="98650"/>
                    <a:pt x="15708" y="98548"/>
                    <a:pt x="15489" y="98548"/>
                  </a:cubicBezTo>
                  <a:cubicBezTo>
                    <a:pt x="15474" y="98548"/>
                    <a:pt x="15460" y="98548"/>
                    <a:pt x="15445" y="98549"/>
                  </a:cubicBezTo>
                  <a:cubicBezTo>
                    <a:pt x="15356" y="98549"/>
                    <a:pt x="15283" y="98564"/>
                    <a:pt x="15194" y="98593"/>
                  </a:cubicBezTo>
                  <a:lnTo>
                    <a:pt x="6499" y="83561"/>
                  </a:lnTo>
                  <a:lnTo>
                    <a:pt x="14546" y="78683"/>
                  </a:lnTo>
                  <a:close/>
                  <a:moveTo>
                    <a:pt x="79243" y="86214"/>
                  </a:moveTo>
                  <a:lnTo>
                    <a:pt x="83369" y="88955"/>
                  </a:lnTo>
                  <a:lnTo>
                    <a:pt x="74910" y="98564"/>
                  </a:lnTo>
                  <a:cubicBezTo>
                    <a:pt x="74836" y="98549"/>
                    <a:pt x="74762" y="98534"/>
                    <a:pt x="74703" y="98534"/>
                  </a:cubicBezTo>
                  <a:cubicBezTo>
                    <a:pt x="74453" y="98534"/>
                    <a:pt x="74217" y="98652"/>
                    <a:pt x="74070" y="98859"/>
                  </a:cubicBezTo>
                  <a:lnTo>
                    <a:pt x="70724" y="96117"/>
                  </a:lnTo>
                  <a:lnTo>
                    <a:pt x="78653" y="86332"/>
                  </a:lnTo>
                  <a:cubicBezTo>
                    <a:pt x="78712" y="86347"/>
                    <a:pt x="78756" y="86347"/>
                    <a:pt x="78800" y="86347"/>
                  </a:cubicBezTo>
                  <a:cubicBezTo>
                    <a:pt x="78963" y="86347"/>
                    <a:pt x="79125" y="86302"/>
                    <a:pt x="79243" y="86214"/>
                  </a:cubicBezTo>
                  <a:close/>
                  <a:moveTo>
                    <a:pt x="54086" y="85418"/>
                  </a:moveTo>
                  <a:lnTo>
                    <a:pt x="67025" y="98873"/>
                  </a:lnTo>
                  <a:lnTo>
                    <a:pt x="67025" y="98873"/>
                  </a:lnTo>
                  <a:lnTo>
                    <a:pt x="47071" y="91033"/>
                  </a:lnTo>
                  <a:lnTo>
                    <a:pt x="54086" y="85418"/>
                  </a:lnTo>
                  <a:close/>
                  <a:moveTo>
                    <a:pt x="0" y="1"/>
                  </a:moveTo>
                  <a:lnTo>
                    <a:pt x="0" y="841"/>
                  </a:lnTo>
                  <a:cubicBezTo>
                    <a:pt x="30" y="870"/>
                    <a:pt x="44" y="900"/>
                    <a:pt x="74" y="914"/>
                  </a:cubicBezTo>
                  <a:cubicBezTo>
                    <a:pt x="221" y="1047"/>
                    <a:pt x="413" y="1121"/>
                    <a:pt x="604" y="1121"/>
                  </a:cubicBezTo>
                  <a:lnTo>
                    <a:pt x="619" y="1121"/>
                  </a:lnTo>
                  <a:lnTo>
                    <a:pt x="11127" y="14679"/>
                  </a:lnTo>
                  <a:cubicBezTo>
                    <a:pt x="10876" y="15047"/>
                    <a:pt x="10950" y="15563"/>
                    <a:pt x="11304" y="15843"/>
                  </a:cubicBezTo>
                  <a:lnTo>
                    <a:pt x="295" y="28326"/>
                  </a:lnTo>
                  <a:cubicBezTo>
                    <a:pt x="236" y="28311"/>
                    <a:pt x="192" y="28311"/>
                    <a:pt x="147" y="28296"/>
                  </a:cubicBezTo>
                  <a:lnTo>
                    <a:pt x="15" y="28296"/>
                  </a:lnTo>
                  <a:lnTo>
                    <a:pt x="15" y="29873"/>
                  </a:lnTo>
                  <a:lnTo>
                    <a:pt x="74" y="29873"/>
                  </a:lnTo>
                  <a:cubicBezTo>
                    <a:pt x="236" y="29873"/>
                    <a:pt x="398" y="29829"/>
                    <a:pt x="531" y="29741"/>
                  </a:cubicBezTo>
                  <a:lnTo>
                    <a:pt x="4451" y="33838"/>
                  </a:lnTo>
                  <a:lnTo>
                    <a:pt x="855" y="38273"/>
                  </a:lnTo>
                  <a:cubicBezTo>
                    <a:pt x="707" y="38156"/>
                    <a:pt x="531" y="38097"/>
                    <a:pt x="339" y="38097"/>
                  </a:cubicBezTo>
                  <a:cubicBezTo>
                    <a:pt x="251" y="38097"/>
                    <a:pt x="162" y="38111"/>
                    <a:pt x="88" y="38141"/>
                  </a:cubicBezTo>
                  <a:lnTo>
                    <a:pt x="15" y="38170"/>
                  </a:lnTo>
                  <a:lnTo>
                    <a:pt x="15" y="39615"/>
                  </a:lnTo>
                  <a:cubicBezTo>
                    <a:pt x="30" y="39629"/>
                    <a:pt x="59" y="39644"/>
                    <a:pt x="74" y="39644"/>
                  </a:cubicBezTo>
                  <a:cubicBezTo>
                    <a:pt x="162" y="39674"/>
                    <a:pt x="251" y="39688"/>
                    <a:pt x="339" y="39688"/>
                  </a:cubicBezTo>
                  <a:cubicBezTo>
                    <a:pt x="457" y="39688"/>
                    <a:pt x="575" y="39659"/>
                    <a:pt x="693" y="39615"/>
                  </a:cubicBezTo>
                  <a:lnTo>
                    <a:pt x="6484" y="49415"/>
                  </a:lnTo>
                  <a:lnTo>
                    <a:pt x="413" y="55634"/>
                  </a:lnTo>
                  <a:cubicBezTo>
                    <a:pt x="354" y="55605"/>
                    <a:pt x="280" y="55605"/>
                    <a:pt x="206" y="55605"/>
                  </a:cubicBezTo>
                  <a:lnTo>
                    <a:pt x="74" y="55605"/>
                  </a:lnTo>
                  <a:cubicBezTo>
                    <a:pt x="59" y="55619"/>
                    <a:pt x="30" y="55619"/>
                    <a:pt x="15" y="55619"/>
                  </a:cubicBezTo>
                  <a:lnTo>
                    <a:pt x="15" y="57167"/>
                  </a:lnTo>
                  <a:cubicBezTo>
                    <a:pt x="30" y="57167"/>
                    <a:pt x="59" y="57181"/>
                    <a:pt x="74" y="57181"/>
                  </a:cubicBezTo>
                  <a:cubicBezTo>
                    <a:pt x="118" y="57181"/>
                    <a:pt x="162" y="57196"/>
                    <a:pt x="206" y="57196"/>
                  </a:cubicBezTo>
                  <a:cubicBezTo>
                    <a:pt x="486" y="57196"/>
                    <a:pt x="752" y="57049"/>
                    <a:pt x="884" y="56784"/>
                  </a:cubicBezTo>
                  <a:lnTo>
                    <a:pt x="12851" y="60203"/>
                  </a:lnTo>
                  <a:lnTo>
                    <a:pt x="14693" y="63327"/>
                  </a:lnTo>
                  <a:cubicBezTo>
                    <a:pt x="14413" y="63401"/>
                    <a:pt x="14207" y="63636"/>
                    <a:pt x="14163" y="63916"/>
                  </a:cubicBezTo>
                  <a:lnTo>
                    <a:pt x="604" y="72140"/>
                  </a:lnTo>
                  <a:cubicBezTo>
                    <a:pt x="486" y="72066"/>
                    <a:pt x="354" y="72037"/>
                    <a:pt x="206" y="72037"/>
                  </a:cubicBezTo>
                  <a:lnTo>
                    <a:pt x="74" y="72037"/>
                  </a:lnTo>
                  <a:cubicBezTo>
                    <a:pt x="59" y="72051"/>
                    <a:pt x="30" y="72051"/>
                    <a:pt x="15" y="72051"/>
                  </a:cubicBezTo>
                  <a:lnTo>
                    <a:pt x="15" y="73599"/>
                  </a:lnTo>
                  <a:cubicBezTo>
                    <a:pt x="30" y="73599"/>
                    <a:pt x="59" y="73614"/>
                    <a:pt x="74" y="73614"/>
                  </a:cubicBezTo>
                  <a:cubicBezTo>
                    <a:pt x="103" y="73614"/>
                    <a:pt x="133" y="73620"/>
                    <a:pt x="162" y="73620"/>
                  </a:cubicBezTo>
                  <a:cubicBezTo>
                    <a:pt x="177" y="73620"/>
                    <a:pt x="192" y="73618"/>
                    <a:pt x="206" y="73614"/>
                  </a:cubicBezTo>
                  <a:lnTo>
                    <a:pt x="280" y="73614"/>
                  </a:lnTo>
                  <a:lnTo>
                    <a:pt x="4318" y="80584"/>
                  </a:lnTo>
                  <a:lnTo>
                    <a:pt x="781" y="86185"/>
                  </a:lnTo>
                  <a:cubicBezTo>
                    <a:pt x="693" y="85890"/>
                    <a:pt x="413" y="85698"/>
                    <a:pt x="118" y="85698"/>
                  </a:cubicBezTo>
                  <a:lnTo>
                    <a:pt x="15" y="85698"/>
                  </a:lnTo>
                  <a:lnTo>
                    <a:pt x="15" y="87275"/>
                  </a:lnTo>
                  <a:lnTo>
                    <a:pt x="74" y="87275"/>
                  </a:lnTo>
                  <a:cubicBezTo>
                    <a:pt x="236" y="87275"/>
                    <a:pt x="398" y="87216"/>
                    <a:pt x="531" y="87128"/>
                  </a:cubicBezTo>
                  <a:cubicBezTo>
                    <a:pt x="560" y="87128"/>
                    <a:pt x="604" y="87128"/>
                    <a:pt x="634" y="87098"/>
                  </a:cubicBezTo>
                  <a:lnTo>
                    <a:pt x="6160" y="83753"/>
                  </a:lnTo>
                  <a:lnTo>
                    <a:pt x="14870" y="98785"/>
                  </a:lnTo>
                  <a:cubicBezTo>
                    <a:pt x="14737" y="98962"/>
                    <a:pt x="14664" y="99183"/>
                    <a:pt x="14693" y="99404"/>
                  </a:cubicBezTo>
                  <a:lnTo>
                    <a:pt x="16211" y="99404"/>
                  </a:lnTo>
                  <a:cubicBezTo>
                    <a:pt x="16226" y="99330"/>
                    <a:pt x="16226" y="99271"/>
                    <a:pt x="16211" y="99198"/>
                  </a:cubicBezTo>
                  <a:lnTo>
                    <a:pt x="30978" y="90827"/>
                  </a:lnTo>
                  <a:lnTo>
                    <a:pt x="35546" y="98564"/>
                  </a:lnTo>
                  <a:cubicBezTo>
                    <a:pt x="35414" y="98711"/>
                    <a:pt x="35340" y="98888"/>
                    <a:pt x="35340" y="99080"/>
                  </a:cubicBezTo>
                  <a:lnTo>
                    <a:pt x="35340" y="99212"/>
                  </a:lnTo>
                  <a:cubicBezTo>
                    <a:pt x="35340" y="99271"/>
                    <a:pt x="35355" y="99345"/>
                    <a:pt x="35370" y="99404"/>
                  </a:cubicBezTo>
                  <a:lnTo>
                    <a:pt x="36902" y="99404"/>
                  </a:lnTo>
                  <a:cubicBezTo>
                    <a:pt x="36917" y="99345"/>
                    <a:pt x="36932" y="99271"/>
                    <a:pt x="36932" y="99212"/>
                  </a:cubicBezTo>
                  <a:lnTo>
                    <a:pt x="36932" y="99139"/>
                  </a:lnTo>
                  <a:lnTo>
                    <a:pt x="46717" y="91328"/>
                  </a:lnTo>
                  <a:lnTo>
                    <a:pt x="67055" y="99315"/>
                  </a:lnTo>
                  <a:lnTo>
                    <a:pt x="67055" y="99404"/>
                  </a:lnTo>
                  <a:lnTo>
                    <a:pt x="68573" y="99404"/>
                  </a:lnTo>
                  <a:cubicBezTo>
                    <a:pt x="68587" y="99242"/>
                    <a:pt x="68558" y="99065"/>
                    <a:pt x="68470" y="98918"/>
                  </a:cubicBezTo>
                  <a:lnTo>
                    <a:pt x="70489" y="96427"/>
                  </a:lnTo>
                  <a:lnTo>
                    <a:pt x="73937" y="99257"/>
                  </a:lnTo>
                  <a:cubicBezTo>
                    <a:pt x="73937" y="99301"/>
                    <a:pt x="73937" y="99360"/>
                    <a:pt x="73937" y="99404"/>
                  </a:cubicBezTo>
                  <a:lnTo>
                    <a:pt x="75470" y="99404"/>
                  </a:lnTo>
                  <a:cubicBezTo>
                    <a:pt x="75485" y="99183"/>
                    <a:pt x="75411" y="98947"/>
                    <a:pt x="75263" y="98770"/>
                  </a:cubicBezTo>
                  <a:lnTo>
                    <a:pt x="83708" y="89191"/>
                  </a:lnTo>
                  <a:lnTo>
                    <a:pt x="98593" y="99094"/>
                  </a:lnTo>
                  <a:cubicBezTo>
                    <a:pt x="98593" y="99212"/>
                    <a:pt x="98622" y="99315"/>
                    <a:pt x="98652" y="99419"/>
                  </a:cubicBezTo>
                  <a:lnTo>
                    <a:pt x="99433" y="99419"/>
                  </a:lnTo>
                  <a:lnTo>
                    <a:pt x="99433" y="98299"/>
                  </a:lnTo>
                  <a:lnTo>
                    <a:pt x="99344" y="98299"/>
                  </a:lnTo>
                  <a:lnTo>
                    <a:pt x="88837" y="84740"/>
                  </a:lnTo>
                  <a:cubicBezTo>
                    <a:pt x="89087" y="84372"/>
                    <a:pt x="89013" y="83856"/>
                    <a:pt x="88674" y="83576"/>
                  </a:cubicBezTo>
                  <a:lnTo>
                    <a:pt x="99418" y="71388"/>
                  </a:lnTo>
                  <a:lnTo>
                    <a:pt x="99418" y="69635"/>
                  </a:lnTo>
                  <a:lnTo>
                    <a:pt x="95513" y="65552"/>
                  </a:lnTo>
                  <a:lnTo>
                    <a:pt x="99108" y="61116"/>
                  </a:lnTo>
                  <a:cubicBezTo>
                    <a:pt x="99197" y="61190"/>
                    <a:pt x="99300" y="61249"/>
                    <a:pt x="99418" y="61278"/>
                  </a:cubicBezTo>
                  <a:lnTo>
                    <a:pt x="99418" y="59731"/>
                  </a:lnTo>
                  <a:cubicBezTo>
                    <a:pt x="99374" y="59746"/>
                    <a:pt x="99330" y="59760"/>
                    <a:pt x="99285" y="59775"/>
                  </a:cubicBezTo>
                  <a:lnTo>
                    <a:pt x="93479" y="49975"/>
                  </a:lnTo>
                  <a:lnTo>
                    <a:pt x="99418" y="43903"/>
                  </a:lnTo>
                  <a:lnTo>
                    <a:pt x="99418" y="42282"/>
                  </a:lnTo>
                  <a:cubicBezTo>
                    <a:pt x="99271" y="42341"/>
                    <a:pt x="99153" y="42459"/>
                    <a:pt x="99079" y="42606"/>
                  </a:cubicBezTo>
                  <a:lnTo>
                    <a:pt x="87112" y="39202"/>
                  </a:lnTo>
                  <a:lnTo>
                    <a:pt x="85270" y="36078"/>
                  </a:lnTo>
                  <a:cubicBezTo>
                    <a:pt x="85535" y="36004"/>
                    <a:pt x="85742" y="35768"/>
                    <a:pt x="85786" y="35488"/>
                  </a:cubicBezTo>
                  <a:lnTo>
                    <a:pt x="99344" y="27265"/>
                  </a:lnTo>
                  <a:cubicBezTo>
                    <a:pt x="99374" y="27265"/>
                    <a:pt x="99388" y="27279"/>
                    <a:pt x="99418" y="27294"/>
                  </a:cubicBezTo>
                  <a:lnTo>
                    <a:pt x="99418" y="25349"/>
                  </a:lnTo>
                  <a:lnTo>
                    <a:pt x="95645" y="18820"/>
                  </a:lnTo>
                  <a:lnTo>
                    <a:pt x="99167" y="13220"/>
                  </a:lnTo>
                  <a:cubicBezTo>
                    <a:pt x="99212" y="13367"/>
                    <a:pt x="99300" y="13485"/>
                    <a:pt x="99418" y="13574"/>
                  </a:cubicBezTo>
                  <a:lnTo>
                    <a:pt x="99418" y="12262"/>
                  </a:lnTo>
                  <a:cubicBezTo>
                    <a:pt x="99388" y="12262"/>
                    <a:pt x="99344" y="12277"/>
                    <a:pt x="99315" y="12292"/>
                  </a:cubicBezTo>
                  <a:lnTo>
                    <a:pt x="93788" y="15637"/>
                  </a:lnTo>
                  <a:lnTo>
                    <a:pt x="85093" y="605"/>
                  </a:lnTo>
                  <a:cubicBezTo>
                    <a:pt x="85226" y="428"/>
                    <a:pt x="85285" y="207"/>
                    <a:pt x="85270" y="1"/>
                  </a:cubicBezTo>
                  <a:lnTo>
                    <a:pt x="83737" y="1"/>
                  </a:lnTo>
                  <a:cubicBezTo>
                    <a:pt x="83737" y="60"/>
                    <a:pt x="83737" y="133"/>
                    <a:pt x="83737" y="192"/>
                  </a:cubicBezTo>
                  <a:lnTo>
                    <a:pt x="68985" y="8563"/>
                  </a:lnTo>
                  <a:lnTo>
                    <a:pt x="64417" y="841"/>
                  </a:lnTo>
                  <a:cubicBezTo>
                    <a:pt x="64549" y="693"/>
                    <a:pt x="64608" y="516"/>
                    <a:pt x="64623" y="325"/>
                  </a:cubicBezTo>
                  <a:lnTo>
                    <a:pt x="64623" y="192"/>
                  </a:lnTo>
                  <a:cubicBezTo>
                    <a:pt x="64623" y="133"/>
                    <a:pt x="64608" y="60"/>
                    <a:pt x="64594" y="1"/>
                  </a:cubicBezTo>
                  <a:lnTo>
                    <a:pt x="63061" y="1"/>
                  </a:lnTo>
                  <a:cubicBezTo>
                    <a:pt x="63046" y="60"/>
                    <a:pt x="63032" y="133"/>
                    <a:pt x="63032" y="192"/>
                  </a:cubicBezTo>
                  <a:lnTo>
                    <a:pt x="63032" y="266"/>
                  </a:lnTo>
                  <a:lnTo>
                    <a:pt x="53246" y="8077"/>
                  </a:lnTo>
                  <a:lnTo>
                    <a:pt x="32923" y="89"/>
                  </a:lnTo>
                  <a:cubicBezTo>
                    <a:pt x="32923" y="60"/>
                    <a:pt x="32923" y="30"/>
                    <a:pt x="32923" y="1"/>
                  </a:cubicBezTo>
                  <a:lnTo>
                    <a:pt x="31391" y="1"/>
                  </a:lnTo>
                  <a:cubicBezTo>
                    <a:pt x="31376" y="163"/>
                    <a:pt x="31405" y="340"/>
                    <a:pt x="31494" y="487"/>
                  </a:cubicBezTo>
                  <a:lnTo>
                    <a:pt x="29475" y="2978"/>
                  </a:lnTo>
                  <a:lnTo>
                    <a:pt x="26026" y="148"/>
                  </a:lnTo>
                  <a:cubicBezTo>
                    <a:pt x="26026" y="89"/>
                    <a:pt x="26026" y="45"/>
                    <a:pt x="26026" y="1"/>
                  </a:cubicBezTo>
                  <a:lnTo>
                    <a:pt x="24493" y="1"/>
                  </a:lnTo>
                  <a:cubicBezTo>
                    <a:pt x="24479" y="222"/>
                    <a:pt x="24552" y="458"/>
                    <a:pt x="24700" y="620"/>
                  </a:cubicBezTo>
                  <a:lnTo>
                    <a:pt x="16255" y="10214"/>
                  </a:lnTo>
                  <a:lnTo>
                    <a:pt x="1371" y="310"/>
                  </a:lnTo>
                  <a:cubicBezTo>
                    <a:pt x="1371" y="207"/>
                    <a:pt x="1341" y="89"/>
                    <a:pt x="1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 name="Google Shape;111;p14"/>
          <p:cNvSpPr/>
          <p:nvPr/>
        </p:nvSpPr>
        <p:spPr>
          <a:xfrm>
            <a:off x="0" y="0"/>
            <a:ext cx="9144000" cy="4418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2" name="Google Shape;112;p14"/>
          <p:cNvCxnSpPr/>
          <p:nvPr/>
        </p:nvCxnSpPr>
        <p:spPr>
          <a:xfrm>
            <a:off x="0" y="4418675"/>
            <a:ext cx="9144000" cy="0"/>
          </a:xfrm>
          <a:prstGeom prst="straightConnector1">
            <a:avLst/>
          </a:prstGeom>
          <a:noFill/>
          <a:ln w="9525" cap="flat" cmpd="sng">
            <a:solidFill>
              <a:schemeClr val="dk2"/>
            </a:solidFill>
            <a:prstDash val="solid"/>
            <a:round/>
            <a:headEnd type="none" w="med" len="med"/>
            <a:tailEnd type="none" w="med" len="med"/>
          </a:ln>
        </p:spPr>
      </p:cxnSp>
      <p:sp>
        <p:nvSpPr>
          <p:cNvPr id="113" name="Google Shape;113;p14"/>
          <p:cNvSpPr txBox="1">
            <a:spLocks noGrp="1"/>
          </p:cNvSpPr>
          <p:nvPr>
            <p:ph type="title" hasCustomPrompt="1"/>
          </p:nvPr>
        </p:nvSpPr>
        <p:spPr>
          <a:xfrm>
            <a:off x="895456" y="2431525"/>
            <a:ext cx="2114100" cy="52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4800" b="1">
                <a:solidFill>
                  <a:schemeClr val="accent3"/>
                </a:solidFill>
              </a:defRPr>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114" name="Google Shape;114;p14"/>
          <p:cNvSpPr txBox="1">
            <a:spLocks noGrp="1"/>
          </p:cNvSpPr>
          <p:nvPr>
            <p:ph type="subTitle" idx="1"/>
          </p:nvPr>
        </p:nvSpPr>
        <p:spPr>
          <a:xfrm>
            <a:off x="895456" y="3041675"/>
            <a:ext cx="2114100" cy="46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sz="1600"/>
            </a:lvl2pPr>
            <a:lvl3pPr lvl="2" algn="ctr" rtl="0">
              <a:spcBef>
                <a:spcPts val="1600"/>
              </a:spcBef>
              <a:spcAft>
                <a:spcPts val="0"/>
              </a:spcAft>
              <a:buSzPts val="1600"/>
              <a:buNone/>
              <a:defRPr sz="1600"/>
            </a:lvl3pPr>
            <a:lvl4pPr lvl="3" algn="ctr" rtl="0">
              <a:spcBef>
                <a:spcPts val="1600"/>
              </a:spcBef>
              <a:spcAft>
                <a:spcPts val="0"/>
              </a:spcAft>
              <a:buSzPts val="1600"/>
              <a:buNone/>
              <a:defRPr sz="1600"/>
            </a:lvl4pPr>
            <a:lvl5pPr lvl="4" algn="ctr" rtl="0">
              <a:spcBef>
                <a:spcPts val="1600"/>
              </a:spcBef>
              <a:spcAft>
                <a:spcPts val="0"/>
              </a:spcAft>
              <a:buSzPts val="1600"/>
              <a:buNone/>
              <a:defRPr sz="1600"/>
            </a:lvl5pPr>
            <a:lvl6pPr lvl="5" algn="ctr" rtl="0">
              <a:spcBef>
                <a:spcPts val="1600"/>
              </a:spcBef>
              <a:spcAft>
                <a:spcPts val="0"/>
              </a:spcAft>
              <a:buSzPts val="1600"/>
              <a:buNone/>
              <a:defRPr sz="1600"/>
            </a:lvl6pPr>
            <a:lvl7pPr lvl="6" algn="ctr" rtl="0">
              <a:spcBef>
                <a:spcPts val="1600"/>
              </a:spcBef>
              <a:spcAft>
                <a:spcPts val="0"/>
              </a:spcAft>
              <a:buSzPts val="1600"/>
              <a:buNone/>
              <a:defRPr sz="1600"/>
            </a:lvl7pPr>
            <a:lvl8pPr lvl="7" algn="ctr" rtl="0">
              <a:spcBef>
                <a:spcPts val="1600"/>
              </a:spcBef>
              <a:spcAft>
                <a:spcPts val="0"/>
              </a:spcAft>
              <a:buSzPts val="1600"/>
              <a:buNone/>
              <a:defRPr sz="1600"/>
            </a:lvl8pPr>
            <a:lvl9pPr lvl="8" algn="ctr" rtl="0">
              <a:spcBef>
                <a:spcPts val="1600"/>
              </a:spcBef>
              <a:spcAft>
                <a:spcPts val="1600"/>
              </a:spcAft>
              <a:buSzPts val="1600"/>
              <a:buNone/>
              <a:defRPr sz="1600"/>
            </a:lvl9pPr>
          </a:lstStyle>
          <a:p>
            <a:endParaRPr/>
          </a:p>
        </p:txBody>
      </p:sp>
      <p:sp>
        <p:nvSpPr>
          <p:cNvPr id="115" name="Google Shape;115;p14"/>
          <p:cNvSpPr txBox="1">
            <a:spLocks noGrp="1"/>
          </p:cNvSpPr>
          <p:nvPr>
            <p:ph type="title" idx="2" hasCustomPrompt="1"/>
          </p:nvPr>
        </p:nvSpPr>
        <p:spPr>
          <a:xfrm>
            <a:off x="6134431" y="2431525"/>
            <a:ext cx="2114100" cy="52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4800" b="1">
                <a:solidFill>
                  <a:schemeClr val="accent1"/>
                </a:solidFill>
              </a:defRPr>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116" name="Google Shape;116;p14"/>
          <p:cNvSpPr txBox="1">
            <a:spLocks noGrp="1"/>
          </p:cNvSpPr>
          <p:nvPr>
            <p:ph type="subTitle" idx="3"/>
          </p:nvPr>
        </p:nvSpPr>
        <p:spPr>
          <a:xfrm>
            <a:off x="6134431" y="3041675"/>
            <a:ext cx="2114100" cy="46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sz="1600"/>
            </a:lvl2pPr>
            <a:lvl3pPr lvl="2" algn="ctr" rtl="0">
              <a:spcBef>
                <a:spcPts val="1600"/>
              </a:spcBef>
              <a:spcAft>
                <a:spcPts val="0"/>
              </a:spcAft>
              <a:buSzPts val="1600"/>
              <a:buNone/>
              <a:defRPr sz="1600"/>
            </a:lvl3pPr>
            <a:lvl4pPr lvl="3" algn="ctr" rtl="0">
              <a:spcBef>
                <a:spcPts val="1600"/>
              </a:spcBef>
              <a:spcAft>
                <a:spcPts val="0"/>
              </a:spcAft>
              <a:buSzPts val="1600"/>
              <a:buNone/>
              <a:defRPr sz="1600"/>
            </a:lvl4pPr>
            <a:lvl5pPr lvl="4" algn="ctr" rtl="0">
              <a:spcBef>
                <a:spcPts val="1600"/>
              </a:spcBef>
              <a:spcAft>
                <a:spcPts val="0"/>
              </a:spcAft>
              <a:buSzPts val="1600"/>
              <a:buNone/>
              <a:defRPr sz="1600"/>
            </a:lvl5pPr>
            <a:lvl6pPr lvl="5" algn="ctr" rtl="0">
              <a:spcBef>
                <a:spcPts val="1600"/>
              </a:spcBef>
              <a:spcAft>
                <a:spcPts val="0"/>
              </a:spcAft>
              <a:buSzPts val="1600"/>
              <a:buNone/>
              <a:defRPr sz="1600"/>
            </a:lvl6pPr>
            <a:lvl7pPr lvl="6" algn="ctr" rtl="0">
              <a:spcBef>
                <a:spcPts val="1600"/>
              </a:spcBef>
              <a:spcAft>
                <a:spcPts val="0"/>
              </a:spcAft>
              <a:buSzPts val="1600"/>
              <a:buNone/>
              <a:defRPr sz="1600"/>
            </a:lvl7pPr>
            <a:lvl8pPr lvl="7" algn="ctr" rtl="0">
              <a:spcBef>
                <a:spcPts val="1600"/>
              </a:spcBef>
              <a:spcAft>
                <a:spcPts val="0"/>
              </a:spcAft>
              <a:buSzPts val="1600"/>
              <a:buNone/>
              <a:defRPr sz="1600"/>
            </a:lvl8pPr>
            <a:lvl9pPr lvl="8" algn="ctr" rtl="0">
              <a:spcBef>
                <a:spcPts val="1600"/>
              </a:spcBef>
              <a:spcAft>
                <a:spcPts val="1600"/>
              </a:spcAft>
              <a:buSzPts val="1600"/>
              <a:buNone/>
              <a:defRPr sz="1600"/>
            </a:lvl9pPr>
          </a:lstStyle>
          <a:p>
            <a:endParaRPr/>
          </a:p>
        </p:txBody>
      </p:sp>
      <p:sp>
        <p:nvSpPr>
          <p:cNvPr id="117" name="Google Shape;117;p14"/>
          <p:cNvSpPr txBox="1">
            <a:spLocks noGrp="1"/>
          </p:cNvSpPr>
          <p:nvPr>
            <p:ph type="title" idx="4"/>
          </p:nvPr>
        </p:nvSpPr>
        <p:spPr>
          <a:xfrm>
            <a:off x="713225" y="539500"/>
            <a:ext cx="7717500" cy="612900"/>
          </a:xfrm>
          <a:prstGeom prst="rect">
            <a:avLst/>
          </a:prstGeom>
        </p:spPr>
        <p:txBody>
          <a:bodyPr spcFirstLastPara="1" wrap="square" lIns="91425" tIns="0"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13472034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blipFill>
          <a:blip r:embed="rId2">
            <a:alphaModFix/>
          </a:blip>
          <a:stretch>
            <a:fillRect/>
          </a:stretch>
        </a:blipFill>
        <a:effectLst/>
      </p:bgPr>
    </p:bg>
    <p:spTree>
      <p:nvGrpSpPr>
        <p:cNvPr id="1" name="Shape 126"/>
        <p:cNvGrpSpPr/>
        <p:nvPr/>
      </p:nvGrpSpPr>
      <p:grpSpPr>
        <a:xfrm>
          <a:off x="0" y="0"/>
          <a:ext cx="0" cy="0"/>
          <a:chOff x="0" y="0"/>
          <a:chExt cx="0" cy="0"/>
        </a:xfrm>
      </p:grpSpPr>
      <p:grpSp>
        <p:nvGrpSpPr>
          <p:cNvPr id="127" name="Google Shape;127;p16"/>
          <p:cNvGrpSpPr/>
          <p:nvPr/>
        </p:nvGrpSpPr>
        <p:grpSpPr>
          <a:xfrm rot="10800000" flipH="1">
            <a:off x="-1" y="45"/>
            <a:ext cx="9143999" cy="5143442"/>
            <a:chOff x="1599575" y="2987725"/>
            <a:chExt cx="4328725" cy="2485475"/>
          </a:xfrm>
        </p:grpSpPr>
        <p:sp>
          <p:nvSpPr>
            <p:cNvPr id="128" name="Google Shape;128;p16"/>
            <p:cNvSpPr/>
            <p:nvPr/>
          </p:nvSpPr>
          <p:spPr>
            <a:xfrm>
              <a:off x="1599575" y="2987725"/>
              <a:ext cx="1846600" cy="2485475"/>
            </a:xfrm>
            <a:custGeom>
              <a:avLst/>
              <a:gdLst/>
              <a:ahLst/>
              <a:cxnLst/>
              <a:rect l="l" t="t" r="r" b="b"/>
              <a:pathLst>
                <a:path w="73864" h="99419" extrusionOk="0">
                  <a:moveTo>
                    <a:pt x="10729" y="693"/>
                  </a:moveTo>
                  <a:lnTo>
                    <a:pt x="20190" y="8254"/>
                  </a:lnTo>
                  <a:lnTo>
                    <a:pt x="11304" y="11746"/>
                  </a:lnTo>
                  <a:cubicBezTo>
                    <a:pt x="11184" y="11654"/>
                    <a:pt x="11042" y="11597"/>
                    <a:pt x="10886" y="11597"/>
                  </a:cubicBezTo>
                  <a:cubicBezTo>
                    <a:pt x="10868" y="11597"/>
                    <a:pt x="10850" y="11597"/>
                    <a:pt x="10832" y="11599"/>
                  </a:cubicBezTo>
                  <a:cubicBezTo>
                    <a:pt x="10813" y="11597"/>
                    <a:pt x="10794" y="11596"/>
                    <a:pt x="10776" y="11596"/>
                  </a:cubicBezTo>
                  <a:cubicBezTo>
                    <a:pt x="10648" y="11596"/>
                    <a:pt x="10522" y="11640"/>
                    <a:pt x="10419" y="11717"/>
                  </a:cubicBezTo>
                  <a:lnTo>
                    <a:pt x="5217" y="8769"/>
                  </a:lnTo>
                  <a:lnTo>
                    <a:pt x="9771" y="1076"/>
                  </a:lnTo>
                  <a:cubicBezTo>
                    <a:pt x="9845" y="1106"/>
                    <a:pt x="9948" y="1121"/>
                    <a:pt x="10036" y="1121"/>
                  </a:cubicBezTo>
                  <a:cubicBezTo>
                    <a:pt x="10331" y="1106"/>
                    <a:pt x="10596" y="944"/>
                    <a:pt x="10729" y="693"/>
                  </a:cubicBezTo>
                  <a:close/>
                  <a:moveTo>
                    <a:pt x="47985" y="546"/>
                  </a:moveTo>
                  <a:cubicBezTo>
                    <a:pt x="48124" y="741"/>
                    <a:pt x="48342" y="857"/>
                    <a:pt x="48576" y="857"/>
                  </a:cubicBezTo>
                  <a:cubicBezTo>
                    <a:pt x="48590" y="857"/>
                    <a:pt x="48604" y="856"/>
                    <a:pt x="48618" y="855"/>
                  </a:cubicBezTo>
                  <a:cubicBezTo>
                    <a:pt x="48677" y="855"/>
                    <a:pt x="48751" y="855"/>
                    <a:pt x="48810" y="826"/>
                  </a:cubicBezTo>
                  <a:lnTo>
                    <a:pt x="57284" y="10435"/>
                  </a:lnTo>
                  <a:lnTo>
                    <a:pt x="53157" y="13191"/>
                  </a:lnTo>
                  <a:cubicBezTo>
                    <a:pt x="53052" y="13111"/>
                    <a:pt x="52910" y="13056"/>
                    <a:pt x="52776" y="13056"/>
                  </a:cubicBezTo>
                  <a:cubicBezTo>
                    <a:pt x="52761" y="13056"/>
                    <a:pt x="52745" y="13056"/>
                    <a:pt x="52730" y="13058"/>
                  </a:cubicBezTo>
                  <a:cubicBezTo>
                    <a:pt x="52671" y="13058"/>
                    <a:pt x="52627" y="13058"/>
                    <a:pt x="52583" y="13073"/>
                  </a:cubicBezTo>
                  <a:lnTo>
                    <a:pt x="44639" y="3287"/>
                  </a:lnTo>
                  <a:lnTo>
                    <a:pt x="47985" y="546"/>
                  </a:lnTo>
                  <a:close/>
                  <a:moveTo>
                    <a:pt x="40940" y="516"/>
                  </a:moveTo>
                  <a:lnTo>
                    <a:pt x="28001" y="13972"/>
                  </a:lnTo>
                  <a:lnTo>
                    <a:pt x="20986" y="8371"/>
                  </a:lnTo>
                  <a:lnTo>
                    <a:pt x="40940" y="516"/>
                  </a:lnTo>
                  <a:close/>
                  <a:moveTo>
                    <a:pt x="72596" y="738"/>
                  </a:moveTo>
                  <a:cubicBezTo>
                    <a:pt x="72655" y="841"/>
                    <a:pt x="72729" y="929"/>
                    <a:pt x="72832" y="1003"/>
                  </a:cubicBezTo>
                  <a:lnTo>
                    <a:pt x="62427" y="14428"/>
                  </a:lnTo>
                  <a:cubicBezTo>
                    <a:pt x="62339" y="14384"/>
                    <a:pt x="62236" y="14370"/>
                    <a:pt x="62133" y="14370"/>
                  </a:cubicBezTo>
                  <a:cubicBezTo>
                    <a:pt x="61897" y="14370"/>
                    <a:pt x="61676" y="14473"/>
                    <a:pt x="61528" y="14650"/>
                  </a:cubicBezTo>
                  <a:lnTo>
                    <a:pt x="57888" y="10508"/>
                  </a:lnTo>
                  <a:lnTo>
                    <a:pt x="72596" y="738"/>
                  </a:lnTo>
                  <a:close/>
                  <a:moveTo>
                    <a:pt x="41279" y="738"/>
                  </a:moveTo>
                  <a:cubicBezTo>
                    <a:pt x="41412" y="811"/>
                    <a:pt x="41559" y="855"/>
                    <a:pt x="41721" y="855"/>
                  </a:cubicBezTo>
                  <a:cubicBezTo>
                    <a:pt x="41839" y="855"/>
                    <a:pt x="41972" y="826"/>
                    <a:pt x="42090" y="767"/>
                  </a:cubicBezTo>
                  <a:lnTo>
                    <a:pt x="44079" y="3228"/>
                  </a:lnTo>
                  <a:lnTo>
                    <a:pt x="29828" y="14885"/>
                  </a:lnTo>
                  <a:cubicBezTo>
                    <a:pt x="29681" y="14723"/>
                    <a:pt x="29475" y="14635"/>
                    <a:pt x="29254" y="14635"/>
                  </a:cubicBezTo>
                  <a:cubicBezTo>
                    <a:pt x="29136" y="14635"/>
                    <a:pt x="29033" y="14664"/>
                    <a:pt x="28929" y="14709"/>
                  </a:cubicBezTo>
                  <a:lnTo>
                    <a:pt x="28310" y="14222"/>
                  </a:lnTo>
                  <a:lnTo>
                    <a:pt x="41279" y="738"/>
                  </a:lnTo>
                  <a:close/>
                  <a:moveTo>
                    <a:pt x="5011" y="9108"/>
                  </a:moveTo>
                  <a:lnTo>
                    <a:pt x="10154" y="12012"/>
                  </a:lnTo>
                  <a:cubicBezTo>
                    <a:pt x="10125" y="12085"/>
                    <a:pt x="10095" y="12144"/>
                    <a:pt x="10080" y="12218"/>
                  </a:cubicBezTo>
                  <a:lnTo>
                    <a:pt x="1076" y="15770"/>
                  </a:lnTo>
                  <a:lnTo>
                    <a:pt x="5011" y="9108"/>
                  </a:lnTo>
                  <a:close/>
                  <a:moveTo>
                    <a:pt x="20544" y="8534"/>
                  </a:moveTo>
                  <a:lnTo>
                    <a:pt x="27721" y="14252"/>
                  </a:lnTo>
                  <a:lnTo>
                    <a:pt x="23403" y="18761"/>
                  </a:lnTo>
                  <a:cubicBezTo>
                    <a:pt x="23359" y="18761"/>
                    <a:pt x="23329" y="18747"/>
                    <a:pt x="23300" y="18747"/>
                  </a:cubicBezTo>
                  <a:cubicBezTo>
                    <a:pt x="23182" y="18747"/>
                    <a:pt x="23064" y="18776"/>
                    <a:pt x="22961" y="18820"/>
                  </a:cubicBezTo>
                  <a:lnTo>
                    <a:pt x="11598" y="12380"/>
                  </a:lnTo>
                  <a:cubicBezTo>
                    <a:pt x="11598" y="12277"/>
                    <a:pt x="11584" y="12174"/>
                    <a:pt x="11539" y="12071"/>
                  </a:cubicBezTo>
                  <a:lnTo>
                    <a:pt x="20544" y="8534"/>
                  </a:lnTo>
                  <a:close/>
                  <a:moveTo>
                    <a:pt x="28030" y="14502"/>
                  </a:moveTo>
                  <a:lnTo>
                    <a:pt x="28620" y="14974"/>
                  </a:lnTo>
                  <a:cubicBezTo>
                    <a:pt x="28458" y="15239"/>
                    <a:pt x="28443" y="15593"/>
                    <a:pt x="28605" y="15873"/>
                  </a:cubicBezTo>
                  <a:lnTo>
                    <a:pt x="24169" y="19513"/>
                  </a:lnTo>
                  <a:lnTo>
                    <a:pt x="24051" y="19454"/>
                  </a:lnTo>
                  <a:cubicBezTo>
                    <a:pt x="24037" y="19248"/>
                    <a:pt x="23933" y="19056"/>
                    <a:pt x="23786" y="18923"/>
                  </a:cubicBezTo>
                  <a:lnTo>
                    <a:pt x="28030" y="14502"/>
                  </a:lnTo>
                  <a:close/>
                  <a:moveTo>
                    <a:pt x="57549" y="10729"/>
                  </a:moveTo>
                  <a:lnTo>
                    <a:pt x="61366" y="15062"/>
                  </a:lnTo>
                  <a:cubicBezTo>
                    <a:pt x="61351" y="15269"/>
                    <a:pt x="61396" y="15475"/>
                    <a:pt x="61499" y="15637"/>
                  </a:cubicBezTo>
                  <a:lnTo>
                    <a:pt x="58153" y="19955"/>
                  </a:lnTo>
                  <a:lnTo>
                    <a:pt x="53437" y="14134"/>
                  </a:lnTo>
                  <a:cubicBezTo>
                    <a:pt x="53511" y="13927"/>
                    <a:pt x="53496" y="13692"/>
                    <a:pt x="53408" y="13485"/>
                  </a:cubicBezTo>
                  <a:lnTo>
                    <a:pt x="57549" y="10729"/>
                  </a:lnTo>
                  <a:close/>
                  <a:moveTo>
                    <a:pt x="44330" y="3538"/>
                  </a:moveTo>
                  <a:lnTo>
                    <a:pt x="52200" y="13250"/>
                  </a:lnTo>
                  <a:cubicBezTo>
                    <a:pt x="52008" y="13441"/>
                    <a:pt x="51920" y="13706"/>
                    <a:pt x="51964" y="13986"/>
                  </a:cubicBezTo>
                  <a:lnTo>
                    <a:pt x="38892" y="22681"/>
                  </a:lnTo>
                  <a:lnTo>
                    <a:pt x="30020" y="15593"/>
                  </a:lnTo>
                  <a:cubicBezTo>
                    <a:pt x="30035" y="15475"/>
                    <a:pt x="30035" y="15357"/>
                    <a:pt x="30005" y="15254"/>
                  </a:cubicBezTo>
                  <a:lnTo>
                    <a:pt x="44330" y="3538"/>
                  </a:lnTo>
                  <a:close/>
                  <a:moveTo>
                    <a:pt x="22695" y="20058"/>
                  </a:moveTo>
                  <a:cubicBezTo>
                    <a:pt x="22813" y="20206"/>
                    <a:pt x="22975" y="20294"/>
                    <a:pt x="23167" y="20323"/>
                  </a:cubicBezTo>
                  <a:lnTo>
                    <a:pt x="19733" y="23124"/>
                  </a:lnTo>
                  <a:lnTo>
                    <a:pt x="19733" y="23124"/>
                  </a:lnTo>
                  <a:lnTo>
                    <a:pt x="22695" y="20058"/>
                  </a:lnTo>
                  <a:close/>
                  <a:moveTo>
                    <a:pt x="29858" y="15961"/>
                  </a:moveTo>
                  <a:lnTo>
                    <a:pt x="38553" y="22902"/>
                  </a:lnTo>
                  <a:lnTo>
                    <a:pt x="35340" y="25054"/>
                  </a:lnTo>
                  <a:cubicBezTo>
                    <a:pt x="35207" y="24921"/>
                    <a:pt x="35016" y="24848"/>
                    <a:pt x="34824" y="24848"/>
                  </a:cubicBezTo>
                  <a:cubicBezTo>
                    <a:pt x="34559" y="24848"/>
                    <a:pt x="34323" y="24980"/>
                    <a:pt x="34176" y="25201"/>
                  </a:cubicBezTo>
                  <a:lnTo>
                    <a:pt x="24538" y="19734"/>
                  </a:lnTo>
                  <a:lnTo>
                    <a:pt x="28900" y="16153"/>
                  </a:lnTo>
                  <a:cubicBezTo>
                    <a:pt x="29018" y="16197"/>
                    <a:pt x="29136" y="16226"/>
                    <a:pt x="29254" y="16226"/>
                  </a:cubicBezTo>
                  <a:cubicBezTo>
                    <a:pt x="29268" y="16227"/>
                    <a:pt x="29283" y="16228"/>
                    <a:pt x="29298" y="16228"/>
                  </a:cubicBezTo>
                  <a:cubicBezTo>
                    <a:pt x="29517" y="16228"/>
                    <a:pt x="29720" y="16127"/>
                    <a:pt x="29858" y="15961"/>
                  </a:cubicBezTo>
                  <a:close/>
                  <a:moveTo>
                    <a:pt x="38892" y="23168"/>
                  </a:moveTo>
                  <a:lnTo>
                    <a:pt x="47189" y="29785"/>
                  </a:lnTo>
                  <a:lnTo>
                    <a:pt x="35591" y="25806"/>
                  </a:lnTo>
                  <a:cubicBezTo>
                    <a:pt x="35605" y="25658"/>
                    <a:pt x="35605" y="25511"/>
                    <a:pt x="35561" y="25378"/>
                  </a:cubicBezTo>
                  <a:lnTo>
                    <a:pt x="38892" y="23168"/>
                  </a:lnTo>
                  <a:close/>
                  <a:moveTo>
                    <a:pt x="52126" y="14355"/>
                  </a:moveTo>
                  <a:cubicBezTo>
                    <a:pt x="52264" y="14534"/>
                    <a:pt x="52467" y="14636"/>
                    <a:pt x="52686" y="14636"/>
                  </a:cubicBezTo>
                  <a:cubicBezTo>
                    <a:pt x="52700" y="14636"/>
                    <a:pt x="52715" y="14636"/>
                    <a:pt x="52730" y="14635"/>
                  </a:cubicBezTo>
                  <a:cubicBezTo>
                    <a:pt x="52748" y="14636"/>
                    <a:pt x="52766" y="14637"/>
                    <a:pt x="52784" y="14637"/>
                  </a:cubicBezTo>
                  <a:cubicBezTo>
                    <a:pt x="52942" y="14637"/>
                    <a:pt x="53097" y="14579"/>
                    <a:pt x="53216" y="14473"/>
                  </a:cubicBezTo>
                  <a:lnTo>
                    <a:pt x="57918" y="20279"/>
                  </a:lnTo>
                  <a:lnTo>
                    <a:pt x="49989" y="30536"/>
                  </a:lnTo>
                  <a:cubicBezTo>
                    <a:pt x="49873" y="30459"/>
                    <a:pt x="49735" y="30416"/>
                    <a:pt x="49594" y="30416"/>
                  </a:cubicBezTo>
                  <a:cubicBezTo>
                    <a:pt x="49576" y="30416"/>
                    <a:pt x="49558" y="30416"/>
                    <a:pt x="49541" y="30418"/>
                  </a:cubicBezTo>
                  <a:lnTo>
                    <a:pt x="49541" y="30418"/>
                  </a:lnTo>
                  <a:cubicBezTo>
                    <a:pt x="49522" y="30416"/>
                    <a:pt x="49503" y="30415"/>
                    <a:pt x="49484" y="30415"/>
                  </a:cubicBezTo>
                  <a:cubicBezTo>
                    <a:pt x="49388" y="30415"/>
                    <a:pt x="49293" y="30441"/>
                    <a:pt x="49208" y="30477"/>
                  </a:cubicBezTo>
                  <a:lnTo>
                    <a:pt x="48309" y="30168"/>
                  </a:lnTo>
                  <a:lnTo>
                    <a:pt x="39231" y="22932"/>
                  </a:lnTo>
                  <a:lnTo>
                    <a:pt x="52126" y="14355"/>
                  </a:lnTo>
                  <a:close/>
                  <a:moveTo>
                    <a:pt x="24199" y="19984"/>
                  </a:moveTo>
                  <a:lnTo>
                    <a:pt x="34058" y="25585"/>
                  </a:lnTo>
                  <a:cubicBezTo>
                    <a:pt x="34058" y="25614"/>
                    <a:pt x="34058" y="25644"/>
                    <a:pt x="34058" y="25688"/>
                  </a:cubicBezTo>
                  <a:lnTo>
                    <a:pt x="11038" y="32261"/>
                  </a:lnTo>
                  <a:lnTo>
                    <a:pt x="11009" y="32202"/>
                  </a:lnTo>
                  <a:lnTo>
                    <a:pt x="17420" y="25540"/>
                  </a:lnTo>
                  <a:lnTo>
                    <a:pt x="24199" y="19984"/>
                  </a:lnTo>
                  <a:close/>
                  <a:moveTo>
                    <a:pt x="14826" y="27648"/>
                  </a:moveTo>
                  <a:lnTo>
                    <a:pt x="10758" y="31892"/>
                  </a:lnTo>
                  <a:cubicBezTo>
                    <a:pt x="10626" y="31789"/>
                    <a:pt x="10463" y="31745"/>
                    <a:pt x="10301" y="31745"/>
                  </a:cubicBezTo>
                  <a:cubicBezTo>
                    <a:pt x="9727" y="31745"/>
                    <a:pt x="9476" y="32246"/>
                    <a:pt x="9550" y="32688"/>
                  </a:cubicBezTo>
                  <a:lnTo>
                    <a:pt x="8931" y="32865"/>
                  </a:lnTo>
                  <a:cubicBezTo>
                    <a:pt x="8946" y="32732"/>
                    <a:pt x="8946" y="32600"/>
                    <a:pt x="8931" y="32482"/>
                  </a:cubicBezTo>
                  <a:lnTo>
                    <a:pt x="14826" y="27648"/>
                  </a:lnTo>
                  <a:close/>
                  <a:moveTo>
                    <a:pt x="9609" y="33086"/>
                  </a:moveTo>
                  <a:lnTo>
                    <a:pt x="9329" y="33381"/>
                  </a:lnTo>
                  <a:lnTo>
                    <a:pt x="9093" y="33233"/>
                  </a:lnTo>
                  <a:lnTo>
                    <a:pt x="9609" y="33086"/>
                  </a:lnTo>
                  <a:close/>
                  <a:moveTo>
                    <a:pt x="61808" y="15887"/>
                  </a:moveTo>
                  <a:cubicBezTo>
                    <a:pt x="61911" y="15932"/>
                    <a:pt x="62015" y="15961"/>
                    <a:pt x="62133" y="15961"/>
                  </a:cubicBezTo>
                  <a:lnTo>
                    <a:pt x="62162" y="15961"/>
                  </a:lnTo>
                  <a:lnTo>
                    <a:pt x="73230" y="28517"/>
                  </a:lnTo>
                  <a:cubicBezTo>
                    <a:pt x="73009" y="28783"/>
                    <a:pt x="72964" y="29136"/>
                    <a:pt x="73097" y="29446"/>
                  </a:cubicBezTo>
                  <a:lnTo>
                    <a:pt x="69162" y="33528"/>
                  </a:lnTo>
                  <a:lnTo>
                    <a:pt x="58419" y="20264"/>
                  </a:lnTo>
                  <a:lnTo>
                    <a:pt x="61808" y="15887"/>
                  </a:lnTo>
                  <a:close/>
                  <a:moveTo>
                    <a:pt x="58168" y="20589"/>
                  </a:moveTo>
                  <a:lnTo>
                    <a:pt x="68882" y="33823"/>
                  </a:lnTo>
                  <a:lnTo>
                    <a:pt x="66406" y="36402"/>
                  </a:lnTo>
                  <a:lnTo>
                    <a:pt x="50239" y="30846"/>
                  </a:lnTo>
                  <a:lnTo>
                    <a:pt x="58168" y="20589"/>
                  </a:lnTo>
                  <a:close/>
                  <a:moveTo>
                    <a:pt x="69133" y="34132"/>
                  </a:moveTo>
                  <a:lnTo>
                    <a:pt x="72743" y="38568"/>
                  </a:lnTo>
                  <a:lnTo>
                    <a:pt x="66819" y="36549"/>
                  </a:lnTo>
                  <a:lnTo>
                    <a:pt x="69133" y="34132"/>
                  </a:lnTo>
                  <a:close/>
                  <a:moveTo>
                    <a:pt x="35429" y="26174"/>
                  </a:moveTo>
                  <a:lnTo>
                    <a:pt x="48117" y="30536"/>
                  </a:lnTo>
                  <a:lnTo>
                    <a:pt x="48795" y="31067"/>
                  </a:lnTo>
                  <a:cubicBezTo>
                    <a:pt x="48751" y="31317"/>
                    <a:pt x="48810" y="31568"/>
                    <a:pt x="48972" y="31774"/>
                  </a:cubicBezTo>
                  <a:lnTo>
                    <a:pt x="48987" y="31774"/>
                  </a:lnTo>
                  <a:lnTo>
                    <a:pt x="43077" y="38612"/>
                  </a:lnTo>
                  <a:lnTo>
                    <a:pt x="35296" y="26292"/>
                  </a:lnTo>
                  <a:cubicBezTo>
                    <a:pt x="35340" y="26263"/>
                    <a:pt x="35384" y="26218"/>
                    <a:pt x="35429" y="26174"/>
                  </a:cubicBezTo>
                  <a:close/>
                  <a:moveTo>
                    <a:pt x="34117" y="26086"/>
                  </a:moveTo>
                  <a:lnTo>
                    <a:pt x="21472" y="40735"/>
                  </a:lnTo>
                  <a:lnTo>
                    <a:pt x="9682" y="33587"/>
                  </a:lnTo>
                  <a:lnTo>
                    <a:pt x="9992" y="33263"/>
                  </a:lnTo>
                  <a:cubicBezTo>
                    <a:pt x="10095" y="33307"/>
                    <a:pt x="10213" y="33322"/>
                    <a:pt x="10316" y="33322"/>
                  </a:cubicBezTo>
                  <a:cubicBezTo>
                    <a:pt x="10326" y="33322"/>
                    <a:pt x="10335" y="33322"/>
                    <a:pt x="10345" y="33322"/>
                  </a:cubicBezTo>
                  <a:cubicBezTo>
                    <a:pt x="10716" y="33322"/>
                    <a:pt x="11039" y="33046"/>
                    <a:pt x="11068" y="32659"/>
                  </a:cubicBezTo>
                  <a:lnTo>
                    <a:pt x="34117" y="26086"/>
                  </a:lnTo>
                  <a:close/>
                  <a:moveTo>
                    <a:pt x="50298" y="31288"/>
                  </a:moveTo>
                  <a:lnTo>
                    <a:pt x="66097" y="36711"/>
                  </a:lnTo>
                  <a:lnTo>
                    <a:pt x="61027" y="41987"/>
                  </a:lnTo>
                  <a:cubicBezTo>
                    <a:pt x="60895" y="41869"/>
                    <a:pt x="60718" y="41810"/>
                    <a:pt x="60541" y="41810"/>
                  </a:cubicBezTo>
                  <a:cubicBezTo>
                    <a:pt x="60379" y="41810"/>
                    <a:pt x="60231" y="41855"/>
                    <a:pt x="60099" y="41943"/>
                  </a:cubicBezTo>
                  <a:lnTo>
                    <a:pt x="50122" y="31730"/>
                  </a:lnTo>
                  <a:cubicBezTo>
                    <a:pt x="50225" y="31597"/>
                    <a:pt x="50284" y="31450"/>
                    <a:pt x="50298" y="31288"/>
                  </a:cubicBezTo>
                  <a:close/>
                  <a:moveTo>
                    <a:pt x="66509" y="36859"/>
                  </a:moveTo>
                  <a:lnTo>
                    <a:pt x="72773" y="39010"/>
                  </a:lnTo>
                  <a:cubicBezTo>
                    <a:pt x="72788" y="39055"/>
                    <a:pt x="72788" y="39114"/>
                    <a:pt x="72802" y="39158"/>
                  </a:cubicBezTo>
                  <a:lnTo>
                    <a:pt x="64225" y="46173"/>
                  </a:lnTo>
                  <a:lnTo>
                    <a:pt x="61175" y="43063"/>
                  </a:lnTo>
                  <a:cubicBezTo>
                    <a:pt x="61307" y="42827"/>
                    <a:pt x="61337" y="42562"/>
                    <a:pt x="61263" y="42326"/>
                  </a:cubicBezTo>
                  <a:lnTo>
                    <a:pt x="66509" y="36859"/>
                  </a:lnTo>
                  <a:close/>
                  <a:moveTo>
                    <a:pt x="34426" y="26336"/>
                  </a:moveTo>
                  <a:cubicBezTo>
                    <a:pt x="34529" y="26400"/>
                    <a:pt x="34643" y="26442"/>
                    <a:pt x="34768" y="26442"/>
                  </a:cubicBezTo>
                  <a:cubicBezTo>
                    <a:pt x="34786" y="26442"/>
                    <a:pt x="34805" y="26441"/>
                    <a:pt x="34824" y="26439"/>
                  </a:cubicBezTo>
                  <a:lnTo>
                    <a:pt x="34913" y="26439"/>
                  </a:lnTo>
                  <a:lnTo>
                    <a:pt x="42812" y="38922"/>
                  </a:lnTo>
                  <a:lnTo>
                    <a:pt x="34456" y="48604"/>
                  </a:lnTo>
                  <a:lnTo>
                    <a:pt x="21811" y="40941"/>
                  </a:lnTo>
                  <a:lnTo>
                    <a:pt x="34426" y="26336"/>
                  </a:lnTo>
                  <a:close/>
                  <a:moveTo>
                    <a:pt x="72581" y="39850"/>
                  </a:moveTo>
                  <a:lnTo>
                    <a:pt x="67099" y="49120"/>
                  </a:lnTo>
                  <a:lnTo>
                    <a:pt x="64505" y="46453"/>
                  </a:lnTo>
                  <a:lnTo>
                    <a:pt x="72581" y="39850"/>
                  </a:lnTo>
                  <a:close/>
                  <a:moveTo>
                    <a:pt x="9402" y="33896"/>
                  </a:moveTo>
                  <a:lnTo>
                    <a:pt x="21207" y="41059"/>
                  </a:lnTo>
                  <a:lnTo>
                    <a:pt x="13249" y="50284"/>
                  </a:lnTo>
                  <a:lnTo>
                    <a:pt x="1371" y="43078"/>
                  </a:lnTo>
                  <a:cubicBezTo>
                    <a:pt x="1430" y="42827"/>
                    <a:pt x="1371" y="42562"/>
                    <a:pt x="1238" y="42356"/>
                  </a:cubicBezTo>
                  <a:lnTo>
                    <a:pt x="9402" y="33896"/>
                  </a:lnTo>
                  <a:close/>
                  <a:moveTo>
                    <a:pt x="49797" y="31951"/>
                  </a:moveTo>
                  <a:lnTo>
                    <a:pt x="59848" y="42253"/>
                  </a:lnTo>
                  <a:cubicBezTo>
                    <a:pt x="59716" y="42533"/>
                    <a:pt x="59760" y="42872"/>
                    <a:pt x="59937" y="43122"/>
                  </a:cubicBezTo>
                  <a:lnTo>
                    <a:pt x="51463" y="51920"/>
                  </a:lnTo>
                  <a:lnTo>
                    <a:pt x="43298" y="38966"/>
                  </a:lnTo>
                  <a:lnTo>
                    <a:pt x="49326" y="31966"/>
                  </a:lnTo>
                  <a:cubicBezTo>
                    <a:pt x="49385" y="31981"/>
                    <a:pt x="49458" y="31995"/>
                    <a:pt x="49532" y="31995"/>
                  </a:cubicBezTo>
                  <a:cubicBezTo>
                    <a:pt x="49621" y="31995"/>
                    <a:pt x="49709" y="31981"/>
                    <a:pt x="49797" y="31951"/>
                  </a:cubicBezTo>
                  <a:close/>
                  <a:moveTo>
                    <a:pt x="60880" y="43328"/>
                  </a:moveTo>
                  <a:lnTo>
                    <a:pt x="63930" y="46423"/>
                  </a:lnTo>
                  <a:lnTo>
                    <a:pt x="53423" y="55015"/>
                  </a:lnTo>
                  <a:lnTo>
                    <a:pt x="51684" y="52274"/>
                  </a:lnTo>
                  <a:lnTo>
                    <a:pt x="60261" y="43358"/>
                  </a:lnTo>
                  <a:cubicBezTo>
                    <a:pt x="60349" y="43387"/>
                    <a:pt x="60438" y="43402"/>
                    <a:pt x="60541" y="43402"/>
                  </a:cubicBezTo>
                  <a:cubicBezTo>
                    <a:pt x="60659" y="43402"/>
                    <a:pt x="60777" y="43387"/>
                    <a:pt x="60880" y="43328"/>
                  </a:cubicBezTo>
                  <a:close/>
                  <a:moveTo>
                    <a:pt x="43033" y="39290"/>
                  </a:moveTo>
                  <a:lnTo>
                    <a:pt x="51197" y="52215"/>
                  </a:lnTo>
                  <a:lnTo>
                    <a:pt x="47646" y="55899"/>
                  </a:lnTo>
                  <a:cubicBezTo>
                    <a:pt x="47526" y="55793"/>
                    <a:pt x="47372" y="55735"/>
                    <a:pt x="47213" y="55735"/>
                  </a:cubicBezTo>
                  <a:cubicBezTo>
                    <a:pt x="47195" y="55735"/>
                    <a:pt x="47177" y="55736"/>
                    <a:pt x="47159" y="55737"/>
                  </a:cubicBezTo>
                  <a:cubicBezTo>
                    <a:pt x="47145" y="55736"/>
                    <a:pt x="47130" y="55736"/>
                    <a:pt x="47115" y="55736"/>
                  </a:cubicBezTo>
                  <a:cubicBezTo>
                    <a:pt x="46924" y="55736"/>
                    <a:pt x="46736" y="55823"/>
                    <a:pt x="46599" y="55973"/>
                  </a:cubicBezTo>
                  <a:lnTo>
                    <a:pt x="34810" y="48825"/>
                  </a:lnTo>
                  <a:lnTo>
                    <a:pt x="43033" y="39290"/>
                  </a:lnTo>
                  <a:close/>
                  <a:moveTo>
                    <a:pt x="51404" y="52569"/>
                  </a:moveTo>
                  <a:lnTo>
                    <a:pt x="53099" y="55266"/>
                  </a:lnTo>
                  <a:lnTo>
                    <a:pt x="49842" y="57933"/>
                  </a:lnTo>
                  <a:lnTo>
                    <a:pt x="47896" y="56754"/>
                  </a:lnTo>
                  <a:cubicBezTo>
                    <a:pt x="47940" y="56577"/>
                    <a:pt x="47940" y="56400"/>
                    <a:pt x="47882" y="56238"/>
                  </a:cubicBezTo>
                  <a:lnTo>
                    <a:pt x="51404" y="52569"/>
                  </a:lnTo>
                  <a:close/>
                  <a:moveTo>
                    <a:pt x="21561" y="41265"/>
                  </a:moveTo>
                  <a:lnTo>
                    <a:pt x="34191" y="48914"/>
                  </a:lnTo>
                  <a:lnTo>
                    <a:pt x="26232" y="58154"/>
                  </a:lnTo>
                  <a:lnTo>
                    <a:pt x="13588" y="50491"/>
                  </a:lnTo>
                  <a:lnTo>
                    <a:pt x="21561" y="41265"/>
                  </a:lnTo>
                  <a:close/>
                  <a:moveTo>
                    <a:pt x="67187" y="49783"/>
                  </a:moveTo>
                  <a:lnTo>
                    <a:pt x="73097" y="55826"/>
                  </a:lnTo>
                  <a:cubicBezTo>
                    <a:pt x="72964" y="55988"/>
                    <a:pt x="72891" y="56194"/>
                    <a:pt x="72891" y="56400"/>
                  </a:cubicBezTo>
                  <a:lnTo>
                    <a:pt x="61307" y="59716"/>
                  </a:lnTo>
                  <a:lnTo>
                    <a:pt x="67187" y="49783"/>
                  </a:lnTo>
                  <a:close/>
                  <a:moveTo>
                    <a:pt x="64196" y="46703"/>
                  </a:moveTo>
                  <a:lnTo>
                    <a:pt x="66893" y="49474"/>
                  </a:lnTo>
                  <a:lnTo>
                    <a:pt x="60747" y="59864"/>
                  </a:lnTo>
                  <a:lnTo>
                    <a:pt x="57137" y="60895"/>
                  </a:lnTo>
                  <a:lnTo>
                    <a:pt x="53629" y="55339"/>
                  </a:lnTo>
                  <a:lnTo>
                    <a:pt x="64196" y="46703"/>
                  </a:lnTo>
                  <a:close/>
                  <a:moveTo>
                    <a:pt x="53305" y="55605"/>
                  </a:moveTo>
                  <a:lnTo>
                    <a:pt x="56739" y="61013"/>
                  </a:lnTo>
                  <a:lnTo>
                    <a:pt x="56223" y="61161"/>
                  </a:lnTo>
                  <a:cubicBezTo>
                    <a:pt x="56085" y="61009"/>
                    <a:pt x="55882" y="60909"/>
                    <a:pt x="55675" y="60909"/>
                  </a:cubicBezTo>
                  <a:cubicBezTo>
                    <a:pt x="55661" y="60909"/>
                    <a:pt x="55647" y="60909"/>
                    <a:pt x="55633" y="60910"/>
                  </a:cubicBezTo>
                  <a:cubicBezTo>
                    <a:pt x="55618" y="60909"/>
                    <a:pt x="55603" y="60908"/>
                    <a:pt x="55588" y="60908"/>
                  </a:cubicBezTo>
                  <a:cubicBezTo>
                    <a:pt x="55397" y="60908"/>
                    <a:pt x="55210" y="60994"/>
                    <a:pt x="55073" y="61131"/>
                  </a:cubicBezTo>
                  <a:lnTo>
                    <a:pt x="50195" y="58154"/>
                  </a:lnTo>
                  <a:lnTo>
                    <a:pt x="53305" y="55605"/>
                  </a:lnTo>
                  <a:close/>
                  <a:moveTo>
                    <a:pt x="56945" y="61367"/>
                  </a:moveTo>
                  <a:lnTo>
                    <a:pt x="57859" y="62811"/>
                  </a:lnTo>
                  <a:lnTo>
                    <a:pt x="56370" y="61897"/>
                  </a:lnTo>
                  <a:cubicBezTo>
                    <a:pt x="56400" y="61780"/>
                    <a:pt x="56400" y="61662"/>
                    <a:pt x="56385" y="61529"/>
                  </a:cubicBezTo>
                  <a:lnTo>
                    <a:pt x="56945" y="61367"/>
                  </a:lnTo>
                  <a:close/>
                  <a:moveTo>
                    <a:pt x="60452" y="60365"/>
                  </a:moveTo>
                  <a:lnTo>
                    <a:pt x="58713" y="63327"/>
                  </a:lnTo>
                  <a:lnTo>
                    <a:pt x="58625" y="63268"/>
                  </a:lnTo>
                  <a:lnTo>
                    <a:pt x="57358" y="61249"/>
                  </a:lnTo>
                  <a:lnTo>
                    <a:pt x="60452" y="60365"/>
                  </a:lnTo>
                  <a:close/>
                  <a:moveTo>
                    <a:pt x="49886" y="58419"/>
                  </a:moveTo>
                  <a:lnTo>
                    <a:pt x="54896" y="61470"/>
                  </a:lnTo>
                  <a:cubicBezTo>
                    <a:pt x="54882" y="61500"/>
                    <a:pt x="54882" y="61514"/>
                    <a:pt x="54882" y="61544"/>
                  </a:cubicBezTo>
                  <a:lnTo>
                    <a:pt x="41309" y="65420"/>
                  </a:lnTo>
                  <a:lnTo>
                    <a:pt x="49886" y="58419"/>
                  </a:lnTo>
                  <a:close/>
                  <a:moveTo>
                    <a:pt x="34544" y="49120"/>
                  </a:moveTo>
                  <a:lnTo>
                    <a:pt x="46423" y="56327"/>
                  </a:lnTo>
                  <a:cubicBezTo>
                    <a:pt x="46364" y="56562"/>
                    <a:pt x="46408" y="56828"/>
                    <a:pt x="46555" y="57034"/>
                  </a:cubicBezTo>
                  <a:lnTo>
                    <a:pt x="38391" y="65523"/>
                  </a:lnTo>
                  <a:lnTo>
                    <a:pt x="26586" y="58360"/>
                  </a:lnTo>
                  <a:lnTo>
                    <a:pt x="34544" y="49120"/>
                  </a:lnTo>
                  <a:close/>
                  <a:moveTo>
                    <a:pt x="47690" y="57108"/>
                  </a:moveTo>
                  <a:lnTo>
                    <a:pt x="49517" y="58213"/>
                  </a:lnTo>
                  <a:lnTo>
                    <a:pt x="40351" y="65700"/>
                  </a:lnTo>
                  <a:lnTo>
                    <a:pt x="39467" y="65950"/>
                  </a:lnTo>
                  <a:cubicBezTo>
                    <a:pt x="39393" y="65950"/>
                    <a:pt x="39334" y="65980"/>
                    <a:pt x="39275" y="65994"/>
                  </a:cubicBezTo>
                  <a:lnTo>
                    <a:pt x="39201" y="66024"/>
                  </a:lnTo>
                  <a:lnTo>
                    <a:pt x="38744" y="65729"/>
                  </a:lnTo>
                  <a:lnTo>
                    <a:pt x="46879" y="57270"/>
                  </a:lnTo>
                  <a:cubicBezTo>
                    <a:pt x="46968" y="57299"/>
                    <a:pt x="47071" y="57314"/>
                    <a:pt x="47159" y="57314"/>
                  </a:cubicBezTo>
                  <a:cubicBezTo>
                    <a:pt x="47366" y="57314"/>
                    <a:pt x="47557" y="57240"/>
                    <a:pt x="47690" y="57108"/>
                  </a:cubicBezTo>
                  <a:close/>
                  <a:moveTo>
                    <a:pt x="38464" y="66024"/>
                  </a:moveTo>
                  <a:lnTo>
                    <a:pt x="38700" y="66171"/>
                  </a:lnTo>
                  <a:lnTo>
                    <a:pt x="38184" y="66319"/>
                  </a:lnTo>
                  <a:lnTo>
                    <a:pt x="38464" y="66024"/>
                  </a:lnTo>
                  <a:close/>
                  <a:moveTo>
                    <a:pt x="38862" y="66525"/>
                  </a:moveTo>
                  <a:lnTo>
                    <a:pt x="38862" y="66525"/>
                  </a:lnTo>
                  <a:cubicBezTo>
                    <a:pt x="38818" y="66658"/>
                    <a:pt x="38818" y="66790"/>
                    <a:pt x="38848" y="66923"/>
                  </a:cubicBezTo>
                  <a:lnTo>
                    <a:pt x="32938" y="71757"/>
                  </a:lnTo>
                  <a:lnTo>
                    <a:pt x="37020" y="67512"/>
                  </a:lnTo>
                  <a:cubicBezTo>
                    <a:pt x="37153" y="67601"/>
                    <a:pt x="37315" y="67660"/>
                    <a:pt x="37477" y="67660"/>
                  </a:cubicBezTo>
                  <a:cubicBezTo>
                    <a:pt x="38052" y="67660"/>
                    <a:pt x="38302" y="67144"/>
                    <a:pt x="38229" y="66702"/>
                  </a:cubicBezTo>
                  <a:lnTo>
                    <a:pt x="38862" y="66525"/>
                  </a:lnTo>
                  <a:close/>
                  <a:moveTo>
                    <a:pt x="13323" y="50785"/>
                  </a:moveTo>
                  <a:lnTo>
                    <a:pt x="25967" y="58449"/>
                  </a:lnTo>
                  <a:lnTo>
                    <a:pt x="13352" y="73068"/>
                  </a:lnTo>
                  <a:cubicBezTo>
                    <a:pt x="13234" y="72995"/>
                    <a:pt x="13101" y="72965"/>
                    <a:pt x="12954" y="72965"/>
                  </a:cubicBezTo>
                  <a:lnTo>
                    <a:pt x="12866" y="72965"/>
                  </a:lnTo>
                  <a:lnTo>
                    <a:pt x="4981" y="60468"/>
                  </a:lnTo>
                  <a:lnTo>
                    <a:pt x="13323" y="50785"/>
                  </a:lnTo>
                  <a:close/>
                  <a:moveTo>
                    <a:pt x="26306" y="58670"/>
                  </a:moveTo>
                  <a:lnTo>
                    <a:pt x="38096" y="65818"/>
                  </a:lnTo>
                  <a:lnTo>
                    <a:pt x="37786" y="66142"/>
                  </a:lnTo>
                  <a:cubicBezTo>
                    <a:pt x="37683" y="66098"/>
                    <a:pt x="37580" y="66068"/>
                    <a:pt x="37462" y="66068"/>
                  </a:cubicBezTo>
                  <a:cubicBezTo>
                    <a:pt x="37079" y="66068"/>
                    <a:pt x="36755" y="66348"/>
                    <a:pt x="36711" y="66731"/>
                  </a:cubicBezTo>
                  <a:lnTo>
                    <a:pt x="13676" y="73319"/>
                  </a:lnTo>
                  <a:lnTo>
                    <a:pt x="26306" y="58670"/>
                  </a:lnTo>
                  <a:close/>
                  <a:moveTo>
                    <a:pt x="54911" y="61942"/>
                  </a:moveTo>
                  <a:cubicBezTo>
                    <a:pt x="54983" y="62270"/>
                    <a:pt x="55275" y="62488"/>
                    <a:pt x="55615" y="62488"/>
                  </a:cubicBezTo>
                  <a:cubicBezTo>
                    <a:pt x="55626" y="62488"/>
                    <a:pt x="55637" y="62487"/>
                    <a:pt x="55648" y="62487"/>
                  </a:cubicBezTo>
                  <a:cubicBezTo>
                    <a:pt x="55854" y="62487"/>
                    <a:pt x="56046" y="62413"/>
                    <a:pt x="56193" y="62251"/>
                  </a:cubicBezTo>
                  <a:lnTo>
                    <a:pt x="58345" y="63563"/>
                  </a:lnTo>
                  <a:cubicBezTo>
                    <a:pt x="58212" y="63740"/>
                    <a:pt x="58153" y="63975"/>
                    <a:pt x="58198" y="64196"/>
                  </a:cubicBezTo>
                  <a:lnTo>
                    <a:pt x="52686" y="73525"/>
                  </a:lnTo>
                  <a:cubicBezTo>
                    <a:pt x="52612" y="73496"/>
                    <a:pt x="52524" y="73496"/>
                    <a:pt x="52450" y="73496"/>
                  </a:cubicBezTo>
                  <a:cubicBezTo>
                    <a:pt x="52435" y="73495"/>
                    <a:pt x="52420" y="73494"/>
                    <a:pt x="52405" y="73494"/>
                  </a:cubicBezTo>
                  <a:cubicBezTo>
                    <a:pt x="52216" y="73494"/>
                    <a:pt x="52041" y="73580"/>
                    <a:pt x="51905" y="73717"/>
                  </a:cubicBezTo>
                  <a:lnTo>
                    <a:pt x="40365" y="66717"/>
                  </a:lnTo>
                  <a:cubicBezTo>
                    <a:pt x="40365" y="66569"/>
                    <a:pt x="40321" y="66422"/>
                    <a:pt x="40248" y="66289"/>
                  </a:cubicBezTo>
                  <a:lnTo>
                    <a:pt x="40542" y="66053"/>
                  </a:lnTo>
                  <a:lnTo>
                    <a:pt x="54911" y="61942"/>
                  </a:lnTo>
                  <a:close/>
                  <a:moveTo>
                    <a:pt x="59671" y="64359"/>
                  </a:moveTo>
                  <a:lnTo>
                    <a:pt x="59671" y="64373"/>
                  </a:lnTo>
                  <a:lnTo>
                    <a:pt x="72979" y="72449"/>
                  </a:lnTo>
                  <a:cubicBezTo>
                    <a:pt x="72920" y="72582"/>
                    <a:pt x="72891" y="72744"/>
                    <a:pt x="72905" y="72906"/>
                  </a:cubicBezTo>
                  <a:lnTo>
                    <a:pt x="66333" y="75485"/>
                  </a:lnTo>
                  <a:lnTo>
                    <a:pt x="59509" y="64653"/>
                  </a:lnTo>
                  <a:cubicBezTo>
                    <a:pt x="59583" y="64565"/>
                    <a:pt x="59627" y="64476"/>
                    <a:pt x="59671" y="64359"/>
                  </a:cubicBezTo>
                  <a:close/>
                  <a:moveTo>
                    <a:pt x="604" y="69605"/>
                  </a:moveTo>
                  <a:lnTo>
                    <a:pt x="12202" y="73599"/>
                  </a:lnTo>
                  <a:cubicBezTo>
                    <a:pt x="12173" y="73731"/>
                    <a:pt x="12188" y="73879"/>
                    <a:pt x="12232" y="74026"/>
                  </a:cubicBezTo>
                  <a:lnTo>
                    <a:pt x="8916" y="76237"/>
                  </a:lnTo>
                  <a:lnTo>
                    <a:pt x="604" y="69605"/>
                  </a:lnTo>
                  <a:close/>
                  <a:moveTo>
                    <a:pt x="58404" y="64653"/>
                  </a:moveTo>
                  <a:cubicBezTo>
                    <a:pt x="58537" y="64801"/>
                    <a:pt x="58743" y="64889"/>
                    <a:pt x="58949" y="64889"/>
                  </a:cubicBezTo>
                  <a:cubicBezTo>
                    <a:pt x="59023" y="64889"/>
                    <a:pt x="59082" y="64874"/>
                    <a:pt x="59156" y="64860"/>
                  </a:cubicBezTo>
                  <a:lnTo>
                    <a:pt x="65964" y="75633"/>
                  </a:lnTo>
                  <a:lnTo>
                    <a:pt x="59347" y="78241"/>
                  </a:lnTo>
                  <a:lnTo>
                    <a:pt x="53202" y="74498"/>
                  </a:lnTo>
                  <a:cubicBezTo>
                    <a:pt x="53261" y="74233"/>
                    <a:pt x="53202" y="73938"/>
                    <a:pt x="53025" y="73731"/>
                  </a:cubicBezTo>
                  <a:lnTo>
                    <a:pt x="58404" y="64653"/>
                  </a:lnTo>
                  <a:close/>
                  <a:moveTo>
                    <a:pt x="28045" y="76281"/>
                  </a:moveTo>
                  <a:lnTo>
                    <a:pt x="25083" y="79346"/>
                  </a:lnTo>
                  <a:cubicBezTo>
                    <a:pt x="24965" y="79199"/>
                    <a:pt x="24803" y="79096"/>
                    <a:pt x="24611" y="79081"/>
                  </a:cubicBezTo>
                  <a:lnTo>
                    <a:pt x="28045" y="76281"/>
                  </a:lnTo>
                  <a:close/>
                  <a:moveTo>
                    <a:pt x="36740" y="67144"/>
                  </a:moveTo>
                  <a:cubicBezTo>
                    <a:pt x="36740" y="67159"/>
                    <a:pt x="36755" y="67173"/>
                    <a:pt x="36770" y="67203"/>
                  </a:cubicBezTo>
                  <a:lnTo>
                    <a:pt x="30359" y="73864"/>
                  </a:lnTo>
                  <a:lnTo>
                    <a:pt x="23580" y="79405"/>
                  </a:lnTo>
                  <a:lnTo>
                    <a:pt x="13720" y="73820"/>
                  </a:lnTo>
                  <a:cubicBezTo>
                    <a:pt x="13720" y="73776"/>
                    <a:pt x="13720" y="73746"/>
                    <a:pt x="13720" y="73717"/>
                  </a:cubicBezTo>
                  <a:lnTo>
                    <a:pt x="36740" y="67144"/>
                  </a:lnTo>
                  <a:close/>
                  <a:moveTo>
                    <a:pt x="73023" y="73289"/>
                  </a:moveTo>
                  <a:cubicBezTo>
                    <a:pt x="73068" y="73363"/>
                    <a:pt x="73127" y="73422"/>
                    <a:pt x="73200" y="73481"/>
                  </a:cubicBezTo>
                  <a:lnTo>
                    <a:pt x="69310" y="80201"/>
                  </a:lnTo>
                  <a:lnTo>
                    <a:pt x="66554" y="75824"/>
                  </a:lnTo>
                  <a:lnTo>
                    <a:pt x="73023" y="73289"/>
                  </a:lnTo>
                  <a:close/>
                  <a:moveTo>
                    <a:pt x="53010" y="74852"/>
                  </a:moveTo>
                  <a:lnTo>
                    <a:pt x="58890" y="78418"/>
                  </a:lnTo>
                  <a:lnTo>
                    <a:pt x="47631" y="82839"/>
                  </a:lnTo>
                  <a:lnTo>
                    <a:pt x="52244" y="75058"/>
                  </a:lnTo>
                  <a:cubicBezTo>
                    <a:pt x="52303" y="75073"/>
                    <a:pt x="52376" y="75087"/>
                    <a:pt x="52450" y="75087"/>
                  </a:cubicBezTo>
                  <a:cubicBezTo>
                    <a:pt x="52656" y="75087"/>
                    <a:pt x="52863" y="75014"/>
                    <a:pt x="53010" y="74852"/>
                  </a:cubicBezTo>
                  <a:close/>
                  <a:moveTo>
                    <a:pt x="66171" y="75972"/>
                  </a:moveTo>
                  <a:lnTo>
                    <a:pt x="69089" y="80584"/>
                  </a:lnTo>
                  <a:lnTo>
                    <a:pt x="67571" y="83222"/>
                  </a:lnTo>
                  <a:lnTo>
                    <a:pt x="59775" y="78492"/>
                  </a:lnTo>
                  <a:lnTo>
                    <a:pt x="66171" y="75972"/>
                  </a:lnTo>
                  <a:close/>
                  <a:moveTo>
                    <a:pt x="13603" y="74203"/>
                  </a:moveTo>
                  <a:lnTo>
                    <a:pt x="23241" y="79671"/>
                  </a:lnTo>
                  <a:lnTo>
                    <a:pt x="18878" y="83237"/>
                  </a:lnTo>
                  <a:cubicBezTo>
                    <a:pt x="18775" y="83193"/>
                    <a:pt x="18643" y="83163"/>
                    <a:pt x="18525" y="83163"/>
                  </a:cubicBezTo>
                  <a:cubicBezTo>
                    <a:pt x="18510" y="83162"/>
                    <a:pt x="18495" y="83162"/>
                    <a:pt x="18480" y="83162"/>
                  </a:cubicBezTo>
                  <a:cubicBezTo>
                    <a:pt x="18261" y="83162"/>
                    <a:pt x="18060" y="83263"/>
                    <a:pt x="17935" y="83429"/>
                  </a:cubicBezTo>
                  <a:lnTo>
                    <a:pt x="9226" y="76502"/>
                  </a:lnTo>
                  <a:lnTo>
                    <a:pt x="12438" y="74365"/>
                  </a:lnTo>
                  <a:cubicBezTo>
                    <a:pt x="12573" y="74473"/>
                    <a:pt x="12733" y="74544"/>
                    <a:pt x="12905" y="74544"/>
                  </a:cubicBezTo>
                  <a:cubicBezTo>
                    <a:pt x="12922" y="74544"/>
                    <a:pt x="12938" y="74543"/>
                    <a:pt x="12954" y="74542"/>
                  </a:cubicBezTo>
                  <a:cubicBezTo>
                    <a:pt x="12967" y="74543"/>
                    <a:pt x="12981" y="74543"/>
                    <a:pt x="12994" y="74543"/>
                  </a:cubicBezTo>
                  <a:cubicBezTo>
                    <a:pt x="13243" y="74543"/>
                    <a:pt x="13463" y="74413"/>
                    <a:pt x="13603" y="74203"/>
                  </a:cubicBezTo>
                  <a:close/>
                  <a:moveTo>
                    <a:pt x="23624" y="79892"/>
                  </a:moveTo>
                  <a:lnTo>
                    <a:pt x="23727" y="79951"/>
                  </a:lnTo>
                  <a:cubicBezTo>
                    <a:pt x="23742" y="80157"/>
                    <a:pt x="23845" y="80349"/>
                    <a:pt x="23992" y="80481"/>
                  </a:cubicBezTo>
                  <a:lnTo>
                    <a:pt x="19748" y="84902"/>
                  </a:lnTo>
                  <a:lnTo>
                    <a:pt x="19159" y="84431"/>
                  </a:lnTo>
                  <a:cubicBezTo>
                    <a:pt x="19335" y="84151"/>
                    <a:pt x="19335" y="83812"/>
                    <a:pt x="19173" y="83517"/>
                  </a:cubicBezTo>
                  <a:lnTo>
                    <a:pt x="23624" y="79892"/>
                  </a:lnTo>
                  <a:close/>
                  <a:moveTo>
                    <a:pt x="69324" y="80968"/>
                  </a:moveTo>
                  <a:lnTo>
                    <a:pt x="72714" y="86332"/>
                  </a:lnTo>
                  <a:lnTo>
                    <a:pt x="67910" y="83429"/>
                  </a:lnTo>
                  <a:lnTo>
                    <a:pt x="69324" y="80968"/>
                  </a:lnTo>
                  <a:close/>
                  <a:moveTo>
                    <a:pt x="40277" y="67129"/>
                  </a:moveTo>
                  <a:lnTo>
                    <a:pt x="51713" y="74070"/>
                  </a:lnTo>
                  <a:cubicBezTo>
                    <a:pt x="51640" y="74350"/>
                    <a:pt x="51713" y="74645"/>
                    <a:pt x="51905" y="74852"/>
                  </a:cubicBezTo>
                  <a:lnTo>
                    <a:pt x="47027" y="83075"/>
                  </a:lnTo>
                  <a:lnTo>
                    <a:pt x="37683" y="86759"/>
                  </a:lnTo>
                  <a:cubicBezTo>
                    <a:pt x="37598" y="86431"/>
                    <a:pt x="37305" y="86213"/>
                    <a:pt x="36978" y="86213"/>
                  </a:cubicBezTo>
                  <a:cubicBezTo>
                    <a:pt x="36968" y="86213"/>
                    <a:pt x="36957" y="86214"/>
                    <a:pt x="36946" y="86214"/>
                  </a:cubicBezTo>
                  <a:cubicBezTo>
                    <a:pt x="36934" y="86213"/>
                    <a:pt x="36922" y="86213"/>
                    <a:pt x="36909" y="86213"/>
                  </a:cubicBezTo>
                  <a:cubicBezTo>
                    <a:pt x="36630" y="86213"/>
                    <a:pt x="36381" y="86372"/>
                    <a:pt x="36269" y="86612"/>
                  </a:cubicBezTo>
                  <a:lnTo>
                    <a:pt x="25127" y="80304"/>
                  </a:lnTo>
                  <a:cubicBezTo>
                    <a:pt x="25230" y="80127"/>
                    <a:pt x="25260" y="79951"/>
                    <a:pt x="25245" y="79759"/>
                  </a:cubicBezTo>
                  <a:lnTo>
                    <a:pt x="30624" y="74159"/>
                  </a:lnTo>
                  <a:lnTo>
                    <a:pt x="39024" y="67291"/>
                  </a:lnTo>
                  <a:cubicBezTo>
                    <a:pt x="39161" y="67442"/>
                    <a:pt x="39349" y="67529"/>
                    <a:pt x="39552" y="67529"/>
                  </a:cubicBezTo>
                  <a:cubicBezTo>
                    <a:pt x="39567" y="67529"/>
                    <a:pt x="39583" y="67528"/>
                    <a:pt x="39599" y="67527"/>
                  </a:cubicBezTo>
                  <a:cubicBezTo>
                    <a:pt x="39612" y="67528"/>
                    <a:pt x="39625" y="67528"/>
                    <a:pt x="39637" y="67528"/>
                  </a:cubicBezTo>
                  <a:cubicBezTo>
                    <a:pt x="39903" y="67528"/>
                    <a:pt x="40151" y="67382"/>
                    <a:pt x="40277" y="67129"/>
                  </a:cubicBezTo>
                  <a:close/>
                  <a:moveTo>
                    <a:pt x="46703" y="83635"/>
                  </a:moveTo>
                  <a:lnTo>
                    <a:pt x="42768" y="90296"/>
                  </a:lnTo>
                  <a:lnTo>
                    <a:pt x="37624" y="87378"/>
                  </a:lnTo>
                  <a:cubicBezTo>
                    <a:pt x="37669" y="87319"/>
                    <a:pt x="37683" y="87246"/>
                    <a:pt x="37698" y="87172"/>
                  </a:cubicBezTo>
                  <a:lnTo>
                    <a:pt x="46703" y="83635"/>
                  </a:lnTo>
                  <a:close/>
                  <a:moveTo>
                    <a:pt x="24832" y="80570"/>
                  </a:moveTo>
                  <a:lnTo>
                    <a:pt x="36180" y="87010"/>
                  </a:lnTo>
                  <a:cubicBezTo>
                    <a:pt x="36180" y="87128"/>
                    <a:pt x="36195" y="87231"/>
                    <a:pt x="36239" y="87319"/>
                  </a:cubicBezTo>
                  <a:lnTo>
                    <a:pt x="27235" y="90871"/>
                  </a:lnTo>
                  <a:lnTo>
                    <a:pt x="20057" y="85138"/>
                  </a:lnTo>
                  <a:lnTo>
                    <a:pt x="24390" y="80643"/>
                  </a:lnTo>
                  <a:lnTo>
                    <a:pt x="24493" y="80643"/>
                  </a:lnTo>
                  <a:cubicBezTo>
                    <a:pt x="24611" y="80643"/>
                    <a:pt x="24714" y="80614"/>
                    <a:pt x="24832" y="80570"/>
                  </a:cubicBezTo>
                  <a:close/>
                  <a:moveTo>
                    <a:pt x="17965" y="84519"/>
                  </a:moveTo>
                  <a:cubicBezTo>
                    <a:pt x="18088" y="84670"/>
                    <a:pt x="18274" y="84757"/>
                    <a:pt x="18477" y="84757"/>
                  </a:cubicBezTo>
                  <a:cubicBezTo>
                    <a:pt x="18493" y="84757"/>
                    <a:pt x="18509" y="84756"/>
                    <a:pt x="18525" y="84755"/>
                  </a:cubicBezTo>
                  <a:cubicBezTo>
                    <a:pt x="18643" y="84755"/>
                    <a:pt x="18746" y="84740"/>
                    <a:pt x="18864" y="84696"/>
                  </a:cubicBezTo>
                  <a:lnTo>
                    <a:pt x="19468" y="85182"/>
                  </a:lnTo>
                  <a:lnTo>
                    <a:pt x="6499" y="98667"/>
                  </a:lnTo>
                  <a:cubicBezTo>
                    <a:pt x="6383" y="98590"/>
                    <a:pt x="6256" y="98546"/>
                    <a:pt x="6118" y="98546"/>
                  </a:cubicBezTo>
                  <a:cubicBezTo>
                    <a:pt x="6098" y="98546"/>
                    <a:pt x="6078" y="98547"/>
                    <a:pt x="6057" y="98549"/>
                  </a:cubicBezTo>
                  <a:cubicBezTo>
                    <a:pt x="5939" y="98549"/>
                    <a:pt x="5807" y="98579"/>
                    <a:pt x="5689" y="98638"/>
                  </a:cubicBezTo>
                  <a:lnTo>
                    <a:pt x="3699" y="96176"/>
                  </a:lnTo>
                  <a:lnTo>
                    <a:pt x="17965" y="84519"/>
                  </a:lnTo>
                  <a:close/>
                  <a:moveTo>
                    <a:pt x="36475" y="87644"/>
                  </a:moveTo>
                  <a:cubicBezTo>
                    <a:pt x="36607" y="87747"/>
                    <a:pt x="36770" y="87806"/>
                    <a:pt x="36946" y="87806"/>
                  </a:cubicBezTo>
                  <a:cubicBezTo>
                    <a:pt x="37094" y="87806"/>
                    <a:pt x="37241" y="87761"/>
                    <a:pt x="37359" y="87688"/>
                  </a:cubicBezTo>
                  <a:lnTo>
                    <a:pt x="42561" y="90635"/>
                  </a:lnTo>
                  <a:lnTo>
                    <a:pt x="38022" y="98328"/>
                  </a:lnTo>
                  <a:cubicBezTo>
                    <a:pt x="37956" y="98295"/>
                    <a:pt x="37881" y="98278"/>
                    <a:pt x="37811" y="98278"/>
                  </a:cubicBezTo>
                  <a:cubicBezTo>
                    <a:pt x="37787" y="98278"/>
                    <a:pt x="37764" y="98280"/>
                    <a:pt x="37742" y="98284"/>
                  </a:cubicBezTo>
                  <a:cubicBezTo>
                    <a:pt x="37448" y="98284"/>
                    <a:pt x="37182" y="98446"/>
                    <a:pt x="37050" y="98697"/>
                  </a:cubicBezTo>
                  <a:lnTo>
                    <a:pt x="27588" y="91151"/>
                  </a:lnTo>
                  <a:lnTo>
                    <a:pt x="36475" y="87644"/>
                  </a:lnTo>
                  <a:close/>
                  <a:moveTo>
                    <a:pt x="59303" y="78668"/>
                  </a:moveTo>
                  <a:lnTo>
                    <a:pt x="67364" y="83561"/>
                  </a:lnTo>
                  <a:lnTo>
                    <a:pt x="58669" y="98579"/>
                  </a:lnTo>
                  <a:cubicBezTo>
                    <a:pt x="58581" y="98564"/>
                    <a:pt x="58507" y="98549"/>
                    <a:pt x="58419" y="98549"/>
                  </a:cubicBezTo>
                  <a:cubicBezTo>
                    <a:pt x="58404" y="98548"/>
                    <a:pt x="58389" y="98548"/>
                    <a:pt x="58374" y="98548"/>
                  </a:cubicBezTo>
                  <a:cubicBezTo>
                    <a:pt x="58155" y="98548"/>
                    <a:pt x="57953" y="98650"/>
                    <a:pt x="57814" y="98829"/>
                  </a:cubicBezTo>
                  <a:lnTo>
                    <a:pt x="43107" y="90488"/>
                  </a:lnTo>
                  <a:lnTo>
                    <a:pt x="47307" y="83399"/>
                  </a:lnTo>
                  <a:lnTo>
                    <a:pt x="59303" y="78668"/>
                  </a:lnTo>
                  <a:close/>
                  <a:moveTo>
                    <a:pt x="19777" y="85433"/>
                  </a:moveTo>
                  <a:lnTo>
                    <a:pt x="26807" y="91048"/>
                  </a:lnTo>
                  <a:lnTo>
                    <a:pt x="6838" y="98888"/>
                  </a:lnTo>
                  <a:lnTo>
                    <a:pt x="19777" y="85433"/>
                  </a:lnTo>
                  <a:close/>
                  <a:moveTo>
                    <a:pt x="9270" y="1"/>
                  </a:moveTo>
                  <a:cubicBezTo>
                    <a:pt x="9255" y="60"/>
                    <a:pt x="9240" y="119"/>
                    <a:pt x="9240" y="192"/>
                  </a:cubicBezTo>
                  <a:lnTo>
                    <a:pt x="9240" y="325"/>
                  </a:lnTo>
                  <a:cubicBezTo>
                    <a:pt x="9240" y="516"/>
                    <a:pt x="9314" y="693"/>
                    <a:pt x="9447" y="841"/>
                  </a:cubicBezTo>
                  <a:lnTo>
                    <a:pt x="4878" y="8563"/>
                  </a:lnTo>
                  <a:lnTo>
                    <a:pt x="0" y="5807"/>
                  </a:lnTo>
                  <a:lnTo>
                    <a:pt x="0" y="6264"/>
                  </a:lnTo>
                  <a:lnTo>
                    <a:pt x="4672" y="8902"/>
                  </a:lnTo>
                  <a:lnTo>
                    <a:pt x="472" y="16005"/>
                  </a:lnTo>
                  <a:lnTo>
                    <a:pt x="0" y="16182"/>
                  </a:lnTo>
                  <a:lnTo>
                    <a:pt x="0" y="16610"/>
                  </a:lnTo>
                  <a:lnTo>
                    <a:pt x="147" y="16551"/>
                  </a:lnTo>
                  <a:lnTo>
                    <a:pt x="0" y="16801"/>
                  </a:lnTo>
                  <a:lnTo>
                    <a:pt x="0" y="17582"/>
                  </a:lnTo>
                  <a:lnTo>
                    <a:pt x="752" y="16315"/>
                  </a:lnTo>
                  <a:lnTo>
                    <a:pt x="10110" y="12631"/>
                  </a:lnTo>
                  <a:cubicBezTo>
                    <a:pt x="10181" y="12959"/>
                    <a:pt x="10474" y="13177"/>
                    <a:pt x="10813" y="13177"/>
                  </a:cubicBezTo>
                  <a:cubicBezTo>
                    <a:pt x="10824" y="13177"/>
                    <a:pt x="10836" y="13176"/>
                    <a:pt x="10847" y="13176"/>
                  </a:cubicBezTo>
                  <a:cubicBezTo>
                    <a:pt x="11127" y="13176"/>
                    <a:pt x="11392" y="13028"/>
                    <a:pt x="11510" y="12778"/>
                  </a:cubicBezTo>
                  <a:lnTo>
                    <a:pt x="22651" y="19100"/>
                  </a:lnTo>
                  <a:cubicBezTo>
                    <a:pt x="22548" y="19262"/>
                    <a:pt x="22519" y="19454"/>
                    <a:pt x="22533" y="19646"/>
                  </a:cubicBezTo>
                  <a:lnTo>
                    <a:pt x="17154" y="25246"/>
                  </a:lnTo>
                  <a:lnTo>
                    <a:pt x="8754" y="32113"/>
                  </a:lnTo>
                  <a:cubicBezTo>
                    <a:pt x="8617" y="31963"/>
                    <a:pt x="8430" y="31876"/>
                    <a:pt x="8239" y="31876"/>
                  </a:cubicBezTo>
                  <a:cubicBezTo>
                    <a:pt x="8224" y="31876"/>
                    <a:pt x="8209" y="31876"/>
                    <a:pt x="8194" y="31877"/>
                  </a:cubicBezTo>
                  <a:cubicBezTo>
                    <a:pt x="8180" y="31877"/>
                    <a:pt x="8167" y="31876"/>
                    <a:pt x="8154" y="31876"/>
                  </a:cubicBezTo>
                  <a:cubicBezTo>
                    <a:pt x="7877" y="31876"/>
                    <a:pt x="7643" y="32022"/>
                    <a:pt x="7516" y="32275"/>
                  </a:cubicBezTo>
                  <a:lnTo>
                    <a:pt x="0" y="27722"/>
                  </a:lnTo>
                  <a:lnTo>
                    <a:pt x="0" y="28178"/>
                  </a:lnTo>
                  <a:lnTo>
                    <a:pt x="7413" y="32673"/>
                  </a:lnTo>
                  <a:cubicBezTo>
                    <a:pt x="7413" y="32821"/>
                    <a:pt x="7457" y="32968"/>
                    <a:pt x="7531" y="33101"/>
                  </a:cubicBezTo>
                  <a:lnTo>
                    <a:pt x="7236" y="33336"/>
                  </a:lnTo>
                  <a:lnTo>
                    <a:pt x="0" y="35414"/>
                  </a:lnTo>
                  <a:lnTo>
                    <a:pt x="0" y="35827"/>
                  </a:lnTo>
                  <a:lnTo>
                    <a:pt x="6470" y="33985"/>
                  </a:lnTo>
                  <a:lnTo>
                    <a:pt x="0" y="39276"/>
                  </a:lnTo>
                  <a:lnTo>
                    <a:pt x="0" y="39791"/>
                  </a:lnTo>
                  <a:lnTo>
                    <a:pt x="7428" y="33705"/>
                  </a:lnTo>
                  <a:lnTo>
                    <a:pt x="8312" y="33454"/>
                  </a:lnTo>
                  <a:cubicBezTo>
                    <a:pt x="8371" y="33440"/>
                    <a:pt x="8444" y="33425"/>
                    <a:pt x="8503" y="33395"/>
                  </a:cubicBezTo>
                  <a:lnTo>
                    <a:pt x="8562" y="33381"/>
                  </a:lnTo>
                  <a:lnTo>
                    <a:pt x="9049" y="33675"/>
                  </a:lnTo>
                  <a:lnTo>
                    <a:pt x="914" y="42135"/>
                  </a:lnTo>
                  <a:cubicBezTo>
                    <a:pt x="811" y="42090"/>
                    <a:pt x="722" y="42076"/>
                    <a:pt x="634" y="42076"/>
                  </a:cubicBezTo>
                  <a:cubicBezTo>
                    <a:pt x="427" y="42076"/>
                    <a:pt x="221" y="42149"/>
                    <a:pt x="88" y="42297"/>
                  </a:cubicBezTo>
                  <a:lnTo>
                    <a:pt x="0" y="42238"/>
                  </a:lnTo>
                  <a:lnTo>
                    <a:pt x="0" y="43638"/>
                  </a:lnTo>
                  <a:lnTo>
                    <a:pt x="133" y="43505"/>
                  </a:lnTo>
                  <a:cubicBezTo>
                    <a:pt x="267" y="43600"/>
                    <a:pt x="414" y="43669"/>
                    <a:pt x="585" y="43669"/>
                  </a:cubicBezTo>
                  <a:cubicBezTo>
                    <a:pt x="601" y="43669"/>
                    <a:pt x="617" y="43669"/>
                    <a:pt x="634" y="43667"/>
                  </a:cubicBezTo>
                  <a:cubicBezTo>
                    <a:pt x="649" y="43668"/>
                    <a:pt x="663" y="43669"/>
                    <a:pt x="678" y="43669"/>
                  </a:cubicBezTo>
                  <a:cubicBezTo>
                    <a:pt x="870" y="43669"/>
                    <a:pt x="1057" y="43582"/>
                    <a:pt x="1194" y="43432"/>
                  </a:cubicBezTo>
                  <a:lnTo>
                    <a:pt x="12984" y="50579"/>
                  </a:lnTo>
                  <a:lnTo>
                    <a:pt x="4760" y="60114"/>
                  </a:lnTo>
                  <a:lnTo>
                    <a:pt x="0" y="52569"/>
                  </a:lnTo>
                  <a:lnTo>
                    <a:pt x="0" y="53320"/>
                  </a:lnTo>
                  <a:lnTo>
                    <a:pt x="4480" y="60424"/>
                  </a:lnTo>
                  <a:lnTo>
                    <a:pt x="0" y="65641"/>
                  </a:lnTo>
                  <a:lnTo>
                    <a:pt x="0" y="66245"/>
                  </a:lnTo>
                  <a:lnTo>
                    <a:pt x="4716" y="60792"/>
                  </a:lnTo>
                  <a:lnTo>
                    <a:pt x="12483" y="73113"/>
                  </a:lnTo>
                  <a:cubicBezTo>
                    <a:pt x="12438" y="73142"/>
                    <a:pt x="12394" y="73186"/>
                    <a:pt x="12365" y="73230"/>
                  </a:cubicBezTo>
                  <a:lnTo>
                    <a:pt x="0" y="68986"/>
                  </a:lnTo>
                  <a:lnTo>
                    <a:pt x="0" y="69635"/>
                  </a:lnTo>
                  <a:lnTo>
                    <a:pt x="8548" y="76458"/>
                  </a:lnTo>
                  <a:lnTo>
                    <a:pt x="0" y="82161"/>
                  </a:lnTo>
                  <a:lnTo>
                    <a:pt x="0" y="82633"/>
                  </a:lnTo>
                  <a:lnTo>
                    <a:pt x="8887" y="76723"/>
                  </a:lnTo>
                  <a:lnTo>
                    <a:pt x="17773" y="83812"/>
                  </a:lnTo>
                  <a:cubicBezTo>
                    <a:pt x="17744" y="83930"/>
                    <a:pt x="17758" y="84033"/>
                    <a:pt x="17773" y="84151"/>
                  </a:cubicBezTo>
                  <a:lnTo>
                    <a:pt x="3449" y="95852"/>
                  </a:lnTo>
                  <a:lnTo>
                    <a:pt x="0" y="91608"/>
                  </a:lnTo>
                  <a:lnTo>
                    <a:pt x="0" y="92242"/>
                  </a:lnTo>
                  <a:lnTo>
                    <a:pt x="3139" y="96117"/>
                  </a:lnTo>
                  <a:lnTo>
                    <a:pt x="0" y="98697"/>
                  </a:lnTo>
                  <a:lnTo>
                    <a:pt x="0" y="99198"/>
                  </a:lnTo>
                  <a:lnTo>
                    <a:pt x="3390" y="96442"/>
                  </a:lnTo>
                  <a:lnTo>
                    <a:pt x="5409" y="98918"/>
                  </a:lnTo>
                  <a:cubicBezTo>
                    <a:pt x="5320" y="99080"/>
                    <a:pt x="5291" y="99242"/>
                    <a:pt x="5291" y="99419"/>
                  </a:cubicBezTo>
                  <a:lnTo>
                    <a:pt x="6823" y="99419"/>
                  </a:lnTo>
                  <a:lnTo>
                    <a:pt x="6823" y="99330"/>
                  </a:lnTo>
                  <a:lnTo>
                    <a:pt x="27146" y="91328"/>
                  </a:lnTo>
                  <a:lnTo>
                    <a:pt x="36932" y="99139"/>
                  </a:lnTo>
                  <a:lnTo>
                    <a:pt x="36932" y="99212"/>
                  </a:lnTo>
                  <a:cubicBezTo>
                    <a:pt x="36932" y="99286"/>
                    <a:pt x="36946" y="99345"/>
                    <a:pt x="36961" y="99419"/>
                  </a:cubicBezTo>
                  <a:lnTo>
                    <a:pt x="38509" y="99419"/>
                  </a:lnTo>
                  <a:cubicBezTo>
                    <a:pt x="38523" y="99345"/>
                    <a:pt x="38523" y="99286"/>
                    <a:pt x="38523" y="99212"/>
                  </a:cubicBezTo>
                  <a:lnTo>
                    <a:pt x="38523" y="99094"/>
                  </a:lnTo>
                  <a:cubicBezTo>
                    <a:pt x="38523" y="98903"/>
                    <a:pt x="38450" y="98711"/>
                    <a:pt x="38332" y="98579"/>
                  </a:cubicBezTo>
                  <a:lnTo>
                    <a:pt x="42900" y="90842"/>
                  </a:lnTo>
                  <a:lnTo>
                    <a:pt x="57652" y="99212"/>
                  </a:lnTo>
                  <a:cubicBezTo>
                    <a:pt x="57652" y="99286"/>
                    <a:pt x="57652" y="99345"/>
                    <a:pt x="57652" y="99419"/>
                  </a:cubicBezTo>
                  <a:lnTo>
                    <a:pt x="59185" y="99419"/>
                  </a:lnTo>
                  <a:cubicBezTo>
                    <a:pt x="59200" y="99198"/>
                    <a:pt x="59141" y="98977"/>
                    <a:pt x="58993" y="98814"/>
                  </a:cubicBezTo>
                  <a:lnTo>
                    <a:pt x="67703" y="83782"/>
                  </a:lnTo>
                  <a:lnTo>
                    <a:pt x="73230" y="87128"/>
                  </a:lnTo>
                  <a:cubicBezTo>
                    <a:pt x="73274" y="87142"/>
                    <a:pt x="73303" y="87157"/>
                    <a:pt x="73348" y="87157"/>
                  </a:cubicBezTo>
                  <a:cubicBezTo>
                    <a:pt x="73466" y="87231"/>
                    <a:pt x="73613" y="87290"/>
                    <a:pt x="73760" y="87290"/>
                  </a:cubicBezTo>
                  <a:lnTo>
                    <a:pt x="73863" y="87290"/>
                  </a:lnTo>
                  <a:lnTo>
                    <a:pt x="73863" y="85713"/>
                  </a:lnTo>
                  <a:lnTo>
                    <a:pt x="73804" y="85713"/>
                  </a:lnTo>
                  <a:cubicBezTo>
                    <a:pt x="73793" y="85712"/>
                    <a:pt x="73781" y="85712"/>
                    <a:pt x="73770" y="85712"/>
                  </a:cubicBezTo>
                  <a:cubicBezTo>
                    <a:pt x="73459" y="85712"/>
                    <a:pt x="73182" y="85901"/>
                    <a:pt x="73082" y="86199"/>
                  </a:cubicBezTo>
                  <a:lnTo>
                    <a:pt x="69560" y="80599"/>
                  </a:lnTo>
                  <a:lnTo>
                    <a:pt x="73583" y="73643"/>
                  </a:lnTo>
                  <a:lnTo>
                    <a:pt x="73672" y="73643"/>
                  </a:lnTo>
                  <a:cubicBezTo>
                    <a:pt x="73716" y="73643"/>
                    <a:pt x="73760" y="73643"/>
                    <a:pt x="73804" y="73628"/>
                  </a:cubicBezTo>
                  <a:cubicBezTo>
                    <a:pt x="73819" y="73628"/>
                    <a:pt x="73849" y="73628"/>
                    <a:pt x="73863" y="73614"/>
                  </a:cubicBezTo>
                  <a:lnTo>
                    <a:pt x="73863" y="72081"/>
                  </a:lnTo>
                  <a:cubicBezTo>
                    <a:pt x="73849" y="72066"/>
                    <a:pt x="73819" y="72066"/>
                    <a:pt x="73804" y="72066"/>
                  </a:cubicBezTo>
                  <a:cubicBezTo>
                    <a:pt x="73760" y="72051"/>
                    <a:pt x="73716" y="72051"/>
                    <a:pt x="73672" y="72051"/>
                  </a:cubicBezTo>
                  <a:cubicBezTo>
                    <a:pt x="73524" y="72051"/>
                    <a:pt x="73392" y="72081"/>
                    <a:pt x="73259" y="72155"/>
                  </a:cubicBezTo>
                  <a:lnTo>
                    <a:pt x="59701" y="63916"/>
                  </a:lnTo>
                  <a:cubicBezTo>
                    <a:pt x="59657" y="63636"/>
                    <a:pt x="59450" y="63401"/>
                    <a:pt x="59170" y="63312"/>
                  </a:cubicBezTo>
                  <a:lnTo>
                    <a:pt x="61012" y="60203"/>
                  </a:lnTo>
                  <a:lnTo>
                    <a:pt x="72994" y="56784"/>
                  </a:lnTo>
                  <a:cubicBezTo>
                    <a:pt x="73106" y="57037"/>
                    <a:pt x="73353" y="57182"/>
                    <a:pt x="73632" y="57182"/>
                  </a:cubicBezTo>
                  <a:cubicBezTo>
                    <a:pt x="73645" y="57182"/>
                    <a:pt x="73658" y="57182"/>
                    <a:pt x="73672" y="57181"/>
                  </a:cubicBezTo>
                  <a:lnTo>
                    <a:pt x="73804" y="57181"/>
                  </a:lnTo>
                  <a:lnTo>
                    <a:pt x="73863" y="57167"/>
                  </a:lnTo>
                  <a:lnTo>
                    <a:pt x="73863" y="55634"/>
                  </a:lnTo>
                  <a:lnTo>
                    <a:pt x="73804" y="55619"/>
                  </a:lnTo>
                  <a:cubicBezTo>
                    <a:pt x="73760" y="55605"/>
                    <a:pt x="73716" y="55605"/>
                    <a:pt x="73672" y="55605"/>
                  </a:cubicBezTo>
                  <a:cubicBezTo>
                    <a:pt x="73598" y="55605"/>
                    <a:pt x="73524" y="55619"/>
                    <a:pt x="73451" y="55634"/>
                  </a:cubicBezTo>
                  <a:lnTo>
                    <a:pt x="67394" y="49430"/>
                  </a:lnTo>
                  <a:lnTo>
                    <a:pt x="73185" y="39629"/>
                  </a:lnTo>
                  <a:cubicBezTo>
                    <a:pt x="73303" y="39674"/>
                    <a:pt x="73421" y="39703"/>
                    <a:pt x="73539" y="39703"/>
                  </a:cubicBezTo>
                  <a:cubicBezTo>
                    <a:pt x="73628" y="39703"/>
                    <a:pt x="73716" y="39688"/>
                    <a:pt x="73790" y="39659"/>
                  </a:cubicBezTo>
                  <a:lnTo>
                    <a:pt x="73863" y="39629"/>
                  </a:lnTo>
                  <a:lnTo>
                    <a:pt x="73863" y="38170"/>
                  </a:lnTo>
                  <a:lnTo>
                    <a:pt x="73804" y="38156"/>
                  </a:lnTo>
                  <a:cubicBezTo>
                    <a:pt x="73716" y="38126"/>
                    <a:pt x="73628" y="38111"/>
                    <a:pt x="73539" y="38111"/>
                  </a:cubicBezTo>
                  <a:cubicBezTo>
                    <a:pt x="73523" y="38110"/>
                    <a:pt x="73507" y="38110"/>
                    <a:pt x="73491" y="38110"/>
                  </a:cubicBezTo>
                  <a:cubicBezTo>
                    <a:pt x="73318" y="38110"/>
                    <a:pt x="73158" y="38180"/>
                    <a:pt x="73023" y="38288"/>
                  </a:cubicBezTo>
                  <a:lnTo>
                    <a:pt x="69427" y="33838"/>
                  </a:lnTo>
                  <a:lnTo>
                    <a:pt x="73362" y="29755"/>
                  </a:lnTo>
                  <a:cubicBezTo>
                    <a:pt x="73480" y="29829"/>
                    <a:pt x="73613" y="29888"/>
                    <a:pt x="73760" y="29888"/>
                  </a:cubicBezTo>
                  <a:lnTo>
                    <a:pt x="73863" y="29888"/>
                  </a:lnTo>
                  <a:lnTo>
                    <a:pt x="73863" y="28311"/>
                  </a:lnTo>
                  <a:lnTo>
                    <a:pt x="73804" y="28311"/>
                  </a:lnTo>
                  <a:cubicBezTo>
                    <a:pt x="73731" y="28311"/>
                    <a:pt x="73657" y="28311"/>
                    <a:pt x="73598" y="28326"/>
                  </a:cubicBezTo>
                  <a:lnTo>
                    <a:pt x="62575" y="15843"/>
                  </a:lnTo>
                  <a:cubicBezTo>
                    <a:pt x="62928" y="15563"/>
                    <a:pt x="63002" y="15047"/>
                    <a:pt x="62751" y="14679"/>
                  </a:cubicBezTo>
                  <a:lnTo>
                    <a:pt x="73244" y="1121"/>
                  </a:lnTo>
                  <a:lnTo>
                    <a:pt x="73274" y="1121"/>
                  </a:lnTo>
                  <a:cubicBezTo>
                    <a:pt x="73290" y="1122"/>
                    <a:pt x="73306" y="1123"/>
                    <a:pt x="73322" y="1123"/>
                  </a:cubicBezTo>
                  <a:cubicBezTo>
                    <a:pt x="73497" y="1123"/>
                    <a:pt x="73669" y="1049"/>
                    <a:pt x="73804" y="914"/>
                  </a:cubicBezTo>
                  <a:cubicBezTo>
                    <a:pt x="73819" y="900"/>
                    <a:pt x="73849" y="870"/>
                    <a:pt x="73863" y="841"/>
                  </a:cubicBezTo>
                  <a:lnTo>
                    <a:pt x="73863" y="1"/>
                  </a:lnTo>
                  <a:lnTo>
                    <a:pt x="72567" y="1"/>
                  </a:lnTo>
                  <a:cubicBezTo>
                    <a:pt x="72522" y="89"/>
                    <a:pt x="72493" y="207"/>
                    <a:pt x="72493" y="310"/>
                  </a:cubicBezTo>
                  <a:lnTo>
                    <a:pt x="57623" y="10214"/>
                  </a:lnTo>
                  <a:lnTo>
                    <a:pt x="49164" y="634"/>
                  </a:lnTo>
                  <a:cubicBezTo>
                    <a:pt x="49326" y="458"/>
                    <a:pt x="49399" y="222"/>
                    <a:pt x="49370" y="1"/>
                  </a:cubicBezTo>
                  <a:lnTo>
                    <a:pt x="47852" y="1"/>
                  </a:lnTo>
                  <a:cubicBezTo>
                    <a:pt x="47837" y="45"/>
                    <a:pt x="47837" y="89"/>
                    <a:pt x="47852" y="148"/>
                  </a:cubicBezTo>
                  <a:lnTo>
                    <a:pt x="44404" y="2978"/>
                  </a:lnTo>
                  <a:lnTo>
                    <a:pt x="42370" y="487"/>
                  </a:lnTo>
                  <a:cubicBezTo>
                    <a:pt x="42458" y="340"/>
                    <a:pt x="42488" y="163"/>
                    <a:pt x="42473" y="1"/>
                  </a:cubicBezTo>
                  <a:lnTo>
                    <a:pt x="40955" y="1"/>
                  </a:lnTo>
                  <a:lnTo>
                    <a:pt x="40955" y="89"/>
                  </a:lnTo>
                  <a:lnTo>
                    <a:pt x="20618" y="8077"/>
                  </a:lnTo>
                  <a:lnTo>
                    <a:pt x="10832" y="266"/>
                  </a:lnTo>
                  <a:lnTo>
                    <a:pt x="10832" y="192"/>
                  </a:lnTo>
                  <a:cubicBezTo>
                    <a:pt x="10832" y="119"/>
                    <a:pt x="10817" y="60"/>
                    <a:pt x="108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6"/>
            <p:cNvSpPr/>
            <p:nvPr/>
          </p:nvSpPr>
          <p:spPr>
            <a:xfrm>
              <a:off x="3442475" y="2987725"/>
              <a:ext cx="2485825" cy="2485475"/>
            </a:xfrm>
            <a:custGeom>
              <a:avLst/>
              <a:gdLst/>
              <a:ahLst/>
              <a:cxnLst/>
              <a:rect l="l" t="t" r="r" b="b"/>
              <a:pathLst>
                <a:path w="99433" h="99419" extrusionOk="0">
                  <a:moveTo>
                    <a:pt x="63135" y="693"/>
                  </a:moveTo>
                  <a:cubicBezTo>
                    <a:pt x="63282" y="944"/>
                    <a:pt x="63533" y="1106"/>
                    <a:pt x="63827" y="1121"/>
                  </a:cubicBezTo>
                  <a:cubicBezTo>
                    <a:pt x="63916" y="1121"/>
                    <a:pt x="64019" y="1106"/>
                    <a:pt x="64107" y="1062"/>
                  </a:cubicBezTo>
                  <a:lnTo>
                    <a:pt x="68646" y="8755"/>
                  </a:lnTo>
                  <a:lnTo>
                    <a:pt x="63459" y="11702"/>
                  </a:lnTo>
                  <a:cubicBezTo>
                    <a:pt x="63325" y="11624"/>
                    <a:pt x="63174" y="11584"/>
                    <a:pt x="63024" y="11584"/>
                  </a:cubicBezTo>
                  <a:cubicBezTo>
                    <a:pt x="62860" y="11584"/>
                    <a:pt x="62698" y="11632"/>
                    <a:pt x="62560" y="11732"/>
                  </a:cubicBezTo>
                  <a:lnTo>
                    <a:pt x="53673" y="8239"/>
                  </a:lnTo>
                  <a:lnTo>
                    <a:pt x="63135" y="693"/>
                  </a:lnTo>
                  <a:close/>
                  <a:moveTo>
                    <a:pt x="25879" y="546"/>
                  </a:moveTo>
                  <a:lnTo>
                    <a:pt x="29224" y="3272"/>
                  </a:lnTo>
                  <a:lnTo>
                    <a:pt x="21310" y="13058"/>
                  </a:lnTo>
                  <a:cubicBezTo>
                    <a:pt x="21251" y="13058"/>
                    <a:pt x="21207" y="13043"/>
                    <a:pt x="21163" y="13043"/>
                  </a:cubicBezTo>
                  <a:cubicBezTo>
                    <a:pt x="21001" y="13043"/>
                    <a:pt x="20853" y="13087"/>
                    <a:pt x="20721" y="13176"/>
                  </a:cubicBezTo>
                  <a:lnTo>
                    <a:pt x="16594" y="10435"/>
                  </a:lnTo>
                  <a:lnTo>
                    <a:pt x="25053" y="826"/>
                  </a:lnTo>
                  <a:cubicBezTo>
                    <a:pt x="25112" y="841"/>
                    <a:pt x="25186" y="855"/>
                    <a:pt x="25260" y="855"/>
                  </a:cubicBezTo>
                  <a:cubicBezTo>
                    <a:pt x="25510" y="855"/>
                    <a:pt x="25746" y="738"/>
                    <a:pt x="25879" y="546"/>
                  </a:cubicBezTo>
                  <a:close/>
                  <a:moveTo>
                    <a:pt x="32923" y="516"/>
                  </a:moveTo>
                  <a:lnTo>
                    <a:pt x="52892" y="8357"/>
                  </a:lnTo>
                  <a:lnTo>
                    <a:pt x="45877" y="13972"/>
                  </a:lnTo>
                  <a:lnTo>
                    <a:pt x="32923" y="516"/>
                  </a:lnTo>
                  <a:close/>
                  <a:moveTo>
                    <a:pt x="1282" y="723"/>
                  </a:moveTo>
                  <a:lnTo>
                    <a:pt x="15975" y="10508"/>
                  </a:lnTo>
                  <a:lnTo>
                    <a:pt x="12335" y="14650"/>
                  </a:lnTo>
                  <a:cubicBezTo>
                    <a:pt x="12188" y="14473"/>
                    <a:pt x="11967" y="14370"/>
                    <a:pt x="11731" y="14370"/>
                  </a:cubicBezTo>
                  <a:cubicBezTo>
                    <a:pt x="11628" y="14370"/>
                    <a:pt x="11525" y="14384"/>
                    <a:pt x="11436" y="14428"/>
                  </a:cubicBezTo>
                  <a:lnTo>
                    <a:pt x="1032" y="988"/>
                  </a:lnTo>
                  <a:cubicBezTo>
                    <a:pt x="1135" y="929"/>
                    <a:pt x="1223" y="826"/>
                    <a:pt x="1282" y="723"/>
                  </a:cubicBezTo>
                  <a:close/>
                  <a:moveTo>
                    <a:pt x="32584" y="738"/>
                  </a:moveTo>
                  <a:lnTo>
                    <a:pt x="45553" y="14222"/>
                  </a:lnTo>
                  <a:lnTo>
                    <a:pt x="44934" y="14709"/>
                  </a:lnTo>
                  <a:cubicBezTo>
                    <a:pt x="44831" y="14664"/>
                    <a:pt x="44713" y="14635"/>
                    <a:pt x="44610" y="14635"/>
                  </a:cubicBezTo>
                  <a:cubicBezTo>
                    <a:pt x="44389" y="14635"/>
                    <a:pt x="44182" y="14723"/>
                    <a:pt x="44035" y="14885"/>
                  </a:cubicBezTo>
                  <a:lnTo>
                    <a:pt x="29784" y="3228"/>
                  </a:lnTo>
                  <a:lnTo>
                    <a:pt x="31774" y="767"/>
                  </a:lnTo>
                  <a:cubicBezTo>
                    <a:pt x="31892" y="826"/>
                    <a:pt x="32024" y="855"/>
                    <a:pt x="32142" y="855"/>
                  </a:cubicBezTo>
                  <a:cubicBezTo>
                    <a:pt x="32304" y="855"/>
                    <a:pt x="32452" y="811"/>
                    <a:pt x="32584" y="738"/>
                  </a:cubicBezTo>
                  <a:close/>
                  <a:moveTo>
                    <a:pt x="68853" y="9094"/>
                  </a:moveTo>
                  <a:lnTo>
                    <a:pt x="72788" y="15755"/>
                  </a:lnTo>
                  <a:lnTo>
                    <a:pt x="63783" y="12218"/>
                  </a:lnTo>
                  <a:cubicBezTo>
                    <a:pt x="63768" y="12144"/>
                    <a:pt x="63754" y="12071"/>
                    <a:pt x="63724" y="12012"/>
                  </a:cubicBezTo>
                  <a:lnTo>
                    <a:pt x="68853" y="9094"/>
                  </a:lnTo>
                  <a:close/>
                  <a:moveTo>
                    <a:pt x="98799" y="13073"/>
                  </a:moveTo>
                  <a:lnTo>
                    <a:pt x="95424" y="18437"/>
                  </a:lnTo>
                  <a:lnTo>
                    <a:pt x="94009" y="15976"/>
                  </a:lnTo>
                  <a:lnTo>
                    <a:pt x="98799" y="13073"/>
                  </a:lnTo>
                  <a:close/>
                  <a:moveTo>
                    <a:pt x="53320" y="8534"/>
                  </a:moveTo>
                  <a:lnTo>
                    <a:pt x="62324" y="12071"/>
                  </a:lnTo>
                  <a:cubicBezTo>
                    <a:pt x="62280" y="12174"/>
                    <a:pt x="62265" y="12277"/>
                    <a:pt x="62265" y="12380"/>
                  </a:cubicBezTo>
                  <a:lnTo>
                    <a:pt x="50917" y="18820"/>
                  </a:lnTo>
                  <a:cubicBezTo>
                    <a:pt x="50814" y="18776"/>
                    <a:pt x="50696" y="18747"/>
                    <a:pt x="50578" y="18747"/>
                  </a:cubicBezTo>
                  <a:lnTo>
                    <a:pt x="50475" y="18747"/>
                  </a:lnTo>
                  <a:lnTo>
                    <a:pt x="46143" y="14252"/>
                  </a:lnTo>
                  <a:lnTo>
                    <a:pt x="53320" y="8534"/>
                  </a:lnTo>
                  <a:close/>
                  <a:moveTo>
                    <a:pt x="45833" y="14502"/>
                  </a:moveTo>
                  <a:lnTo>
                    <a:pt x="50077" y="18923"/>
                  </a:lnTo>
                  <a:cubicBezTo>
                    <a:pt x="49930" y="19056"/>
                    <a:pt x="49827" y="19248"/>
                    <a:pt x="49812" y="19454"/>
                  </a:cubicBezTo>
                  <a:lnTo>
                    <a:pt x="49709" y="19513"/>
                  </a:lnTo>
                  <a:lnTo>
                    <a:pt x="45258" y="15873"/>
                  </a:lnTo>
                  <a:cubicBezTo>
                    <a:pt x="45420" y="15593"/>
                    <a:pt x="45406" y="15254"/>
                    <a:pt x="45244" y="14974"/>
                  </a:cubicBezTo>
                  <a:lnTo>
                    <a:pt x="45833" y="14502"/>
                  </a:lnTo>
                  <a:close/>
                  <a:moveTo>
                    <a:pt x="16314" y="10729"/>
                  </a:moveTo>
                  <a:lnTo>
                    <a:pt x="20455" y="13485"/>
                  </a:lnTo>
                  <a:cubicBezTo>
                    <a:pt x="20367" y="13692"/>
                    <a:pt x="20352" y="13927"/>
                    <a:pt x="20426" y="14134"/>
                  </a:cubicBezTo>
                  <a:lnTo>
                    <a:pt x="15710" y="19955"/>
                  </a:lnTo>
                  <a:lnTo>
                    <a:pt x="12365" y="15637"/>
                  </a:lnTo>
                  <a:cubicBezTo>
                    <a:pt x="12483" y="15460"/>
                    <a:pt x="12527" y="15269"/>
                    <a:pt x="12497" y="15062"/>
                  </a:cubicBezTo>
                  <a:lnTo>
                    <a:pt x="16314" y="10729"/>
                  </a:lnTo>
                  <a:close/>
                  <a:moveTo>
                    <a:pt x="83914" y="575"/>
                  </a:moveTo>
                  <a:cubicBezTo>
                    <a:pt x="84047" y="767"/>
                    <a:pt x="84283" y="870"/>
                    <a:pt x="84519" y="870"/>
                  </a:cubicBezTo>
                  <a:cubicBezTo>
                    <a:pt x="84592" y="870"/>
                    <a:pt x="84681" y="855"/>
                    <a:pt x="84754" y="826"/>
                  </a:cubicBezTo>
                  <a:lnTo>
                    <a:pt x="93449" y="15843"/>
                  </a:lnTo>
                  <a:lnTo>
                    <a:pt x="85403" y="20721"/>
                  </a:lnTo>
                  <a:lnTo>
                    <a:pt x="73392" y="16005"/>
                  </a:lnTo>
                  <a:lnTo>
                    <a:pt x="69192" y="8902"/>
                  </a:lnTo>
                  <a:lnTo>
                    <a:pt x="83914" y="575"/>
                  </a:lnTo>
                  <a:close/>
                  <a:moveTo>
                    <a:pt x="29534" y="3538"/>
                  </a:moveTo>
                  <a:lnTo>
                    <a:pt x="43858" y="15239"/>
                  </a:lnTo>
                  <a:cubicBezTo>
                    <a:pt x="43844" y="15357"/>
                    <a:pt x="43844" y="15460"/>
                    <a:pt x="43858" y="15578"/>
                  </a:cubicBezTo>
                  <a:lnTo>
                    <a:pt x="34972" y="22667"/>
                  </a:lnTo>
                  <a:lnTo>
                    <a:pt x="21914" y="13986"/>
                  </a:lnTo>
                  <a:cubicBezTo>
                    <a:pt x="21959" y="13706"/>
                    <a:pt x="21855" y="13441"/>
                    <a:pt x="21664" y="13250"/>
                  </a:cubicBezTo>
                  <a:lnTo>
                    <a:pt x="29534" y="3538"/>
                  </a:lnTo>
                  <a:close/>
                  <a:moveTo>
                    <a:pt x="51183" y="20058"/>
                  </a:moveTo>
                  <a:lnTo>
                    <a:pt x="54130" y="23124"/>
                  </a:lnTo>
                  <a:lnTo>
                    <a:pt x="54130" y="23124"/>
                  </a:lnTo>
                  <a:lnTo>
                    <a:pt x="50711" y="20323"/>
                  </a:lnTo>
                  <a:cubicBezTo>
                    <a:pt x="50888" y="20309"/>
                    <a:pt x="51065" y="20206"/>
                    <a:pt x="51183" y="20058"/>
                  </a:cubicBezTo>
                  <a:close/>
                  <a:moveTo>
                    <a:pt x="93656" y="16182"/>
                  </a:moveTo>
                  <a:lnTo>
                    <a:pt x="95174" y="18820"/>
                  </a:lnTo>
                  <a:lnTo>
                    <a:pt x="92270" y="23418"/>
                  </a:lnTo>
                  <a:lnTo>
                    <a:pt x="85874" y="20898"/>
                  </a:lnTo>
                  <a:lnTo>
                    <a:pt x="93656" y="16182"/>
                  </a:lnTo>
                  <a:close/>
                  <a:moveTo>
                    <a:pt x="73716" y="16551"/>
                  </a:moveTo>
                  <a:lnTo>
                    <a:pt x="84975" y="20972"/>
                  </a:lnTo>
                  <a:lnTo>
                    <a:pt x="79095" y="24538"/>
                  </a:lnTo>
                  <a:cubicBezTo>
                    <a:pt x="78959" y="24402"/>
                    <a:pt x="78784" y="24316"/>
                    <a:pt x="78595" y="24316"/>
                  </a:cubicBezTo>
                  <a:cubicBezTo>
                    <a:pt x="78580" y="24316"/>
                    <a:pt x="78565" y="24316"/>
                    <a:pt x="78550" y="24317"/>
                  </a:cubicBezTo>
                  <a:cubicBezTo>
                    <a:pt x="78476" y="24317"/>
                    <a:pt x="78403" y="24317"/>
                    <a:pt x="78329" y="24347"/>
                  </a:cubicBezTo>
                  <a:lnTo>
                    <a:pt x="73716" y="16551"/>
                  </a:lnTo>
                  <a:close/>
                  <a:moveTo>
                    <a:pt x="44020" y="15961"/>
                  </a:moveTo>
                  <a:cubicBezTo>
                    <a:pt x="44158" y="16127"/>
                    <a:pt x="44348" y="16228"/>
                    <a:pt x="44566" y="16228"/>
                  </a:cubicBezTo>
                  <a:cubicBezTo>
                    <a:pt x="44580" y="16228"/>
                    <a:pt x="44595" y="16227"/>
                    <a:pt x="44610" y="16226"/>
                  </a:cubicBezTo>
                  <a:cubicBezTo>
                    <a:pt x="44728" y="16226"/>
                    <a:pt x="44860" y="16212"/>
                    <a:pt x="44964" y="16153"/>
                  </a:cubicBezTo>
                  <a:lnTo>
                    <a:pt x="49341" y="19719"/>
                  </a:lnTo>
                  <a:lnTo>
                    <a:pt x="39688" y="25187"/>
                  </a:lnTo>
                  <a:cubicBezTo>
                    <a:pt x="39562" y="24977"/>
                    <a:pt x="39329" y="24847"/>
                    <a:pt x="39079" y="24847"/>
                  </a:cubicBezTo>
                  <a:cubicBezTo>
                    <a:pt x="39066" y="24847"/>
                    <a:pt x="39053" y="24847"/>
                    <a:pt x="39039" y="24848"/>
                  </a:cubicBezTo>
                  <a:cubicBezTo>
                    <a:pt x="39023" y="24847"/>
                    <a:pt x="39007" y="24846"/>
                    <a:pt x="38991" y="24846"/>
                  </a:cubicBezTo>
                  <a:cubicBezTo>
                    <a:pt x="38818" y="24846"/>
                    <a:pt x="38658" y="24918"/>
                    <a:pt x="38523" y="25039"/>
                  </a:cubicBezTo>
                  <a:lnTo>
                    <a:pt x="35311" y="22902"/>
                  </a:lnTo>
                  <a:lnTo>
                    <a:pt x="44020" y="15961"/>
                  </a:lnTo>
                  <a:close/>
                  <a:moveTo>
                    <a:pt x="95409" y="19203"/>
                  </a:moveTo>
                  <a:lnTo>
                    <a:pt x="99300" y="25924"/>
                  </a:lnTo>
                  <a:cubicBezTo>
                    <a:pt x="99226" y="25968"/>
                    <a:pt x="99153" y="26042"/>
                    <a:pt x="99108" y="26115"/>
                  </a:cubicBezTo>
                  <a:lnTo>
                    <a:pt x="92639" y="23580"/>
                  </a:lnTo>
                  <a:lnTo>
                    <a:pt x="95409" y="19203"/>
                  </a:lnTo>
                  <a:close/>
                  <a:moveTo>
                    <a:pt x="34986" y="23168"/>
                  </a:moveTo>
                  <a:lnTo>
                    <a:pt x="38317" y="25378"/>
                  </a:lnTo>
                  <a:cubicBezTo>
                    <a:pt x="38273" y="25511"/>
                    <a:pt x="38258" y="25658"/>
                    <a:pt x="38288" y="25806"/>
                  </a:cubicBezTo>
                  <a:lnTo>
                    <a:pt x="26689" y="29800"/>
                  </a:lnTo>
                  <a:lnTo>
                    <a:pt x="26689" y="29800"/>
                  </a:lnTo>
                  <a:lnTo>
                    <a:pt x="34986" y="23168"/>
                  </a:lnTo>
                  <a:close/>
                  <a:moveTo>
                    <a:pt x="21752" y="14370"/>
                  </a:moveTo>
                  <a:lnTo>
                    <a:pt x="34647" y="22947"/>
                  </a:lnTo>
                  <a:lnTo>
                    <a:pt x="25584" y="30183"/>
                  </a:lnTo>
                  <a:lnTo>
                    <a:pt x="24670" y="30492"/>
                  </a:lnTo>
                  <a:cubicBezTo>
                    <a:pt x="24567" y="30433"/>
                    <a:pt x="24449" y="30418"/>
                    <a:pt x="24346" y="30418"/>
                  </a:cubicBezTo>
                  <a:cubicBezTo>
                    <a:pt x="24184" y="30418"/>
                    <a:pt x="24037" y="30463"/>
                    <a:pt x="23904" y="30536"/>
                  </a:cubicBezTo>
                  <a:lnTo>
                    <a:pt x="15975" y="20279"/>
                  </a:lnTo>
                  <a:lnTo>
                    <a:pt x="20676" y="14473"/>
                  </a:lnTo>
                  <a:cubicBezTo>
                    <a:pt x="20796" y="14579"/>
                    <a:pt x="20951" y="14637"/>
                    <a:pt x="21109" y="14637"/>
                  </a:cubicBezTo>
                  <a:cubicBezTo>
                    <a:pt x="21127" y="14637"/>
                    <a:pt x="21145" y="14636"/>
                    <a:pt x="21163" y="14635"/>
                  </a:cubicBezTo>
                  <a:cubicBezTo>
                    <a:pt x="21177" y="14636"/>
                    <a:pt x="21191" y="14636"/>
                    <a:pt x="21205" y="14636"/>
                  </a:cubicBezTo>
                  <a:cubicBezTo>
                    <a:pt x="21412" y="14636"/>
                    <a:pt x="21614" y="14535"/>
                    <a:pt x="21752" y="14370"/>
                  </a:cubicBezTo>
                  <a:close/>
                  <a:moveTo>
                    <a:pt x="49665" y="19984"/>
                  </a:moveTo>
                  <a:lnTo>
                    <a:pt x="56444" y="25540"/>
                  </a:lnTo>
                  <a:lnTo>
                    <a:pt x="62855" y="32202"/>
                  </a:lnTo>
                  <a:lnTo>
                    <a:pt x="62840" y="32261"/>
                  </a:lnTo>
                  <a:lnTo>
                    <a:pt x="39806" y="25688"/>
                  </a:lnTo>
                  <a:cubicBezTo>
                    <a:pt x="39820" y="25658"/>
                    <a:pt x="39820" y="25614"/>
                    <a:pt x="39806" y="25585"/>
                  </a:cubicBezTo>
                  <a:lnTo>
                    <a:pt x="49665" y="19984"/>
                  </a:lnTo>
                  <a:close/>
                  <a:moveTo>
                    <a:pt x="63768" y="12631"/>
                  </a:moveTo>
                  <a:lnTo>
                    <a:pt x="73127" y="16315"/>
                  </a:lnTo>
                  <a:lnTo>
                    <a:pt x="77990" y="24553"/>
                  </a:lnTo>
                  <a:cubicBezTo>
                    <a:pt x="77798" y="24759"/>
                    <a:pt x="77725" y="25054"/>
                    <a:pt x="77798" y="25334"/>
                  </a:cubicBezTo>
                  <a:lnTo>
                    <a:pt x="77813" y="25349"/>
                  </a:lnTo>
                  <a:lnTo>
                    <a:pt x="66362" y="32275"/>
                  </a:lnTo>
                  <a:cubicBezTo>
                    <a:pt x="66249" y="32035"/>
                    <a:pt x="66001" y="31877"/>
                    <a:pt x="65734" y="31877"/>
                  </a:cubicBezTo>
                  <a:cubicBezTo>
                    <a:pt x="65723" y="31877"/>
                    <a:pt x="65711" y="31877"/>
                    <a:pt x="65699" y="31877"/>
                  </a:cubicBezTo>
                  <a:cubicBezTo>
                    <a:pt x="65478" y="31877"/>
                    <a:pt x="65272" y="31966"/>
                    <a:pt x="65124" y="32128"/>
                  </a:cubicBezTo>
                  <a:lnTo>
                    <a:pt x="56709" y="25246"/>
                  </a:lnTo>
                  <a:lnTo>
                    <a:pt x="51330" y="19646"/>
                  </a:lnTo>
                  <a:cubicBezTo>
                    <a:pt x="51360" y="19454"/>
                    <a:pt x="51315" y="19262"/>
                    <a:pt x="51227" y="19100"/>
                  </a:cubicBezTo>
                  <a:lnTo>
                    <a:pt x="62368" y="12778"/>
                  </a:lnTo>
                  <a:cubicBezTo>
                    <a:pt x="62515" y="13045"/>
                    <a:pt x="62774" y="13173"/>
                    <a:pt x="63032" y="13173"/>
                  </a:cubicBezTo>
                  <a:cubicBezTo>
                    <a:pt x="63344" y="13173"/>
                    <a:pt x="63655" y="12985"/>
                    <a:pt x="63768" y="12631"/>
                  </a:cubicBezTo>
                  <a:close/>
                  <a:moveTo>
                    <a:pt x="59038" y="27633"/>
                  </a:moveTo>
                  <a:lnTo>
                    <a:pt x="64933" y="32467"/>
                  </a:lnTo>
                  <a:cubicBezTo>
                    <a:pt x="64918" y="32600"/>
                    <a:pt x="64918" y="32732"/>
                    <a:pt x="64947" y="32865"/>
                  </a:cubicBezTo>
                  <a:lnTo>
                    <a:pt x="64314" y="32673"/>
                  </a:lnTo>
                  <a:cubicBezTo>
                    <a:pt x="64387" y="32231"/>
                    <a:pt x="64137" y="31730"/>
                    <a:pt x="63562" y="31730"/>
                  </a:cubicBezTo>
                  <a:cubicBezTo>
                    <a:pt x="63400" y="31730"/>
                    <a:pt x="63238" y="31774"/>
                    <a:pt x="63105" y="31877"/>
                  </a:cubicBezTo>
                  <a:lnTo>
                    <a:pt x="59038" y="27633"/>
                  </a:lnTo>
                  <a:close/>
                  <a:moveTo>
                    <a:pt x="64269" y="33086"/>
                  </a:moveTo>
                  <a:lnTo>
                    <a:pt x="64785" y="33233"/>
                  </a:lnTo>
                  <a:lnTo>
                    <a:pt x="64549" y="33366"/>
                  </a:lnTo>
                  <a:lnTo>
                    <a:pt x="64269" y="33086"/>
                  </a:lnTo>
                  <a:close/>
                  <a:moveTo>
                    <a:pt x="12070" y="15887"/>
                  </a:moveTo>
                  <a:lnTo>
                    <a:pt x="15445" y="20279"/>
                  </a:lnTo>
                  <a:lnTo>
                    <a:pt x="4701" y="33543"/>
                  </a:lnTo>
                  <a:lnTo>
                    <a:pt x="766" y="29431"/>
                  </a:lnTo>
                  <a:cubicBezTo>
                    <a:pt x="899" y="29122"/>
                    <a:pt x="855" y="28768"/>
                    <a:pt x="634" y="28517"/>
                  </a:cubicBezTo>
                  <a:lnTo>
                    <a:pt x="11701" y="15946"/>
                  </a:lnTo>
                  <a:lnTo>
                    <a:pt x="11731" y="15946"/>
                  </a:lnTo>
                  <a:cubicBezTo>
                    <a:pt x="11849" y="15946"/>
                    <a:pt x="11967" y="15932"/>
                    <a:pt x="12070" y="15887"/>
                  </a:cubicBezTo>
                  <a:close/>
                  <a:moveTo>
                    <a:pt x="85447" y="21163"/>
                  </a:moveTo>
                  <a:lnTo>
                    <a:pt x="92049" y="23772"/>
                  </a:lnTo>
                  <a:lnTo>
                    <a:pt x="85255" y="34545"/>
                  </a:lnTo>
                  <a:cubicBezTo>
                    <a:pt x="85182" y="34530"/>
                    <a:pt x="85108" y="34530"/>
                    <a:pt x="85049" y="34530"/>
                  </a:cubicBezTo>
                  <a:cubicBezTo>
                    <a:pt x="85033" y="34529"/>
                    <a:pt x="85017" y="34529"/>
                    <a:pt x="85001" y="34529"/>
                  </a:cubicBezTo>
                  <a:cubicBezTo>
                    <a:pt x="84800" y="34529"/>
                    <a:pt x="84626" y="34615"/>
                    <a:pt x="84489" y="34751"/>
                  </a:cubicBezTo>
                  <a:lnTo>
                    <a:pt x="79125" y="25673"/>
                  </a:lnTo>
                  <a:cubicBezTo>
                    <a:pt x="79302" y="25452"/>
                    <a:pt x="79360" y="25172"/>
                    <a:pt x="79287" y="24907"/>
                  </a:cubicBezTo>
                  <a:lnTo>
                    <a:pt x="85447" y="21163"/>
                  </a:lnTo>
                  <a:close/>
                  <a:moveTo>
                    <a:pt x="92432" y="23919"/>
                  </a:moveTo>
                  <a:lnTo>
                    <a:pt x="98991" y="26498"/>
                  </a:lnTo>
                  <a:cubicBezTo>
                    <a:pt x="98976" y="26646"/>
                    <a:pt x="99005" y="26808"/>
                    <a:pt x="99079" y="26955"/>
                  </a:cubicBezTo>
                  <a:lnTo>
                    <a:pt x="85756" y="35031"/>
                  </a:lnTo>
                  <a:cubicBezTo>
                    <a:pt x="85727" y="34928"/>
                    <a:pt x="85668" y="34825"/>
                    <a:pt x="85594" y="34751"/>
                  </a:cubicBezTo>
                  <a:lnTo>
                    <a:pt x="92432" y="23919"/>
                  </a:lnTo>
                  <a:close/>
                  <a:moveTo>
                    <a:pt x="15710" y="20603"/>
                  </a:moveTo>
                  <a:lnTo>
                    <a:pt x="23639" y="30846"/>
                  </a:lnTo>
                  <a:lnTo>
                    <a:pt x="7472" y="36402"/>
                  </a:lnTo>
                  <a:lnTo>
                    <a:pt x="4996" y="33823"/>
                  </a:lnTo>
                  <a:lnTo>
                    <a:pt x="15710" y="20603"/>
                  </a:lnTo>
                  <a:close/>
                  <a:moveTo>
                    <a:pt x="78005" y="25688"/>
                  </a:moveTo>
                  <a:cubicBezTo>
                    <a:pt x="78141" y="25824"/>
                    <a:pt x="78329" y="25910"/>
                    <a:pt x="78520" y="25910"/>
                  </a:cubicBezTo>
                  <a:cubicBezTo>
                    <a:pt x="78535" y="25910"/>
                    <a:pt x="78550" y="25910"/>
                    <a:pt x="78565" y="25909"/>
                  </a:cubicBezTo>
                  <a:cubicBezTo>
                    <a:pt x="78638" y="25909"/>
                    <a:pt x="78712" y="25894"/>
                    <a:pt x="78786" y="25879"/>
                  </a:cubicBezTo>
                  <a:lnTo>
                    <a:pt x="84297" y="35208"/>
                  </a:lnTo>
                  <a:cubicBezTo>
                    <a:pt x="84268" y="35414"/>
                    <a:pt x="84312" y="35650"/>
                    <a:pt x="84430" y="35827"/>
                  </a:cubicBezTo>
                  <a:lnTo>
                    <a:pt x="84445" y="35842"/>
                  </a:lnTo>
                  <a:lnTo>
                    <a:pt x="82293" y="37153"/>
                  </a:lnTo>
                  <a:cubicBezTo>
                    <a:pt x="82146" y="36991"/>
                    <a:pt x="81954" y="36918"/>
                    <a:pt x="81733" y="36918"/>
                  </a:cubicBezTo>
                  <a:cubicBezTo>
                    <a:pt x="81722" y="36917"/>
                    <a:pt x="81712" y="36917"/>
                    <a:pt x="81701" y="36917"/>
                  </a:cubicBezTo>
                  <a:cubicBezTo>
                    <a:pt x="81376" y="36917"/>
                    <a:pt x="81097" y="37135"/>
                    <a:pt x="81011" y="37463"/>
                  </a:cubicBezTo>
                  <a:lnTo>
                    <a:pt x="66642" y="33351"/>
                  </a:lnTo>
                  <a:lnTo>
                    <a:pt x="66347" y="33115"/>
                  </a:lnTo>
                  <a:cubicBezTo>
                    <a:pt x="66436" y="32983"/>
                    <a:pt x="66465" y="32835"/>
                    <a:pt x="66480" y="32688"/>
                  </a:cubicBezTo>
                  <a:lnTo>
                    <a:pt x="78005" y="25688"/>
                  </a:lnTo>
                  <a:close/>
                  <a:moveTo>
                    <a:pt x="83959" y="36593"/>
                  </a:moveTo>
                  <a:lnTo>
                    <a:pt x="83060" y="38038"/>
                  </a:lnTo>
                  <a:lnTo>
                    <a:pt x="82470" y="37876"/>
                  </a:lnTo>
                  <a:cubicBezTo>
                    <a:pt x="82500" y="37743"/>
                    <a:pt x="82485" y="37625"/>
                    <a:pt x="82470" y="37507"/>
                  </a:cubicBezTo>
                  <a:lnTo>
                    <a:pt x="83959" y="36593"/>
                  </a:lnTo>
                  <a:close/>
                  <a:moveTo>
                    <a:pt x="4731" y="34132"/>
                  </a:moveTo>
                  <a:lnTo>
                    <a:pt x="7044" y="36534"/>
                  </a:lnTo>
                  <a:lnTo>
                    <a:pt x="1135" y="38568"/>
                  </a:lnTo>
                  <a:lnTo>
                    <a:pt x="1135" y="38568"/>
                  </a:lnTo>
                  <a:lnTo>
                    <a:pt x="4731" y="34132"/>
                  </a:lnTo>
                  <a:close/>
                  <a:moveTo>
                    <a:pt x="38450" y="26174"/>
                  </a:moveTo>
                  <a:cubicBezTo>
                    <a:pt x="38494" y="26218"/>
                    <a:pt x="38523" y="26263"/>
                    <a:pt x="38568" y="26292"/>
                  </a:cubicBezTo>
                  <a:lnTo>
                    <a:pt x="30801" y="38612"/>
                  </a:lnTo>
                  <a:lnTo>
                    <a:pt x="24906" y="31774"/>
                  </a:lnTo>
                  <a:cubicBezTo>
                    <a:pt x="25068" y="31568"/>
                    <a:pt x="25127" y="31317"/>
                    <a:pt x="25083" y="31067"/>
                  </a:cubicBezTo>
                  <a:lnTo>
                    <a:pt x="25761" y="30536"/>
                  </a:lnTo>
                  <a:lnTo>
                    <a:pt x="38450" y="26174"/>
                  </a:lnTo>
                  <a:close/>
                  <a:moveTo>
                    <a:pt x="84813" y="36063"/>
                  </a:moveTo>
                  <a:lnTo>
                    <a:pt x="86552" y="39040"/>
                  </a:lnTo>
                  <a:lnTo>
                    <a:pt x="83443" y="38141"/>
                  </a:lnTo>
                  <a:lnTo>
                    <a:pt x="84725" y="36122"/>
                  </a:lnTo>
                  <a:lnTo>
                    <a:pt x="84813" y="36063"/>
                  </a:lnTo>
                  <a:close/>
                  <a:moveTo>
                    <a:pt x="39761" y="26086"/>
                  </a:moveTo>
                  <a:lnTo>
                    <a:pt x="62810" y="32673"/>
                  </a:lnTo>
                  <a:cubicBezTo>
                    <a:pt x="62839" y="33047"/>
                    <a:pt x="63163" y="33337"/>
                    <a:pt x="63535" y="33337"/>
                  </a:cubicBezTo>
                  <a:cubicBezTo>
                    <a:pt x="63544" y="33337"/>
                    <a:pt x="63553" y="33337"/>
                    <a:pt x="63562" y="33336"/>
                  </a:cubicBezTo>
                  <a:lnTo>
                    <a:pt x="63577" y="33322"/>
                  </a:lnTo>
                  <a:cubicBezTo>
                    <a:pt x="63680" y="33322"/>
                    <a:pt x="63798" y="33307"/>
                    <a:pt x="63901" y="33263"/>
                  </a:cubicBezTo>
                  <a:lnTo>
                    <a:pt x="64196" y="33587"/>
                  </a:lnTo>
                  <a:lnTo>
                    <a:pt x="52406" y="40735"/>
                  </a:lnTo>
                  <a:lnTo>
                    <a:pt x="39761" y="26086"/>
                  </a:lnTo>
                  <a:close/>
                  <a:moveTo>
                    <a:pt x="67394" y="33985"/>
                  </a:moveTo>
                  <a:lnTo>
                    <a:pt x="80967" y="37846"/>
                  </a:lnTo>
                  <a:cubicBezTo>
                    <a:pt x="80967" y="37876"/>
                    <a:pt x="80967" y="37905"/>
                    <a:pt x="80982" y="37920"/>
                  </a:cubicBezTo>
                  <a:lnTo>
                    <a:pt x="75956" y="40970"/>
                  </a:lnTo>
                  <a:lnTo>
                    <a:pt x="67394" y="33985"/>
                  </a:lnTo>
                  <a:close/>
                  <a:moveTo>
                    <a:pt x="23580" y="31288"/>
                  </a:moveTo>
                  <a:cubicBezTo>
                    <a:pt x="23594" y="31450"/>
                    <a:pt x="23653" y="31612"/>
                    <a:pt x="23757" y="31745"/>
                  </a:cubicBezTo>
                  <a:lnTo>
                    <a:pt x="13779" y="41943"/>
                  </a:lnTo>
                  <a:cubicBezTo>
                    <a:pt x="13647" y="41855"/>
                    <a:pt x="13499" y="41810"/>
                    <a:pt x="13337" y="41810"/>
                  </a:cubicBezTo>
                  <a:cubicBezTo>
                    <a:pt x="13160" y="41810"/>
                    <a:pt x="12984" y="41869"/>
                    <a:pt x="12851" y="41987"/>
                  </a:cubicBezTo>
                  <a:lnTo>
                    <a:pt x="7781" y="36711"/>
                  </a:lnTo>
                  <a:lnTo>
                    <a:pt x="23580" y="31288"/>
                  </a:lnTo>
                  <a:close/>
                  <a:moveTo>
                    <a:pt x="65286" y="33381"/>
                  </a:moveTo>
                  <a:lnTo>
                    <a:pt x="65360" y="33395"/>
                  </a:lnTo>
                  <a:cubicBezTo>
                    <a:pt x="65419" y="33425"/>
                    <a:pt x="65478" y="33440"/>
                    <a:pt x="65552" y="33454"/>
                  </a:cubicBezTo>
                  <a:lnTo>
                    <a:pt x="66436" y="33705"/>
                  </a:lnTo>
                  <a:lnTo>
                    <a:pt x="75588" y="41191"/>
                  </a:lnTo>
                  <a:lnTo>
                    <a:pt x="73775" y="42297"/>
                  </a:lnTo>
                  <a:cubicBezTo>
                    <a:pt x="73640" y="42162"/>
                    <a:pt x="73456" y="42089"/>
                    <a:pt x="73278" y="42089"/>
                  </a:cubicBezTo>
                  <a:cubicBezTo>
                    <a:pt x="73262" y="42089"/>
                    <a:pt x="73246" y="42089"/>
                    <a:pt x="73230" y="42090"/>
                  </a:cubicBezTo>
                  <a:cubicBezTo>
                    <a:pt x="73127" y="42090"/>
                    <a:pt x="73038" y="42105"/>
                    <a:pt x="72950" y="42135"/>
                  </a:cubicBezTo>
                  <a:lnTo>
                    <a:pt x="64815" y="33675"/>
                  </a:lnTo>
                  <a:lnTo>
                    <a:pt x="65286" y="33381"/>
                  </a:lnTo>
                  <a:close/>
                  <a:moveTo>
                    <a:pt x="82308" y="38229"/>
                  </a:moveTo>
                  <a:lnTo>
                    <a:pt x="82809" y="38377"/>
                  </a:lnTo>
                  <a:lnTo>
                    <a:pt x="79405" y="43800"/>
                  </a:lnTo>
                  <a:lnTo>
                    <a:pt x="76280" y="41250"/>
                  </a:lnTo>
                  <a:lnTo>
                    <a:pt x="81173" y="38273"/>
                  </a:lnTo>
                  <a:cubicBezTo>
                    <a:pt x="81321" y="38421"/>
                    <a:pt x="81516" y="38495"/>
                    <a:pt x="81712" y="38495"/>
                  </a:cubicBezTo>
                  <a:cubicBezTo>
                    <a:pt x="81928" y="38495"/>
                    <a:pt x="82146" y="38406"/>
                    <a:pt x="82308" y="38229"/>
                  </a:cubicBezTo>
                  <a:close/>
                  <a:moveTo>
                    <a:pt x="7354" y="36859"/>
                  </a:moveTo>
                  <a:lnTo>
                    <a:pt x="12615" y="42312"/>
                  </a:lnTo>
                  <a:cubicBezTo>
                    <a:pt x="12527" y="42562"/>
                    <a:pt x="12556" y="42827"/>
                    <a:pt x="12689" y="43048"/>
                  </a:cubicBezTo>
                  <a:lnTo>
                    <a:pt x="9638" y="46173"/>
                  </a:lnTo>
                  <a:lnTo>
                    <a:pt x="1061" y="39158"/>
                  </a:lnTo>
                  <a:cubicBezTo>
                    <a:pt x="1076" y="39099"/>
                    <a:pt x="1091" y="39055"/>
                    <a:pt x="1105" y="39010"/>
                  </a:cubicBezTo>
                  <a:lnTo>
                    <a:pt x="1105" y="38996"/>
                  </a:lnTo>
                  <a:lnTo>
                    <a:pt x="7354" y="36859"/>
                  </a:lnTo>
                  <a:close/>
                  <a:moveTo>
                    <a:pt x="75927" y="41457"/>
                  </a:moveTo>
                  <a:lnTo>
                    <a:pt x="79198" y="44139"/>
                  </a:lnTo>
                  <a:lnTo>
                    <a:pt x="77489" y="46836"/>
                  </a:lnTo>
                  <a:lnTo>
                    <a:pt x="73967" y="43166"/>
                  </a:lnTo>
                  <a:cubicBezTo>
                    <a:pt x="74011" y="43004"/>
                    <a:pt x="74026" y="42813"/>
                    <a:pt x="73981" y="42650"/>
                  </a:cubicBezTo>
                  <a:lnTo>
                    <a:pt x="75927" y="41457"/>
                  </a:lnTo>
                  <a:close/>
                  <a:moveTo>
                    <a:pt x="39452" y="26322"/>
                  </a:moveTo>
                  <a:lnTo>
                    <a:pt x="52067" y="40941"/>
                  </a:lnTo>
                  <a:lnTo>
                    <a:pt x="39422" y="48604"/>
                  </a:lnTo>
                  <a:lnTo>
                    <a:pt x="31066" y="38937"/>
                  </a:lnTo>
                  <a:lnTo>
                    <a:pt x="38951" y="26425"/>
                  </a:lnTo>
                  <a:lnTo>
                    <a:pt x="39039" y="26425"/>
                  </a:lnTo>
                  <a:cubicBezTo>
                    <a:pt x="39187" y="26425"/>
                    <a:pt x="39319" y="26395"/>
                    <a:pt x="39452" y="26322"/>
                  </a:cubicBezTo>
                  <a:close/>
                  <a:moveTo>
                    <a:pt x="1282" y="39850"/>
                  </a:moveTo>
                  <a:lnTo>
                    <a:pt x="9373" y="46453"/>
                  </a:lnTo>
                  <a:lnTo>
                    <a:pt x="6764" y="49120"/>
                  </a:lnTo>
                  <a:lnTo>
                    <a:pt x="1282" y="39850"/>
                  </a:lnTo>
                  <a:close/>
                  <a:moveTo>
                    <a:pt x="87407" y="39688"/>
                  </a:moveTo>
                  <a:lnTo>
                    <a:pt x="98991" y="42989"/>
                  </a:lnTo>
                  <a:cubicBezTo>
                    <a:pt x="98976" y="43196"/>
                    <a:pt x="99050" y="43402"/>
                    <a:pt x="99197" y="43564"/>
                  </a:cubicBezTo>
                  <a:lnTo>
                    <a:pt x="93272" y="49621"/>
                  </a:lnTo>
                  <a:lnTo>
                    <a:pt x="87407" y="39688"/>
                  </a:lnTo>
                  <a:close/>
                  <a:moveTo>
                    <a:pt x="64476" y="33896"/>
                  </a:moveTo>
                  <a:lnTo>
                    <a:pt x="72640" y="42370"/>
                  </a:lnTo>
                  <a:cubicBezTo>
                    <a:pt x="72493" y="42562"/>
                    <a:pt x="72434" y="42827"/>
                    <a:pt x="72493" y="43078"/>
                  </a:cubicBezTo>
                  <a:lnTo>
                    <a:pt x="60615" y="50284"/>
                  </a:lnTo>
                  <a:lnTo>
                    <a:pt x="52656" y="41044"/>
                  </a:lnTo>
                  <a:lnTo>
                    <a:pt x="64476" y="33896"/>
                  </a:lnTo>
                  <a:close/>
                  <a:moveTo>
                    <a:pt x="24081" y="31966"/>
                  </a:moveTo>
                  <a:cubicBezTo>
                    <a:pt x="24154" y="31995"/>
                    <a:pt x="24243" y="32010"/>
                    <a:pt x="24331" y="32010"/>
                  </a:cubicBezTo>
                  <a:cubicBezTo>
                    <a:pt x="24405" y="32010"/>
                    <a:pt x="24479" y="31995"/>
                    <a:pt x="24552" y="31981"/>
                  </a:cubicBezTo>
                  <a:lnTo>
                    <a:pt x="30580" y="38966"/>
                  </a:lnTo>
                  <a:lnTo>
                    <a:pt x="22401" y="51920"/>
                  </a:lnTo>
                  <a:lnTo>
                    <a:pt x="13927" y="43122"/>
                  </a:lnTo>
                  <a:cubicBezTo>
                    <a:pt x="14104" y="42872"/>
                    <a:pt x="14148" y="42547"/>
                    <a:pt x="14030" y="42267"/>
                  </a:cubicBezTo>
                  <a:lnTo>
                    <a:pt x="24081" y="31966"/>
                  </a:lnTo>
                  <a:close/>
                  <a:moveTo>
                    <a:pt x="83222" y="38495"/>
                  </a:moveTo>
                  <a:lnTo>
                    <a:pt x="86832" y="39526"/>
                  </a:lnTo>
                  <a:lnTo>
                    <a:pt x="92978" y="49916"/>
                  </a:lnTo>
                  <a:lnTo>
                    <a:pt x="90281" y="52687"/>
                  </a:lnTo>
                  <a:lnTo>
                    <a:pt x="79714" y="44051"/>
                  </a:lnTo>
                  <a:lnTo>
                    <a:pt x="83222" y="38495"/>
                  </a:lnTo>
                  <a:close/>
                  <a:moveTo>
                    <a:pt x="12984" y="43328"/>
                  </a:moveTo>
                  <a:cubicBezTo>
                    <a:pt x="13102" y="43373"/>
                    <a:pt x="13219" y="43402"/>
                    <a:pt x="13337" y="43402"/>
                  </a:cubicBezTo>
                  <a:cubicBezTo>
                    <a:pt x="13426" y="43402"/>
                    <a:pt x="13529" y="43387"/>
                    <a:pt x="13617" y="43358"/>
                  </a:cubicBezTo>
                  <a:lnTo>
                    <a:pt x="22194" y="52274"/>
                  </a:lnTo>
                  <a:lnTo>
                    <a:pt x="20455" y="55015"/>
                  </a:lnTo>
                  <a:lnTo>
                    <a:pt x="9962" y="46423"/>
                  </a:lnTo>
                  <a:lnTo>
                    <a:pt x="12984" y="43328"/>
                  </a:lnTo>
                  <a:close/>
                  <a:moveTo>
                    <a:pt x="30845" y="39276"/>
                  </a:moveTo>
                  <a:lnTo>
                    <a:pt x="39069" y="48811"/>
                  </a:lnTo>
                  <a:lnTo>
                    <a:pt x="27279" y="55958"/>
                  </a:lnTo>
                  <a:cubicBezTo>
                    <a:pt x="27131" y="55811"/>
                    <a:pt x="26925" y="55722"/>
                    <a:pt x="26719" y="55722"/>
                  </a:cubicBezTo>
                  <a:cubicBezTo>
                    <a:pt x="26542" y="55722"/>
                    <a:pt x="26365" y="55781"/>
                    <a:pt x="26232" y="55899"/>
                  </a:cubicBezTo>
                  <a:lnTo>
                    <a:pt x="22681" y="52215"/>
                  </a:lnTo>
                  <a:lnTo>
                    <a:pt x="30845" y="39276"/>
                  </a:lnTo>
                  <a:close/>
                  <a:moveTo>
                    <a:pt x="79508" y="44389"/>
                  </a:moveTo>
                  <a:lnTo>
                    <a:pt x="90001" y="52967"/>
                  </a:lnTo>
                  <a:lnTo>
                    <a:pt x="86980" y="56076"/>
                  </a:lnTo>
                  <a:cubicBezTo>
                    <a:pt x="86862" y="56017"/>
                    <a:pt x="86744" y="56002"/>
                    <a:pt x="86626" y="56002"/>
                  </a:cubicBezTo>
                  <a:cubicBezTo>
                    <a:pt x="86538" y="56002"/>
                    <a:pt x="86434" y="56017"/>
                    <a:pt x="86346" y="56047"/>
                  </a:cubicBezTo>
                  <a:lnTo>
                    <a:pt x="77769" y="47131"/>
                  </a:lnTo>
                  <a:lnTo>
                    <a:pt x="79508" y="44389"/>
                  </a:lnTo>
                  <a:close/>
                  <a:moveTo>
                    <a:pt x="22460" y="52569"/>
                  </a:moveTo>
                  <a:lnTo>
                    <a:pt x="25997" y="56238"/>
                  </a:lnTo>
                  <a:cubicBezTo>
                    <a:pt x="25938" y="56400"/>
                    <a:pt x="25938" y="56592"/>
                    <a:pt x="25982" y="56754"/>
                  </a:cubicBezTo>
                  <a:lnTo>
                    <a:pt x="24037" y="57933"/>
                  </a:lnTo>
                  <a:lnTo>
                    <a:pt x="20765" y="55266"/>
                  </a:lnTo>
                  <a:lnTo>
                    <a:pt x="22460" y="52569"/>
                  </a:lnTo>
                  <a:close/>
                  <a:moveTo>
                    <a:pt x="52317" y="41265"/>
                  </a:moveTo>
                  <a:lnTo>
                    <a:pt x="60276" y="50491"/>
                  </a:lnTo>
                  <a:lnTo>
                    <a:pt x="47646" y="58154"/>
                  </a:lnTo>
                  <a:lnTo>
                    <a:pt x="39673" y="48914"/>
                  </a:lnTo>
                  <a:lnTo>
                    <a:pt x="52317" y="41265"/>
                  </a:lnTo>
                  <a:close/>
                  <a:moveTo>
                    <a:pt x="93184" y="50270"/>
                  </a:moveTo>
                  <a:lnTo>
                    <a:pt x="98681" y="59554"/>
                  </a:lnTo>
                  <a:lnTo>
                    <a:pt x="90590" y="52937"/>
                  </a:lnTo>
                  <a:lnTo>
                    <a:pt x="93184" y="50270"/>
                  </a:lnTo>
                  <a:close/>
                  <a:moveTo>
                    <a:pt x="6691" y="49769"/>
                  </a:moveTo>
                  <a:lnTo>
                    <a:pt x="12556" y="59702"/>
                  </a:lnTo>
                  <a:lnTo>
                    <a:pt x="973" y="56400"/>
                  </a:lnTo>
                  <a:cubicBezTo>
                    <a:pt x="987" y="56194"/>
                    <a:pt x="914" y="55988"/>
                    <a:pt x="781" y="55840"/>
                  </a:cubicBezTo>
                  <a:lnTo>
                    <a:pt x="6691" y="49769"/>
                  </a:lnTo>
                  <a:close/>
                  <a:moveTo>
                    <a:pt x="72684" y="43432"/>
                  </a:moveTo>
                  <a:cubicBezTo>
                    <a:pt x="72808" y="43582"/>
                    <a:pt x="72994" y="43669"/>
                    <a:pt x="73197" y="43669"/>
                  </a:cubicBezTo>
                  <a:cubicBezTo>
                    <a:pt x="73213" y="43669"/>
                    <a:pt x="73229" y="43668"/>
                    <a:pt x="73244" y="43667"/>
                  </a:cubicBezTo>
                  <a:cubicBezTo>
                    <a:pt x="73421" y="43667"/>
                    <a:pt x="73598" y="43608"/>
                    <a:pt x="73731" y="43505"/>
                  </a:cubicBezTo>
                  <a:lnTo>
                    <a:pt x="77283" y="47190"/>
                  </a:lnTo>
                  <a:lnTo>
                    <a:pt x="69118" y="60129"/>
                  </a:lnTo>
                  <a:lnTo>
                    <a:pt x="60895" y="50579"/>
                  </a:lnTo>
                  <a:lnTo>
                    <a:pt x="72684" y="43432"/>
                  </a:lnTo>
                  <a:close/>
                  <a:moveTo>
                    <a:pt x="9668" y="46718"/>
                  </a:moveTo>
                  <a:lnTo>
                    <a:pt x="20234" y="55354"/>
                  </a:lnTo>
                  <a:lnTo>
                    <a:pt x="16742" y="60910"/>
                  </a:lnTo>
                  <a:lnTo>
                    <a:pt x="13116" y="59864"/>
                  </a:lnTo>
                  <a:lnTo>
                    <a:pt x="6971" y="49489"/>
                  </a:lnTo>
                  <a:lnTo>
                    <a:pt x="9668" y="46718"/>
                  </a:lnTo>
                  <a:close/>
                  <a:moveTo>
                    <a:pt x="20559" y="55605"/>
                  </a:moveTo>
                  <a:lnTo>
                    <a:pt x="23683" y="58154"/>
                  </a:lnTo>
                  <a:lnTo>
                    <a:pt x="18790" y="61131"/>
                  </a:lnTo>
                  <a:cubicBezTo>
                    <a:pt x="18643" y="60969"/>
                    <a:pt x="18451" y="60895"/>
                    <a:pt x="18245" y="60895"/>
                  </a:cubicBezTo>
                  <a:cubicBezTo>
                    <a:pt x="18009" y="60895"/>
                    <a:pt x="17803" y="60998"/>
                    <a:pt x="17655" y="61161"/>
                  </a:cubicBezTo>
                  <a:lnTo>
                    <a:pt x="17140" y="61013"/>
                  </a:lnTo>
                  <a:lnTo>
                    <a:pt x="20559" y="55605"/>
                  </a:lnTo>
                  <a:close/>
                  <a:moveTo>
                    <a:pt x="90310" y="53232"/>
                  </a:moveTo>
                  <a:lnTo>
                    <a:pt x="98902" y="60232"/>
                  </a:lnTo>
                  <a:cubicBezTo>
                    <a:pt x="98873" y="60291"/>
                    <a:pt x="98858" y="60335"/>
                    <a:pt x="98858" y="60394"/>
                  </a:cubicBezTo>
                  <a:lnTo>
                    <a:pt x="98873" y="60394"/>
                  </a:lnTo>
                  <a:lnTo>
                    <a:pt x="92609" y="62546"/>
                  </a:lnTo>
                  <a:lnTo>
                    <a:pt x="87348" y="57078"/>
                  </a:lnTo>
                  <a:cubicBezTo>
                    <a:pt x="87437" y="56843"/>
                    <a:pt x="87407" y="56562"/>
                    <a:pt x="87274" y="56341"/>
                  </a:cubicBezTo>
                  <a:lnTo>
                    <a:pt x="90310" y="53232"/>
                  </a:lnTo>
                  <a:close/>
                  <a:moveTo>
                    <a:pt x="16904" y="61367"/>
                  </a:moveTo>
                  <a:lnTo>
                    <a:pt x="17478" y="61529"/>
                  </a:lnTo>
                  <a:cubicBezTo>
                    <a:pt x="17464" y="61647"/>
                    <a:pt x="17464" y="61765"/>
                    <a:pt x="17493" y="61897"/>
                  </a:cubicBezTo>
                  <a:lnTo>
                    <a:pt x="16005" y="62811"/>
                  </a:lnTo>
                  <a:lnTo>
                    <a:pt x="16904" y="61367"/>
                  </a:lnTo>
                  <a:close/>
                  <a:moveTo>
                    <a:pt x="13426" y="60365"/>
                  </a:moveTo>
                  <a:lnTo>
                    <a:pt x="16521" y="61249"/>
                  </a:lnTo>
                  <a:lnTo>
                    <a:pt x="15253" y="63283"/>
                  </a:lnTo>
                  <a:lnTo>
                    <a:pt x="15165" y="63327"/>
                  </a:lnTo>
                  <a:lnTo>
                    <a:pt x="13426" y="60365"/>
                  </a:lnTo>
                  <a:close/>
                  <a:moveTo>
                    <a:pt x="98828" y="60836"/>
                  </a:moveTo>
                  <a:lnTo>
                    <a:pt x="95233" y="65272"/>
                  </a:lnTo>
                  <a:lnTo>
                    <a:pt x="92904" y="62855"/>
                  </a:lnTo>
                  <a:lnTo>
                    <a:pt x="98828" y="60836"/>
                  </a:lnTo>
                  <a:close/>
                  <a:moveTo>
                    <a:pt x="23992" y="58434"/>
                  </a:moveTo>
                  <a:lnTo>
                    <a:pt x="32555" y="65420"/>
                  </a:lnTo>
                  <a:lnTo>
                    <a:pt x="18982" y="61558"/>
                  </a:lnTo>
                  <a:cubicBezTo>
                    <a:pt x="18982" y="61529"/>
                    <a:pt x="18982" y="61500"/>
                    <a:pt x="18967" y="61485"/>
                  </a:cubicBezTo>
                  <a:lnTo>
                    <a:pt x="23992" y="58434"/>
                  </a:lnTo>
                  <a:close/>
                  <a:moveTo>
                    <a:pt x="39334" y="49120"/>
                  </a:moveTo>
                  <a:lnTo>
                    <a:pt x="47292" y="58360"/>
                  </a:lnTo>
                  <a:lnTo>
                    <a:pt x="35487" y="65523"/>
                  </a:lnTo>
                  <a:lnTo>
                    <a:pt x="27323" y="57034"/>
                  </a:lnTo>
                  <a:cubicBezTo>
                    <a:pt x="27470" y="56828"/>
                    <a:pt x="27515" y="56577"/>
                    <a:pt x="27456" y="56327"/>
                  </a:cubicBezTo>
                  <a:lnTo>
                    <a:pt x="39334" y="49120"/>
                  </a:lnTo>
                  <a:close/>
                  <a:moveTo>
                    <a:pt x="26174" y="57108"/>
                  </a:moveTo>
                  <a:cubicBezTo>
                    <a:pt x="26310" y="57231"/>
                    <a:pt x="26485" y="57316"/>
                    <a:pt x="26674" y="57316"/>
                  </a:cubicBezTo>
                  <a:cubicBezTo>
                    <a:pt x="26689" y="57316"/>
                    <a:pt x="26704" y="57315"/>
                    <a:pt x="26719" y="57314"/>
                  </a:cubicBezTo>
                  <a:cubicBezTo>
                    <a:pt x="26807" y="57314"/>
                    <a:pt x="26910" y="57299"/>
                    <a:pt x="26999" y="57270"/>
                  </a:cubicBezTo>
                  <a:lnTo>
                    <a:pt x="35134" y="65729"/>
                  </a:lnTo>
                  <a:lnTo>
                    <a:pt x="34662" y="66009"/>
                  </a:lnTo>
                  <a:lnTo>
                    <a:pt x="34589" y="65994"/>
                  </a:lnTo>
                  <a:cubicBezTo>
                    <a:pt x="34530" y="65965"/>
                    <a:pt x="34471" y="65950"/>
                    <a:pt x="34397" y="65950"/>
                  </a:cubicBezTo>
                  <a:lnTo>
                    <a:pt x="33513" y="65685"/>
                  </a:lnTo>
                  <a:lnTo>
                    <a:pt x="24361" y="58213"/>
                  </a:lnTo>
                  <a:lnTo>
                    <a:pt x="26174" y="57108"/>
                  </a:lnTo>
                  <a:close/>
                  <a:moveTo>
                    <a:pt x="35414" y="66024"/>
                  </a:moveTo>
                  <a:lnTo>
                    <a:pt x="35694" y="66319"/>
                  </a:lnTo>
                  <a:lnTo>
                    <a:pt x="35178" y="66156"/>
                  </a:lnTo>
                  <a:lnTo>
                    <a:pt x="35414" y="66024"/>
                  </a:lnTo>
                  <a:close/>
                  <a:moveTo>
                    <a:pt x="77563" y="47484"/>
                  </a:moveTo>
                  <a:lnTo>
                    <a:pt x="86036" y="56282"/>
                  </a:lnTo>
                  <a:cubicBezTo>
                    <a:pt x="85860" y="56533"/>
                    <a:pt x="85815" y="56857"/>
                    <a:pt x="85933" y="57137"/>
                  </a:cubicBezTo>
                  <a:lnTo>
                    <a:pt x="85933" y="57152"/>
                  </a:lnTo>
                  <a:lnTo>
                    <a:pt x="75882" y="67453"/>
                  </a:lnTo>
                  <a:cubicBezTo>
                    <a:pt x="75809" y="67424"/>
                    <a:pt x="75720" y="67409"/>
                    <a:pt x="75632" y="67409"/>
                  </a:cubicBezTo>
                  <a:cubicBezTo>
                    <a:pt x="75558" y="67409"/>
                    <a:pt x="75485" y="67409"/>
                    <a:pt x="75411" y="67439"/>
                  </a:cubicBezTo>
                  <a:lnTo>
                    <a:pt x="69383" y="60438"/>
                  </a:lnTo>
                  <a:lnTo>
                    <a:pt x="77563" y="47484"/>
                  </a:lnTo>
                  <a:close/>
                  <a:moveTo>
                    <a:pt x="87127" y="57417"/>
                  </a:moveTo>
                  <a:lnTo>
                    <a:pt x="92197" y="62693"/>
                  </a:lnTo>
                  <a:lnTo>
                    <a:pt x="76384" y="68117"/>
                  </a:lnTo>
                  <a:cubicBezTo>
                    <a:pt x="76369" y="67954"/>
                    <a:pt x="76310" y="67792"/>
                    <a:pt x="76207" y="67660"/>
                  </a:cubicBezTo>
                  <a:lnTo>
                    <a:pt x="86184" y="57461"/>
                  </a:lnTo>
                  <a:cubicBezTo>
                    <a:pt x="86316" y="57550"/>
                    <a:pt x="86464" y="57594"/>
                    <a:pt x="86626" y="57594"/>
                  </a:cubicBezTo>
                  <a:cubicBezTo>
                    <a:pt x="86803" y="57594"/>
                    <a:pt x="86980" y="57535"/>
                    <a:pt x="87127" y="57417"/>
                  </a:cubicBezTo>
                  <a:close/>
                  <a:moveTo>
                    <a:pt x="35016" y="66540"/>
                  </a:moveTo>
                  <a:lnTo>
                    <a:pt x="35635" y="66717"/>
                  </a:lnTo>
                  <a:cubicBezTo>
                    <a:pt x="35561" y="67159"/>
                    <a:pt x="35826" y="67660"/>
                    <a:pt x="36386" y="67660"/>
                  </a:cubicBezTo>
                  <a:cubicBezTo>
                    <a:pt x="36405" y="67661"/>
                    <a:pt x="36423" y="67662"/>
                    <a:pt x="36441" y="67662"/>
                  </a:cubicBezTo>
                  <a:cubicBezTo>
                    <a:pt x="36596" y="67662"/>
                    <a:pt x="36739" y="67606"/>
                    <a:pt x="36858" y="67527"/>
                  </a:cubicBezTo>
                  <a:lnTo>
                    <a:pt x="40926" y="71757"/>
                  </a:lnTo>
                  <a:lnTo>
                    <a:pt x="35016" y="66923"/>
                  </a:lnTo>
                  <a:cubicBezTo>
                    <a:pt x="35045" y="66790"/>
                    <a:pt x="35045" y="66658"/>
                    <a:pt x="35016" y="66540"/>
                  </a:cubicBezTo>
                  <a:close/>
                  <a:moveTo>
                    <a:pt x="60541" y="50785"/>
                  </a:moveTo>
                  <a:lnTo>
                    <a:pt x="68882" y="60468"/>
                  </a:lnTo>
                  <a:lnTo>
                    <a:pt x="60998" y="72965"/>
                  </a:lnTo>
                  <a:lnTo>
                    <a:pt x="60909" y="72965"/>
                  </a:lnTo>
                  <a:cubicBezTo>
                    <a:pt x="60777" y="72965"/>
                    <a:pt x="60629" y="73009"/>
                    <a:pt x="60511" y="73083"/>
                  </a:cubicBezTo>
                  <a:lnTo>
                    <a:pt x="47911" y="58449"/>
                  </a:lnTo>
                  <a:lnTo>
                    <a:pt x="60541" y="50785"/>
                  </a:lnTo>
                  <a:close/>
                  <a:moveTo>
                    <a:pt x="69162" y="60792"/>
                  </a:moveTo>
                  <a:lnTo>
                    <a:pt x="75057" y="67630"/>
                  </a:lnTo>
                  <a:cubicBezTo>
                    <a:pt x="74895" y="67822"/>
                    <a:pt x="74821" y="68087"/>
                    <a:pt x="74866" y="68338"/>
                  </a:cubicBezTo>
                  <a:lnTo>
                    <a:pt x="74880" y="68338"/>
                  </a:lnTo>
                  <a:lnTo>
                    <a:pt x="74217" y="68883"/>
                  </a:lnTo>
                  <a:lnTo>
                    <a:pt x="61499" y="73230"/>
                  </a:lnTo>
                  <a:cubicBezTo>
                    <a:pt x="61469" y="73186"/>
                    <a:pt x="61425" y="73142"/>
                    <a:pt x="61381" y="73113"/>
                  </a:cubicBezTo>
                  <a:lnTo>
                    <a:pt x="69162" y="60792"/>
                  </a:lnTo>
                  <a:close/>
                  <a:moveTo>
                    <a:pt x="47557" y="58655"/>
                  </a:moveTo>
                  <a:lnTo>
                    <a:pt x="60202" y="73319"/>
                  </a:lnTo>
                  <a:lnTo>
                    <a:pt x="37153" y="66731"/>
                  </a:lnTo>
                  <a:cubicBezTo>
                    <a:pt x="37110" y="66357"/>
                    <a:pt x="36800" y="66068"/>
                    <a:pt x="36415" y="66068"/>
                  </a:cubicBezTo>
                  <a:cubicBezTo>
                    <a:pt x="36406" y="66068"/>
                    <a:pt x="36396" y="66068"/>
                    <a:pt x="36386" y="66068"/>
                  </a:cubicBezTo>
                  <a:cubicBezTo>
                    <a:pt x="36283" y="66068"/>
                    <a:pt x="36180" y="66083"/>
                    <a:pt x="36077" y="66127"/>
                  </a:cubicBezTo>
                  <a:lnTo>
                    <a:pt x="35767" y="65818"/>
                  </a:lnTo>
                  <a:lnTo>
                    <a:pt x="47557" y="58655"/>
                  </a:lnTo>
                  <a:close/>
                  <a:moveTo>
                    <a:pt x="18967" y="61956"/>
                  </a:moveTo>
                  <a:lnTo>
                    <a:pt x="33336" y="66053"/>
                  </a:lnTo>
                  <a:lnTo>
                    <a:pt x="33616" y="66289"/>
                  </a:lnTo>
                  <a:cubicBezTo>
                    <a:pt x="33542" y="66422"/>
                    <a:pt x="33513" y="66569"/>
                    <a:pt x="33513" y="66717"/>
                  </a:cubicBezTo>
                  <a:lnTo>
                    <a:pt x="21973" y="73717"/>
                  </a:lnTo>
                  <a:cubicBezTo>
                    <a:pt x="21837" y="73580"/>
                    <a:pt x="21649" y="73494"/>
                    <a:pt x="21458" y="73494"/>
                  </a:cubicBezTo>
                  <a:cubicBezTo>
                    <a:pt x="21443" y="73494"/>
                    <a:pt x="21428" y="73495"/>
                    <a:pt x="21413" y="73496"/>
                  </a:cubicBezTo>
                  <a:cubicBezTo>
                    <a:pt x="21340" y="73496"/>
                    <a:pt x="21266" y="73510"/>
                    <a:pt x="21192" y="73525"/>
                  </a:cubicBezTo>
                  <a:lnTo>
                    <a:pt x="15681" y="64211"/>
                  </a:lnTo>
                  <a:cubicBezTo>
                    <a:pt x="15710" y="63975"/>
                    <a:pt x="15651" y="63754"/>
                    <a:pt x="15518" y="63577"/>
                  </a:cubicBezTo>
                  <a:lnTo>
                    <a:pt x="15533" y="63577"/>
                  </a:lnTo>
                  <a:lnTo>
                    <a:pt x="17670" y="62266"/>
                  </a:lnTo>
                  <a:cubicBezTo>
                    <a:pt x="17807" y="62403"/>
                    <a:pt x="17994" y="62488"/>
                    <a:pt x="18185" y="62488"/>
                  </a:cubicBezTo>
                  <a:cubicBezTo>
                    <a:pt x="18200" y="62488"/>
                    <a:pt x="18215" y="62488"/>
                    <a:pt x="18230" y="62487"/>
                  </a:cubicBezTo>
                  <a:cubicBezTo>
                    <a:pt x="18241" y="62487"/>
                    <a:pt x="18251" y="62488"/>
                    <a:pt x="18262" y="62488"/>
                  </a:cubicBezTo>
                  <a:cubicBezTo>
                    <a:pt x="18588" y="62488"/>
                    <a:pt x="18881" y="62270"/>
                    <a:pt x="18967" y="61956"/>
                  </a:cubicBezTo>
                  <a:close/>
                  <a:moveTo>
                    <a:pt x="14192" y="64373"/>
                  </a:moveTo>
                  <a:cubicBezTo>
                    <a:pt x="14236" y="64476"/>
                    <a:pt x="14280" y="64565"/>
                    <a:pt x="14369" y="64653"/>
                  </a:cubicBezTo>
                  <a:lnTo>
                    <a:pt x="7531" y="75485"/>
                  </a:lnTo>
                  <a:lnTo>
                    <a:pt x="958" y="72906"/>
                  </a:lnTo>
                  <a:cubicBezTo>
                    <a:pt x="973" y="72744"/>
                    <a:pt x="943" y="72582"/>
                    <a:pt x="870" y="72449"/>
                  </a:cubicBezTo>
                  <a:lnTo>
                    <a:pt x="14192" y="64373"/>
                  </a:lnTo>
                  <a:close/>
                  <a:moveTo>
                    <a:pt x="73274" y="69605"/>
                  </a:moveTo>
                  <a:lnTo>
                    <a:pt x="64962" y="76237"/>
                  </a:lnTo>
                  <a:lnTo>
                    <a:pt x="61646" y="74011"/>
                  </a:lnTo>
                  <a:cubicBezTo>
                    <a:pt x="61676" y="73879"/>
                    <a:pt x="61690" y="73731"/>
                    <a:pt x="61661" y="73584"/>
                  </a:cubicBezTo>
                  <a:lnTo>
                    <a:pt x="73274" y="69605"/>
                  </a:lnTo>
                  <a:close/>
                  <a:moveTo>
                    <a:pt x="15474" y="64653"/>
                  </a:moveTo>
                  <a:lnTo>
                    <a:pt x="20839" y="73731"/>
                  </a:lnTo>
                  <a:cubicBezTo>
                    <a:pt x="20662" y="73938"/>
                    <a:pt x="20588" y="74233"/>
                    <a:pt x="20662" y="74498"/>
                  </a:cubicBezTo>
                  <a:lnTo>
                    <a:pt x="14531" y="78241"/>
                  </a:lnTo>
                  <a:lnTo>
                    <a:pt x="7914" y="75633"/>
                  </a:lnTo>
                  <a:lnTo>
                    <a:pt x="14708" y="64845"/>
                  </a:lnTo>
                  <a:cubicBezTo>
                    <a:pt x="14782" y="64874"/>
                    <a:pt x="14841" y="64874"/>
                    <a:pt x="14914" y="64874"/>
                  </a:cubicBezTo>
                  <a:cubicBezTo>
                    <a:pt x="15121" y="64874"/>
                    <a:pt x="15327" y="64801"/>
                    <a:pt x="15474" y="64653"/>
                  </a:cubicBezTo>
                  <a:close/>
                  <a:moveTo>
                    <a:pt x="92491" y="63003"/>
                  </a:moveTo>
                  <a:lnTo>
                    <a:pt x="94967" y="65582"/>
                  </a:lnTo>
                  <a:lnTo>
                    <a:pt x="84253" y="78801"/>
                  </a:lnTo>
                  <a:lnTo>
                    <a:pt x="76325" y="68559"/>
                  </a:lnTo>
                  <a:lnTo>
                    <a:pt x="92491" y="63003"/>
                  </a:lnTo>
                  <a:close/>
                  <a:moveTo>
                    <a:pt x="45818" y="76266"/>
                  </a:moveTo>
                  <a:lnTo>
                    <a:pt x="49252" y="79066"/>
                  </a:lnTo>
                  <a:cubicBezTo>
                    <a:pt x="49061" y="79096"/>
                    <a:pt x="48884" y="79184"/>
                    <a:pt x="48781" y="79332"/>
                  </a:cubicBezTo>
                  <a:lnTo>
                    <a:pt x="45818" y="76266"/>
                  </a:lnTo>
                  <a:close/>
                  <a:moveTo>
                    <a:pt x="37123" y="67129"/>
                  </a:moveTo>
                  <a:lnTo>
                    <a:pt x="60143" y="73717"/>
                  </a:lnTo>
                  <a:cubicBezTo>
                    <a:pt x="60143" y="73746"/>
                    <a:pt x="60143" y="73790"/>
                    <a:pt x="60143" y="73820"/>
                  </a:cubicBezTo>
                  <a:lnTo>
                    <a:pt x="50284" y="79405"/>
                  </a:lnTo>
                  <a:lnTo>
                    <a:pt x="43505" y="73864"/>
                  </a:lnTo>
                  <a:lnTo>
                    <a:pt x="37094" y="67203"/>
                  </a:lnTo>
                  <a:cubicBezTo>
                    <a:pt x="37109" y="67173"/>
                    <a:pt x="37109" y="67159"/>
                    <a:pt x="37123" y="67129"/>
                  </a:cubicBezTo>
                  <a:close/>
                  <a:moveTo>
                    <a:pt x="855" y="73289"/>
                  </a:moveTo>
                  <a:lnTo>
                    <a:pt x="7310" y="75824"/>
                  </a:lnTo>
                  <a:lnTo>
                    <a:pt x="4554" y="80201"/>
                  </a:lnTo>
                  <a:lnTo>
                    <a:pt x="663" y="73481"/>
                  </a:lnTo>
                  <a:cubicBezTo>
                    <a:pt x="737" y="73422"/>
                    <a:pt x="796" y="73363"/>
                    <a:pt x="855" y="73289"/>
                  </a:cubicBezTo>
                  <a:close/>
                  <a:moveTo>
                    <a:pt x="20853" y="74852"/>
                  </a:moveTo>
                  <a:cubicBezTo>
                    <a:pt x="21001" y="74999"/>
                    <a:pt x="21207" y="75087"/>
                    <a:pt x="21413" y="75087"/>
                  </a:cubicBezTo>
                  <a:lnTo>
                    <a:pt x="21413" y="75073"/>
                  </a:lnTo>
                  <a:cubicBezTo>
                    <a:pt x="21487" y="75073"/>
                    <a:pt x="21561" y="75073"/>
                    <a:pt x="21634" y="75043"/>
                  </a:cubicBezTo>
                  <a:lnTo>
                    <a:pt x="26232" y="82839"/>
                  </a:lnTo>
                  <a:lnTo>
                    <a:pt x="14988" y="78418"/>
                  </a:lnTo>
                  <a:lnTo>
                    <a:pt x="20853" y="74852"/>
                  </a:lnTo>
                  <a:close/>
                  <a:moveTo>
                    <a:pt x="7693" y="75986"/>
                  </a:moveTo>
                  <a:lnTo>
                    <a:pt x="14089" y="78506"/>
                  </a:lnTo>
                  <a:lnTo>
                    <a:pt x="6293" y="83222"/>
                  </a:lnTo>
                  <a:lnTo>
                    <a:pt x="4775" y="80584"/>
                  </a:lnTo>
                  <a:lnTo>
                    <a:pt x="7693" y="75986"/>
                  </a:lnTo>
                  <a:close/>
                  <a:moveTo>
                    <a:pt x="60261" y="74203"/>
                  </a:moveTo>
                  <a:cubicBezTo>
                    <a:pt x="60401" y="74413"/>
                    <a:pt x="60620" y="74543"/>
                    <a:pt x="60869" y="74543"/>
                  </a:cubicBezTo>
                  <a:cubicBezTo>
                    <a:pt x="60883" y="74543"/>
                    <a:pt x="60896" y="74543"/>
                    <a:pt x="60909" y="74542"/>
                  </a:cubicBezTo>
                  <a:cubicBezTo>
                    <a:pt x="60926" y="74543"/>
                    <a:pt x="60942" y="74544"/>
                    <a:pt x="60958" y="74544"/>
                  </a:cubicBezTo>
                  <a:cubicBezTo>
                    <a:pt x="61133" y="74544"/>
                    <a:pt x="61304" y="74473"/>
                    <a:pt x="61425" y="74365"/>
                  </a:cubicBezTo>
                  <a:lnTo>
                    <a:pt x="64638" y="76502"/>
                  </a:lnTo>
                  <a:lnTo>
                    <a:pt x="55943" y="83443"/>
                  </a:lnTo>
                  <a:cubicBezTo>
                    <a:pt x="55805" y="83278"/>
                    <a:pt x="55602" y="83177"/>
                    <a:pt x="55395" y="83177"/>
                  </a:cubicBezTo>
                  <a:cubicBezTo>
                    <a:pt x="55381" y="83177"/>
                    <a:pt x="55367" y="83177"/>
                    <a:pt x="55353" y="83178"/>
                  </a:cubicBezTo>
                  <a:cubicBezTo>
                    <a:pt x="55331" y="83176"/>
                    <a:pt x="55308" y="83174"/>
                    <a:pt x="55286" y="83174"/>
                  </a:cubicBezTo>
                  <a:cubicBezTo>
                    <a:pt x="55180" y="83174"/>
                    <a:pt x="55083" y="83203"/>
                    <a:pt x="54985" y="83252"/>
                  </a:cubicBezTo>
                  <a:lnTo>
                    <a:pt x="50623" y="79671"/>
                  </a:lnTo>
                  <a:lnTo>
                    <a:pt x="60261" y="74203"/>
                  </a:lnTo>
                  <a:close/>
                  <a:moveTo>
                    <a:pt x="95247" y="65876"/>
                  </a:moveTo>
                  <a:lnTo>
                    <a:pt x="99197" y="69959"/>
                  </a:lnTo>
                  <a:cubicBezTo>
                    <a:pt x="99064" y="70268"/>
                    <a:pt x="99108" y="70622"/>
                    <a:pt x="99330" y="70872"/>
                  </a:cubicBezTo>
                  <a:lnTo>
                    <a:pt x="88247" y="83443"/>
                  </a:lnTo>
                  <a:lnTo>
                    <a:pt x="88218" y="83443"/>
                  </a:lnTo>
                  <a:cubicBezTo>
                    <a:pt x="88100" y="83443"/>
                    <a:pt x="87982" y="83458"/>
                    <a:pt x="87879" y="83502"/>
                  </a:cubicBezTo>
                  <a:lnTo>
                    <a:pt x="84489" y="79140"/>
                  </a:lnTo>
                  <a:lnTo>
                    <a:pt x="95247" y="65876"/>
                  </a:lnTo>
                  <a:close/>
                  <a:moveTo>
                    <a:pt x="50254" y="79877"/>
                  </a:moveTo>
                  <a:lnTo>
                    <a:pt x="54690" y="83517"/>
                  </a:lnTo>
                  <a:cubicBezTo>
                    <a:pt x="54528" y="83797"/>
                    <a:pt x="54543" y="84136"/>
                    <a:pt x="54705" y="84416"/>
                  </a:cubicBezTo>
                  <a:lnTo>
                    <a:pt x="54115" y="84888"/>
                  </a:lnTo>
                  <a:lnTo>
                    <a:pt x="49886" y="80466"/>
                  </a:lnTo>
                  <a:cubicBezTo>
                    <a:pt x="50033" y="80334"/>
                    <a:pt x="50122" y="80157"/>
                    <a:pt x="50136" y="79951"/>
                  </a:cubicBezTo>
                  <a:lnTo>
                    <a:pt x="50254" y="79877"/>
                  </a:lnTo>
                  <a:close/>
                  <a:moveTo>
                    <a:pt x="76059" y="68868"/>
                  </a:moveTo>
                  <a:lnTo>
                    <a:pt x="83988" y="79125"/>
                  </a:lnTo>
                  <a:lnTo>
                    <a:pt x="79287" y="84917"/>
                  </a:lnTo>
                  <a:cubicBezTo>
                    <a:pt x="79154" y="84814"/>
                    <a:pt x="78977" y="84755"/>
                    <a:pt x="78800" y="84755"/>
                  </a:cubicBezTo>
                  <a:cubicBezTo>
                    <a:pt x="78787" y="84754"/>
                    <a:pt x="78774" y="84754"/>
                    <a:pt x="78761" y="84754"/>
                  </a:cubicBezTo>
                  <a:cubicBezTo>
                    <a:pt x="78540" y="84754"/>
                    <a:pt x="78336" y="84868"/>
                    <a:pt x="78211" y="85035"/>
                  </a:cubicBezTo>
                  <a:lnTo>
                    <a:pt x="65316" y="76458"/>
                  </a:lnTo>
                  <a:lnTo>
                    <a:pt x="74394" y="69222"/>
                  </a:lnTo>
                  <a:lnTo>
                    <a:pt x="75293" y="68912"/>
                  </a:lnTo>
                  <a:cubicBezTo>
                    <a:pt x="75396" y="68957"/>
                    <a:pt x="75514" y="68986"/>
                    <a:pt x="75632" y="68986"/>
                  </a:cubicBezTo>
                  <a:cubicBezTo>
                    <a:pt x="75779" y="68986"/>
                    <a:pt x="75927" y="68942"/>
                    <a:pt x="76059" y="68868"/>
                  </a:cubicBezTo>
                  <a:close/>
                  <a:moveTo>
                    <a:pt x="4539" y="80968"/>
                  </a:moveTo>
                  <a:lnTo>
                    <a:pt x="5954" y="83414"/>
                  </a:lnTo>
                  <a:lnTo>
                    <a:pt x="1150" y="86332"/>
                  </a:lnTo>
                  <a:lnTo>
                    <a:pt x="1150" y="86332"/>
                  </a:lnTo>
                  <a:lnTo>
                    <a:pt x="4539" y="80968"/>
                  </a:lnTo>
                  <a:close/>
                  <a:moveTo>
                    <a:pt x="33601" y="67114"/>
                  </a:moveTo>
                  <a:cubicBezTo>
                    <a:pt x="33719" y="67380"/>
                    <a:pt x="33984" y="67527"/>
                    <a:pt x="34264" y="67527"/>
                  </a:cubicBezTo>
                  <a:cubicBezTo>
                    <a:pt x="34485" y="67527"/>
                    <a:pt x="34692" y="67439"/>
                    <a:pt x="34839" y="67277"/>
                  </a:cubicBezTo>
                  <a:lnTo>
                    <a:pt x="43239" y="74144"/>
                  </a:lnTo>
                  <a:lnTo>
                    <a:pt x="48618" y="79759"/>
                  </a:lnTo>
                  <a:cubicBezTo>
                    <a:pt x="48589" y="79951"/>
                    <a:pt x="48633" y="80142"/>
                    <a:pt x="48736" y="80319"/>
                  </a:cubicBezTo>
                  <a:lnTo>
                    <a:pt x="37595" y="86627"/>
                  </a:lnTo>
                  <a:cubicBezTo>
                    <a:pt x="37462" y="86376"/>
                    <a:pt x="37197" y="86229"/>
                    <a:pt x="36917" y="86229"/>
                  </a:cubicBezTo>
                  <a:cubicBezTo>
                    <a:pt x="36906" y="86228"/>
                    <a:pt x="36896" y="86228"/>
                    <a:pt x="36885" y="86228"/>
                  </a:cubicBezTo>
                  <a:cubicBezTo>
                    <a:pt x="36559" y="86228"/>
                    <a:pt x="36266" y="86446"/>
                    <a:pt x="36180" y="86774"/>
                  </a:cubicBezTo>
                  <a:lnTo>
                    <a:pt x="26822" y="83090"/>
                  </a:lnTo>
                  <a:lnTo>
                    <a:pt x="21973" y="74852"/>
                  </a:lnTo>
                  <a:cubicBezTo>
                    <a:pt x="22150" y="74630"/>
                    <a:pt x="22224" y="74336"/>
                    <a:pt x="22150" y="74056"/>
                  </a:cubicBezTo>
                  <a:lnTo>
                    <a:pt x="33601" y="67114"/>
                  </a:lnTo>
                  <a:close/>
                  <a:moveTo>
                    <a:pt x="84253" y="79435"/>
                  </a:moveTo>
                  <a:lnTo>
                    <a:pt x="87584" y="83753"/>
                  </a:lnTo>
                  <a:cubicBezTo>
                    <a:pt x="87481" y="83930"/>
                    <a:pt x="87437" y="84121"/>
                    <a:pt x="87466" y="84328"/>
                  </a:cubicBezTo>
                  <a:lnTo>
                    <a:pt x="83634" y="88660"/>
                  </a:lnTo>
                  <a:lnTo>
                    <a:pt x="79493" y="85905"/>
                  </a:lnTo>
                  <a:cubicBezTo>
                    <a:pt x="79582" y="85698"/>
                    <a:pt x="79596" y="85477"/>
                    <a:pt x="79523" y="85256"/>
                  </a:cubicBezTo>
                  <a:lnTo>
                    <a:pt x="84253" y="79435"/>
                  </a:lnTo>
                  <a:close/>
                  <a:moveTo>
                    <a:pt x="27161" y="83635"/>
                  </a:moveTo>
                  <a:lnTo>
                    <a:pt x="36165" y="87172"/>
                  </a:lnTo>
                  <a:cubicBezTo>
                    <a:pt x="36180" y="87246"/>
                    <a:pt x="36210" y="87305"/>
                    <a:pt x="36239" y="87378"/>
                  </a:cubicBezTo>
                  <a:lnTo>
                    <a:pt x="31111" y="90296"/>
                  </a:lnTo>
                  <a:lnTo>
                    <a:pt x="27161" y="83635"/>
                  </a:lnTo>
                  <a:close/>
                  <a:moveTo>
                    <a:pt x="49046" y="80555"/>
                  </a:moveTo>
                  <a:cubicBezTo>
                    <a:pt x="49149" y="80614"/>
                    <a:pt x="49267" y="80629"/>
                    <a:pt x="49385" y="80629"/>
                  </a:cubicBezTo>
                  <a:lnTo>
                    <a:pt x="49473" y="80629"/>
                  </a:lnTo>
                  <a:lnTo>
                    <a:pt x="53806" y="85138"/>
                  </a:lnTo>
                  <a:lnTo>
                    <a:pt x="46644" y="90856"/>
                  </a:lnTo>
                  <a:lnTo>
                    <a:pt x="37639" y="87319"/>
                  </a:lnTo>
                  <a:cubicBezTo>
                    <a:pt x="37669" y="87216"/>
                    <a:pt x="37683" y="87113"/>
                    <a:pt x="37683" y="87010"/>
                  </a:cubicBezTo>
                  <a:lnTo>
                    <a:pt x="49046" y="80555"/>
                  </a:lnTo>
                  <a:close/>
                  <a:moveTo>
                    <a:pt x="64992" y="76723"/>
                  </a:moveTo>
                  <a:lnTo>
                    <a:pt x="78049" y="85418"/>
                  </a:lnTo>
                  <a:cubicBezTo>
                    <a:pt x="78005" y="85683"/>
                    <a:pt x="78093" y="85963"/>
                    <a:pt x="78285" y="86155"/>
                  </a:cubicBezTo>
                  <a:lnTo>
                    <a:pt x="70415" y="95867"/>
                  </a:lnTo>
                  <a:lnTo>
                    <a:pt x="56090" y="84151"/>
                  </a:lnTo>
                  <a:cubicBezTo>
                    <a:pt x="56120" y="84033"/>
                    <a:pt x="56120" y="83930"/>
                    <a:pt x="56105" y="83812"/>
                  </a:cubicBezTo>
                  <a:lnTo>
                    <a:pt x="64992" y="76723"/>
                  </a:lnTo>
                  <a:close/>
                  <a:moveTo>
                    <a:pt x="55913" y="84519"/>
                  </a:moveTo>
                  <a:lnTo>
                    <a:pt x="70164" y="96176"/>
                  </a:lnTo>
                  <a:lnTo>
                    <a:pt x="68175" y="98623"/>
                  </a:lnTo>
                  <a:cubicBezTo>
                    <a:pt x="68062" y="98563"/>
                    <a:pt x="67937" y="98533"/>
                    <a:pt x="67813" y="98533"/>
                  </a:cubicBezTo>
                  <a:cubicBezTo>
                    <a:pt x="67661" y="98533"/>
                    <a:pt x="67509" y="98578"/>
                    <a:pt x="67379" y="98667"/>
                  </a:cubicBezTo>
                  <a:lnTo>
                    <a:pt x="54395" y="85182"/>
                  </a:lnTo>
                  <a:lnTo>
                    <a:pt x="55014" y="84681"/>
                  </a:lnTo>
                  <a:cubicBezTo>
                    <a:pt x="55118" y="84726"/>
                    <a:pt x="55235" y="84755"/>
                    <a:pt x="55353" y="84755"/>
                  </a:cubicBezTo>
                  <a:cubicBezTo>
                    <a:pt x="55560" y="84755"/>
                    <a:pt x="55766" y="84667"/>
                    <a:pt x="55913" y="84519"/>
                  </a:cubicBezTo>
                  <a:close/>
                  <a:moveTo>
                    <a:pt x="87628" y="84755"/>
                  </a:moveTo>
                  <a:cubicBezTo>
                    <a:pt x="87752" y="84921"/>
                    <a:pt x="87954" y="85022"/>
                    <a:pt x="88173" y="85022"/>
                  </a:cubicBezTo>
                  <a:cubicBezTo>
                    <a:pt x="88188" y="85022"/>
                    <a:pt x="88203" y="85021"/>
                    <a:pt x="88218" y="85020"/>
                  </a:cubicBezTo>
                  <a:cubicBezTo>
                    <a:pt x="88321" y="85020"/>
                    <a:pt x="88424" y="85006"/>
                    <a:pt x="88527" y="84961"/>
                  </a:cubicBezTo>
                  <a:lnTo>
                    <a:pt x="98932" y="98402"/>
                  </a:lnTo>
                  <a:cubicBezTo>
                    <a:pt x="98828" y="98461"/>
                    <a:pt x="98740" y="98564"/>
                    <a:pt x="98681" y="98667"/>
                  </a:cubicBezTo>
                  <a:lnTo>
                    <a:pt x="83973" y="88881"/>
                  </a:lnTo>
                  <a:lnTo>
                    <a:pt x="87628" y="84755"/>
                  </a:lnTo>
                  <a:close/>
                  <a:moveTo>
                    <a:pt x="37389" y="87658"/>
                  </a:moveTo>
                  <a:lnTo>
                    <a:pt x="46275" y="91166"/>
                  </a:lnTo>
                  <a:lnTo>
                    <a:pt x="36829" y="98697"/>
                  </a:lnTo>
                  <a:cubicBezTo>
                    <a:pt x="36681" y="98446"/>
                    <a:pt x="36416" y="98284"/>
                    <a:pt x="36121" y="98269"/>
                  </a:cubicBezTo>
                  <a:cubicBezTo>
                    <a:pt x="36033" y="98269"/>
                    <a:pt x="35944" y="98284"/>
                    <a:pt x="35856" y="98313"/>
                  </a:cubicBezTo>
                  <a:lnTo>
                    <a:pt x="31302" y="90635"/>
                  </a:lnTo>
                  <a:lnTo>
                    <a:pt x="36504" y="87688"/>
                  </a:lnTo>
                  <a:cubicBezTo>
                    <a:pt x="36636" y="87771"/>
                    <a:pt x="36781" y="87812"/>
                    <a:pt x="36925" y="87812"/>
                  </a:cubicBezTo>
                  <a:cubicBezTo>
                    <a:pt x="37087" y="87812"/>
                    <a:pt x="37248" y="87760"/>
                    <a:pt x="37389" y="87658"/>
                  </a:cubicBezTo>
                  <a:close/>
                  <a:moveTo>
                    <a:pt x="14546" y="78683"/>
                  </a:moveTo>
                  <a:lnTo>
                    <a:pt x="26557" y="83399"/>
                  </a:lnTo>
                  <a:lnTo>
                    <a:pt x="30757" y="90503"/>
                  </a:lnTo>
                  <a:lnTo>
                    <a:pt x="16049" y="98829"/>
                  </a:lnTo>
                  <a:cubicBezTo>
                    <a:pt x="15911" y="98650"/>
                    <a:pt x="15708" y="98548"/>
                    <a:pt x="15489" y="98548"/>
                  </a:cubicBezTo>
                  <a:cubicBezTo>
                    <a:pt x="15474" y="98548"/>
                    <a:pt x="15460" y="98548"/>
                    <a:pt x="15445" y="98549"/>
                  </a:cubicBezTo>
                  <a:cubicBezTo>
                    <a:pt x="15356" y="98549"/>
                    <a:pt x="15283" y="98564"/>
                    <a:pt x="15194" y="98593"/>
                  </a:cubicBezTo>
                  <a:lnTo>
                    <a:pt x="6499" y="83561"/>
                  </a:lnTo>
                  <a:lnTo>
                    <a:pt x="14546" y="78683"/>
                  </a:lnTo>
                  <a:close/>
                  <a:moveTo>
                    <a:pt x="79243" y="86214"/>
                  </a:moveTo>
                  <a:lnTo>
                    <a:pt x="83369" y="88955"/>
                  </a:lnTo>
                  <a:lnTo>
                    <a:pt x="74910" y="98564"/>
                  </a:lnTo>
                  <a:cubicBezTo>
                    <a:pt x="74836" y="98549"/>
                    <a:pt x="74762" y="98534"/>
                    <a:pt x="74703" y="98534"/>
                  </a:cubicBezTo>
                  <a:cubicBezTo>
                    <a:pt x="74453" y="98534"/>
                    <a:pt x="74217" y="98652"/>
                    <a:pt x="74070" y="98859"/>
                  </a:cubicBezTo>
                  <a:lnTo>
                    <a:pt x="70724" y="96117"/>
                  </a:lnTo>
                  <a:lnTo>
                    <a:pt x="78653" y="86332"/>
                  </a:lnTo>
                  <a:cubicBezTo>
                    <a:pt x="78712" y="86347"/>
                    <a:pt x="78756" y="86347"/>
                    <a:pt x="78800" y="86347"/>
                  </a:cubicBezTo>
                  <a:cubicBezTo>
                    <a:pt x="78963" y="86347"/>
                    <a:pt x="79125" y="86302"/>
                    <a:pt x="79243" y="86214"/>
                  </a:cubicBezTo>
                  <a:close/>
                  <a:moveTo>
                    <a:pt x="54086" y="85418"/>
                  </a:moveTo>
                  <a:lnTo>
                    <a:pt x="67025" y="98873"/>
                  </a:lnTo>
                  <a:lnTo>
                    <a:pt x="67025" y="98873"/>
                  </a:lnTo>
                  <a:lnTo>
                    <a:pt x="47071" y="91033"/>
                  </a:lnTo>
                  <a:lnTo>
                    <a:pt x="54086" y="85418"/>
                  </a:lnTo>
                  <a:close/>
                  <a:moveTo>
                    <a:pt x="0" y="1"/>
                  </a:moveTo>
                  <a:lnTo>
                    <a:pt x="0" y="841"/>
                  </a:lnTo>
                  <a:cubicBezTo>
                    <a:pt x="30" y="870"/>
                    <a:pt x="44" y="900"/>
                    <a:pt x="74" y="914"/>
                  </a:cubicBezTo>
                  <a:cubicBezTo>
                    <a:pt x="221" y="1047"/>
                    <a:pt x="413" y="1121"/>
                    <a:pt x="604" y="1121"/>
                  </a:cubicBezTo>
                  <a:lnTo>
                    <a:pt x="619" y="1121"/>
                  </a:lnTo>
                  <a:lnTo>
                    <a:pt x="11127" y="14679"/>
                  </a:lnTo>
                  <a:cubicBezTo>
                    <a:pt x="10876" y="15047"/>
                    <a:pt x="10950" y="15563"/>
                    <a:pt x="11304" y="15843"/>
                  </a:cubicBezTo>
                  <a:lnTo>
                    <a:pt x="295" y="28326"/>
                  </a:lnTo>
                  <a:cubicBezTo>
                    <a:pt x="236" y="28311"/>
                    <a:pt x="192" y="28311"/>
                    <a:pt x="147" y="28296"/>
                  </a:cubicBezTo>
                  <a:lnTo>
                    <a:pt x="15" y="28296"/>
                  </a:lnTo>
                  <a:lnTo>
                    <a:pt x="15" y="29873"/>
                  </a:lnTo>
                  <a:lnTo>
                    <a:pt x="74" y="29873"/>
                  </a:lnTo>
                  <a:cubicBezTo>
                    <a:pt x="236" y="29873"/>
                    <a:pt x="398" y="29829"/>
                    <a:pt x="531" y="29741"/>
                  </a:cubicBezTo>
                  <a:lnTo>
                    <a:pt x="4451" y="33838"/>
                  </a:lnTo>
                  <a:lnTo>
                    <a:pt x="855" y="38273"/>
                  </a:lnTo>
                  <a:cubicBezTo>
                    <a:pt x="707" y="38156"/>
                    <a:pt x="531" y="38097"/>
                    <a:pt x="339" y="38097"/>
                  </a:cubicBezTo>
                  <a:cubicBezTo>
                    <a:pt x="251" y="38097"/>
                    <a:pt x="162" y="38111"/>
                    <a:pt x="88" y="38141"/>
                  </a:cubicBezTo>
                  <a:lnTo>
                    <a:pt x="15" y="38170"/>
                  </a:lnTo>
                  <a:lnTo>
                    <a:pt x="15" y="39615"/>
                  </a:lnTo>
                  <a:cubicBezTo>
                    <a:pt x="30" y="39629"/>
                    <a:pt x="59" y="39644"/>
                    <a:pt x="74" y="39644"/>
                  </a:cubicBezTo>
                  <a:cubicBezTo>
                    <a:pt x="162" y="39674"/>
                    <a:pt x="251" y="39688"/>
                    <a:pt x="339" y="39688"/>
                  </a:cubicBezTo>
                  <a:cubicBezTo>
                    <a:pt x="457" y="39688"/>
                    <a:pt x="575" y="39659"/>
                    <a:pt x="693" y="39615"/>
                  </a:cubicBezTo>
                  <a:lnTo>
                    <a:pt x="6484" y="49415"/>
                  </a:lnTo>
                  <a:lnTo>
                    <a:pt x="413" y="55634"/>
                  </a:lnTo>
                  <a:cubicBezTo>
                    <a:pt x="354" y="55605"/>
                    <a:pt x="280" y="55605"/>
                    <a:pt x="206" y="55605"/>
                  </a:cubicBezTo>
                  <a:lnTo>
                    <a:pt x="74" y="55605"/>
                  </a:lnTo>
                  <a:cubicBezTo>
                    <a:pt x="59" y="55619"/>
                    <a:pt x="30" y="55619"/>
                    <a:pt x="15" y="55619"/>
                  </a:cubicBezTo>
                  <a:lnTo>
                    <a:pt x="15" y="57167"/>
                  </a:lnTo>
                  <a:cubicBezTo>
                    <a:pt x="30" y="57167"/>
                    <a:pt x="59" y="57181"/>
                    <a:pt x="74" y="57181"/>
                  </a:cubicBezTo>
                  <a:cubicBezTo>
                    <a:pt x="118" y="57181"/>
                    <a:pt x="162" y="57196"/>
                    <a:pt x="206" y="57196"/>
                  </a:cubicBezTo>
                  <a:cubicBezTo>
                    <a:pt x="486" y="57196"/>
                    <a:pt x="752" y="57049"/>
                    <a:pt x="884" y="56784"/>
                  </a:cubicBezTo>
                  <a:lnTo>
                    <a:pt x="12851" y="60203"/>
                  </a:lnTo>
                  <a:lnTo>
                    <a:pt x="14693" y="63327"/>
                  </a:lnTo>
                  <a:cubicBezTo>
                    <a:pt x="14413" y="63401"/>
                    <a:pt x="14207" y="63636"/>
                    <a:pt x="14163" y="63916"/>
                  </a:cubicBezTo>
                  <a:lnTo>
                    <a:pt x="604" y="72140"/>
                  </a:lnTo>
                  <a:cubicBezTo>
                    <a:pt x="486" y="72066"/>
                    <a:pt x="354" y="72037"/>
                    <a:pt x="206" y="72037"/>
                  </a:cubicBezTo>
                  <a:lnTo>
                    <a:pt x="74" y="72037"/>
                  </a:lnTo>
                  <a:cubicBezTo>
                    <a:pt x="59" y="72051"/>
                    <a:pt x="30" y="72051"/>
                    <a:pt x="15" y="72051"/>
                  </a:cubicBezTo>
                  <a:lnTo>
                    <a:pt x="15" y="73599"/>
                  </a:lnTo>
                  <a:cubicBezTo>
                    <a:pt x="30" y="73599"/>
                    <a:pt x="59" y="73614"/>
                    <a:pt x="74" y="73614"/>
                  </a:cubicBezTo>
                  <a:cubicBezTo>
                    <a:pt x="103" y="73614"/>
                    <a:pt x="133" y="73620"/>
                    <a:pt x="162" y="73620"/>
                  </a:cubicBezTo>
                  <a:cubicBezTo>
                    <a:pt x="177" y="73620"/>
                    <a:pt x="192" y="73618"/>
                    <a:pt x="206" y="73614"/>
                  </a:cubicBezTo>
                  <a:lnTo>
                    <a:pt x="280" y="73614"/>
                  </a:lnTo>
                  <a:lnTo>
                    <a:pt x="4318" y="80584"/>
                  </a:lnTo>
                  <a:lnTo>
                    <a:pt x="781" y="86185"/>
                  </a:lnTo>
                  <a:cubicBezTo>
                    <a:pt x="693" y="85890"/>
                    <a:pt x="413" y="85698"/>
                    <a:pt x="118" y="85698"/>
                  </a:cubicBezTo>
                  <a:lnTo>
                    <a:pt x="15" y="85698"/>
                  </a:lnTo>
                  <a:lnTo>
                    <a:pt x="15" y="87275"/>
                  </a:lnTo>
                  <a:lnTo>
                    <a:pt x="74" y="87275"/>
                  </a:lnTo>
                  <a:cubicBezTo>
                    <a:pt x="236" y="87275"/>
                    <a:pt x="398" y="87216"/>
                    <a:pt x="531" y="87128"/>
                  </a:cubicBezTo>
                  <a:cubicBezTo>
                    <a:pt x="560" y="87128"/>
                    <a:pt x="604" y="87128"/>
                    <a:pt x="634" y="87098"/>
                  </a:cubicBezTo>
                  <a:lnTo>
                    <a:pt x="6160" y="83753"/>
                  </a:lnTo>
                  <a:lnTo>
                    <a:pt x="14870" y="98785"/>
                  </a:lnTo>
                  <a:cubicBezTo>
                    <a:pt x="14737" y="98962"/>
                    <a:pt x="14664" y="99183"/>
                    <a:pt x="14693" y="99404"/>
                  </a:cubicBezTo>
                  <a:lnTo>
                    <a:pt x="16211" y="99404"/>
                  </a:lnTo>
                  <a:cubicBezTo>
                    <a:pt x="16226" y="99330"/>
                    <a:pt x="16226" y="99271"/>
                    <a:pt x="16211" y="99198"/>
                  </a:cubicBezTo>
                  <a:lnTo>
                    <a:pt x="30978" y="90827"/>
                  </a:lnTo>
                  <a:lnTo>
                    <a:pt x="35546" y="98564"/>
                  </a:lnTo>
                  <a:cubicBezTo>
                    <a:pt x="35414" y="98711"/>
                    <a:pt x="35340" y="98888"/>
                    <a:pt x="35340" y="99080"/>
                  </a:cubicBezTo>
                  <a:lnTo>
                    <a:pt x="35340" y="99212"/>
                  </a:lnTo>
                  <a:cubicBezTo>
                    <a:pt x="35340" y="99271"/>
                    <a:pt x="35355" y="99345"/>
                    <a:pt x="35370" y="99404"/>
                  </a:cubicBezTo>
                  <a:lnTo>
                    <a:pt x="36902" y="99404"/>
                  </a:lnTo>
                  <a:cubicBezTo>
                    <a:pt x="36917" y="99345"/>
                    <a:pt x="36932" y="99271"/>
                    <a:pt x="36932" y="99212"/>
                  </a:cubicBezTo>
                  <a:lnTo>
                    <a:pt x="36932" y="99139"/>
                  </a:lnTo>
                  <a:lnTo>
                    <a:pt x="46717" y="91328"/>
                  </a:lnTo>
                  <a:lnTo>
                    <a:pt x="67055" y="99315"/>
                  </a:lnTo>
                  <a:lnTo>
                    <a:pt x="67055" y="99404"/>
                  </a:lnTo>
                  <a:lnTo>
                    <a:pt x="68573" y="99404"/>
                  </a:lnTo>
                  <a:cubicBezTo>
                    <a:pt x="68587" y="99242"/>
                    <a:pt x="68558" y="99065"/>
                    <a:pt x="68470" y="98918"/>
                  </a:cubicBezTo>
                  <a:lnTo>
                    <a:pt x="70489" y="96427"/>
                  </a:lnTo>
                  <a:lnTo>
                    <a:pt x="73937" y="99257"/>
                  </a:lnTo>
                  <a:cubicBezTo>
                    <a:pt x="73937" y="99301"/>
                    <a:pt x="73937" y="99360"/>
                    <a:pt x="73937" y="99404"/>
                  </a:cubicBezTo>
                  <a:lnTo>
                    <a:pt x="75470" y="99404"/>
                  </a:lnTo>
                  <a:cubicBezTo>
                    <a:pt x="75485" y="99183"/>
                    <a:pt x="75411" y="98947"/>
                    <a:pt x="75263" y="98770"/>
                  </a:cubicBezTo>
                  <a:lnTo>
                    <a:pt x="83708" y="89191"/>
                  </a:lnTo>
                  <a:lnTo>
                    <a:pt x="98593" y="99094"/>
                  </a:lnTo>
                  <a:cubicBezTo>
                    <a:pt x="98593" y="99212"/>
                    <a:pt x="98622" y="99315"/>
                    <a:pt x="98652" y="99419"/>
                  </a:cubicBezTo>
                  <a:lnTo>
                    <a:pt x="99433" y="99419"/>
                  </a:lnTo>
                  <a:lnTo>
                    <a:pt x="99433" y="98299"/>
                  </a:lnTo>
                  <a:lnTo>
                    <a:pt x="99344" y="98299"/>
                  </a:lnTo>
                  <a:lnTo>
                    <a:pt x="88837" y="84740"/>
                  </a:lnTo>
                  <a:cubicBezTo>
                    <a:pt x="89087" y="84372"/>
                    <a:pt x="89013" y="83856"/>
                    <a:pt x="88674" y="83576"/>
                  </a:cubicBezTo>
                  <a:lnTo>
                    <a:pt x="99418" y="71388"/>
                  </a:lnTo>
                  <a:lnTo>
                    <a:pt x="99418" y="69635"/>
                  </a:lnTo>
                  <a:lnTo>
                    <a:pt x="95513" y="65552"/>
                  </a:lnTo>
                  <a:lnTo>
                    <a:pt x="99108" y="61116"/>
                  </a:lnTo>
                  <a:cubicBezTo>
                    <a:pt x="99197" y="61190"/>
                    <a:pt x="99300" y="61249"/>
                    <a:pt x="99418" y="61278"/>
                  </a:cubicBezTo>
                  <a:lnTo>
                    <a:pt x="99418" y="59731"/>
                  </a:lnTo>
                  <a:cubicBezTo>
                    <a:pt x="99374" y="59746"/>
                    <a:pt x="99330" y="59760"/>
                    <a:pt x="99285" y="59775"/>
                  </a:cubicBezTo>
                  <a:lnTo>
                    <a:pt x="93479" y="49975"/>
                  </a:lnTo>
                  <a:lnTo>
                    <a:pt x="99418" y="43903"/>
                  </a:lnTo>
                  <a:lnTo>
                    <a:pt x="99418" y="42282"/>
                  </a:lnTo>
                  <a:cubicBezTo>
                    <a:pt x="99271" y="42341"/>
                    <a:pt x="99153" y="42459"/>
                    <a:pt x="99079" y="42606"/>
                  </a:cubicBezTo>
                  <a:lnTo>
                    <a:pt x="87112" y="39202"/>
                  </a:lnTo>
                  <a:lnTo>
                    <a:pt x="85270" y="36078"/>
                  </a:lnTo>
                  <a:cubicBezTo>
                    <a:pt x="85535" y="36004"/>
                    <a:pt x="85742" y="35768"/>
                    <a:pt x="85786" y="35488"/>
                  </a:cubicBezTo>
                  <a:lnTo>
                    <a:pt x="99344" y="27265"/>
                  </a:lnTo>
                  <a:cubicBezTo>
                    <a:pt x="99374" y="27265"/>
                    <a:pt x="99388" y="27279"/>
                    <a:pt x="99418" y="27294"/>
                  </a:cubicBezTo>
                  <a:lnTo>
                    <a:pt x="99418" y="25349"/>
                  </a:lnTo>
                  <a:lnTo>
                    <a:pt x="95645" y="18820"/>
                  </a:lnTo>
                  <a:lnTo>
                    <a:pt x="99167" y="13220"/>
                  </a:lnTo>
                  <a:cubicBezTo>
                    <a:pt x="99212" y="13367"/>
                    <a:pt x="99300" y="13485"/>
                    <a:pt x="99418" y="13574"/>
                  </a:cubicBezTo>
                  <a:lnTo>
                    <a:pt x="99418" y="12262"/>
                  </a:lnTo>
                  <a:cubicBezTo>
                    <a:pt x="99388" y="12262"/>
                    <a:pt x="99344" y="12277"/>
                    <a:pt x="99315" y="12292"/>
                  </a:cubicBezTo>
                  <a:lnTo>
                    <a:pt x="93788" y="15637"/>
                  </a:lnTo>
                  <a:lnTo>
                    <a:pt x="85093" y="605"/>
                  </a:lnTo>
                  <a:cubicBezTo>
                    <a:pt x="85226" y="428"/>
                    <a:pt x="85285" y="207"/>
                    <a:pt x="85270" y="1"/>
                  </a:cubicBezTo>
                  <a:lnTo>
                    <a:pt x="83737" y="1"/>
                  </a:lnTo>
                  <a:cubicBezTo>
                    <a:pt x="83737" y="60"/>
                    <a:pt x="83737" y="133"/>
                    <a:pt x="83737" y="192"/>
                  </a:cubicBezTo>
                  <a:lnTo>
                    <a:pt x="68985" y="8563"/>
                  </a:lnTo>
                  <a:lnTo>
                    <a:pt x="64417" y="841"/>
                  </a:lnTo>
                  <a:cubicBezTo>
                    <a:pt x="64549" y="693"/>
                    <a:pt x="64608" y="516"/>
                    <a:pt x="64623" y="325"/>
                  </a:cubicBezTo>
                  <a:lnTo>
                    <a:pt x="64623" y="192"/>
                  </a:lnTo>
                  <a:cubicBezTo>
                    <a:pt x="64623" y="133"/>
                    <a:pt x="64608" y="60"/>
                    <a:pt x="64594" y="1"/>
                  </a:cubicBezTo>
                  <a:lnTo>
                    <a:pt x="63061" y="1"/>
                  </a:lnTo>
                  <a:cubicBezTo>
                    <a:pt x="63046" y="60"/>
                    <a:pt x="63032" y="133"/>
                    <a:pt x="63032" y="192"/>
                  </a:cubicBezTo>
                  <a:lnTo>
                    <a:pt x="63032" y="266"/>
                  </a:lnTo>
                  <a:lnTo>
                    <a:pt x="53246" y="8077"/>
                  </a:lnTo>
                  <a:lnTo>
                    <a:pt x="32923" y="89"/>
                  </a:lnTo>
                  <a:cubicBezTo>
                    <a:pt x="32923" y="60"/>
                    <a:pt x="32923" y="30"/>
                    <a:pt x="32923" y="1"/>
                  </a:cubicBezTo>
                  <a:lnTo>
                    <a:pt x="31391" y="1"/>
                  </a:lnTo>
                  <a:cubicBezTo>
                    <a:pt x="31376" y="163"/>
                    <a:pt x="31405" y="340"/>
                    <a:pt x="31494" y="487"/>
                  </a:cubicBezTo>
                  <a:lnTo>
                    <a:pt x="29475" y="2978"/>
                  </a:lnTo>
                  <a:lnTo>
                    <a:pt x="26026" y="148"/>
                  </a:lnTo>
                  <a:cubicBezTo>
                    <a:pt x="26026" y="89"/>
                    <a:pt x="26026" y="45"/>
                    <a:pt x="26026" y="1"/>
                  </a:cubicBezTo>
                  <a:lnTo>
                    <a:pt x="24493" y="1"/>
                  </a:lnTo>
                  <a:cubicBezTo>
                    <a:pt x="24479" y="222"/>
                    <a:pt x="24552" y="458"/>
                    <a:pt x="24700" y="620"/>
                  </a:cubicBezTo>
                  <a:lnTo>
                    <a:pt x="16255" y="10214"/>
                  </a:lnTo>
                  <a:lnTo>
                    <a:pt x="1371" y="310"/>
                  </a:lnTo>
                  <a:cubicBezTo>
                    <a:pt x="1371" y="207"/>
                    <a:pt x="1341" y="89"/>
                    <a:pt x="1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 name="Google Shape;130;p16"/>
          <p:cNvSpPr/>
          <p:nvPr/>
        </p:nvSpPr>
        <p:spPr>
          <a:xfrm rot="-5400000">
            <a:off x="2000075" y="-263375"/>
            <a:ext cx="5143500" cy="5670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1" name="Google Shape;131;p16"/>
          <p:cNvCxnSpPr/>
          <p:nvPr/>
        </p:nvCxnSpPr>
        <p:spPr>
          <a:xfrm rot="-5400000">
            <a:off x="-835075" y="2571775"/>
            <a:ext cx="5143500" cy="0"/>
          </a:xfrm>
          <a:prstGeom prst="straightConnector1">
            <a:avLst/>
          </a:prstGeom>
          <a:noFill/>
          <a:ln w="9525" cap="flat" cmpd="sng">
            <a:solidFill>
              <a:schemeClr val="dk2"/>
            </a:solidFill>
            <a:prstDash val="solid"/>
            <a:round/>
            <a:headEnd type="none" w="med" len="med"/>
            <a:tailEnd type="none" w="med" len="med"/>
          </a:ln>
        </p:spPr>
      </p:cxnSp>
      <p:cxnSp>
        <p:nvCxnSpPr>
          <p:cNvPr id="132" name="Google Shape;132;p16"/>
          <p:cNvCxnSpPr/>
          <p:nvPr/>
        </p:nvCxnSpPr>
        <p:spPr>
          <a:xfrm rot="-5400000">
            <a:off x="4835500" y="2571775"/>
            <a:ext cx="5143500" cy="0"/>
          </a:xfrm>
          <a:prstGeom prst="straightConnector1">
            <a:avLst/>
          </a:prstGeom>
          <a:noFill/>
          <a:ln w="9525" cap="flat" cmpd="sng">
            <a:solidFill>
              <a:schemeClr val="dk2"/>
            </a:solidFill>
            <a:prstDash val="solid"/>
            <a:round/>
            <a:headEnd type="none" w="med" len="med"/>
            <a:tailEnd type="none" w="med" len="med"/>
          </a:ln>
        </p:spPr>
      </p:cxnSp>
      <p:sp>
        <p:nvSpPr>
          <p:cNvPr id="133" name="Google Shape;133;p16"/>
          <p:cNvSpPr txBox="1">
            <a:spLocks noGrp="1"/>
          </p:cNvSpPr>
          <p:nvPr>
            <p:ph type="title"/>
          </p:nvPr>
        </p:nvSpPr>
        <p:spPr>
          <a:xfrm>
            <a:off x="2353488" y="1665400"/>
            <a:ext cx="4437000" cy="6129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34" name="Google Shape;134;p16"/>
          <p:cNvSpPr txBox="1">
            <a:spLocks noGrp="1"/>
          </p:cNvSpPr>
          <p:nvPr>
            <p:ph type="subTitle" idx="1"/>
          </p:nvPr>
        </p:nvSpPr>
        <p:spPr>
          <a:xfrm>
            <a:off x="2353513" y="2379050"/>
            <a:ext cx="4437000" cy="1023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Tree>
    <p:extLst>
      <p:ext uri="{BB962C8B-B14F-4D97-AF65-F5344CB8AC3E}">
        <p14:creationId xmlns:p14="http://schemas.microsoft.com/office/powerpoint/2010/main" val="14654659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blipFill>
          <a:blip r:embed="rId2">
            <a:alphaModFix/>
          </a:blip>
          <a:stretch>
            <a:fillRect/>
          </a:stretch>
        </a:blipFill>
        <a:effectLst/>
      </p:bgPr>
    </p:bg>
    <p:spTree>
      <p:nvGrpSpPr>
        <p:cNvPr id="1" name="Shape 144"/>
        <p:cNvGrpSpPr/>
        <p:nvPr/>
      </p:nvGrpSpPr>
      <p:grpSpPr>
        <a:xfrm>
          <a:off x="0" y="0"/>
          <a:ext cx="0" cy="0"/>
          <a:chOff x="0" y="0"/>
          <a:chExt cx="0" cy="0"/>
        </a:xfrm>
      </p:grpSpPr>
      <p:grpSp>
        <p:nvGrpSpPr>
          <p:cNvPr id="145" name="Google Shape;145;p18"/>
          <p:cNvGrpSpPr/>
          <p:nvPr/>
        </p:nvGrpSpPr>
        <p:grpSpPr>
          <a:xfrm>
            <a:off x="-1" y="45"/>
            <a:ext cx="9143999" cy="5143442"/>
            <a:chOff x="1599575" y="2987725"/>
            <a:chExt cx="4328725" cy="2485475"/>
          </a:xfrm>
        </p:grpSpPr>
        <p:sp>
          <p:nvSpPr>
            <p:cNvPr id="146" name="Google Shape;146;p18"/>
            <p:cNvSpPr/>
            <p:nvPr/>
          </p:nvSpPr>
          <p:spPr>
            <a:xfrm>
              <a:off x="1599575" y="2987725"/>
              <a:ext cx="1846600" cy="2485475"/>
            </a:xfrm>
            <a:custGeom>
              <a:avLst/>
              <a:gdLst/>
              <a:ahLst/>
              <a:cxnLst/>
              <a:rect l="l" t="t" r="r" b="b"/>
              <a:pathLst>
                <a:path w="73864" h="99419" extrusionOk="0">
                  <a:moveTo>
                    <a:pt x="10729" y="693"/>
                  </a:moveTo>
                  <a:lnTo>
                    <a:pt x="20190" y="8254"/>
                  </a:lnTo>
                  <a:lnTo>
                    <a:pt x="11304" y="11746"/>
                  </a:lnTo>
                  <a:cubicBezTo>
                    <a:pt x="11184" y="11654"/>
                    <a:pt x="11042" y="11597"/>
                    <a:pt x="10886" y="11597"/>
                  </a:cubicBezTo>
                  <a:cubicBezTo>
                    <a:pt x="10868" y="11597"/>
                    <a:pt x="10850" y="11597"/>
                    <a:pt x="10832" y="11599"/>
                  </a:cubicBezTo>
                  <a:cubicBezTo>
                    <a:pt x="10813" y="11597"/>
                    <a:pt x="10794" y="11596"/>
                    <a:pt x="10776" y="11596"/>
                  </a:cubicBezTo>
                  <a:cubicBezTo>
                    <a:pt x="10648" y="11596"/>
                    <a:pt x="10522" y="11640"/>
                    <a:pt x="10419" y="11717"/>
                  </a:cubicBezTo>
                  <a:lnTo>
                    <a:pt x="5217" y="8769"/>
                  </a:lnTo>
                  <a:lnTo>
                    <a:pt x="9771" y="1076"/>
                  </a:lnTo>
                  <a:cubicBezTo>
                    <a:pt x="9845" y="1106"/>
                    <a:pt x="9948" y="1121"/>
                    <a:pt x="10036" y="1121"/>
                  </a:cubicBezTo>
                  <a:cubicBezTo>
                    <a:pt x="10331" y="1106"/>
                    <a:pt x="10596" y="944"/>
                    <a:pt x="10729" y="693"/>
                  </a:cubicBezTo>
                  <a:close/>
                  <a:moveTo>
                    <a:pt x="47985" y="546"/>
                  </a:moveTo>
                  <a:cubicBezTo>
                    <a:pt x="48124" y="741"/>
                    <a:pt x="48342" y="857"/>
                    <a:pt x="48576" y="857"/>
                  </a:cubicBezTo>
                  <a:cubicBezTo>
                    <a:pt x="48590" y="857"/>
                    <a:pt x="48604" y="856"/>
                    <a:pt x="48618" y="855"/>
                  </a:cubicBezTo>
                  <a:cubicBezTo>
                    <a:pt x="48677" y="855"/>
                    <a:pt x="48751" y="855"/>
                    <a:pt x="48810" y="826"/>
                  </a:cubicBezTo>
                  <a:lnTo>
                    <a:pt x="57284" y="10435"/>
                  </a:lnTo>
                  <a:lnTo>
                    <a:pt x="53157" y="13191"/>
                  </a:lnTo>
                  <a:cubicBezTo>
                    <a:pt x="53052" y="13111"/>
                    <a:pt x="52910" y="13056"/>
                    <a:pt x="52776" y="13056"/>
                  </a:cubicBezTo>
                  <a:cubicBezTo>
                    <a:pt x="52761" y="13056"/>
                    <a:pt x="52745" y="13056"/>
                    <a:pt x="52730" y="13058"/>
                  </a:cubicBezTo>
                  <a:cubicBezTo>
                    <a:pt x="52671" y="13058"/>
                    <a:pt x="52627" y="13058"/>
                    <a:pt x="52583" y="13073"/>
                  </a:cubicBezTo>
                  <a:lnTo>
                    <a:pt x="44639" y="3287"/>
                  </a:lnTo>
                  <a:lnTo>
                    <a:pt x="47985" y="546"/>
                  </a:lnTo>
                  <a:close/>
                  <a:moveTo>
                    <a:pt x="40940" y="516"/>
                  </a:moveTo>
                  <a:lnTo>
                    <a:pt x="28001" y="13972"/>
                  </a:lnTo>
                  <a:lnTo>
                    <a:pt x="20986" y="8371"/>
                  </a:lnTo>
                  <a:lnTo>
                    <a:pt x="40940" y="516"/>
                  </a:lnTo>
                  <a:close/>
                  <a:moveTo>
                    <a:pt x="72596" y="738"/>
                  </a:moveTo>
                  <a:cubicBezTo>
                    <a:pt x="72655" y="841"/>
                    <a:pt x="72729" y="929"/>
                    <a:pt x="72832" y="1003"/>
                  </a:cubicBezTo>
                  <a:lnTo>
                    <a:pt x="62427" y="14428"/>
                  </a:lnTo>
                  <a:cubicBezTo>
                    <a:pt x="62339" y="14384"/>
                    <a:pt x="62236" y="14370"/>
                    <a:pt x="62133" y="14370"/>
                  </a:cubicBezTo>
                  <a:cubicBezTo>
                    <a:pt x="61897" y="14370"/>
                    <a:pt x="61676" y="14473"/>
                    <a:pt x="61528" y="14650"/>
                  </a:cubicBezTo>
                  <a:lnTo>
                    <a:pt x="57888" y="10508"/>
                  </a:lnTo>
                  <a:lnTo>
                    <a:pt x="72596" y="738"/>
                  </a:lnTo>
                  <a:close/>
                  <a:moveTo>
                    <a:pt x="41279" y="738"/>
                  </a:moveTo>
                  <a:cubicBezTo>
                    <a:pt x="41412" y="811"/>
                    <a:pt x="41559" y="855"/>
                    <a:pt x="41721" y="855"/>
                  </a:cubicBezTo>
                  <a:cubicBezTo>
                    <a:pt x="41839" y="855"/>
                    <a:pt x="41972" y="826"/>
                    <a:pt x="42090" y="767"/>
                  </a:cubicBezTo>
                  <a:lnTo>
                    <a:pt x="44079" y="3228"/>
                  </a:lnTo>
                  <a:lnTo>
                    <a:pt x="29828" y="14885"/>
                  </a:lnTo>
                  <a:cubicBezTo>
                    <a:pt x="29681" y="14723"/>
                    <a:pt x="29475" y="14635"/>
                    <a:pt x="29254" y="14635"/>
                  </a:cubicBezTo>
                  <a:cubicBezTo>
                    <a:pt x="29136" y="14635"/>
                    <a:pt x="29033" y="14664"/>
                    <a:pt x="28929" y="14709"/>
                  </a:cubicBezTo>
                  <a:lnTo>
                    <a:pt x="28310" y="14222"/>
                  </a:lnTo>
                  <a:lnTo>
                    <a:pt x="41279" y="738"/>
                  </a:lnTo>
                  <a:close/>
                  <a:moveTo>
                    <a:pt x="5011" y="9108"/>
                  </a:moveTo>
                  <a:lnTo>
                    <a:pt x="10154" y="12012"/>
                  </a:lnTo>
                  <a:cubicBezTo>
                    <a:pt x="10125" y="12085"/>
                    <a:pt x="10095" y="12144"/>
                    <a:pt x="10080" y="12218"/>
                  </a:cubicBezTo>
                  <a:lnTo>
                    <a:pt x="1076" y="15770"/>
                  </a:lnTo>
                  <a:lnTo>
                    <a:pt x="5011" y="9108"/>
                  </a:lnTo>
                  <a:close/>
                  <a:moveTo>
                    <a:pt x="20544" y="8534"/>
                  </a:moveTo>
                  <a:lnTo>
                    <a:pt x="27721" y="14252"/>
                  </a:lnTo>
                  <a:lnTo>
                    <a:pt x="23403" y="18761"/>
                  </a:lnTo>
                  <a:cubicBezTo>
                    <a:pt x="23359" y="18761"/>
                    <a:pt x="23329" y="18747"/>
                    <a:pt x="23300" y="18747"/>
                  </a:cubicBezTo>
                  <a:cubicBezTo>
                    <a:pt x="23182" y="18747"/>
                    <a:pt x="23064" y="18776"/>
                    <a:pt x="22961" y="18820"/>
                  </a:cubicBezTo>
                  <a:lnTo>
                    <a:pt x="11598" y="12380"/>
                  </a:lnTo>
                  <a:cubicBezTo>
                    <a:pt x="11598" y="12277"/>
                    <a:pt x="11584" y="12174"/>
                    <a:pt x="11539" y="12071"/>
                  </a:cubicBezTo>
                  <a:lnTo>
                    <a:pt x="20544" y="8534"/>
                  </a:lnTo>
                  <a:close/>
                  <a:moveTo>
                    <a:pt x="28030" y="14502"/>
                  </a:moveTo>
                  <a:lnTo>
                    <a:pt x="28620" y="14974"/>
                  </a:lnTo>
                  <a:cubicBezTo>
                    <a:pt x="28458" y="15239"/>
                    <a:pt x="28443" y="15593"/>
                    <a:pt x="28605" y="15873"/>
                  </a:cubicBezTo>
                  <a:lnTo>
                    <a:pt x="24169" y="19513"/>
                  </a:lnTo>
                  <a:lnTo>
                    <a:pt x="24051" y="19454"/>
                  </a:lnTo>
                  <a:cubicBezTo>
                    <a:pt x="24037" y="19248"/>
                    <a:pt x="23933" y="19056"/>
                    <a:pt x="23786" y="18923"/>
                  </a:cubicBezTo>
                  <a:lnTo>
                    <a:pt x="28030" y="14502"/>
                  </a:lnTo>
                  <a:close/>
                  <a:moveTo>
                    <a:pt x="57549" y="10729"/>
                  </a:moveTo>
                  <a:lnTo>
                    <a:pt x="61366" y="15062"/>
                  </a:lnTo>
                  <a:cubicBezTo>
                    <a:pt x="61351" y="15269"/>
                    <a:pt x="61396" y="15475"/>
                    <a:pt x="61499" y="15637"/>
                  </a:cubicBezTo>
                  <a:lnTo>
                    <a:pt x="58153" y="19955"/>
                  </a:lnTo>
                  <a:lnTo>
                    <a:pt x="53437" y="14134"/>
                  </a:lnTo>
                  <a:cubicBezTo>
                    <a:pt x="53511" y="13927"/>
                    <a:pt x="53496" y="13692"/>
                    <a:pt x="53408" y="13485"/>
                  </a:cubicBezTo>
                  <a:lnTo>
                    <a:pt x="57549" y="10729"/>
                  </a:lnTo>
                  <a:close/>
                  <a:moveTo>
                    <a:pt x="44330" y="3538"/>
                  </a:moveTo>
                  <a:lnTo>
                    <a:pt x="52200" y="13250"/>
                  </a:lnTo>
                  <a:cubicBezTo>
                    <a:pt x="52008" y="13441"/>
                    <a:pt x="51920" y="13706"/>
                    <a:pt x="51964" y="13986"/>
                  </a:cubicBezTo>
                  <a:lnTo>
                    <a:pt x="38892" y="22681"/>
                  </a:lnTo>
                  <a:lnTo>
                    <a:pt x="30020" y="15593"/>
                  </a:lnTo>
                  <a:cubicBezTo>
                    <a:pt x="30035" y="15475"/>
                    <a:pt x="30035" y="15357"/>
                    <a:pt x="30005" y="15254"/>
                  </a:cubicBezTo>
                  <a:lnTo>
                    <a:pt x="44330" y="3538"/>
                  </a:lnTo>
                  <a:close/>
                  <a:moveTo>
                    <a:pt x="22695" y="20058"/>
                  </a:moveTo>
                  <a:cubicBezTo>
                    <a:pt x="22813" y="20206"/>
                    <a:pt x="22975" y="20294"/>
                    <a:pt x="23167" y="20323"/>
                  </a:cubicBezTo>
                  <a:lnTo>
                    <a:pt x="19733" y="23124"/>
                  </a:lnTo>
                  <a:lnTo>
                    <a:pt x="19733" y="23124"/>
                  </a:lnTo>
                  <a:lnTo>
                    <a:pt x="22695" y="20058"/>
                  </a:lnTo>
                  <a:close/>
                  <a:moveTo>
                    <a:pt x="29858" y="15961"/>
                  </a:moveTo>
                  <a:lnTo>
                    <a:pt x="38553" y="22902"/>
                  </a:lnTo>
                  <a:lnTo>
                    <a:pt x="35340" y="25054"/>
                  </a:lnTo>
                  <a:cubicBezTo>
                    <a:pt x="35207" y="24921"/>
                    <a:pt x="35016" y="24848"/>
                    <a:pt x="34824" y="24848"/>
                  </a:cubicBezTo>
                  <a:cubicBezTo>
                    <a:pt x="34559" y="24848"/>
                    <a:pt x="34323" y="24980"/>
                    <a:pt x="34176" y="25201"/>
                  </a:cubicBezTo>
                  <a:lnTo>
                    <a:pt x="24538" y="19734"/>
                  </a:lnTo>
                  <a:lnTo>
                    <a:pt x="28900" y="16153"/>
                  </a:lnTo>
                  <a:cubicBezTo>
                    <a:pt x="29018" y="16197"/>
                    <a:pt x="29136" y="16226"/>
                    <a:pt x="29254" y="16226"/>
                  </a:cubicBezTo>
                  <a:cubicBezTo>
                    <a:pt x="29268" y="16227"/>
                    <a:pt x="29283" y="16228"/>
                    <a:pt x="29298" y="16228"/>
                  </a:cubicBezTo>
                  <a:cubicBezTo>
                    <a:pt x="29517" y="16228"/>
                    <a:pt x="29720" y="16127"/>
                    <a:pt x="29858" y="15961"/>
                  </a:cubicBezTo>
                  <a:close/>
                  <a:moveTo>
                    <a:pt x="38892" y="23168"/>
                  </a:moveTo>
                  <a:lnTo>
                    <a:pt x="47189" y="29785"/>
                  </a:lnTo>
                  <a:lnTo>
                    <a:pt x="35591" y="25806"/>
                  </a:lnTo>
                  <a:cubicBezTo>
                    <a:pt x="35605" y="25658"/>
                    <a:pt x="35605" y="25511"/>
                    <a:pt x="35561" y="25378"/>
                  </a:cubicBezTo>
                  <a:lnTo>
                    <a:pt x="38892" y="23168"/>
                  </a:lnTo>
                  <a:close/>
                  <a:moveTo>
                    <a:pt x="52126" y="14355"/>
                  </a:moveTo>
                  <a:cubicBezTo>
                    <a:pt x="52264" y="14534"/>
                    <a:pt x="52467" y="14636"/>
                    <a:pt x="52686" y="14636"/>
                  </a:cubicBezTo>
                  <a:cubicBezTo>
                    <a:pt x="52700" y="14636"/>
                    <a:pt x="52715" y="14636"/>
                    <a:pt x="52730" y="14635"/>
                  </a:cubicBezTo>
                  <a:cubicBezTo>
                    <a:pt x="52748" y="14636"/>
                    <a:pt x="52766" y="14637"/>
                    <a:pt x="52784" y="14637"/>
                  </a:cubicBezTo>
                  <a:cubicBezTo>
                    <a:pt x="52942" y="14637"/>
                    <a:pt x="53097" y="14579"/>
                    <a:pt x="53216" y="14473"/>
                  </a:cubicBezTo>
                  <a:lnTo>
                    <a:pt x="57918" y="20279"/>
                  </a:lnTo>
                  <a:lnTo>
                    <a:pt x="49989" y="30536"/>
                  </a:lnTo>
                  <a:cubicBezTo>
                    <a:pt x="49873" y="30459"/>
                    <a:pt x="49735" y="30416"/>
                    <a:pt x="49594" y="30416"/>
                  </a:cubicBezTo>
                  <a:cubicBezTo>
                    <a:pt x="49576" y="30416"/>
                    <a:pt x="49558" y="30416"/>
                    <a:pt x="49541" y="30418"/>
                  </a:cubicBezTo>
                  <a:lnTo>
                    <a:pt x="49541" y="30418"/>
                  </a:lnTo>
                  <a:cubicBezTo>
                    <a:pt x="49522" y="30416"/>
                    <a:pt x="49503" y="30415"/>
                    <a:pt x="49484" y="30415"/>
                  </a:cubicBezTo>
                  <a:cubicBezTo>
                    <a:pt x="49388" y="30415"/>
                    <a:pt x="49293" y="30441"/>
                    <a:pt x="49208" y="30477"/>
                  </a:cubicBezTo>
                  <a:lnTo>
                    <a:pt x="48309" y="30168"/>
                  </a:lnTo>
                  <a:lnTo>
                    <a:pt x="39231" y="22932"/>
                  </a:lnTo>
                  <a:lnTo>
                    <a:pt x="52126" y="14355"/>
                  </a:lnTo>
                  <a:close/>
                  <a:moveTo>
                    <a:pt x="24199" y="19984"/>
                  </a:moveTo>
                  <a:lnTo>
                    <a:pt x="34058" y="25585"/>
                  </a:lnTo>
                  <a:cubicBezTo>
                    <a:pt x="34058" y="25614"/>
                    <a:pt x="34058" y="25644"/>
                    <a:pt x="34058" y="25688"/>
                  </a:cubicBezTo>
                  <a:lnTo>
                    <a:pt x="11038" y="32261"/>
                  </a:lnTo>
                  <a:lnTo>
                    <a:pt x="11009" y="32202"/>
                  </a:lnTo>
                  <a:lnTo>
                    <a:pt x="17420" y="25540"/>
                  </a:lnTo>
                  <a:lnTo>
                    <a:pt x="24199" y="19984"/>
                  </a:lnTo>
                  <a:close/>
                  <a:moveTo>
                    <a:pt x="14826" y="27648"/>
                  </a:moveTo>
                  <a:lnTo>
                    <a:pt x="10758" y="31892"/>
                  </a:lnTo>
                  <a:cubicBezTo>
                    <a:pt x="10626" y="31789"/>
                    <a:pt x="10463" y="31745"/>
                    <a:pt x="10301" y="31745"/>
                  </a:cubicBezTo>
                  <a:cubicBezTo>
                    <a:pt x="9727" y="31745"/>
                    <a:pt x="9476" y="32246"/>
                    <a:pt x="9550" y="32688"/>
                  </a:cubicBezTo>
                  <a:lnTo>
                    <a:pt x="8931" y="32865"/>
                  </a:lnTo>
                  <a:cubicBezTo>
                    <a:pt x="8946" y="32732"/>
                    <a:pt x="8946" y="32600"/>
                    <a:pt x="8931" y="32482"/>
                  </a:cubicBezTo>
                  <a:lnTo>
                    <a:pt x="14826" y="27648"/>
                  </a:lnTo>
                  <a:close/>
                  <a:moveTo>
                    <a:pt x="9609" y="33086"/>
                  </a:moveTo>
                  <a:lnTo>
                    <a:pt x="9329" y="33381"/>
                  </a:lnTo>
                  <a:lnTo>
                    <a:pt x="9093" y="33233"/>
                  </a:lnTo>
                  <a:lnTo>
                    <a:pt x="9609" y="33086"/>
                  </a:lnTo>
                  <a:close/>
                  <a:moveTo>
                    <a:pt x="61808" y="15887"/>
                  </a:moveTo>
                  <a:cubicBezTo>
                    <a:pt x="61911" y="15932"/>
                    <a:pt x="62015" y="15961"/>
                    <a:pt x="62133" y="15961"/>
                  </a:cubicBezTo>
                  <a:lnTo>
                    <a:pt x="62162" y="15961"/>
                  </a:lnTo>
                  <a:lnTo>
                    <a:pt x="73230" y="28517"/>
                  </a:lnTo>
                  <a:cubicBezTo>
                    <a:pt x="73009" y="28783"/>
                    <a:pt x="72964" y="29136"/>
                    <a:pt x="73097" y="29446"/>
                  </a:cubicBezTo>
                  <a:lnTo>
                    <a:pt x="69162" y="33528"/>
                  </a:lnTo>
                  <a:lnTo>
                    <a:pt x="58419" y="20264"/>
                  </a:lnTo>
                  <a:lnTo>
                    <a:pt x="61808" y="15887"/>
                  </a:lnTo>
                  <a:close/>
                  <a:moveTo>
                    <a:pt x="58168" y="20589"/>
                  </a:moveTo>
                  <a:lnTo>
                    <a:pt x="68882" y="33823"/>
                  </a:lnTo>
                  <a:lnTo>
                    <a:pt x="66406" y="36402"/>
                  </a:lnTo>
                  <a:lnTo>
                    <a:pt x="50239" y="30846"/>
                  </a:lnTo>
                  <a:lnTo>
                    <a:pt x="58168" y="20589"/>
                  </a:lnTo>
                  <a:close/>
                  <a:moveTo>
                    <a:pt x="69133" y="34132"/>
                  </a:moveTo>
                  <a:lnTo>
                    <a:pt x="72743" y="38568"/>
                  </a:lnTo>
                  <a:lnTo>
                    <a:pt x="66819" y="36549"/>
                  </a:lnTo>
                  <a:lnTo>
                    <a:pt x="69133" y="34132"/>
                  </a:lnTo>
                  <a:close/>
                  <a:moveTo>
                    <a:pt x="35429" y="26174"/>
                  </a:moveTo>
                  <a:lnTo>
                    <a:pt x="48117" y="30536"/>
                  </a:lnTo>
                  <a:lnTo>
                    <a:pt x="48795" y="31067"/>
                  </a:lnTo>
                  <a:cubicBezTo>
                    <a:pt x="48751" y="31317"/>
                    <a:pt x="48810" y="31568"/>
                    <a:pt x="48972" y="31774"/>
                  </a:cubicBezTo>
                  <a:lnTo>
                    <a:pt x="48987" y="31774"/>
                  </a:lnTo>
                  <a:lnTo>
                    <a:pt x="43077" y="38612"/>
                  </a:lnTo>
                  <a:lnTo>
                    <a:pt x="35296" y="26292"/>
                  </a:lnTo>
                  <a:cubicBezTo>
                    <a:pt x="35340" y="26263"/>
                    <a:pt x="35384" y="26218"/>
                    <a:pt x="35429" y="26174"/>
                  </a:cubicBezTo>
                  <a:close/>
                  <a:moveTo>
                    <a:pt x="34117" y="26086"/>
                  </a:moveTo>
                  <a:lnTo>
                    <a:pt x="21472" y="40735"/>
                  </a:lnTo>
                  <a:lnTo>
                    <a:pt x="9682" y="33587"/>
                  </a:lnTo>
                  <a:lnTo>
                    <a:pt x="9992" y="33263"/>
                  </a:lnTo>
                  <a:cubicBezTo>
                    <a:pt x="10095" y="33307"/>
                    <a:pt x="10213" y="33322"/>
                    <a:pt x="10316" y="33322"/>
                  </a:cubicBezTo>
                  <a:cubicBezTo>
                    <a:pt x="10326" y="33322"/>
                    <a:pt x="10335" y="33322"/>
                    <a:pt x="10345" y="33322"/>
                  </a:cubicBezTo>
                  <a:cubicBezTo>
                    <a:pt x="10716" y="33322"/>
                    <a:pt x="11039" y="33046"/>
                    <a:pt x="11068" y="32659"/>
                  </a:cubicBezTo>
                  <a:lnTo>
                    <a:pt x="34117" y="26086"/>
                  </a:lnTo>
                  <a:close/>
                  <a:moveTo>
                    <a:pt x="50298" y="31288"/>
                  </a:moveTo>
                  <a:lnTo>
                    <a:pt x="66097" y="36711"/>
                  </a:lnTo>
                  <a:lnTo>
                    <a:pt x="61027" y="41987"/>
                  </a:lnTo>
                  <a:cubicBezTo>
                    <a:pt x="60895" y="41869"/>
                    <a:pt x="60718" y="41810"/>
                    <a:pt x="60541" y="41810"/>
                  </a:cubicBezTo>
                  <a:cubicBezTo>
                    <a:pt x="60379" y="41810"/>
                    <a:pt x="60231" y="41855"/>
                    <a:pt x="60099" y="41943"/>
                  </a:cubicBezTo>
                  <a:lnTo>
                    <a:pt x="50122" y="31730"/>
                  </a:lnTo>
                  <a:cubicBezTo>
                    <a:pt x="50225" y="31597"/>
                    <a:pt x="50284" y="31450"/>
                    <a:pt x="50298" y="31288"/>
                  </a:cubicBezTo>
                  <a:close/>
                  <a:moveTo>
                    <a:pt x="66509" y="36859"/>
                  </a:moveTo>
                  <a:lnTo>
                    <a:pt x="72773" y="39010"/>
                  </a:lnTo>
                  <a:cubicBezTo>
                    <a:pt x="72788" y="39055"/>
                    <a:pt x="72788" y="39114"/>
                    <a:pt x="72802" y="39158"/>
                  </a:cubicBezTo>
                  <a:lnTo>
                    <a:pt x="64225" y="46173"/>
                  </a:lnTo>
                  <a:lnTo>
                    <a:pt x="61175" y="43063"/>
                  </a:lnTo>
                  <a:cubicBezTo>
                    <a:pt x="61307" y="42827"/>
                    <a:pt x="61337" y="42562"/>
                    <a:pt x="61263" y="42326"/>
                  </a:cubicBezTo>
                  <a:lnTo>
                    <a:pt x="66509" y="36859"/>
                  </a:lnTo>
                  <a:close/>
                  <a:moveTo>
                    <a:pt x="34426" y="26336"/>
                  </a:moveTo>
                  <a:cubicBezTo>
                    <a:pt x="34529" y="26400"/>
                    <a:pt x="34643" y="26442"/>
                    <a:pt x="34768" y="26442"/>
                  </a:cubicBezTo>
                  <a:cubicBezTo>
                    <a:pt x="34786" y="26442"/>
                    <a:pt x="34805" y="26441"/>
                    <a:pt x="34824" y="26439"/>
                  </a:cubicBezTo>
                  <a:lnTo>
                    <a:pt x="34913" y="26439"/>
                  </a:lnTo>
                  <a:lnTo>
                    <a:pt x="42812" y="38922"/>
                  </a:lnTo>
                  <a:lnTo>
                    <a:pt x="34456" y="48604"/>
                  </a:lnTo>
                  <a:lnTo>
                    <a:pt x="21811" y="40941"/>
                  </a:lnTo>
                  <a:lnTo>
                    <a:pt x="34426" y="26336"/>
                  </a:lnTo>
                  <a:close/>
                  <a:moveTo>
                    <a:pt x="72581" y="39850"/>
                  </a:moveTo>
                  <a:lnTo>
                    <a:pt x="67099" y="49120"/>
                  </a:lnTo>
                  <a:lnTo>
                    <a:pt x="64505" y="46453"/>
                  </a:lnTo>
                  <a:lnTo>
                    <a:pt x="72581" y="39850"/>
                  </a:lnTo>
                  <a:close/>
                  <a:moveTo>
                    <a:pt x="9402" y="33896"/>
                  </a:moveTo>
                  <a:lnTo>
                    <a:pt x="21207" y="41059"/>
                  </a:lnTo>
                  <a:lnTo>
                    <a:pt x="13249" y="50284"/>
                  </a:lnTo>
                  <a:lnTo>
                    <a:pt x="1371" y="43078"/>
                  </a:lnTo>
                  <a:cubicBezTo>
                    <a:pt x="1430" y="42827"/>
                    <a:pt x="1371" y="42562"/>
                    <a:pt x="1238" y="42356"/>
                  </a:cubicBezTo>
                  <a:lnTo>
                    <a:pt x="9402" y="33896"/>
                  </a:lnTo>
                  <a:close/>
                  <a:moveTo>
                    <a:pt x="49797" y="31951"/>
                  </a:moveTo>
                  <a:lnTo>
                    <a:pt x="59848" y="42253"/>
                  </a:lnTo>
                  <a:cubicBezTo>
                    <a:pt x="59716" y="42533"/>
                    <a:pt x="59760" y="42872"/>
                    <a:pt x="59937" y="43122"/>
                  </a:cubicBezTo>
                  <a:lnTo>
                    <a:pt x="51463" y="51920"/>
                  </a:lnTo>
                  <a:lnTo>
                    <a:pt x="43298" y="38966"/>
                  </a:lnTo>
                  <a:lnTo>
                    <a:pt x="49326" y="31966"/>
                  </a:lnTo>
                  <a:cubicBezTo>
                    <a:pt x="49385" y="31981"/>
                    <a:pt x="49458" y="31995"/>
                    <a:pt x="49532" y="31995"/>
                  </a:cubicBezTo>
                  <a:cubicBezTo>
                    <a:pt x="49621" y="31995"/>
                    <a:pt x="49709" y="31981"/>
                    <a:pt x="49797" y="31951"/>
                  </a:cubicBezTo>
                  <a:close/>
                  <a:moveTo>
                    <a:pt x="60880" y="43328"/>
                  </a:moveTo>
                  <a:lnTo>
                    <a:pt x="63930" y="46423"/>
                  </a:lnTo>
                  <a:lnTo>
                    <a:pt x="53423" y="55015"/>
                  </a:lnTo>
                  <a:lnTo>
                    <a:pt x="51684" y="52274"/>
                  </a:lnTo>
                  <a:lnTo>
                    <a:pt x="60261" y="43358"/>
                  </a:lnTo>
                  <a:cubicBezTo>
                    <a:pt x="60349" y="43387"/>
                    <a:pt x="60438" y="43402"/>
                    <a:pt x="60541" y="43402"/>
                  </a:cubicBezTo>
                  <a:cubicBezTo>
                    <a:pt x="60659" y="43402"/>
                    <a:pt x="60777" y="43387"/>
                    <a:pt x="60880" y="43328"/>
                  </a:cubicBezTo>
                  <a:close/>
                  <a:moveTo>
                    <a:pt x="43033" y="39290"/>
                  </a:moveTo>
                  <a:lnTo>
                    <a:pt x="51197" y="52215"/>
                  </a:lnTo>
                  <a:lnTo>
                    <a:pt x="47646" y="55899"/>
                  </a:lnTo>
                  <a:cubicBezTo>
                    <a:pt x="47526" y="55793"/>
                    <a:pt x="47372" y="55735"/>
                    <a:pt x="47213" y="55735"/>
                  </a:cubicBezTo>
                  <a:cubicBezTo>
                    <a:pt x="47195" y="55735"/>
                    <a:pt x="47177" y="55736"/>
                    <a:pt x="47159" y="55737"/>
                  </a:cubicBezTo>
                  <a:cubicBezTo>
                    <a:pt x="47145" y="55736"/>
                    <a:pt x="47130" y="55736"/>
                    <a:pt x="47115" y="55736"/>
                  </a:cubicBezTo>
                  <a:cubicBezTo>
                    <a:pt x="46924" y="55736"/>
                    <a:pt x="46736" y="55823"/>
                    <a:pt x="46599" y="55973"/>
                  </a:cubicBezTo>
                  <a:lnTo>
                    <a:pt x="34810" y="48825"/>
                  </a:lnTo>
                  <a:lnTo>
                    <a:pt x="43033" y="39290"/>
                  </a:lnTo>
                  <a:close/>
                  <a:moveTo>
                    <a:pt x="51404" y="52569"/>
                  </a:moveTo>
                  <a:lnTo>
                    <a:pt x="53099" y="55266"/>
                  </a:lnTo>
                  <a:lnTo>
                    <a:pt x="49842" y="57933"/>
                  </a:lnTo>
                  <a:lnTo>
                    <a:pt x="47896" y="56754"/>
                  </a:lnTo>
                  <a:cubicBezTo>
                    <a:pt x="47940" y="56577"/>
                    <a:pt x="47940" y="56400"/>
                    <a:pt x="47882" y="56238"/>
                  </a:cubicBezTo>
                  <a:lnTo>
                    <a:pt x="51404" y="52569"/>
                  </a:lnTo>
                  <a:close/>
                  <a:moveTo>
                    <a:pt x="21561" y="41265"/>
                  </a:moveTo>
                  <a:lnTo>
                    <a:pt x="34191" y="48914"/>
                  </a:lnTo>
                  <a:lnTo>
                    <a:pt x="26232" y="58154"/>
                  </a:lnTo>
                  <a:lnTo>
                    <a:pt x="13588" y="50491"/>
                  </a:lnTo>
                  <a:lnTo>
                    <a:pt x="21561" y="41265"/>
                  </a:lnTo>
                  <a:close/>
                  <a:moveTo>
                    <a:pt x="67187" y="49783"/>
                  </a:moveTo>
                  <a:lnTo>
                    <a:pt x="73097" y="55826"/>
                  </a:lnTo>
                  <a:cubicBezTo>
                    <a:pt x="72964" y="55988"/>
                    <a:pt x="72891" y="56194"/>
                    <a:pt x="72891" y="56400"/>
                  </a:cubicBezTo>
                  <a:lnTo>
                    <a:pt x="61307" y="59716"/>
                  </a:lnTo>
                  <a:lnTo>
                    <a:pt x="67187" y="49783"/>
                  </a:lnTo>
                  <a:close/>
                  <a:moveTo>
                    <a:pt x="64196" y="46703"/>
                  </a:moveTo>
                  <a:lnTo>
                    <a:pt x="66893" y="49474"/>
                  </a:lnTo>
                  <a:lnTo>
                    <a:pt x="60747" y="59864"/>
                  </a:lnTo>
                  <a:lnTo>
                    <a:pt x="57137" y="60895"/>
                  </a:lnTo>
                  <a:lnTo>
                    <a:pt x="53629" y="55339"/>
                  </a:lnTo>
                  <a:lnTo>
                    <a:pt x="64196" y="46703"/>
                  </a:lnTo>
                  <a:close/>
                  <a:moveTo>
                    <a:pt x="53305" y="55605"/>
                  </a:moveTo>
                  <a:lnTo>
                    <a:pt x="56739" y="61013"/>
                  </a:lnTo>
                  <a:lnTo>
                    <a:pt x="56223" y="61161"/>
                  </a:lnTo>
                  <a:cubicBezTo>
                    <a:pt x="56085" y="61009"/>
                    <a:pt x="55882" y="60909"/>
                    <a:pt x="55675" y="60909"/>
                  </a:cubicBezTo>
                  <a:cubicBezTo>
                    <a:pt x="55661" y="60909"/>
                    <a:pt x="55647" y="60909"/>
                    <a:pt x="55633" y="60910"/>
                  </a:cubicBezTo>
                  <a:cubicBezTo>
                    <a:pt x="55618" y="60909"/>
                    <a:pt x="55603" y="60908"/>
                    <a:pt x="55588" y="60908"/>
                  </a:cubicBezTo>
                  <a:cubicBezTo>
                    <a:pt x="55397" y="60908"/>
                    <a:pt x="55210" y="60994"/>
                    <a:pt x="55073" y="61131"/>
                  </a:cubicBezTo>
                  <a:lnTo>
                    <a:pt x="50195" y="58154"/>
                  </a:lnTo>
                  <a:lnTo>
                    <a:pt x="53305" y="55605"/>
                  </a:lnTo>
                  <a:close/>
                  <a:moveTo>
                    <a:pt x="56945" y="61367"/>
                  </a:moveTo>
                  <a:lnTo>
                    <a:pt x="57859" y="62811"/>
                  </a:lnTo>
                  <a:lnTo>
                    <a:pt x="56370" y="61897"/>
                  </a:lnTo>
                  <a:cubicBezTo>
                    <a:pt x="56400" y="61780"/>
                    <a:pt x="56400" y="61662"/>
                    <a:pt x="56385" y="61529"/>
                  </a:cubicBezTo>
                  <a:lnTo>
                    <a:pt x="56945" y="61367"/>
                  </a:lnTo>
                  <a:close/>
                  <a:moveTo>
                    <a:pt x="60452" y="60365"/>
                  </a:moveTo>
                  <a:lnTo>
                    <a:pt x="58713" y="63327"/>
                  </a:lnTo>
                  <a:lnTo>
                    <a:pt x="58625" y="63268"/>
                  </a:lnTo>
                  <a:lnTo>
                    <a:pt x="57358" y="61249"/>
                  </a:lnTo>
                  <a:lnTo>
                    <a:pt x="60452" y="60365"/>
                  </a:lnTo>
                  <a:close/>
                  <a:moveTo>
                    <a:pt x="49886" y="58419"/>
                  </a:moveTo>
                  <a:lnTo>
                    <a:pt x="54896" y="61470"/>
                  </a:lnTo>
                  <a:cubicBezTo>
                    <a:pt x="54882" y="61500"/>
                    <a:pt x="54882" y="61514"/>
                    <a:pt x="54882" y="61544"/>
                  </a:cubicBezTo>
                  <a:lnTo>
                    <a:pt x="41309" y="65420"/>
                  </a:lnTo>
                  <a:lnTo>
                    <a:pt x="49886" y="58419"/>
                  </a:lnTo>
                  <a:close/>
                  <a:moveTo>
                    <a:pt x="34544" y="49120"/>
                  </a:moveTo>
                  <a:lnTo>
                    <a:pt x="46423" y="56327"/>
                  </a:lnTo>
                  <a:cubicBezTo>
                    <a:pt x="46364" y="56562"/>
                    <a:pt x="46408" y="56828"/>
                    <a:pt x="46555" y="57034"/>
                  </a:cubicBezTo>
                  <a:lnTo>
                    <a:pt x="38391" y="65523"/>
                  </a:lnTo>
                  <a:lnTo>
                    <a:pt x="26586" y="58360"/>
                  </a:lnTo>
                  <a:lnTo>
                    <a:pt x="34544" y="49120"/>
                  </a:lnTo>
                  <a:close/>
                  <a:moveTo>
                    <a:pt x="47690" y="57108"/>
                  </a:moveTo>
                  <a:lnTo>
                    <a:pt x="49517" y="58213"/>
                  </a:lnTo>
                  <a:lnTo>
                    <a:pt x="40351" y="65700"/>
                  </a:lnTo>
                  <a:lnTo>
                    <a:pt x="39467" y="65950"/>
                  </a:lnTo>
                  <a:cubicBezTo>
                    <a:pt x="39393" y="65950"/>
                    <a:pt x="39334" y="65980"/>
                    <a:pt x="39275" y="65994"/>
                  </a:cubicBezTo>
                  <a:lnTo>
                    <a:pt x="39201" y="66024"/>
                  </a:lnTo>
                  <a:lnTo>
                    <a:pt x="38744" y="65729"/>
                  </a:lnTo>
                  <a:lnTo>
                    <a:pt x="46879" y="57270"/>
                  </a:lnTo>
                  <a:cubicBezTo>
                    <a:pt x="46968" y="57299"/>
                    <a:pt x="47071" y="57314"/>
                    <a:pt x="47159" y="57314"/>
                  </a:cubicBezTo>
                  <a:cubicBezTo>
                    <a:pt x="47366" y="57314"/>
                    <a:pt x="47557" y="57240"/>
                    <a:pt x="47690" y="57108"/>
                  </a:cubicBezTo>
                  <a:close/>
                  <a:moveTo>
                    <a:pt x="38464" y="66024"/>
                  </a:moveTo>
                  <a:lnTo>
                    <a:pt x="38700" y="66171"/>
                  </a:lnTo>
                  <a:lnTo>
                    <a:pt x="38184" y="66319"/>
                  </a:lnTo>
                  <a:lnTo>
                    <a:pt x="38464" y="66024"/>
                  </a:lnTo>
                  <a:close/>
                  <a:moveTo>
                    <a:pt x="38862" y="66525"/>
                  </a:moveTo>
                  <a:lnTo>
                    <a:pt x="38862" y="66525"/>
                  </a:lnTo>
                  <a:cubicBezTo>
                    <a:pt x="38818" y="66658"/>
                    <a:pt x="38818" y="66790"/>
                    <a:pt x="38848" y="66923"/>
                  </a:cubicBezTo>
                  <a:lnTo>
                    <a:pt x="32938" y="71757"/>
                  </a:lnTo>
                  <a:lnTo>
                    <a:pt x="37020" y="67512"/>
                  </a:lnTo>
                  <a:cubicBezTo>
                    <a:pt x="37153" y="67601"/>
                    <a:pt x="37315" y="67660"/>
                    <a:pt x="37477" y="67660"/>
                  </a:cubicBezTo>
                  <a:cubicBezTo>
                    <a:pt x="38052" y="67660"/>
                    <a:pt x="38302" y="67144"/>
                    <a:pt x="38229" y="66702"/>
                  </a:cubicBezTo>
                  <a:lnTo>
                    <a:pt x="38862" y="66525"/>
                  </a:lnTo>
                  <a:close/>
                  <a:moveTo>
                    <a:pt x="13323" y="50785"/>
                  </a:moveTo>
                  <a:lnTo>
                    <a:pt x="25967" y="58449"/>
                  </a:lnTo>
                  <a:lnTo>
                    <a:pt x="13352" y="73068"/>
                  </a:lnTo>
                  <a:cubicBezTo>
                    <a:pt x="13234" y="72995"/>
                    <a:pt x="13101" y="72965"/>
                    <a:pt x="12954" y="72965"/>
                  </a:cubicBezTo>
                  <a:lnTo>
                    <a:pt x="12866" y="72965"/>
                  </a:lnTo>
                  <a:lnTo>
                    <a:pt x="4981" y="60468"/>
                  </a:lnTo>
                  <a:lnTo>
                    <a:pt x="13323" y="50785"/>
                  </a:lnTo>
                  <a:close/>
                  <a:moveTo>
                    <a:pt x="26306" y="58670"/>
                  </a:moveTo>
                  <a:lnTo>
                    <a:pt x="38096" y="65818"/>
                  </a:lnTo>
                  <a:lnTo>
                    <a:pt x="37786" y="66142"/>
                  </a:lnTo>
                  <a:cubicBezTo>
                    <a:pt x="37683" y="66098"/>
                    <a:pt x="37580" y="66068"/>
                    <a:pt x="37462" y="66068"/>
                  </a:cubicBezTo>
                  <a:cubicBezTo>
                    <a:pt x="37079" y="66068"/>
                    <a:pt x="36755" y="66348"/>
                    <a:pt x="36711" y="66731"/>
                  </a:cubicBezTo>
                  <a:lnTo>
                    <a:pt x="13676" y="73319"/>
                  </a:lnTo>
                  <a:lnTo>
                    <a:pt x="26306" y="58670"/>
                  </a:lnTo>
                  <a:close/>
                  <a:moveTo>
                    <a:pt x="54911" y="61942"/>
                  </a:moveTo>
                  <a:cubicBezTo>
                    <a:pt x="54983" y="62270"/>
                    <a:pt x="55275" y="62488"/>
                    <a:pt x="55615" y="62488"/>
                  </a:cubicBezTo>
                  <a:cubicBezTo>
                    <a:pt x="55626" y="62488"/>
                    <a:pt x="55637" y="62487"/>
                    <a:pt x="55648" y="62487"/>
                  </a:cubicBezTo>
                  <a:cubicBezTo>
                    <a:pt x="55854" y="62487"/>
                    <a:pt x="56046" y="62413"/>
                    <a:pt x="56193" y="62251"/>
                  </a:cubicBezTo>
                  <a:lnTo>
                    <a:pt x="58345" y="63563"/>
                  </a:lnTo>
                  <a:cubicBezTo>
                    <a:pt x="58212" y="63740"/>
                    <a:pt x="58153" y="63975"/>
                    <a:pt x="58198" y="64196"/>
                  </a:cubicBezTo>
                  <a:lnTo>
                    <a:pt x="52686" y="73525"/>
                  </a:lnTo>
                  <a:cubicBezTo>
                    <a:pt x="52612" y="73496"/>
                    <a:pt x="52524" y="73496"/>
                    <a:pt x="52450" y="73496"/>
                  </a:cubicBezTo>
                  <a:cubicBezTo>
                    <a:pt x="52435" y="73495"/>
                    <a:pt x="52420" y="73494"/>
                    <a:pt x="52405" y="73494"/>
                  </a:cubicBezTo>
                  <a:cubicBezTo>
                    <a:pt x="52216" y="73494"/>
                    <a:pt x="52041" y="73580"/>
                    <a:pt x="51905" y="73717"/>
                  </a:cubicBezTo>
                  <a:lnTo>
                    <a:pt x="40365" y="66717"/>
                  </a:lnTo>
                  <a:cubicBezTo>
                    <a:pt x="40365" y="66569"/>
                    <a:pt x="40321" y="66422"/>
                    <a:pt x="40248" y="66289"/>
                  </a:cubicBezTo>
                  <a:lnTo>
                    <a:pt x="40542" y="66053"/>
                  </a:lnTo>
                  <a:lnTo>
                    <a:pt x="54911" y="61942"/>
                  </a:lnTo>
                  <a:close/>
                  <a:moveTo>
                    <a:pt x="59671" y="64359"/>
                  </a:moveTo>
                  <a:lnTo>
                    <a:pt x="59671" y="64373"/>
                  </a:lnTo>
                  <a:lnTo>
                    <a:pt x="72979" y="72449"/>
                  </a:lnTo>
                  <a:cubicBezTo>
                    <a:pt x="72920" y="72582"/>
                    <a:pt x="72891" y="72744"/>
                    <a:pt x="72905" y="72906"/>
                  </a:cubicBezTo>
                  <a:lnTo>
                    <a:pt x="66333" y="75485"/>
                  </a:lnTo>
                  <a:lnTo>
                    <a:pt x="59509" y="64653"/>
                  </a:lnTo>
                  <a:cubicBezTo>
                    <a:pt x="59583" y="64565"/>
                    <a:pt x="59627" y="64476"/>
                    <a:pt x="59671" y="64359"/>
                  </a:cubicBezTo>
                  <a:close/>
                  <a:moveTo>
                    <a:pt x="604" y="69605"/>
                  </a:moveTo>
                  <a:lnTo>
                    <a:pt x="12202" y="73599"/>
                  </a:lnTo>
                  <a:cubicBezTo>
                    <a:pt x="12173" y="73731"/>
                    <a:pt x="12188" y="73879"/>
                    <a:pt x="12232" y="74026"/>
                  </a:cubicBezTo>
                  <a:lnTo>
                    <a:pt x="8916" y="76237"/>
                  </a:lnTo>
                  <a:lnTo>
                    <a:pt x="604" y="69605"/>
                  </a:lnTo>
                  <a:close/>
                  <a:moveTo>
                    <a:pt x="58404" y="64653"/>
                  </a:moveTo>
                  <a:cubicBezTo>
                    <a:pt x="58537" y="64801"/>
                    <a:pt x="58743" y="64889"/>
                    <a:pt x="58949" y="64889"/>
                  </a:cubicBezTo>
                  <a:cubicBezTo>
                    <a:pt x="59023" y="64889"/>
                    <a:pt x="59082" y="64874"/>
                    <a:pt x="59156" y="64860"/>
                  </a:cubicBezTo>
                  <a:lnTo>
                    <a:pt x="65964" y="75633"/>
                  </a:lnTo>
                  <a:lnTo>
                    <a:pt x="59347" y="78241"/>
                  </a:lnTo>
                  <a:lnTo>
                    <a:pt x="53202" y="74498"/>
                  </a:lnTo>
                  <a:cubicBezTo>
                    <a:pt x="53261" y="74233"/>
                    <a:pt x="53202" y="73938"/>
                    <a:pt x="53025" y="73731"/>
                  </a:cubicBezTo>
                  <a:lnTo>
                    <a:pt x="58404" y="64653"/>
                  </a:lnTo>
                  <a:close/>
                  <a:moveTo>
                    <a:pt x="28045" y="76281"/>
                  </a:moveTo>
                  <a:lnTo>
                    <a:pt x="25083" y="79346"/>
                  </a:lnTo>
                  <a:cubicBezTo>
                    <a:pt x="24965" y="79199"/>
                    <a:pt x="24803" y="79096"/>
                    <a:pt x="24611" y="79081"/>
                  </a:cubicBezTo>
                  <a:lnTo>
                    <a:pt x="28045" y="76281"/>
                  </a:lnTo>
                  <a:close/>
                  <a:moveTo>
                    <a:pt x="36740" y="67144"/>
                  </a:moveTo>
                  <a:cubicBezTo>
                    <a:pt x="36740" y="67159"/>
                    <a:pt x="36755" y="67173"/>
                    <a:pt x="36770" y="67203"/>
                  </a:cubicBezTo>
                  <a:lnTo>
                    <a:pt x="30359" y="73864"/>
                  </a:lnTo>
                  <a:lnTo>
                    <a:pt x="23580" y="79405"/>
                  </a:lnTo>
                  <a:lnTo>
                    <a:pt x="13720" y="73820"/>
                  </a:lnTo>
                  <a:cubicBezTo>
                    <a:pt x="13720" y="73776"/>
                    <a:pt x="13720" y="73746"/>
                    <a:pt x="13720" y="73717"/>
                  </a:cubicBezTo>
                  <a:lnTo>
                    <a:pt x="36740" y="67144"/>
                  </a:lnTo>
                  <a:close/>
                  <a:moveTo>
                    <a:pt x="73023" y="73289"/>
                  </a:moveTo>
                  <a:cubicBezTo>
                    <a:pt x="73068" y="73363"/>
                    <a:pt x="73127" y="73422"/>
                    <a:pt x="73200" y="73481"/>
                  </a:cubicBezTo>
                  <a:lnTo>
                    <a:pt x="69310" y="80201"/>
                  </a:lnTo>
                  <a:lnTo>
                    <a:pt x="66554" y="75824"/>
                  </a:lnTo>
                  <a:lnTo>
                    <a:pt x="73023" y="73289"/>
                  </a:lnTo>
                  <a:close/>
                  <a:moveTo>
                    <a:pt x="53010" y="74852"/>
                  </a:moveTo>
                  <a:lnTo>
                    <a:pt x="58890" y="78418"/>
                  </a:lnTo>
                  <a:lnTo>
                    <a:pt x="47631" y="82839"/>
                  </a:lnTo>
                  <a:lnTo>
                    <a:pt x="52244" y="75058"/>
                  </a:lnTo>
                  <a:cubicBezTo>
                    <a:pt x="52303" y="75073"/>
                    <a:pt x="52376" y="75087"/>
                    <a:pt x="52450" y="75087"/>
                  </a:cubicBezTo>
                  <a:cubicBezTo>
                    <a:pt x="52656" y="75087"/>
                    <a:pt x="52863" y="75014"/>
                    <a:pt x="53010" y="74852"/>
                  </a:cubicBezTo>
                  <a:close/>
                  <a:moveTo>
                    <a:pt x="66171" y="75972"/>
                  </a:moveTo>
                  <a:lnTo>
                    <a:pt x="69089" y="80584"/>
                  </a:lnTo>
                  <a:lnTo>
                    <a:pt x="67571" y="83222"/>
                  </a:lnTo>
                  <a:lnTo>
                    <a:pt x="59775" y="78492"/>
                  </a:lnTo>
                  <a:lnTo>
                    <a:pt x="66171" y="75972"/>
                  </a:lnTo>
                  <a:close/>
                  <a:moveTo>
                    <a:pt x="13603" y="74203"/>
                  </a:moveTo>
                  <a:lnTo>
                    <a:pt x="23241" y="79671"/>
                  </a:lnTo>
                  <a:lnTo>
                    <a:pt x="18878" y="83237"/>
                  </a:lnTo>
                  <a:cubicBezTo>
                    <a:pt x="18775" y="83193"/>
                    <a:pt x="18643" y="83163"/>
                    <a:pt x="18525" y="83163"/>
                  </a:cubicBezTo>
                  <a:cubicBezTo>
                    <a:pt x="18510" y="83162"/>
                    <a:pt x="18495" y="83162"/>
                    <a:pt x="18480" y="83162"/>
                  </a:cubicBezTo>
                  <a:cubicBezTo>
                    <a:pt x="18261" y="83162"/>
                    <a:pt x="18060" y="83263"/>
                    <a:pt x="17935" y="83429"/>
                  </a:cubicBezTo>
                  <a:lnTo>
                    <a:pt x="9226" y="76502"/>
                  </a:lnTo>
                  <a:lnTo>
                    <a:pt x="12438" y="74365"/>
                  </a:lnTo>
                  <a:cubicBezTo>
                    <a:pt x="12573" y="74473"/>
                    <a:pt x="12733" y="74544"/>
                    <a:pt x="12905" y="74544"/>
                  </a:cubicBezTo>
                  <a:cubicBezTo>
                    <a:pt x="12922" y="74544"/>
                    <a:pt x="12938" y="74543"/>
                    <a:pt x="12954" y="74542"/>
                  </a:cubicBezTo>
                  <a:cubicBezTo>
                    <a:pt x="12967" y="74543"/>
                    <a:pt x="12981" y="74543"/>
                    <a:pt x="12994" y="74543"/>
                  </a:cubicBezTo>
                  <a:cubicBezTo>
                    <a:pt x="13243" y="74543"/>
                    <a:pt x="13463" y="74413"/>
                    <a:pt x="13603" y="74203"/>
                  </a:cubicBezTo>
                  <a:close/>
                  <a:moveTo>
                    <a:pt x="23624" y="79892"/>
                  </a:moveTo>
                  <a:lnTo>
                    <a:pt x="23727" y="79951"/>
                  </a:lnTo>
                  <a:cubicBezTo>
                    <a:pt x="23742" y="80157"/>
                    <a:pt x="23845" y="80349"/>
                    <a:pt x="23992" y="80481"/>
                  </a:cubicBezTo>
                  <a:lnTo>
                    <a:pt x="19748" y="84902"/>
                  </a:lnTo>
                  <a:lnTo>
                    <a:pt x="19159" y="84431"/>
                  </a:lnTo>
                  <a:cubicBezTo>
                    <a:pt x="19335" y="84151"/>
                    <a:pt x="19335" y="83812"/>
                    <a:pt x="19173" y="83517"/>
                  </a:cubicBezTo>
                  <a:lnTo>
                    <a:pt x="23624" y="79892"/>
                  </a:lnTo>
                  <a:close/>
                  <a:moveTo>
                    <a:pt x="69324" y="80968"/>
                  </a:moveTo>
                  <a:lnTo>
                    <a:pt x="72714" y="86332"/>
                  </a:lnTo>
                  <a:lnTo>
                    <a:pt x="67910" y="83429"/>
                  </a:lnTo>
                  <a:lnTo>
                    <a:pt x="69324" y="80968"/>
                  </a:lnTo>
                  <a:close/>
                  <a:moveTo>
                    <a:pt x="40277" y="67129"/>
                  </a:moveTo>
                  <a:lnTo>
                    <a:pt x="51713" y="74070"/>
                  </a:lnTo>
                  <a:cubicBezTo>
                    <a:pt x="51640" y="74350"/>
                    <a:pt x="51713" y="74645"/>
                    <a:pt x="51905" y="74852"/>
                  </a:cubicBezTo>
                  <a:lnTo>
                    <a:pt x="47027" y="83075"/>
                  </a:lnTo>
                  <a:lnTo>
                    <a:pt x="37683" y="86759"/>
                  </a:lnTo>
                  <a:cubicBezTo>
                    <a:pt x="37598" y="86431"/>
                    <a:pt x="37305" y="86213"/>
                    <a:pt x="36978" y="86213"/>
                  </a:cubicBezTo>
                  <a:cubicBezTo>
                    <a:pt x="36968" y="86213"/>
                    <a:pt x="36957" y="86214"/>
                    <a:pt x="36946" y="86214"/>
                  </a:cubicBezTo>
                  <a:cubicBezTo>
                    <a:pt x="36934" y="86213"/>
                    <a:pt x="36922" y="86213"/>
                    <a:pt x="36909" y="86213"/>
                  </a:cubicBezTo>
                  <a:cubicBezTo>
                    <a:pt x="36630" y="86213"/>
                    <a:pt x="36381" y="86372"/>
                    <a:pt x="36269" y="86612"/>
                  </a:cubicBezTo>
                  <a:lnTo>
                    <a:pt x="25127" y="80304"/>
                  </a:lnTo>
                  <a:cubicBezTo>
                    <a:pt x="25230" y="80127"/>
                    <a:pt x="25260" y="79951"/>
                    <a:pt x="25245" y="79759"/>
                  </a:cubicBezTo>
                  <a:lnTo>
                    <a:pt x="30624" y="74159"/>
                  </a:lnTo>
                  <a:lnTo>
                    <a:pt x="39024" y="67291"/>
                  </a:lnTo>
                  <a:cubicBezTo>
                    <a:pt x="39161" y="67442"/>
                    <a:pt x="39349" y="67529"/>
                    <a:pt x="39552" y="67529"/>
                  </a:cubicBezTo>
                  <a:cubicBezTo>
                    <a:pt x="39567" y="67529"/>
                    <a:pt x="39583" y="67528"/>
                    <a:pt x="39599" y="67527"/>
                  </a:cubicBezTo>
                  <a:cubicBezTo>
                    <a:pt x="39612" y="67528"/>
                    <a:pt x="39625" y="67528"/>
                    <a:pt x="39637" y="67528"/>
                  </a:cubicBezTo>
                  <a:cubicBezTo>
                    <a:pt x="39903" y="67528"/>
                    <a:pt x="40151" y="67382"/>
                    <a:pt x="40277" y="67129"/>
                  </a:cubicBezTo>
                  <a:close/>
                  <a:moveTo>
                    <a:pt x="46703" y="83635"/>
                  </a:moveTo>
                  <a:lnTo>
                    <a:pt x="42768" y="90296"/>
                  </a:lnTo>
                  <a:lnTo>
                    <a:pt x="37624" y="87378"/>
                  </a:lnTo>
                  <a:cubicBezTo>
                    <a:pt x="37669" y="87319"/>
                    <a:pt x="37683" y="87246"/>
                    <a:pt x="37698" y="87172"/>
                  </a:cubicBezTo>
                  <a:lnTo>
                    <a:pt x="46703" y="83635"/>
                  </a:lnTo>
                  <a:close/>
                  <a:moveTo>
                    <a:pt x="24832" y="80570"/>
                  </a:moveTo>
                  <a:lnTo>
                    <a:pt x="36180" y="87010"/>
                  </a:lnTo>
                  <a:cubicBezTo>
                    <a:pt x="36180" y="87128"/>
                    <a:pt x="36195" y="87231"/>
                    <a:pt x="36239" y="87319"/>
                  </a:cubicBezTo>
                  <a:lnTo>
                    <a:pt x="27235" y="90871"/>
                  </a:lnTo>
                  <a:lnTo>
                    <a:pt x="20057" y="85138"/>
                  </a:lnTo>
                  <a:lnTo>
                    <a:pt x="24390" y="80643"/>
                  </a:lnTo>
                  <a:lnTo>
                    <a:pt x="24493" y="80643"/>
                  </a:lnTo>
                  <a:cubicBezTo>
                    <a:pt x="24611" y="80643"/>
                    <a:pt x="24714" y="80614"/>
                    <a:pt x="24832" y="80570"/>
                  </a:cubicBezTo>
                  <a:close/>
                  <a:moveTo>
                    <a:pt x="17965" y="84519"/>
                  </a:moveTo>
                  <a:cubicBezTo>
                    <a:pt x="18088" y="84670"/>
                    <a:pt x="18274" y="84757"/>
                    <a:pt x="18477" y="84757"/>
                  </a:cubicBezTo>
                  <a:cubicBezTo>
                    <a:pt x="18493" y="84757"/>
                    <a:pt x="18509" y="84756"/>
                    <a:pt x="18525" y="84755"/>
                  </a:cubicBezTo>
                  <a:cubicBezTo>
                    <a:pt x="18643" y="84755"/>
                    <a:pt x="18746" y="84740"/>
                    <a:pt x="18864" y="84696"/>
                  </a:cubicBezTo>
                  <a:lnTo>
                    <a:pt x="19468" y="85182"/>
                  </a:lnTo>
                  <a:lnTo>
                    <a:pt x="6499" y="98667"/>
                  </a:lnTo>
                  <a:cubicBezTo>
                    <a:pt x="6383" y="98590"/>
                    <a:pt x="6256" y="98546"/>
                    <a:pt x="6118" y="98546"/>
                  </a:cubicBezTo>
                  <a:cubicBezTo>
                    <a:pt x="6098" y="98546"/>
                    <a:pt x="6078" y="98547"/>
                    <a:pt x="6057" y="98549"/>
                  </a:cubicBezTo>
                  <a:cubicBezTo>
                    <a:pt x="5939" y="98549"/>
                    <a:pt x="5807" y="98579"/>
                    <a:pt x="5689" y="98638"/>
                  </a:cubicBezTo>
                  <a:lnTo>
                    <a:pt x="3699" y="96176"/>
                  </a:lnTo>
                  <a:lnTo>
                    <a:pt x="17965" y="84519"/>
                  </a:lnTo>
                  <a:close/>
                  <a:moveTo>
                    <a:pt x="36475" y="87644"/>
                  </a:moveTo>
                  <a:cubicBezTo>
                    <a:pt x="36607" y="87747"/>
                    <a:pt x="36770" y="87806"/>
                    <a:pt x="36946" y="87806"/>
                  </a:cubicBezTo>
                  <a:cubicBezTo>
                    <a:pt x="37094" y="87806"/>
                    <a:pt x="37241" y="87761"/>
                    <a:pt x="37359" y="87688"/>
                  </a:cubicBezTo>
                  <a:lnTo>
                    <a:pt x="42561" y="90635"/>
                  </a:lnTo>
                  <a:lnTo>
                    <a:pt x="38022" y="98328"/>
                  </a:lnTo>
                  <a:cubicBezTo>
                    <a:pt x="37956" y="98295"/>
                    <a:pt x="37881" y="98278"/>
                    <a:pt x="37811" y="98278"/>
                  </a:cubicBezTo>
                  <a:cubicBezTo>
                    <a:pt x="37787" y="98278"/>
                    <a:pt x="37764" y="98280"/>
                    <a:pt x="37742" y="98284"/>
                  </a:cubicBezTo>
                  <a:cubicBezTo>
                    <a:pt x="37448" y="98284"/>
                    <a:pt x="37182" y="98446"/>
                    <a:pt x="37050" y="98697"/>
                  </a:cubicBezTo>
                  <a:lnTo>
                    <a:pt x="27588" y="91151"/>
                  </a:lnTo>
                  <a:lnTo>
                    <a:pt x="36475" y="87644"/>
                  </a:lnTo>
                  <a:close/>
                  <a:moveTo>
                    <a:pt x="59303" y="78668"/>
                  </a:moveTo>
                  <a:lnTo>
                    <a:pt x="67364" y="83561"/>
                  </a:lnTo>
                  <a:lnTo>
                    <a:pt x="58669" y="98579"/>
                  </a:lnTo>
                  <a:cubicBezTo>
                    <a:pt x="58581" y="98564"/>
                    <a:pt x="58507" y="98549"/>
                    <a:pt x="58419" y="98549"/>
                  </a:cubicBezTo>
                  <a:cubicBezTo>
                    <a:pt x="58404" y="98548"/>
                    <a:pt x="58389" y="98548"/>
                    <a:pt x="58374" y="98548"/>
                  </a:cubicBezTo>
                  <a:cubicBezTo>
                    <a:pt x="58155" y="98548"/>
                    <a:pt x="57953" y="98650"/>
                    <a:pt x="57814" y="98829"/>
                  </a:cubicBezTo>
                  <a:lnTo>
                    <a:pt x="43107" y="90488"/>
                  </a:lnTo>
                  <a:lnTo>
                    <a:pt x="47307" y="83399"/>
                  </a:lnTo>
                  <a:lnTo>
                    <a:pt x="59303" y="78668"/>
                  </a:lnTo>
                  <a:close/>
                  <a:moveTo>
                    <a:pt x="19777" y="85433"/>
                  </a:moveTo>
                  <a:lnTo>
                    <a:pt x="26807" y="91048"/>
                  </a:lnTo>
                  <a:lnTo>
                    <a:pt x="6838" y="98888"/>
                  </a:lnTo>
                  <a:lnTo>
                    <a:pt x="19777" y="85433"/>
                  </a:lnTo>
                  <a:close/>
                  <a:moveTo>
                    <a:pt x="9270" y="1"/>
                  </a:moveTo>
                  <a:cubicBezTo>
                    <a:pt x="9255" y="60"/>
                    <a:pt x="9240" y="119"/>
                    <a:pt x="9240" y="192"/>
                  </a:cubicBezTo>
                  <a:lnTo>
                    <a:pt x="9240" y="325"/>
                  </a:lnTo>
                  <a:cubicBezTo>
                    <a:pt x="9240" y="516"/>
                    <a:pt x="9314" y="693"/>
                    <a:pt x="9447" y="841"/>
                  </a:cubicBezTo>
                  <a:lnTo>
                    <a:pt x="4878" y="8563"/>
                  </a:lnTo>
                  <a:lnTo>
                    <a:pt x="0" y="5807"/>
                  </a:lnTo>
                  <a:lnTo>
                    <a:pt x="0" y="6264"/>
                  </a:lnTo>
                  <a:lnTo>
                    <a:pt x="4672" y="8902"/>
                  </a:lnTo>
                  <a:lnTo>
                    <a:pt x="472" y="16005"/>
                  </a:lnTo>
                  <a:lnTo>
                    <a:pt x="0" y="16182"/>
                  </a:lnTo>
                  <a:lnTo>
                    <a:pt x="0" y="16610"/>
                  </a:lnTo>
                  <a:lnTo>
                    <a:pt x="147" y="16551"/>
                  </a:lnTo>
                  <a:lnTo>
                    <a:pt x="0" y="16801"/>
                  </a:lnTo>
                  <a:lnTo>
                    <a:pt x="0" y="17582"/>
                  </a:lnTo>
                  <a:lnTo>
                    <a:pt x="752" y="16315"/>
                  </a:lnTo>
                  <a:lnTo>
                    <a:pt x="10110" y="12631"/>
                  </a:lnTo>
                  <a:cubicBezTo>
                    <a:pt x="10181" y="12959"/>
                    <a:pt x="10474" y="13177"/>
                    <a:pt x="10813" y="13177"/>
                  </a:cubicBezTo>
                  <a:cubicBezTo>
                    <a:pt x="10824" y="13177"/>
                    <a:pt x="10836" y="13176"/>
                    <a:pt x="10847" y="13176"/>
                  </a:cubicBezTo>
                  <a:cubicBezTo>
                    <a:pt x="11127" y="13176"/>
                    <a:pt x="11392" y="13028"/>
                    <a:pt x="11510" y="12778"/>
                  </a:cubicBezTo>
                  <a:lnTo>
                    <a:pt x="22651" y="19100"/>
                  </a:lnTo>
                  <a:cubicBezTo>
                    <a:pt x="22548" y="19262"/>
                    <a:pt x="22519" y="19454"/>
                    <a:pt x="22533" y="19646"/>
                  </a:cubicBezTo>
                  <a:lnTo>
                    <a:pt x="17154" y="25246"/>
                  </a:lnTo>
                  <a:lnTo>
                    <a:pt x="8754" y="32113"/>
                  </a:lnTo>
                  <a:cubicBezTo>
                    <a:pt x="8617" y="31963"/>
                    <a:pt x="8430" y="31876"/>
                    <a:pt x="8239" y="31876"/>
                  </a:cubicBezTo>
                  <a:cubicBezTo>
                    <a:pt x="8224" y="31876"/>
                    <a:pt x="8209" y="31876"/>
                    <a:pt x="8194" y="31877"/>
                  </a:cubicBezTo>
                  <a:cubicBezTo>
                    <a:pt x="8180" y="31877"/>
                    <a:pt x="8167" y="31876"/>
                    <a:pt x="8154" y="31876"/>
                  </a:cubicBezTo>
                  <a:cubicBezTo>
                    <a:pt x="7877" y="31876"/>
                    <a:pt x="7643" y="32022"/>
                    <a:pt x="7516" y="32275"/>
                  </a:cubicBezTo>
                  <a:lnTo>
                    <a:pt x="0" y="27722"/>
                  </a:lnTo>
                  <a:lnTo>
                    <a:pt x="0" y="28178"/>
                  </a:lnTo>
                  <a:lnTo>
                    <a:pt x="7413" y="32673"/>
                  </a:lnTo>
                  <a:cubicBezTo>
                    <a:pt x="7413" y="32821"/>
                    <a:pt x="7457" y="32968"/>
                    <a:pt x="7531" y="33101"/>
                  </a:cubicBezTo>
                  <a:lnTo>
                    <a:pt x="7236" y="33336"/>
                  </a:lnTo>
                  <a:lnTo>
                    <a:pt x="0" y="35414"/>
                  </a:lnTo>
                  <a:lnTo>
                    <a:pt x="0" y="35827"/>
                  </a:lnTo>
                  <a:lnTo>
                    <a:pt x="6470" y="33985"/>
                  </a:lnTo>
                  <a:lnTo>
                    <a:pt x="0" y="39276"/>
                  </a:lnTo>
                  <a:lnTo>
                    <a:pt x="0" y="39791"/>
                  </a:lnTo>
                  <a:lnTo>
                    <a:pt x="7428" y="33705"/>
                  </a:lnTo>
                  <a:lnTo>
                    <a:pt x="8312" y="33454"/>
                  </a:lnTo>
                  <a:cubicBezTo>
                    <a:pt x="8371" y="33440"/>
                    <a:pt x="8444" y="33425"/>
                    <a:pt x="8503" y="33395"/>
                  </a:cubicBezTo>
                  <a:lnTo>
                    <a:pt x="8562" y="33381"/>
                  </a:lnTo>
                  <a:lnTo>
                    <a:pt x="9049" y="33675"/>
                  </a:lnTo>
                  <a:lnTo>
                    <a:pt x="914" y="42135"/>
                  </a:lnTo>
                  <a:cubicBezTo>
                    <a:pt x="811" y="42090"/>
                    <a:pt x="722" y="42076"/>
                    <a:pt x="634" y="42076"/>
                  </a:cubicBezTo>
                  <a:cubicBezTo>
                    <a:pt x="427" y="42076"/>
                    <a:pt x="221" y="42149"/>
                    <a:pt x="88" y="42297"/>
                  </a:cubicBezTo>
                  <a:lnTo>
                    <a:pt x="0" y="42238"/>
                  </a:lnTo>
                  <a:lnTo>
                    <a:pt x="0" y="43638"/>
                  </a:lnTo>
                  <a:lnTo>
                    <a:pt x="133" y="43505"/>
                  </a:lnTo>
                  <a:cubicBezTo>
                    <a:pt x="267" y="43600"/>
                    <a:pt x="414" y="43669"/>
                    <a:pt x="585" y="43669"/>
                  </a:cubicBezTo>
                  <a:cubicBezTo>
                    <a:pt x="601" y="43669"/>
                    <a:pt x="617" y="43669"/>
                    <a:pt x="634" y="43667"/>
                  </a:cubicBezTo>
                  <a:cubicBezTo>
                    <a:pt x="649" y="43668"/>
                    <a:pt x="663" y="43669"/>
                    <a:pt x="678" y="43669"/>
                  </a:cubicBezTo>
                  <a:cubicBezTo>
                    <a:pt x="870" y="43669"/>
                    <a:pt x="1057" y="43582"/>
                    <a:pt x="1194" y="43432"/>
                  </a:cubicBezTo>
                  <a:lnTo>
                    <a:pt x="12984" y="50579"/>
                  </a:lnTo>
                  <a:lnTo>
                    <a:pt x="4760" y="60114"/>
                  </a:lnTo>
                  <a:lnTo>
                    <a:pt x="0" y="52569"/>
                  </a:lnTo>
                  <a:lnTo>
                    <a:pt x="0" y="53320"/>
                  </a:lnTo>
                  <a:lnTo>
                    <a:pt x="4480" y="60424"/>
                  </a:lnTo>
                  <a:lnTo>
                    <a:pt x="0" y="65641"/>
                  </a:lnTo>
                  <a:lnTo>
                    <a:pt x="0" y="66245"/>
                  </a:lnTo>
                  <a:lnTo>
                    <a:pt x="4716" y="60792"/>
                  </a:lnTo>
                  <a:lnTo>
                    <a:pt x="12483" y="73113"/>
                  </a:lnTo>
                  <a:cubicBezTo>
                    <a:pt x="12438" y="73142"/>
                    <a:pt x="12394" y="73186"/>
                    <a:pt x="12365" y="73230"/>
                  </a:cubicBezTo>
                  <a:lnTo>
                    <a:pt x="0" y="68986"/>
                  </a:lnTo>
                  <a:lnTo>
                    <a:pt x="0" y="69635"/>
                  </a:lnTo>
                  <a:lnTo>
                    <a:pt x="8548" y="76458"/>
                  </a:lnTo>
                  <a:lnTo>
                    <a:pt x="0" y="82161"/>
                  </a:lnTo>
                  <a:lnTo>
                    <a:pt x="0" y="82633"/>
                  </a:lnTo>
                  <a:lnTo>
                    <a:pt x="8887" y="76723"/>
                  </a:lnTo>
                  <a:lnTo>
                    <a:pt x="17773" y="83812"/>
                  </a:lnTo>
                  <a:cubicBezTo>
                    <a:pt x="17744" y="83930"/>
                    <a:pt x="17758" y="84033"/>
                    <a:pt x="17773" y="84151"/>
                  </a:cubicBezTo>
                  <a:lnTo>
                    <a:pt x="3449" y="95852"/>
                  </a:lnTo>
                  <a:lnTo>
                    <a:pt x="0" y="91608"/>
                  </a:lnTo>
                  <a:lnTo>
                    <a:pt x="0" y="92242"/>
                  </a:lnTo>
                  <a:lnTo>
                    <a:pt x="3139" y="96117"/>
                  </a:lnTo>
                  <a:lnTo>
                    <a:pt x="0" y="98697"/>
                  </a:lnTo>
                  <a:lnTo>
                    <a:pt x="0" y="99198"/>
                  </a:lnTo>
                  <a:lnTo>
                    <a:pt x="3390" y="96442"/>
                  </a:lnTo>
                  <a:lnTo>
                    <a:pt x="5409" y="98918"/>
                  </a:lnTo>
                  <a:cubicBezTo>
                    <a:pt x="5320" y="99080"/>
                    <a:pt x="5291" y="99242"/>
                    <a:pt x="5291" y="99419"/>
                  </a:cubicBezTo>
                  <a:lnTo>
                    <a:pt x="6823" y="99419"/>
                  </a:lnTo>
                  <a:lnTo>
                    <a:pt x="6823" y="99330"/>
                  </a:lnTo>
                  <a:lnTo>
                    <a:pt x="27146" y="91328"/>
                  </a:lnTo>
                  <a:lnTo>
                    <a:pt x="36932" y="99139"/>
                  </a:lnTo>
                  <a:lnTo>
                    <a:pt x="36932" y="99212"/>
                  </a:lnTo>
                  <a:cubicBezTo>
                    <a:pt x="36932" y="99286"/>
                    <a:pt x="36946" y="99345"/>
                    <a:pt x="36961" y="99419"/>
                  </a:cubicBezTo>
                  <a:lnTo>
                    <a:pt x="38509" y="99419"/>
                  </a:lnTo>
                  <a:cubicBezTo>
                    <a:pt x="38523" y="99345"/>
                    <a:pt x="38523" y="99286"/>
                    <a:pt x="38523" y="99212"/>
                  </a:cubicBezTo>
                  <a:lnTo>
                    <a:pt x="38523" y="99094"/>
                  </a:lnTo>
                  <a:cubicBezTo>
                    <a:pt x="38523" y="98903"/>
                    <a:pt x="38450" y="98711"/>
                    <a:pt x="38332" y="98579"/>
                  </a:cubicBezTo>
                  <a:lnTo>
                    <a:pt x="42900" y="90842"/>
                  </a:lnTo>
                  <a:lnTo>
                    <a:pt x="57652" y="99212"/>
                  </a:lnTo>
                  <a:cubicBezTo>
                    <a:pt x="57652" y="99286"/>
                    <a:pt x="57652" y="99345"/>
                    <a:pt x="57652" y="99419"/>
                  </a:cubicBezTo>
                  <a:lnTo>
                    <a:pt x="59185" y="99419"/>
                  </a:lnTo>
                  <a:cubicBezTo>
                    <a:pt x="59200" y="99198"/>
                    <a:pt x="59141" y="98977"/>
                    <a:pt x="58993" y="98814"/>
                  </a:cubicBezTo>
                  <a:lnTo>
                    <a:pt x="67703" y="83782"/>
                  </a:lnTo>
                  <a:lnTo>
                    <a:pt x="73230" y="87128"/>
                  </a:lnTo>
                  <a:cubicBezTo>
                    <a:pt x="73274" y="87142"/>
                    <a:pt x="73303" y="87157"/>
                    <a:pt x="73348" y="87157"/>
                  </a:cubicBezTo>
                  <a:cubicBezTo>
                    <a:pt x="73466" y="87231"/>
                    <a:pt x="73613" y="87290"/>
                    <a:pt x="73760" y="87290"/>
                  </a:cubicBezTo>
                  <a:lnTo>
                    <a:pt x="73863" y="87290"/>
                  </a:lnTo>
                  <a:lnTo>
                    <a:pt x="73863" y="85713"/>
                  </a:lnTo>
                  <a:lnTo>
                    <a:pt x="73804" y="85713"/>
                  </a:lnTo>
                  <a:cubicBezTo>
                    <a:pt x="73793" y="85712"/>
                    <a:pt x="73781" y="85712"/>
                    <a:pt x="73770" y="85712"/>
                  </a:cubicBezTo>
                  <a:cubicBezTo>
                    <a:pt x="73459" y="85712"/>
                    <a:pt x="73182" y="85901"/>
                    <a:pt x="73082" y="86199"/>
                  </a:cubicBezTo>
                  <a:lnTo>
                    <a:pt x="69560" y="80599"/>
                  </a:lnTo>
                  <a:lnTo>
                    <a:pt x="73583" y="73643"/>
                  </a:lnTo>
                  <a:lnTo>
                    <a:pt x="73672" y="73643"/>
                  </a:lnTo>
                  <a:cubicBezTo>
                    <a:pt x="73716" y="73643"/>
                    <a:pt x="73760" y="73643"/>
                    <a:pt x="73804" y="73628"/>
                  </a:cubicBezTo>
                  <a:cubicBezTo>
                    <a:pt x="73819" y="73628"/>
                    <a:pt x="73849" y="73628"/>
                    <a:pt x="73863" y="73614"/>
                  </a:cubicBezTo>
                  <a:lnTo>
                    <a:pt x="73863" y="72081"/>
                  </a:lnTo>
                  <a:cubicBezTo>
                    <a:pt x="73849" y="72066"/>
                    <a:pt x="73819" y="72066"/>
                    <a:pt x="73804" y="72066"/>
                  </a:cubicBezTo>
                  <a:cubicBezTo>
                    <a:pt x="73760" y="72051"/>
                    <a:pt x="73716" y="72051"/>
                    <a:pt x="73672" y="72051"/>
                  </a:cubicBezTo>
                  <a:cubicBezTo>
                    <a:pt x="73524" y="72051"/>
                    <a:pt x="73392" y="72081"/>
                    <a:pt x="73259" y="72155"/>
                  </a:cubicBezTo>
                  <a:lnTo>
                    <a:pt x="59701" y="63916"/>
                  </a:lnTo>
                  <a:cubicBezTo>
                    <a:pt x="59657" y="63636"/>
                    <a:pt x="59450" y="63401"/>
                    <a:pt x="59170" y="63312"/>
                  </a:cubicBezTo>
                  <a:lnTo>
                    <a:pt x="61012" y="60203"/>
                  </a:lnTo>
                  <a:lnTo>
                    <a:pt x="72994" y="56784"/>
                  </a:lnTo>
                  <a:cubicBezTo>
                    <a:pt x="73106" y="57037"/>
                    <a:pt x="73353" y="57182"/>
                    <a:pt x="73632" y="57182"/>
                  </a:cubicBezTo>
                  <a:cubicBezTo>
                    <a:pt x="73645" y="57182"/>
                    <a:pt x="73658" y="57182"/>
                    <a:pt x="73672" y="57181"/>
                  </a:cubicBezTo>
                  <a:lnTo>
                    <a:pt x="73804" y="57181"/>
                  </a:lnTo>
                  <a:lnTo>
                    <a:pt x="73863" y="57167"/>
                  </a:lnTo>
                  <a:lnTo>
                    <a:pt x="73863" y="55634"/>
                  </a:lnTo>
                  <a:lnTo>
                    <a:pt x="73804" y="55619"/>
                  </a:lnTo>
                  <a:cubicBezTo>
                    <a:pt x="73760" y="55605"/>
                    <a:pt x="73716" y="55605"/>
                    <a:pt x="73672" y="55605"/>
                  </a:cubicBezTo>
                  <a:cubicBezTo>
                    <a:pt x="73598" y="55605"/>
                    <a:pt x="73524" y="55619"/>
                    <a:pt x="73451" y="55634"/>
                  </a:cubicBezTo>
                  <a:lnTo>
                    <a:pt x="67394" y="49430"/>
                  </a:lnTo>
                  <a:lnTo>
                    <a:pt x="73185" y="39629"/>
                  </a:lnTo>
                  <a:cubicBezTo>
                    <a:pt x="73303" y="39674"/>
                    <a:pt x="73421" y="39703"/>
                    <a:pt x="73539" y="39703"/>
                  </a:cubicBezTo>
                  <a:cubicBezTo>
                    <a:pt x="73628" y="39703"/>
                    <a:pt x="73716" y="39688"/>
                    <a:pt x="73790" y="39659"/>
                  </a:cubicBezTo>
                  <a:lnTo>
                    <a:pt x="73863" y="39629"/>
                  </a:lnTo>
                  <a:lnTo>
                    <a:pt x="73863" y="38170"/>
                  </a:lnTo>
                  <a:lnTo>
                    <a:pt x="73804" y="38156"/>
                  </a:lnTo>
                  <a:cubicBezTo>
                    <a:pt x="73716" y="38126"/>
                    <a:pt x="73628" y="38111"/>
                    <a:pt x="73539" y="38111"/>
                  </a:cubicBezTo>
                  <a:cubicBezTo>
                    <a:pt x="73523" y="38110"/>
                    <a:pt x="73507" y="38110"/>
                    <a:pt x="73491" y="38110"/>
                  </a:cubicBezTo>
                  <a:cubicBezTo>
                    <a:pt x="73318" y="38110"/>
                    <a:pt x="73158" y="38180"/>
                    <a:pt x="73023" y="38288"/>
                  </a:cubicBezTo>
                  <a:lnTo>
                    <a:pt x="69427" y="33838"/>
                  </a:lnTo>
                  <a:lnTo>
                    <a:pt x="73362" y="29755"/>
                  </a:lnTo>
                  <a:cubicBezTo>
                    <a:pt x="73480" y="29829"/>
                    <a:pt x="73613" y="29888"/>
                    <a:pt x="73760" y="29888"/>
                  </a:cubicBezTo>
                  <a:lnTo>
                    <a:pt x="73863" y="29888"/>
                  </a:lnTo>
                  <a:lnTo>
                    <a:pt x="73863" y="28311"/>
                  </a:lnTo>
                  <a:lnTo>
                    <a:pt x="73804" y="28311"/>
                  </a:lnTo>
                  <a:cubicBezTo>
                    <a:pt x="73731" y="28311"/>
                    <a:pt x="73657" y="28311"/>
                    <a:pt x="73598" y="28326"/>
                  </a:cubicBezTo>
                  <a:lnTo>
                    <a:pt x="62575" y="15843"/>
                  </a:lnTo>
                  <a:cubicBezTo>
                    <a:pt x="62928" y="15563"/>
                    <a:pt x="63002" y="15047"/>
                    <a:pt x="62751" y="14679"/>
                  </a:cubicBezTo>
                  <a:lnTo>
                    <a:pt x="73244" y="1121"/>
                  </a:lnTo>
                  <a:lnTo>
                    <a:pt x="73274" y="1121"/>
                  </a:lnTo>
                  <a:cubicBezTo>
                    <a:pt x="73290" y="1122"/>
                    <a:pt x="73306" y="1123"/>
                    <a:pt x="73322" y="1123"/>
                  </a:cubicBezTo>
                  <a:cubicBezTo>
                    <a:pt x="73497" y="1123"/>
                    <a:pt x="73669" y="1049"/>
                    <a:pt x="73804" y="914"/>
                  </a:cubicBezTo>
                  <a:cubicBezTo>
                    <a:pt x="73819" y="900"/>
                    <a:pt x="73849" y="870"/>
                    <a:pt x="73863" y="841"/>
                  </a:cubicBezTo>
                  <a:lnTo>
                    <a:pt x="73863" y="1"/>
                  </a:lnTo>
                  <a:lnTo>
                    <a:pt x="72567" y="1"/>
                  </a:lnTo>
                  <a:cubicBezTo>
                    <a:pt x="72522" y="89"/>
                    <a:pt x="72493" y="207"/>
                    <a:pt x="72493" y="310"/>
                  </a:cubicBezTo>
                  <a:lnTo>
                    <a:pt x="57623" y="10214"/>
                  </a:lnTo>
                  <a:lnTo>
                    <a:pt x="49164" y="634"/>
                  </a:lnTo>
                  <a:cubicBezTo>
                    <a:pt x="49326" y="458"/>
                    <a:pt x="49399" y="222"/>
                    <a:pt x="49370" y="1"/>
                  </a:cubicBezTo>
                  <a:lnTo>
                    <a:pt x="47852" y="1"/>
                  </a:lnTo>
                  <a:cubicBezTo>
                    <a:pt x="47837" y="45"/>
                    <a:pt x="47837" y="89"/>
                    <a:pt x="47852" y="148"/>
                  </a:cubicBezTo>
                  <a:lnTo>
                    <a:pt x="44404" y="2978"/>
                  </a:lnTo>
                  <a:lnTo>
                    <a:pt x="42370" y="487"/>
                  </a:lnTo>
                  <a:cubicBezTo>
                    <a:pt x="42458" y="340"/>
                    <a:pt x="42488" y="163"/>
                    <a:pt x="42473" y="1"/>
                  </a:cubicBezTo>
                  <a:lnTo>
                    <a:pt x="40955" y="1"/>
                  </a:lnTo>
                  <a:lnTo>
                    <a:pt x="40955" y="89"/>
                  </a:lnTo>
                  <a:lnTo>
                    <a:pt x="20618" y="8077"/>
                  </a:lnTo>
                  <a:lnTo>
                    <a:pt x="10832" y="266"/>
                  </a:lnTo>
                  <a:lnTo>
                    <a:pt x="10832" y="192"/>
                  </a:lnTo>
                  <a:cubicBezTo>
                    <a:pt x="10832" y="119"/>
                    <a:pt x="10817" y="60"/>
                    <a:pt x="108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8"/>
            <p:cNvSpPr/>
            <p:nvPr/>
          </p:nvSpPr>
          <p:spPr>
            <a:xfrm>
              <a:off x="3442475" y="2987725"/>
              <a:ext cx="2485825" cy="2485475"/>
            </a:xfrm>
            <a:custGeom>
              <a:avLst/>
              <a:gdLst/>
              <a:ahLst/>
              <a:cxnLst/>
              <a:rect l="l" t="t" r="r" b="b"/>
              <a:pathLst>
                <a:path w="99433" h="99419" extrusionOk="0">
                  <a:moveTo>
                    <a:pt x="63135" y="693"/>
                  </a:moveTo>
                  <a:cubicBezTo>
                    <a:pt x="63282" y="944"/>
                    <a:pt x="63533" y="1106"/>
                    <a:pt x="63827" y="1121"/>
                  </a:cubicBezTo>
                  <a:cubicBezTo>
                    <a:pt x="63916" y="1121"/>
                    <a:pt x="64019" y="1106"/>
                    <a:pt x="64107" y="1062"/>
                  </a:cubicBezTo>
                  <a:lnTo>
                    <a:pt x="68646" y="8755"/>
                  </a:lnTo>
                  <a:lnTo>
                    <a:pt x="63459" y="11702"/>
                  </a:lnTo>
                  <a:cubicBezTo>
                    <a:pt x="63325" y="11624"/>
                    <a:pt x="63174" y="11584"/>
                    <a:pt x="63024" y="11584"/>
                  </a:cubicBezTo>
                  <a:cubicBezTo>
                    <a:pt x="62860" y="11584"/>
                    <a:pt x="62698" y="11632"/>
                    <a:pt x="62560" y="11732"/>
                  </a:cubicBezTo>
                  <a:lnTo>
                    <a:pt x="53673" y="8239"/>
                  </a:lnTo>
                  <a:lnTo>
                    <a:pt x="63135" y="693"/>
                  </a:lnTo>
                  <a:close/>
                  <a:moveTo>
                    <a:pt x="25879" y="546"/>
                  </a:moveTo>
                  <a:lnTo>
                    <a:pt x="29224" y="3272"/>
                  </a:lnTo>
                  <a:lnTo>
                    <a:pt x="21310" y="13058"/>
                  </a:lnTo>
                  <a:cubicBezTo>
                    <a:pt x="21251" y="13058"/>
                    <a:pt x="21207" y="13043"/>
                    <a:pt x="21163" y="13043"/>
                  </a:cubicBezTo>
                  <a:cubicBezTo>
                    <a:pt x="21001" y="13043"/>
                    <a:pt x="20853" y="13087"/>
                    <a:pt x="20721" y="13176"/>
                  </a:cubicBezTo>
                  <a:lnTo>
                    <a:pt x="16594" y="10435"/>
                  </a:lnTo>
                  <a:lnTo>
                    <a:pt x="25053" y="826"/>
                  </a:lnTo>
                  <a:cubicBezTo>
                    <a:pt x="25112" y="841"/>
                    <a:pt x="25186" y="855"/>
                    <a:pt x="25260" y="855"/>
                  </a:cubicBezTo>
                  <a:cubicBezTo>
                    <a:pt x="25510" y="855"/>
                    <a:pt x="25746" y="738"/>
                    <a:pt x="25879" y="546"/>
                  </a:cubicBezTo>
                  <a:close/>
                  <a:moveTo>
                    <a:pt x="32923" y="516"/>
                  </a:moveTo>
                  <a:lnTo>
                    <a:pt x="52892" y="8357"/>
                  </a:lnTo>
                  <a:lnTo>
                    <a:pt x="45877" y="13972"/>
                  </a:lnTo>
                  <a:lnTo>
                    <a:pt x="32923" y="516"/>
                  </a:lnTo>
                  <a:close/>
                  <a:moveTo>
                    <a:pt x="1282" y="723"/>
                  </a:moveTo>
                  <a:lnTo>
                    <a:pt x="15975" y="10508"/>
                  </a:lnTo>
                  <a:lnTo>
                    <a:pt x="12335" y="14650"/>
                  </a:lnTo>
                  <a:cubicBezTo>
                    <a:pt x="12188" y="14473"/>
                    <a:pt x="11967" y="14370"/>
                    <a:pt x="11731" y="14370"/>
                  </a:cubicBezTo>
                  <a:cubicBezTo>
                    <a:pt x="11628" y="14370"/>
                    <a:pt x="11525" y="14384"/>
                    <a:pt x="11436" y="14428"/>
                  </a:cubicBezTo>
                  <a:lnTo>
                    <a:pt x="1032" y="988"/>
                  </a:lnTo>
                  <a:cubicBezTo>
                    <a:pt x="1135" y="929"/>
                    <a:pt x="1223" y="826"/>
                    <a:pt x="1282" y="723"/>
                  </a:cubicBezTo>
                  <a:close/>
                  <a:moveTo>
                    <a:pt x="32584" y="738"/>
                  </a:moveTo>
                  <a:lnTo>
                    <a:pt x="45553" y="14222"/>
                  </a:lnTo>
                  <a:lnTo>
                    <a:pt x="44934" y="14709"/>
                  </a:lnTo>
                  <a:cubicBezTo>
                    <a:pt x="44831" y="14664"/>
                    <a:pt x="44713" y="14635"/>
                    <a:pt x="44610" y="14635"/>
                  </a:cubicBezTo>
                  <a:cubicBezTo>
                    <a:pt x="44389" y="14635"/>
                    <a:pt x="44182" y="14723"/>
                    <a:pt x="44035" y="14885"/>
                  </a:cubicBezTo>
                  <a:lnTo>
                    <a:pt x="29784" y="3228"/>
                  </a:lnTo>
                  <a:lnTo>
                    <a:pt x="31774" y="767"/>
                  </a:lnTo>
                  <a:cubicBezTo>
                    <a:pt x="31892" y="826"/>
                    <a:pt x="32024" y="855"/>
                    <a:pt x="32142" y="855"/>
                  </a:cubicBezTo>
                  <a:cubicBezTo>
                    <a:pt x="32304" y="855"/>
                    <a:pt x="32452" y="811"/>
                    <a:pt x="32584" y="738"/>
                  </a:cubicBezTo>
                  <a:close/>
                  <a:moveTo>
                    <a:pt x="68853" y="9094"/>
                  </a:moveTo>
                  <a:lnTo>
                    <a:pt x="72788" y="15755"/>
                  </a:lnTo>
                  <a:lnTo>
                    <a:pt x="63783" y="12218"/>
                  </a:lnTo>
                  <a:cubicBezTo>
                    <a:pt x="63768" y="12144"/>
                    <a:pt x="63754" y="12071"/>
                    <a:pt x="63724" y="12012"/>
                  </a:cubicBezTo>
                  <a:lnTo>
                    <a:pt x="68853" y="9094"/>
                  </a:lnTo>
                  <a:close/>
                  <a:moveTo>
                    <a:pt x="98799" y="13073"/>
                  </a:moveTo>
                  <a:lnTo>
                    <a:pt x="95424" y="18437"/>
                  </a:lnTo>
                  <a:lnTo>
                    <a:pt x="94009" y="15976"/>
                  </a:lnTo>
                  <a:lnTo>
                    <a:pt x="98799" y="13073"/>
                  </a:lnTo>
                  <a:close/>
                  <a:moveTo>
                    <a:pt x="53320" y="8534"/>
                  </a:moveTo>
                  <a:lnTo>
                    <a:pt x="62324" y="12071"/>
                  </a:lnTo>
                  <a:cubicBezTo>
                    <a:pt x="62280" y="12174"/>
                    <a:pt x="62265" y="12277"/>
                    <a:pt x="62265" y="12380"/>
                  </a:cubicBezTo>
                  <a:lnTo>
                    <a:pt x="50917" y="18820"/>
                  </a:lnTo>
                  <a:cubicBezTo>
                    <a:pt x="50814" y="18776"/>
                    <a:pt x="50696" y="18747"/>
                    <a:pt x="50578" y="18747"/>
                  </a:cubicBezTo>
                  <a:lnTo>
                    <a:pt x="50475" y="18747"/>
                  </a:lnTo>
                  <a:lnTo>
                    <a:pt x="46143" y="14252"/>
                  </a:lnTo>
                  <a:lnTo>
                    <a:pt x="53320" y="8534"/>
                  </a:lnTo>
                  <a:close/>
                  <a:moveTo>
                    <a:pt x="45833" y="14502"/>
                  </a:moveTo>
                  <a:lnTo>
                    <a:pt x="50077" y="18923"/>
                  </a:lnTo>
                  <a:cubicBezTo>
                    <a:pt x="49930" y="19056"/>
                    <a:pt x="49827" y="19248"/>
                    <a:pt x="49812" y="19454"/>
                  </a:cubicBezTo>
                  <a:lnTo>
                    <a:pt x="49709" y="19513"/>
                  </a:lnTo>
                  <a:lnTo>
                    <a:pt x="45258" y="15873"/>
                  </a:lnTo>
                  <a:cubicBezTo>
                    <a:pt x="45420" y="15593"/>
                    <a:pt x="45406" y="15254"/>
                    <a:pt x="45244" y="14974"/>
                  </a:cubicBezTo>
                  <a:lnTo>
                    <a:pt x="45833" y="14502"/>
                  </a:lnTo>
                  <a:close/>
                  <a:moveTo>
                    <a:pt x="16314" y="10729"/>
                  </a:moveTo>
                  <a:lnTo>
                    <a:pt x="20455" y="13485"/>
                  </a:lnTo>
                  <a:cubicBezTo>
                    <a:pt x="20367" y="13692"/>
                    <a:pt x="20352" y="13927"/>
                    <a:pt x="20426" y="14134"/>
                  </a:cubicBezTo>
                  <a:lnTo>
                    <a:pt x="15710" y="19955"/>
                  </a:lnTo>
                  <a:lnTo>
                    <a:pt x="12365" y="15637"/>
                  </a:lnTo>
                  <a:cubicBezTo>
                    <a:pt x="12483" y="15460"/>
                    <a:pt x="12527" y="15269"/>
                    <a:pt x="12497" y="15062"/>
                  </a:cubicBezTo>
                  <a:lnTo>
                    <a:pt x="16314" y="10729"/>
                  </a:lnTo>
                  <a:close/>
                  <a:moveTo>
                    <a:pt x="83914" y="575"/>
                  </a:moveTo>
                  <a:cubicBezTo>
                    <a:pt x="84047" y="767"/>
                    <a:pt x="84283" y="870"/>
                    <a:pt x="84519" y="870"/>
                  </a:cubicBezTo>
                  <a:cubicBezTo>
                    <a:pt x="84592" y="870"/>
                    <a:pt x="84681" y="855"/>
                    <a:pt x="84754" y="826"/>
                  </a:cubicBezTo>
                  <a:lnTo>
                    <a:pt x="93449" y="15843"/>
                  </a:lnTo>
                  <a:lnTo>
                    <a:pt x="85403" y="20721"/>
                  </a:lnTo>
                  <a:lnTo>
                    <a:pt x="73392" y="16005"/>
                  </a:lnTo>
                  <a:lnTo>
                    <a:pt x="69192" y="8902"/>
                  </a:lnTo>
                  <a:lnTo>
                    <a:pt x="83914" y="575"/>
                  </a:lnTo>
                  <a:close/>
                  <a:moveTo>
                    <a:pt x="29534" y="3538"/>
                  </a:moveTo>
                  <a:lnTo>
                    <a:pt x="43858" y="15239"/>
                  </a:lnTo>
                  <a:cubicBezTo>
                    <a:pt x="43844" y="15357"/>
                    <a:pt x="43844" y="15460"/>
                    <a:pt x="43858" y="15578"/>
                  </a:cubicBezTo>
                  <a:lnTo>
                    <a:pt x="34972" y="22667"/>
                  </a:lnTo>
                  <a:lnTo>
                    <a:pt x="21914" y="13986"/>
                  </a:lnTo>
                  <a:cubicBezTo>
                    <a:pt x="21959" y="13706"/>
                    <a:pt x="21855" y="13441"/>
                    <a:pt x="21664" y="13250"/>
                  </a:cubicBezTo>
                  <a:lnTo>
                    <a:pt x="29534" y="3538"/>
                  </a:lnTo>
                  <a:close/>
                  <a:moveTo>
                    <a:pt x="51183" y="20058"/>
                  </a:moveTo>
                  <a:lnTo>
                    <a:pt x="54130" y="23124"/>
                  </a:lnTo>
                  <a:lnTo>
                    <a:pt x="54130" y="23124"/>
                  </a:lnTo>
                  <a:lnTo>
                    <a:pt x="50711" y="20323"/>
                  </a:lnTo>
                  <a:cubicBezTo>
                    <a:pt x="50888" y="20309"/>
                    <a:pt x="51065" y="20206"/>
                    <a:pt x="51183" y="20058"/>
                  </a:cubicBezTo>
                  <a:close/>
                  <a:moveTo>
                    <a:pt x="93656" y="16182"/>
                  </a:moveTo>
                  <a:lnTo>
                    <a:pt x="95174" y="18820"/>
                  </a:lnTo>
                  <a:lnTo>
                    <a:pt x="92270" y="23418"/>
                  </a:lnTo>
                  <a:lnTo>
                    <a:pt x="85874" y="20898"/>
                  </a:lnTo>
                  <a:lnTo>
                    <a:pt x="93656" y="16182"/>
                  </a:lnTo>
                  <a:close/>
                  <a:moveTo>
                    <a:pt x="73716" y="16551"/>
                  </a:moveTo>
                  <a:lnTo>
                    <a:pt x="84975" y="20972"/>
                  </a:lnTo>
                  <a:lnTo>
                    <a:pt x="79095" y="24538"/>
                  </a:lnTo>
                  <a:cubicBezTo>
                    <a:pt x="78959" y="24402"/>
                    <a:pt x="78784" y="24316"/>
                    <a:pt x="78595" y="24316"/>
                  </a:cubicBezTo>
                  <a:cubicBezTo>
                    <a:pt x="78580" y="24316"/>
                    <a:pt x="78565" y="24316"/>
                    <a:pt x="78550" y="24317"/>
                  </a:cubicBezTo>
                  <a:cubicBezTo>
                    <a:pt x="78476" y="24317"/>
                    <a:pt x="78403" y="24317"/>
                    <a:pt x="78329" y="24347"/>
                  </a:cubicBezTo>
                  <a:lnTo>
                    <a:pt x="73716" y="16551"/>
                  </a:lnTo>
                  <a:close/>
                  <a:moveTo>
                    <a:pt x="44020" y="15961"/>
                  </a:moveTo>
                  <a:cubicBezTo>
                    <a:pt x="44158" y="16127"/>
                    <a:pt x="44348" y="16228"/>
                    <a:pt x="44566" y="16228"/>
                  </a:cubicBezTo>
                  <a:cubicBezTo>
                    <a:pt x="44580" y="16228"/>
                    <a:pt x="44595" y="16227"/>
                    <a:pt x="44610" y="16226"/>
                  </a:cubicBezTo>
                  <a:cubicBezTo>
                    <a:pt x="44728" y="16226"/>
                    <a:pt x="44860" y="16212"/>
                    <a:pt x="44964" y="16153"/>
                  </a:cubicBezTo>
                  <a:lnTo>
                    <a:pt x="49341" y="19719"/>
                  </a:lnTo>
                  <a:lnTo>
                    <a:pt x="39688" y="25187"/>
                  </a:lnTo>
                  <a:cubicBezTo>
                    <a:pt x="39562" y="24977"/>
                    <a:pt x="39329" y="24847"/>
                    <a:pt x="39079" y="24847"/>
                  </a:cubicBezTo>
                  <a:cubicBezTo>
                    <a:pt x="39066" y="24847"/>
                    <a:pt x="39053" y="24847"/>
                    <a:pt x="39039" y="24848"/>
                  </a:cubicBezTo>
                  <a:cubicBezTo>
                    <a:pt x="39023" y="24847"/>
                    <a:pt x="39007" y="24846"/>
                    <a:pt x="38991" y="24846"/>
                  </a:cubicBezTo>
                  <a:cubicBezTo>
                    <a:pt x="38818" y="24846"/>
                    <a:pt x="38658" y="24918"/>
                    <a:pt x="38523" y="25039"/>
                  </a:cubicBezTo>
                  <a:lnTo>
                    <a:pt x="35311" y="22902"/>
                  </a:lnTo>
                  <a:lnTo>
                    <a:pt x="44020" y="15961"/>
                  </a:lnTo>
                  <a:close/>
                  <a:moveTo>
                    <a:pt x="95409" y="19203"/>
                  </a:moveTo>
                  <a:lnTo>
                    <a:pt x="99300" y="25924"/>
                  </a:lnTo>
                  <a:cubicBezTo>
                    <a:pt x="99226" y="25968"/>
                    <a:pt x="99153" y="26042"/>
                    <a:pt x="99108" y="26115"/>
                  </a:cubicBezTo>
                  <a:lnTo>
                    <a:pt x="92639" y="23580"/>
                  </a:lnTo>
                  <a:lnTo>
                    <a:pt x="95409" y="19203"/>
                  </a:lnTo>
                  <a:close/>
                  <a:moveTo>
                    <a:pt x="34986" y="23168"/>
                  </a:moveTo>
                  <a:lnTo>
                    <a:pt x="38317" y="25378"/>
                  </a:lnTo>
                  <a:cubicBezTo>
                    <a:pt x="38273" y="25511"/>
                    <a:pt x="38258" y="25658"/>
                    <a:pt x="38288" y="25806"/>
                  </a:cubicBezTo>
                  <a:lnTo>
                    <a:pt x="26689" y="29800"/>
                  </a:lnTo>
                  <a:lnTo>
                    <a:pt x="26689" y="29800"/>
                  </a:lnTo>
                  <a:lnTo>
                    <a:pt x="34986" y="23168"/>
                  </a:lnTo>
                  <a:close/>
                  <a:moveTo>
                    <a:pt x="21752" y="14370"/>
                  </a:moveTo>
                  <a:lnTo>
                    <a:pt x="34647" y="22947"/>
                  </a:lnTo>
                  <a:lnTo>
                    <a:pt x="25584" y="30183"/>
                  </a:lnTo>
                  <a:lnTo>
                    <a:pt x="24670" y="30492"/>
                  </a:lnTo>
                  <a:cubicBezTo>
                    <a:pt x="24567" y="30433"/>
                    <a:pt x="24449" y="30418"/>
                    <a:pt x="24346" y="30418"/>
                  </a:cubicBezTo>
                  <a:cubicBezTo>
                    <a:pt x="24184" y="30418"/>
                    <a:pt x="24037" y="30463"/>
                    <a:pt x="23904" y="30536"/>
                  </a:cubicBezTo>
                  <a:lnTo>
                    <a:pt x="15975" y="20279"/>
                  </a:lnTo>
                  <a:lnTo>
                    <a:pt x="20676" y="14473"/>
                  </a:lnTo>
                  <a:cubicBezTo>
                    <a:pt x="20796" y="14579"/>
                    <a:pt x="20951" y="14637"/>
                    <a:pt x="21109" y="14637"/>
                  </a:cubicBezTo>
                  <a:cubicBezTo>
                    <a:pt x="21127" y="14637"/>
                    <a:pt x="21145" y="14636"/>
                    <a:pt x="21163" y="14635"/>
                  </a:cubicBezTo>
                  <a:cubicBezTo>
                    <a:pt x="21177" y="14636"/>
                    <a:pt x="21191" y="14636"/>
                    <a:pt x="21205" y="14636"/>
                  </a:cubicBezTo>
                  <a:cubicBezTo>
                    <a:pt x="21412" y="14636"/>
                    <a:pt x="21614" y="14535"/>
                    <a:pt x="21752" y="14370"/>
                  </a:cubicBezTo>
                  <a:close/>
                  <a:moveTo>
                    <a:pt x="49665" y="19984"/>
                  </a:moveTo>
                  <a:lnTo>
                    <a:pt x="56444" y="25540"/>
                  </a:lnTo>
                  <a:lnTo>
                    <a:pt x="62855" y="32202"/>
                  </a:lnTo>
                  <a:lnTo>
                    <a:pt x="62840" y="32261"/>
                  </a:lnTo>
                  <a:lnTo>
                    <a:pt x="39806" y="25688"/>
                  </a:lnTo>
                  <a:cubicBezTo>
                    <a:pt x="39820" y="25658"/>
                    <a:pt x="39820" y="25614"/>
                    <a:pt x="39806" y="25585"/>
                  </a:cubicBezTo>
                  <a:lnTo>
                    <a:pt x="49665" y="19984"/>
                  </a:lnTo>
                  <a:close/>
                  <a:moveTo>
                    <a:pt x="63768" y="12631"/>
                  </a:moveTo>
                  <a:lnTo>
                    <a:pt x="73127" y="16315"/>
                  </a:lnTo>
                  <a:lnTo>
                    <a:pt x="77990" y="24553"/>
                  </a:lnTo>
                  <a:cubicBezTo>
                    <a:pt x="77798" y="24759"/>
                    <a:pt x="77725" y="25054"/>
                    <a:pt x="77798" y="25334"/>
                  </a:cubicBezTo>
                  <a:lnTo>
                    <a:pt x="77813" y="25349"/>
                  </a:lnTo>
                  <a:lnTo>
                    <a:pt x="66362" y="32275"/>
                  </a:lnTo>
                  <a:cubicBezTo>
                    <a:pt x="66249" y="32035"/>
                    <a:pt x="66001" y="31877"/>
                    <a:pt x="65734" y="31877"/>
                  </a:cubicBezTo>
                  <a:cubicBezTo>
                    <a:pt x="65723" y="31877"/>
                    <a:pt x="65711" y="31877"/>
                    <a:pt x="65699" y="31877"/>
                  </a:cubicBezTo>
                  <a:cubicBezTo>
                    <a:pt x="65478" y="31877"/>
                    <a:pt x="65272" y="31966"/>
                    <a:pt x="65124" y="32128"/>
                  </a:cubicBezTo>
                  <a:lnTo>
                    <a:pt x="56709" y="25246"/>
                  </a:lnTo>
                  <a:lnTo>
                    <a:pt x="51330" y="19646"/>
                  </a:lnTo>
                  <a:cubicBezTo>
                    <a:pt x="51360" y="19454"/>
                    <a:pt x="51315" y="19262"/>
                    <a:pt x="51227" y="19100"/>
                  </a:cubicBezTo>
                  <a:lnTo>
                    <a:pt x="62368" y="12778"/>
                  </a:lnTo>
                  <a:cubicBezTo>
                    <a:pt x="62515" y="13045"/>
                    <a:pt x="62774" y="13173"/>
                    <a:pt x="63032" y="13173"/>
                  </a:cubicBezTo>
                  <a:cubicBezTo>
                    <a:pt x="63344" y="13173"/>
                    <a:pt x="63655" y="12985"/>
                    <a:pt x="63768" y="12631"/>
                  </a:cubicBezTo>
                  <a:close/>
                  <a:moveTo>
                    <a:pt x="59038" y="27633"/>
                  </a:moveTo>
                  <a:lnTo>
                    <a:pt x="64933" y="32467"/>
                  </a:lnTo>
                  <a:cubicBezTo>
                    <a:pt x="64918" y="32600"/>
                    <a:pt x="64918" y="32732"/>
                    <a:pt x="64947" y="32865"/>
                  </a:cubicBezTo>
                  <a:lnTo>
                    <a:pt x="64314" y="32673"/>
                  </a:lnTo>
                  <a:cubicBezTo>
                    <a:pt x="64387" y="32231"/>
                    <a:pt x="64137" y="31730"/>
                    <a:pt x="63562" y="31730"/>
                  </a:cubicBezTo>
                  <a:cubicBezTo>
                    <a:pt x="63400" y="31730"/>
                    <a:pt x="63238" y="31774"/>
                    <a:pt x="63105" y="31877"/>
                  </a:cubicBezTo>
                  <a:lnTo>
                    <a:pt x="59038" y="27633"/>
                  </a:lnTo>
                  <a:close/>
                  <a:moveTo>
                    <a:pt x="64269" y="33086"/>
                  </a:moveTo>
                  <a:lnTo>
                    <a:pt x="64785" y="33233"/>
                  </a:lnTo>
                  <a:lnTo>
                    <a:pt x="64549" y="33366"/>
                  </a:lnTo>
                  <a:lnTo>
                    <a:pt x="64269" y="33086"/>
                  </a:lnTo>
                  <a:close/>
                  <a:moveTo>
                    <a:pt x="12070" y="15887"/>
                  </a:moveTo>
                  <a:lnTo>
                    <a:pt x="15445" y="20279"/>
                  </a:lnTo>
                  <a:lnTo>
                    <a:pt x="4701" y="33543"/>
                  </a:lnTo>
                  <a:lnTo>
                    <a:pt x="766" y="29431"/>
                  </a:lnTo>
                  <a:cubicBezTo>
                    <a:pt x="899" y="29122"/>
                    <a:pt x="855" y="28768"/>
                    <a:pt x="634" y="28517"/>
                  </a:cubicBezTo>
                  <a:lnTo>
                    <a:pt x="11701" y="15946"/>
                  </a:lnTo>
                  <a:lnTo>
                    <a:pt x="11731" y="15946"/>
                  </a:lnTo>
                  <a:cubicBezTo>
                    <a:pt x="11849" y="15946"/>
                    <a:pt x="11967" y="15932"/>
                    <a:pt x="12070" y="15887"/>
                  </a:cubicBezTo>
                  <a:close/>
                  <a:moveTo>
                    <a:pt x="85447" y="21163"/>
                  </a:moveTo>
                  <a:lnTo>
                    <a:pt x="92049" y="23772"/>
                  </a:lnTo>
                  <a:lnTo>
                    <a:pt x="85255" y="34545"/>
                  </a:lnTo>
                  <a:cubicBezTo>
                    <a:pt x="85182" y="34530"/>
                    <a:pt x="85108" y="34530"/>
                    <a:pt x="85049" y="34530"/>
                  </a:cubicBezTo>
                  <a:cubicBezTo>
                    <a:pt x="85033" y="34529"/>
                    <a:pt x="85017" y="34529"/>
                    <a:pt x="85001" y="34529"/>
                  </a:cubicBezTo>
                  <a:cubicBezTo>
                    <a:pt x="84800" y="34529"/>
                    <a:pt x="84626" y="34615"/>
                    <a:pt x="84489" y="34751"/>
                  </a:cubicBezTo>
                  <a:lnTo>
                    <a:pt x="79125" y="25673"/>
                  </a:lnTo>
                  <a:cubicBezTo>
                    <a:pt x="79302" y="25452"/>
                    <a:pt x="79360" y="25172"/>
                    <a:pt x="79287" y="24907"/>
                  </a:cubicBezTo>
                  <a:lnTo>
                    <a:pt x="85447" y="21163"/>
                  </a:lnTo>
                  <a:close/>
                  <a:moveTo>
                    <a:pt x="92432" y="23919"/>
                  </a:moveTo>
                  <a:lnTo>
                    <a:pt x="98991" y="26498"/>
                  </a:lnTo>
                  <a:cubicBezTo>
                    <a:pt x="98976" y="26646"/>
                    <a:pt x="99005" y="26808"/>
                    <a:pt x="99079" y="26955"/>
                  </a:cubicBezTo>
                  <a:lnTo>
                    <a:pt x="85756" y="35031"/>
                  </a:lnTo>
                  <a:cubicBezTo>
                    <a:pt x="85727" y="34928"/>
                    <a:pt x="85668" y="34825"/>
                    <a:pt x="85594" y="34751"/>
                  </a:cubicBezTo>
                  <a:lnTo>
                    <a:pt x="92432" y="23919"/>
                  </a:lnTo>
                  <a:close/>
                  <a:moveTo>
                    <a:pt x="15710" y="20603"/>
                  </a:moveTo>
                  <a:lnTo>
                    <a:pt x="23639" y="30846"/>
                  </a:lnTo>
                  <a:lnTo>
                    <a:pt x="7472" y="36402"/>
                  </a:lnTo>
                  <a:lnTo>
                    <a:pt x="4996" y="33823"/>
                  </a:lnTo>
                  <a:lnTo>
                    <a:pt x="15710" y="20603"/>
                  </a:lnTo>
                  <a:close/>
                  <a:moveTo>
                    <a:pt x="78005" y="25688"/>
                  </a:moveTo>
                  <a:cubicBezTo>
                    <a:pt x="78141" y="25824"/>
                    <a:pt x="78329" y="25910"/>
                    <a:pt x="78520" y="25910"/>
                  </a:cubicBezTo>
                  <a:cubicBezTo>
                    <a:pt x="78535" y="25910"/>
                    <a:pt x="78550" y="25910"/>
                    <a:pt x="78565" y="25909"/>
                  </a:cubicBezTo>
                  <a:cubicBezTo>
                    <a:pt x="78638" y="25909"/>
                    <a:pt x="78712" y="25894"/>
                    <a:pt x="78786" y="25879"/>
                  </a:cubicBezTo>
                  <a:lnTo>
                    <a:pt x="84297" y="35208"/>
                  </a:lnTo>
                  <a:cubicBezTo>
                    <a:pt x="84268" y="35414"/>
                    <a:pt x="84312" y="35650"/>
                    <a:pt x="84430" y="35827"/>
                  </a:cubicBezTo>
                  <a:lnTo>
                    <a:pt x="84445" y="35842"/>
                  </a:lnTo>
                  <a:lnTo>
                    <a:pt x="82293" y="37153"/>
                  </a:lnTo>
                  <a:cubicBezTo>
                    <a:pt x="82146" y="36991"/>
                    <a:pt x="81954" y="36918"/>
                    <a:pt x="81733" y="36918"/>
                  </a:cubicBezTo>
                  <a:cubicBezTo>
                    <a:pt x="81722" y="36917"/>
                    <a:pt x="81712" y="36917"/>
                    <a:pt x="81701" y="36917"/>
                  </a:cubicBezTo>
                  <a:cubicBezTo>
                    <a:pt x="81376" y="36917"/>
                    <a:pt x="81097" y="37135"/>
                    <a:pt x="81011" y="37463"/>
                  </a:cubicBezTo>
                  <a:lnTo>
                    <a:pt x="66642" y="33351"/>
                  </a:lnTo>
                  <a:lnTo>
                    <a:pt x="66347" y="33115"/>
                  </a:lnTo>
                  <a:cubicBezTo>
                    <a:pt x="66436" y="32983"/>
                    <a:pt x="66465" y="32835"/>
                    <a:pt x="66480" y="32688"/>
                  </a:cubicBezTo>
                  <a:lnTo>
                    <a:pt x="78005" y="25688"/>
                  </a:lnTo>
                  <a:close/>
                  <a:moveTo>
                    <a:pt x="83959" y="36593"/>
                  </a:moveTo>
                  <a:lnTo>
                    <a:pt x="83060" y="38038"/>
                  </a:lnTo>
                  <a:lnTo>
                    <a:pt x="82470" y="37876"/>
                  </a:lnTo>
                  <a:cubicBezTo>
                    <a:pt x="82500" y="37743"/>
                    <a:pt x="82485" y="37625"/>
                    <a:pt x="82470" y="37507"/>
                  </a:cubicBezTo>
                  <a:lnTo>
                    <a:pt x="83959" y="36593"/>
                  </a:lnTo>
                  <a:close/>
                  <a:moveTo>
                    <a:pt x="4731" y="34132"/>
                  </a:moveTo>
                  <a:lnTo>
                    <a:pt x="7044" y="36534"/>
                  </a:lnTo>
                  <a:lnTo>
                    <a:pt x="1135" y="38568"/>
                  </a:lnTo>
                  <a:lnTo>
                    <a:pt x="1135" y="38568"/>
                  </a:lnTo>
                  <a:lnTo>
                    <a:pt x="4731" y="34132"/>
                  </a:lnTo>
                  <a:close/>
                  <a:moveTo>
                    <a:pt x="38450" y="26174"/>
                  </a:moveTo>
                  <a:cubicBezTo>
                    <a:pt x="38494" y="26218"/>
                    <a:pt x="38523" y="26263"/>
                    <a:pt x="38568" y="26292"/>
                  </a:cubicBezTo>
                  <a:lnTo>
                    <a:pt x="30801" y="38612"/>
                  </a:lnTo>
                  <a:lnTo>
                    <a:pt x="24906" y="31774"/>
                  </a:lnTo>
                  <a:cubicBezTo>
                    <a:pt x="25068" y="31568"/>
                    <a:pt x="25127" y="31317"/>
                    <a:pt x="25083" y="31067"/>
                  </a:cubicBezTo>
                  <a:lnTo>
                    <a:pt x="25761" y="30536"/>
                  </a:lnTo>
                  <a:lnTo>
                    <a:pt x="38450" y="26174"/>
                  </a:lnTo>
                  <a:close/>
                  <a:moveTo>
                    <a:pt x="84813" y="36063"/>
                  </a:moveTo>
                  <a:lnTo>
                    <a:pt x="86552" y="39040"/>
                  </a:lnTo>
                  <a:lnTo>
                    <a:pt x="83443" y="38141"/>
                  </a:lnTo>
                  <a:lnTo>
                    <a:pt x="84725" y="36122"/>
                  </a:lnTo>
                  <a:lnTo>
                    <a:pt x="84813" y="36063"/>
                  </a:lnTo>
                  <a:close/>
                  <a:moveTo>
                    <a:pt x="39761" y="26086"/>
                  </a:moveTo>
                  <a:lnTo>
                    <a:pt x="62810" y="32673"/>
                  </a:lnTo>
                  <a:cubicBezTo>
                    <a:pt x="62839" y="33047"/>
                    <a:pt x="63163" y="33337"/>
                    <a:pt x="63535" y="33337"/>
                  </a:cubicBezTo>
                  <a:cubicBezTo>
                    <a:pt x="63544" y="33337"/>
                    <a:pt x="63553" y="33337"/>
                    <a:pt x="63562" y="33336"/>
                  </a:cubicBezTo>
                  <a:lnTo>
                    <a:pt x="63577" y="33322"/>
                  </a:lnTo>
                  <a:cubicBezTo>
                    <a:pt x="63680" y="33322"/>
                    <a:pt x="63798" y="33307"/>
                    <a:pt x="63901" y="33263"/>
                  </a:cubicBezTo>
                  <a:lnTo>
                    <a:pt x="64196" y="33587"/>
                  </a:lnTo>
                  <a:lnTo>
                    <a:pt x="52406" y="40735"/>
                  </a:lnTo>
                  <a:lnTo>
                    <a:pt x="39761" y="26086"/>
                  </a:lnTo>
                  <a:close/>
                  <a:moveTo>
                    <a:pt x="67394" y="33985"/>
                  </a:moveTo>
                  <a:lnTo>
                    <a:pt x="80967" y="37846"/>
                  </a:lnTo>
                  <a:cubicBezTo>
                    <a:pt x="80967" y="37876"/>
                    <a:pt x="80967" y="37905"/>
                    <a:pt x="80982" y="37920"/>
                  </a:cubicBezTo>
                  <a:lnTo>
                    <a:pt x="75956" y="40970"/>
                  </a:lnTo>
                  <a:lnTo>
                    <a:pt x="67394" y="33985"/>
                  </a:lnTo>
                  <a:close/>
                  <a:moveTo>
                    <a:pt x="23580" y="31288"/>
                  </a:moveTo>
                  <a:cubicBezTo>
                    <a:pt x="23594" y="31450"/>
                    <a:pt x="23653" y="31612"/>
                    <a:pt x="23757" y="31745"/>
                  </a:cubicBezTo>
                  <a:lnTo>
                    <a:pt x="13779" y="41943"/>
                  </a:lnTo>
                  <a:cubicBezTo>
                    <a:pt x="13647" y="41855"/>
                    <a:pt x="13499" y="41810"/>
                    <a:pt x="13337" y="41810"/>
                  </a:cubicBezTo>
                  <a:cubicBezTo>
                    <a:pt x="13160" y="41810"/>
                    <a:pt x="12984" y="41869"/>
                    <a:pt x="12851" y="41987"/>
                  </a:cubicBezTo>
                  <a:lnTo>
                    <a:pt x="7781" y="36711"/>
                  </a:lnTo>
                  <a:lnTo>
                    <a:pt x="23580" y="31288"/>
                  </a:lnTo>
                  <a:close/>
                  <a:moveTo>
                    <a:pt x="65286" y="33381"/>
                  </a:moveTo>
                  <a:lnTo>
                    <a:pt x="65360" y="33395"/>
                  </a:lnTo>
                  <a:cubicBezTo>
                    <a:pt x="65419" y="33425"/>
                    <a:pt x="65478" y="33440"/>
                    <a:pt x="65552" y="33454"/>
                  </a:cubicBezTo>
                  <a:lnTo>
                    <a:pt x="66436" y="33705"/>
                  </a:lnTo>
                  <a:lnTo>
                    <a:pt x="75588" y="41191"/>
                  </a:lnTo>
                  <a:lnTo>
                    <a:pt x="73775" y="42297"/>
                  </a:lnTo>
                  <a:cubicBezTo>
                    <a:pt x="73640" y="42162"/>
                    <a:pt x="73456" y="42089"/>
                    <a:pt x="73278" y="42089"/>
                  </a:cubicBezTo>
                  <a:cubicBezTo>
                    <a:pt x="73262" y="42089"/>
                    <a:pt x="73246" y="42089"/>
                    <a:pt x="73230" y="42090"/>
                  </a:cubicBezTo>
                  <a:cubicBezTo>
                    <a:pt x="73127" y="42090"/>
                    <a:pt x="73038" y="42105"/>
                    <a:pt x="72950" y="42135"/>
                  </a:cubicBezTo>
                  <a:lnTo>
                    <a:pt x="64815" y="33675"/>
                  </a:lnTo>
                  <a:lnTo>
                    <a:pt x="65286" y="33381"/>
                  </a:lnTo>
                  <a:close/>
                  <a:moveTo>
                    <a:pt x="82308" y="38229"/>
                  </a:moveTo>
                  <a:lnTo>
                    <a:pt x="82809" y="38377"/>
                  </a:lnTo>
                  <a:lnTo>
                    <a:pt x="79405" y="43800"/>
                  </a:lnTo>
                  <a:lnTo>
                    <a:pt x="76280" y="41250"/>
                  </a:lnTo>
                  <a:lnTo>
                    <a:pt x="81173" y="38273"/>
                  </a:lnTo>
                  <a:cubicBezTo>
                    <a:pt x="81321" y="38421"/>
                    <a:pt x="81516" y="38495"/>
                    <a:pt x="81712" y="38495"/>
                  </a:cubicBezTo>
                  <a:cubicBezTo>
                    <a:pt x="81928" y="38495"/>
                    <a:pt x="82146" y="38406"/>
                    <a:pt x="82308" y="38229"/>
                  </a:cubicBezTo>
                  <a:close/>
                  <a:moveTo>
                    <a:pt x="7354" y="36859"/>
                  </a:moveTo>
                  <a:lnTo>
                    <a:pt x="12615" y="42312"/>
                  </a:lnTo>
                  <a:cubicBezTo>
                    <a:pt x="12527" y="42562"/>
                    <a:pt x="12556" y="42827"/>
                    <a:pt x="12689" y="43048"/>
                  </a:cubicBezTo>
                  <a:lnTo>
                    <a:pt x="9638" y="46173"/>
                  </a:lnTo>
                  <a:lnTo>
                    <a:pt x="1061" y="39158"/>
                  </a:lnTo>
                  <a:cubicBezTo>
                    <a:pt x="1076" y="39099"/>
                    <a:pt x="1091" y="39055"/>
                    <a:pt x="1105" y="39010"/>
                  </a:cubicBezTo>
                  <a:lnTo>
                    <a:pt x="1105" y="38996"/>
                  </a:lnTo>
                  <a:lnTo>
                    <a:pt x="7354" y="36859"/>
                  </a:lnTo>
                  <a:close/>
                  <a:moveTo>
                    <a:pt x="75927" y="41457"/>
                  </a:moveTo>
                  <a:lnTo>
                    <a:pt x="79198" y="44139"/>
                  </a:lnTo>
                  <a:lnTo>
                    <a:pt x="77489" y="46836"/>
                  </a:lnTo>
                  <a:lnTo>
                    <a:pt x="73967" y="43166"/>
                  </a:lnTo>
                  <a:cubicBezTo>
                    <a:pt x="74011" y="43004"/>
                    <a:pt x="74026" y="42813"/>
                    <a:pt x="73981" y="42650"/>
                  </a:cubicBezTo>
                  <a:lnTo>
                    <a:pt x="75927" y="41457"/>
                  </a:lnTo>
                  <a:close/>
                  <a:moveTo>
                    <a:pt x="39452" y="26322"/>
                  </a:moveTo>
                  <a:lnTo>
                    <a:pt x="52067" y="40941"/>
                  </a:lnTo>
                  <a:lnTo>
                    <a:pt x="39422" y="48604"/>
                  </a:lnTo>
                  <a:lnTo>
                    <a:pt x="31066" y="38937"/>
                  </a:lnTo>
                  <a:lnTo>
                    <a:pt x="38951" y="26425"/>
                  </a:lnTo>
                  <a:lnTo>
                    <a:pt x="39039" y="26425"/>
                  </a:lnTo>
                  <a:cubicBezTo>
                    <a:pt x="39187" y="26425"/>
                    <a:pt x="39319" y="26395"/>
                    <a:pt x="39452" y="26322"/>
                  </a:cubicBezTo>
                  <a:close/>
                  <a:moveTo>
                    <a:pt x="1282" y="39850"/>
                  </a:moveTo>
                  <a:lnTo>
                    <a:pt x="9373" y="46453"/>
                  </a:lnTo>
                  <a:lnTo>
                    <a:pt x="6764" y="49120"/>
                  </a:lnTo>
                  <a:lnTo>
                    <a:pt x="1282" y="39850"/>
                  </a:lnTo>
                  <a:close/>
                  <a:moveTo>
                    <a:pt x="87407" y="39688"/>
                  </a:moveTo>
                  <a:lnTo>
                    <a:pt x="98991" y="42989"/>
                  </a:lnTo>
                  <a:cubicBezTo>
                    <a:pt x="98976" y="43196"/>
                    <a:pt x="99050" y="43402"/>
                    <a:pt x="99197" y="43564"/>
                  </a:cubicBezTo>
                  <a:lnTo>
                    <a:pt x="93272" y="49621"/>
                  </a:lnTo>
                  <a:lnTo>
                    <a:pt x="87407" y="39688"/>
                  </a:lnTo>
                  <a:close/>
                  <a:moveTo>
                    <a:pt x="64476" y="33896"/>
                  </a:moveTo>
                  <a:lnTo>
                    <a:pt x="72640" y="42370"/>
                  </a:lnTo>
                  <a:cubicBezTo>
                    <a:pt x="72493" y="42562"/>
                    <a:pt x="72434" y="42827"/>
                    <a:pt x="72493" y="43078"/>
                  </a:cubicBezTo>
                  <a:lnTo>
                    <a:pt x="60615" y="50284"/>
                  </a:lnTo>
                  <a:lnTo>
                    <a:pt x="52656" y="41044"/>
                  </a:lnTo>
                  <a:lnTo>
                    <a:pt x="64476" y="33896"/>
                  </a:lnTo>
                  <a:close/>
                  <a:moveTo>
                    <a:pt x="24081" y="31966"/>
                  </a:moveTo>
                  <a:cubicBezTo>
                    <a:pt x="24154" y="31995"/>
                    <a:pt x="24243" y="32010"/>
                    <a:pt x="24331" y="32010"/>
                  </a:cubicBezTo>
                  <a:cubicBezTo>
                    <a:pt x="24405" y="32010"/>
                    <a:pt x="24479" y="31995"/>
                    <a:pt x="24552" y="31981"/>
                  </a:cubicBezTo>
                  <a:lnTo>
                    <a:pt x="30580" y="38966"/>
                  </a:lnTo>
                  <a:lnTo>
                    <a:pt x="22401" y="51920"/>
                  </a:lnTo>
                  <a:lnTo>
                    <a:pt x="13927" y="43122"/>
                  </a:lnTo>
                  <a:cubicBezTo>
                    <a:pt x="14104" y="42872"/>
                    <a:pt x="14148" y="42547"/>
                    <a:pt x="14030" y="42267"/>
                  </a:cubicBezTo>
                  <a:lnTo>
                    <a:pt x="24081" y="31966"/>
                  </a:lnTo>
                  <a:close/>
                  <a:moveTo>
                    <a:pt x="83222" y="38495"/>
                  </a:moveTo>
                  <a:lnTo>
                    <a:pt x="86832" y="39526"/>
                  </a:lnTo>
                  <a:lnTo>
                    <a:pt x="92978" y="49916"/>
                  </a:lnTo>
                  <a:lnTo>
                    <a:pt x="90281" y="52687"/>
                  </a:lnTo>
                  <a:lnTo>
                    <a:pt x="79714" y="44051"/>
                  </a:lnTo>
                  <a:lnTo>
                    <a:pt x="83222" y="38495"/>
                  </a:lnTo>
                  <a:close/>
                  <a:moveTo>
                    <a:pt x="12984" y="43328"/>
                  </a:moveTo>
                  <a:cubicBezTo>
                    <a:pt x="13102" y="43373"/>
                    <a:pt x="13219" y="43402"/>
                    <a:pt x="13337" y="43402"/>
                  </a:cubicBezTo>
                  <a:cubicBezTo>
                    <a:pt x="13426" y="43402"/>
                    <a:pt x="13529" y="43387"/>
                    <a:pt x="13617" y="43358"/>
                  </a:cubicBezTo>
                  <a:lnTo>
                    <a:pt x="22194" y="52274"/>
                  </a:lnTo>
                  <a:lnTo>
                    <a:pt x="20455" y="55015"/>
                  </a:lnTo>
                  <a:lnTo>
                    <a:pt x="9962" y="46423"/>
                  </a:lnTo>
                  <a:lnTo>
                    <a:pt x="12984" y="43328"/>
                  </a:lnTo>
                  <a:close/>
                  <a:moveTo>
                    <a:pt x="30845" y="39276"/>
                  </a:moveTo>
                  <a:lnTo>
                    <a:pt x="39069" y="48811"/>
                  </a:lnTo>
                  <a:lnTo>
                    <a:pt x="27279" y="55958"/>
                  </a:lnTo>
                  <a:cubicBezTo>
                    <a:pt x="27131" y="55811"/>
                    <a:pt x="26925" y="55722"/>
                    <a:pt x="26719" y="55722"/>
                  </a:cubicBezTo>
                  <a:cubicBezTo>
                    <a:pt x="26542" y="55722"/>
                    <a:pt x="26365" y="55781"/>
                    <a:pt x="26232" y="55899"/>
                  </a:cubicBezTo>
                  <a:lnTo>
                    <a:pt x="22681" y="52215"/>
                  </a:lnTo>
                  <a:lnTo>
                    <a:pt x="30845" y="39276"/>
                  </a:lnTo>
                  <a:close/>
                  <a:moveTo>
                    <a:pt x="79508" y="44389"/>
                  </a:moveTo>
                  <a:lnTo>
                    <a:pt x="90001" y="52967"/>
                  </a:lnTo>
                  <a:lnTo>
                    <a:pt x="86980" y="56076"/>
                  </a:lnTo>
                  <a:cubicBezTo>
                    <a:pt x="86862" y="56017"/>
                    <a:pt x="86744" y="56002"/>
                    <a:pt x="86626" y="56002"/>
                  </a:cubicBezTo>
                  <a:cubicBezTo>
                    <a:pt x="86538" y="56002"/>
                    <a:pt x="86434" y="56017"/>
                    <a:pt x="86346" y="56047"/>
                  </a:cubicBezTo>
                  <a:lnTo>
                    <a:pt x="77769" y="47131"/>
                  </a:lnTo>
                  <a:lnTo>
                    <a:pt x="79508" y="44389"/>
                  </a:lnTo>
                  <a:close/>
                  <a:moveTo>
                    <a:pt x="22460" y="52569"/>
                  </a:moveTo>
                  <a:lnTo>
                    <a:pt x="25997" y="56238"/>
                  </a:lnTo>
                  <a:cubicBezTo>
                    <a:pt x="25938" y="56400"/>
                    <a:pt x="25938" y="56592"/>
                    <a:pt x="25982" y="56754"/>
                  </a:cubicBezTo>
                  <a:lnTo>
                    <a:pt x="24037" y="57933"/>
                  </a:lnTo>
                  <a:lnTo>
                    <a:pt x="20765" y="55266"/>
                  </a:lnTo>
                  <a:lnTo>
                    <a:pt x="22460" y="52569"/>
                  </a:lnTo>
                  <a:close/>
                  <a:moveTo>
                    <a:pt x="52317" y="41265"/>
                  </a:moveTo>
                  <a:lnTo>
                    <a:pt x="60276" y="50491"/>
                  </a:lnTo>
                  <a:lnTo>
                    <a:pt x="47646" y="58154"/>
                  </a:lnTo>
                  <a:lnTo>
                    <a:pt x="39673" y="48914"/>
                  </a:lnTo>
                  <a:lnTo>
                    <a:pt x="52317" y="41265"/>
                  </a:lnTo>
                  <a:close/>
                  <a:moveTo>
                    <a:pt x="93184" y="50270"/>
                  </a:moveTo>
                  <a:lnTo>
                    <a:pt x="98681" y="59554"/>
                  </a:lnTo>
                  <a:lnTo>
                    <a:pt x="90590" y="52937"/>
                  </a:lnTo>
                  <a:lnTo>
                    <a:pt x="93184" y="50270"/>
                  </a:lnTo>
                  <a:close/>
                  <a:moveTo>
                    <a:pt x="6691" y="49769"/>
                  </a:moveTo>
                  <a:lnTo>
                    <a:pt x="12556" y="59702"/>
                  </a:lnTo>
                  <a:lnTo>
                    <a:pt x="973" y="56400"/>
                  </a:lnTo>
                  <a:cubicBezTo>
                    <a:pt x="987" y="56194"/>
                    <a:pt x="914" y="55988"/>
                    <a:pt x="781" y="55840"/>
                  </a:cubicBezTo>
                  <a:lnTo>
                    <a:pt x="6691" y="49769"/>
                  </a:lnTo>
                  <a:close/>
                  <a:moveTo>
                    <a:pt x="72684" y="43432"/>
                  </a:moveTo>
                  <a:cubicBezTo>
                    <a:pt x="72808" y="43582"/>
                    <a:pt x="72994" y="43669"/>
                    <a:pt x="73197" y="43669"/>
                  </a:cubicBezTo>
                  <a:cubicBezTo>
                    <a:pt x="73213" y="43669"/>
                    <a:pt x="73229" y="43668"/>
                    <a:pt x="73244" y="43667"/>
                  </a:cubicBezTo>
                  <a:cubicBezTo>
                    <a:pt x="73421" y="43667"/>
                    <a:pt x="73598" y="43608"/>
                    <a:pt x="73731" y="43505"/>
                  </a:cubicBezTo>
                  <a:lnTo>
                    <a:pt x="77283" y="47190"/>
                  </a:lnTo>
                  <a:lnTo>
                    <a:pt x="69118" y="60129"/>
                  </a:lnTo>
                  <a:lnTo>
                    <a:pt x="60895" y="50579"/>
                  </a:lnTo>
                  <a:lnTo>
                    <a:pt x="72684" y="43432"/>
                  </a:lnTo>
                  <a:close/>
                  <a:moveTo>
                    <a:pt x="9668" y="46718"/>
                  </a:moveTo>
                  <a:lnTo>
                    <a:pt x="20234" y="55354"/>
                  </a:lnTo>
                  <a:lnTo>
                    <a:pt x="16742" y="60910"/>
                  </a:lnTo>
                  <a:lnTo>
                    <a:pt x="13116" y="59864"/>
                  </a:lnTo>
                  <a:lnTo>
                    <a:pt x="6971" y="49489"/>
                  </a:lnTo>
                  <a:lnTo>
                    <a:pt x="9668" y="46718"/>
                  </a:lnTo>
                  <a:close/>
                  <a:moveTo>
                    <a:pt x="20559" y="55605"/>
                  </a:moveTo>
                  <a:lnTo>
                    <a:pt x="23683" y="58154"/>
                  </a:lnTo>
                  <a:lnTo>
                    <a:pt x="18790" y="61131"/>
                  </a:lnTo>
                  <a:cubicBezTo>
                    <a:pt x="18643" y="60969"/>
                    <a:pt x="18451" y="60895"/>
                    <a:pt x="18245" y="60895"/>
                  </a:cubicBezTo>
                  <a:cubicBezTo>
                    <a:pt x="18009" y="60895"/>
                    <a:pt x="17803" y="60998"/>
                    <a:pt x="17655" y="61161"/>
                  </a:cubicBezTo>
                  <a:lnTo>
                    <a:pt x="17140" y="61013"/>
                  </a:lnTo>
                  <a:lnTo>
                    <a:pt x="20559" y="55605"/>
                  </a:lnTo>
                  <a:close/>
                  <a:moveTo>
                    <a:pt x="90310" y="53232"/>
                  </a:moveTo>
                  <a:lnTo>
                    <a:pt x="98902" y="60232"/>
                  </a:lnTo>
                  <a:cubicBezTo>
                    <a:pt x="98873" y="60291"/>
                    <a:pt x="98858" y="60335"/>
                    <a:pt x="98858" y="60394"/>
                  </a:cubicBezTo>
                  <a:lnTo>
                    <a:pt x="98873" y="60394"/>
                  </a:lnTo>
                  <a:lnTo>
                    <a:pt x="92609" y="62546"/>
                  </a:lnTo>
                  <a:lnTo>
                    <a:pt x="87348" y="57078"/>
                  </a:lnTo>
                  <a:cubicBezTo>
                    <a:pt x="87437" y="56843"/>
                    <a:pt x="87407" y="56562"/>
                    <a:pt x="87274" y="56341"/>
                  </a:cubicBezTo>
                  <a:lnTo>
                    <a:pt x="90310" y="53232"/>
                  </a:lnTo>
                  <a:close/>
                  <a:moveTo>
                    <a:pt x="16904" y="61367"/>
                  </a:moveTo>
                  <a:lnTo>
                    <a:pt x="17478" y="61529"/>
                  </a:lnTo>
                  <a:cubicBezTo>
                    <a:pt x="17464" y="61647"/>
                    <a:pt x="17464" y="61765"/>
                    <a:pt x="17493" y="61897"/>
                  </a:cubicBezTo>
                  <a:lnTo>
                    <a:pt x="16005" y="62811"/>
                  </a:lnTo>
                  <a:lnTo>
                    <a:pt x="16904" y="61367"/>
                  </a:lnTo>
                  <a:close/>
                  <a:moveTo>
                    <a:pt x="13426" y="60365"/>
                  </a:moveTo>
                  <a:lnTo>
                    <a:pt x="16521" y="61249"/>
                  </a:lnTo>
                  <a:lnTo>
                    <a:pt x="15253" y="63283"/>
                  </a:lnTo>
                  <a:lnTo>
                    <a:pt x="15165" y="63327"/>
                  </a:lnTo>
                  <a:lnTo>
                    <a:pt x="13426" y="60365"/>
                  </a:lnTo>
                  <a:close/>
                  <a:moveTo>
                    <a:pt x="98828" y="60836"/>
                  </a:moveTo>
                  <a:lnTo>
                    <a:pt x="95233" y="65272"/>
                  </a:lnTo>
                  <a:lnTo>
                    <a:pt x="92904" y="62855"/>
                  </a:lnTo>
                  <a:lnTo>
                    <a:pt x="98828" y="60836"/>
                  </a:lnTo>
                  <a:close/>
                  <a:moveTo>
                    <a:pt x="23992" y="58434"/>
                  </a:moveTo>
                  <a:lnTo>
                    <a:pt x="32555" y="65420"/>
                  </a:lnTo>
                  <a:lnTo>
                    <a:pt x="18982" y="61558"/>
                  </a:lnTo>
                  <a:cubicBezTo>
                    <a:pt x="18982" y="61529"/>
                    <a:pt x="18982" y="61500"/>
                    <a:pt x="18967" y="61485"/>
                  </a:cubicBezTo>
                  <a:lnTo>
                    <a:pt x="23992" y="58434"/>
                  </a:lnTo>
                  <a:close/>
                  <a:moveTo>
                    <a:pt x="39334" y="49120"/>
                  </a:moveTo>
                  <a:lnTo>
                    <a:pt x="47292" y="58360"/>
                  </a:lnTo>
                  <a:lnTo>
                    <a:pt x="35487" y="65523"/>
                  </a:lnTo>
                  <a:lnTo>
                    <a:pt x="27323" y="57034"/>
                  </a:lnTo>
                  <a:cubicBezTo>
                    <a:pt x="27470" y="56828"/>
                    <a:pt x="27515" y="56577"/>
                    <a:pt x="27456" y="56327"/>
                  </a:cubicBezTo>
                  <a:lnTo>
                    <a:pt x="39334" y="49120"/>
                  </a:lnTo>
                  <a:close/>
                  <a:moveTo>
                    <a:pt x="26174" y="57108"/>
                  </a:moveTo>
                  <a:cubicBezTo>
                    <a:pt x="26310" y="57231"/>
                    <a:pt x="26485" y="57316"/>
                    <a:pt x="26674" y="57316"/>
                  </a:cubicBezTo>
                  <a:cubicBezTo>
                    <a:pt x="26689" y="57316"/>
                    <a:pt x="26704" y="57315"/>
                    <a:pt x="26719" y="57314"/>
                  </a:cubicBezTo>
                  <a:cubicBezTo>
                    <a:pt x="26807" y="57314"/>
                    <a:pt x="26910" y="57299"/>
                    <a:pt x="26999" y="57270"/>
                  </a:cubicBezTo>
                  <a:lnTo>
                    <a:pt x="35134" y="65729"/>
                  </a:lnTo>
                  <a:lnTo>
                    <a:pt x="34662" y="66009"/>
                  </a:lnTo>
                  <a:lnTo>
                    <a:pt x="34589" y="65994"/>
                  </a:lnTo>
                  <a:cubicBezTo>
                    <a:pt x="34530" y="65965"/>
                    <a:pt x="34471" y="65950"/>
                    <a:pt x="34397" y="65950"/>
                  </a:cubicBezTo>
                  <a:lnTo>
                    <a:pt x="33513" y="65685"/>
                  </a:lnTo>
                  <a:lnTo>
                    <a:pt x="24361" y="58213"/>
                  </a:lnTo>
                  <a:lnTo>
                    <a:pt x="26174" y="57108"/>
                  </a:lnTo>
                  <a:close/>
                  <a:moveTo>
                    <a:pt x="35414" y="66024"/>
                  </a:moveTo>
                  <a:lnTo>
                    <a:pt x="35694" y="66319"/>
                  </a:lnTo>
                  <a:lnTo>
                    <a:pt x="35178" y="66156"/>
                  </a:lnTo>
                  <a:lnTo>
                    <a:pt x="35414" y="66024"/>
                  </a:lnTo>
                  <a:close/>
                  <a:moveTo>
                    <a:pt x="77563" y="47484"/>
                  </a:moveTo>
                  <a:lnTo>
                    <a:pt x="86036" y="56282"/>
                  </a:lnTo>
                  <a:cubicBezTo>
                    <a:pt x="85860" y="56533"/>
                    <a:pt x="85815" y="56857"/>
                    <a:pt x="85933" y="57137"/>
                  </a:cubicBezTo>
                  <a:lnTo>
                    <a:pt x="85933" y="57152"/>
                  </a:lnTo>
                  <a:lnTo>
                    <a:pt x="75882" y="67453"/>
                  </a:lnTo>
                  <a:cubicBezTo>
                    <a:pt x="75809" y="67424"/>
                    <a:pt x="75720" y="67409"/>
                    <a:pt x="75632" y="67409"/>
                  </a:cubicBezTo>
                  <a:cubicBezTo>
                    <a:pt x="75558" y="67409"/>
                    <a:pt x="75485" y="67409"/>
                    <a:pt x="75411" y="67439"/>
                  </a:cubicBezTo>
                  <a:lnTo>
                    <a:pt x="69383" y="60438"/>
                  </a:lnTo>
                  <a:lnTo>
                    <a:pt x="77563" y="47484"/>
                  </a:lnTo>
                  <a:close/>
                  <a:moveTo>
                    <a:pt x="87127" y="57417"/>
                  </a:moveTo>
                  <a:lnTo>
                    <a:pt x="92197" y="62693"/>
                  </a:lnTo>
                  <a:lnTo>
                    <a:pt x="76384" y="68117"/>
                  </a:lnTo>
                  <a:cubicBezTo>
                    <a:pt x="76369" y="67954"/>
                    <a:pt x="76310" y="67792"/>
                    <a:pt x="76207" y="67660"/>
                  </a:cubicBezTo>
                  <a:lnTo>
                    <a:pt x="86184" y="57461"/>
                  </a:lnTo>
                  <a:cubicBezTo>
                    <a:pt x="86316" y="57550"/>
                    <a:pt x="86464" y="57594"/>
                    <a:pt x="86626" y="57594"/>
                  </a:cubicBezTo>
                  <a:cubicBezTo>
                    <a:pt x="86803" y="57594"/>
                    <a:pt x="86980" y="57535"/>
                    <a:pt x="87127" y="57417"/>
                  </a:cubicBezTo>
                  <a:close/>
                  <a:moveTo>
                    <a:pt x="35016" y="66540"/>
                  </a:moveTo>
                  <a:lnTo>
                    <a:pt x="35635" y="66717"/>
                  </a:lnTo>
                  <a:cubicBezTo>
                    <a:pt x="35561" y="67159"/>
                    <a:pt x="35826" y="67660"/>
                    <a:pt x="36386" y="67660"/>
                  </a:cubicBezTo>
                  <a:cubicBezTo>
                    <a:pt x="36405" y="67661"/>
                    <a:pt x="36423" y="67662"/>
                    <a:pt x="36441" y="67662"/>
                  </a:cubicBezTo>
                  <a:cubicBezTo>
                    <a:pt x="36596" y="67662"/>
                    <a:pt x="36739" y="67606"/>
                    <a:pt x="36858" y="67527"/>
                  </a:cubicBezTo>
                  <a:lnTo>
                    <a:pt x="40926" y="71757"/>
                  </a:lnTo>
                  <a:lnTo>
                    <a:pt x="35016" y="66923"/>
                  </a:lnTo>
                  <a:cubicBezTo>
                    <a:pt x="35045" y="66790"/>
                    <a:pt x="35045" y="66658"/>
                    <a:pt x="35016" y="66540"/>
                  </a:cubicBezTo>
                  <a:close/>
                  <a:moveTo>
                    <a:pt x="60541" y="50785"/>
                  </a:moveTo>
                  <a:lnTo>
                    <a:pt x="68882" y="60468"/>
                  </a:lnTo>
                  <a:lnTo>
                    <a:pt x="60998" y="72965"/>
                  </a:lnTo>
                  <a:lnTo>
                    <a:pt x="60909" y="72965"/>
                  </a:lnTo>
                  <a:cubicBezTo>
                    <a:pt x="60777" y="72965"/>
                    <a:pt x="60629" y="73009"/>
                    <a:pt x="60511" y="73083"/>
                  </a:cubicBezTo>
                  <a:lnTo>
                    <a:pt x="47911" y="58449"/>
                  </a:lnTo>
                  <a:lnTo>
                    <a:pt x="60541" y="50785"/>
                  </a:lnTo>
                  <a:close/>
                  <a:moveTo>
                    <a:pt x="69162" y="60792"/>
                  </a:moveTo>
                  <a:lnTo>
                    <a:pt x="75057" y="67630"/>
                  </a:lnTo>
                  <a:cubicBezTo>
                    <a:pt x="74895" y="67822"/>
                    <a:pt x="74821" y="68087"/>
                    <a:pt x="74866" y="68338"/>
                  </a:cubicBezTo>
                  <a:lnTo>
                    <a:pt x="74880" y="68338"/>
                  </a:lnTo>
                  <a:lnTo>
                    <a:pt x="74217" y="68883"/>
                  </a:lnTo>
                  <a:lnTo>
                    <a:pt x="61499" y="73230"/>
                  </a:lnTo>
                  <a:cubicBezTo>
                    <a:pt x="61469" y="73186"/>
                    <a:pt x="61425" y="73142"/>
                    <a:pt x="61381" y="73113"/>
                  </a:cubicBezTo>
                  <a:lnTo>
                    <a:pt x="69162" y="60792"/>
                  </a:lnTo>
                  <a:close/>
                  <a:moveTo>
                    <a:pt x="47557" y="58655"/>
                  </a:moveTo>
                  <a:lnTo>
                    <a:pt x="60202" y="73319"/>
                  </a:lnTo>
                  <a:lnTo>
                    <a:pt x="37153" y="66731"/>
                  </a:lnTo>
                  <a:cubicBezTo>
                    <a:pt x="37110" y="66357"/>
                    <a:pt x="36800" y="66068"/>
                    <a:pt x="36415" y="66068"/>
                  </a:cubicBezTo>
                  <a:cubicBezTo>
                    <a:pt x="36406" y="66068"/>
                    <a:pt x="36396" y="66068"/>
                    <a:pt x="36386" y="66068"/>
                  </a:cubicBezTo>
                  <a:cubicBezTo>
                    <a:pt x="36283" y="66068"/>
                    <a:pt x="36180" y="66083"/>
                    <a:pt x="36077" y="66127"/>
                  </a:cubicBezTo>
                  <a:lnTo>
                    <a:pt x="35767" y="65818"/>
                  </a:lnTo>
                  <a:lnTo>
                    <a:pt x="47557" y="58655"/>
                  </a:lnTo>
                  <a:close/>
                  <a:moveTo>
                    <a:pt x="18967" y="61956"/>
                  </a:moveTo>
                  <a:lnTo>
                    <a:pt x="33336" y="66053"/>
                  </a:lnTo>
                  <a:lnTo>
                    <a:pt x="33616" y="66289"/>
                  </a:lnTo>
                  <a:cubicBezTo>
                    <a:pt x="33542" y="66422"/>
                    <a:pt x="33513" y="66569"/>
                    <a:pt x="33513" y="66717"/>
                  </a:cubicBezTo>
                  <a:lnTo>
                    <a:pt x="21973" y="73717"/>
                  </a:lnTo>
                  <a:cubicBezTo>
                    <a:pt x="21837" y="73580"/>
                    <a:pt x="21649" y="73494"/>
                    <a:pt x="21458" y="73494"/>
                  </a:cubicBezTo>
                  <a:cubicBezTo>
                    <a:pt x="21443" y="73494"/>
                    <a:pt x="21428" y="73495"/>
                    <a:pt x="21413" y="73496"/>
                  </a:cubicBezTo>
                  <a:cubicBezTo>
                    <a:pt x="21340" y="73496"/>
                    <a:pt x="21266" y="73510"/>
                    <a:pt x="21192" y="73525"/>
                  </a:cubicBezTo>
                  <a:lnTo>
                    <a:pt x="15681" y="64211"/>
                  </a:lnTo>
                  <a:cubicBezTo>
                    <a:pt x="15710" y="63975"/>
                    <a:pt x="15651" y="63754"/>
                    <a:pt x="15518" y="63577"/>
                  </a:cubicBezTo>
                  <a:lnTo>
                    <a:pt x="15533" y="63577"/>
                  </a:lnTo>
                  <a:lnTo>
                    <a:pt x="17670" y="62266"/>
                  </a:lnTo>
                  <a:cubicBezTo>
                    <a:pt x="17807" y="62403"/>
                    <a:pt x="17994" y="62488"/>
                    <a:pt x="18185" y="62488"/>
                  </a:cubicBezTo>
                  <a:cubicBezTo>
                    <a:pt x="18200" y="62488"/>
                    <a:pt x="18215" y="62488"/>
                    <a:pt x="18230" y="62487"/>
                  </a:cubicBezTo>
                  <a:cubicBezTo>
                    <a:pt x="18241" y="62487"/>
                    <a:pt x="18251" y="62488"/>
                    <a:pt x="18262" y="62488"/>
                  </a:cubicBezTo>
                  <a:cubicBezTo>
                    <a:pt x="18588" y="62488"/>
                    <a:pt x="18881" y="62270"/>
                    <a:pt x="18967" y="61956"/>
                  </a:cubicBezTo>
                  <a:close/>
                  <a:moveTo>
                    <a:pt x="14192" y="64373"/>
                  </a:moveTo>
                  <a:cubicBezTo>
                    <a:pt x="14236" y="64476"/>
                    <a:pt x="14280" y="64565"/>
                    <a:pt x="14369" y="64653"/>
                  </a:cubicBezTo>
                  <a:lnTo>
                    <a:pt x="7531" y="75485"/>
                  </a:lnTo>
                  <a:lnTo>
                    <a:pt x="958" y="72906"/>
                  </a:lnTo>
                  <a:cubicBezTo>
                    <a:pt x="973" y="72744"/>
                    <a:pt x="943" y="72582"/>
                    <a:pt x="870" y="72449"/>
                  </a:cubicBezTo>
                  <a:lnTo>
                    <a:pt x="14192" y="64373"/>
                  </a:lnTo>
                  <a:close/>
                  <a:moveTo>
                    <a:pt x="73274" y="69605"/>
                  </a:moveTo>
                  <a:lnTo>
                    <a:pt x="64962" y="76237"/>
                  </a:lnTo>
                  <a:lnTo>
                    <a:pt x="61646" y="74011"/>
                  </a:lnTo>
                  <a:cubicBezTo>
                    <a:pt x="61676" y="73879"/>
                    <a:pt x="61690" y="73731"/>
                    <a:pt x="61661" y="73584"/>
                  </a:cubicBezTo>
                  <a:lnTo>
                    <a:pt x="73274" y="69605"/>
                  </a:lnTo>
                  <a:close/>
                  <a:moveTo>
                    <a:pt x="15474" y="64653"/>
                  </a:moveTo>
                  <a:lnTo>
                    <a:pt x="20839" y="73731"/>
                  </a:lnTo>
                  <a:cubicBezTo>
                    <a:pt x="20662" y="73938"/>
                    <a:pt x="20588" y="74233"/>
                    <a:pt x="20662" y="74498"/>
                  </a:cubicBezTo>
                  <a:lnTo>
                    <a:pt x="14531" y="78241"/>
                  </a:lnTo>
                  <a:lnTo>
                    <a:pt x="7914" y="75633"/>
                  </a:lnTo>
                  <a:lnTo>
                    <a:pt x="14708" y="64845"/>
                  </a:lnTo>
                  <a:cubicBezTo>
                    <a:pt x="14782" y="64874"/>
                    <a:pt x="14841" y="64874"/>
                    <a:pt x="14914" y="64874"/>
                  </a:cubicBezTo>
                  <a:cubicBezTo>
                    <a:pt x="15121" y="64874"/>
                    <a:pt x="15327" y="64801"/>
                    <a:pt x="15474" y="64653"/>
                  </a:cubicBezTo>
                  <a:close/>
                  <a:moveTo>
                    <a:pt x="92491" y="63003"/>
                  </a:moveTo>
                  <a:lnTo>
                    <a:pt x="94967" y="65582"/>
                  </a:lnTo>
                  <a:lnTo>
                    <a:pt x="84253" y="78801"/>
                  </a:lnTo>
                  <a:lnTo>
                    <a:pt x="76325" y="68559"/>
                  </a:lnTo>
                  <a:lnTo>
                    <a:pt x="92491" y="63003"/>
                  </a:lnTo>
                  <a:close/>
                  <a:moveTo>
                    <a:pt x="45818" y="76266"/>
                  </a:moveTo>
                  <a:lnTo>
                    <a:pt x="49252" y="79066"/>
                  </a:lnTo>
                  <a:cubicBezTo>
                    <a:pt x="49061" y="79096"/>
                    <a:pt x="48884" y="79184"/>
                    <a:pt x="48781" y="79332"/>
                  </a:cubicBezTo>
                  <a:lnTo>
                    <a:pt x="45818" y="76266"/>
                  </a:lnTo>
                  <a:close/>
                  <a:moveTo>
                    <a:pt x="37123" y="67129"/>
                  </a:moveTo>
                  <a:lnTo>
                    <a:pt x="60143" y="73717"/>
                  </a:lnTo>
                  <a:cubicBezTo>
                    <a:pt x="60143" y="73746"/>
                    <a:pt x="60143" y="73790"/>
                    <a:pt x="60143" y="73820"/>
                  </a:cubicBezTo>
                  <a:lnTo>
                    <a:pt x="50284" y="79405"/>
                  </a:lnTo>
                  <a:lnTo>
                    <a:pt x="43505" y="73864"/>
                  </a:lnTo>
                  <a:lnTo>
                    <a:pt x="37094" y="67203"/>
                  </a:lnTo>
                  <a:cubicBezTo>
                    <a:pt x="37109" y="67173"/>
                    <a:pt x="37109" y="67159"/>
                    <a:pt x="37123" y="67129"/>
                  </a:cubicBezTo>
                  <a:close/>
                  <a:moveTo>
                    <a:pt x="855" y="73289"/>
                  </a:moveTo>
                  <a:lnTo>
                    <a:pt x="7310" y="75824"/>
                  </a:lnTo>
                  <a:lnTo>
                    <a:pt x="4554" y="80201"/>
                  </a:lnTo>
                  <a:lnTo>
                    <a:pt x="663" y="73481"/>
                  </a:lnTo>
                  <a:cubicBezTo>
                    <a:pt x="737" y="73422"/>
                    <a:pt x="796" y="73363"/>
                    <a:pt x="855" y="73289"/>
                  </a:cubicBezTo>
                  <a:close/>
                  <a:moveTo>
                    <a:pt x="20853" y="74852"/>
                  </a:moveTo>
                  <a:cubicBezTo>
                    <a:pt x="21001" y="74999"/>
                    <a:pt x="21207" y="75087"/>
                    <a:pt x="21413" y="75087"/>
                  </a:cubicBezTo>
                  <a:lnTo>
                    <a:pt x="21413" y="75073"/>
                  </a:lnTo>
                  <a:cubicBezTo>
                    <a:pt x="21487" y="75073"/>
                    <a:pt x="21561" y="75073"/>
                    <a:pt x="21634" y="75043"/>
                  </a:cubicBezTo>
                  <a:lnTo>
                    <a:pt x="26232" y="82839"/>
                  </a:lnTo>
                  <a:lnTo>
                    <a:pt x="14988" y="78418"/>
                  </a:lnTo>
                  <a:lnTo>
                    <a:pt x="20853" y="74852"/>
                  </a:lnTo>
                  <a:close/>
                  <a:moveTo>
                    <a:pt x="7693" y="75986"/>
                  </a:moveTo>
                  <a:lnTo>
                    <a:pt x="14089" y="78506"/>
                  </a:lnTo>
                  <a:lnTo>
                    <a:pt x="6293" y="83222"/>
                  </a:lnTo>
                  <a:lnTo>
                    <a:pt x="4775" y="80584"/>
                  </a:lnTo>
                  <a:lnTo>
                    <a:pt x="7693" y="75986"/>
                  </a:lnTo>
                  <a:close/>
                  <a:moveTo>
                    <a:pt x="60261" y="74203"/>
                  </a:moveTo>
                  <a:cubicBezTo>
                    <a:pt x="60401" y="74413"/>
                    <a:pt x="60620" y="74543"/>
                    <a:pt x="60869" y="74543"/>
                  </a:cubicBezTo>
                  <a:cubicBezTo>
                    <a:pt x="60883" y="74543"/>
                    <a:pt x="60896" y="74543"/>
                    <a:pt x="60909" y="74542"/>
                  </a:cubicBezTo>
                  <a:cubicBezTo>
                    <a:pt x="60926" y="74543"/>
                    <a:pt x="60942" y="74544"/>
                    <a:pt x="60958" y="74544"/>
                  </a:cubicBezTo>
                  <a:cubicBezTo>
                    <a:pt x="61133" y="74544"/>
                    <a:pt x="61304" y="74473"/>
                    <a:pt x="61425" y="74365"/>
                  </a:cubicBezTo>
                  <a:lnTo>
                    <a:pt x="64638" y="76502"/>
                  </a:lnTo>
                  <a:lnTo>
                    <a:pt x="55943" y="83443"/>
                  </a:lnTo>
                  <a:cubicBezTo>
                    <a:pt x="55805" y="83278"/>
                    <a:pt x="55602" y="83177"/>
                    <a:pt x="55395" y="83177"/>
                  </a:cubicBezTo>
                  <a:cubicBezTo>
                    <a:pt x="55381" y="83177"/>
                    <a:pt x="55367" y="83177"/>
                    <a:pt x="55353" y="83178"/>
                  </a:cubicBezTo>
                  <a:cubicBezTo>
                    <a:pt x="55331" y="83176"/>
                    <a:pt x="55308" y="83174"/>
                    <a:pt x="55286" y="83174"/>
                  </a:cubicBezTo>
                  <a:cubicBezTo>
                    <a:pt x="55180" y="83174"/>
                    <a:pt x="55083" y="83203"/>
                    <a:pt x="54985" y="83252"/>
                  </a:cubicBezTo>
                  <a:lnTo>
                    <a:pt x="50623" y="79671"/>
                  </a:lnTo>
                  <a:lnTo>
                    <a:pt x="60261" y="74203"/>
                  </a:lnTo>
                  <a:close/>
                  <a:moveTo>
                    <a:pt x="95247" y="65876"/>
                  </a:moveTo>
                  <a:lnTo>
                    <a:pt x="99197" y="69959"/>
                  </a:lnTo>
                  <a:cubicBezTo>
                    <a:pt x="99064" y="70268"/>
                    <a:pt x="99108" y="70622"/>
                    <a:pt x="99330" y="70872"/>
                  </a:cubicBezTo>
                  <a:lnTo>
                    <a:pt x="88247" y="83443"/>
                  </a:lnTo>
                  <a:lnTo>
                    <a:pt x="88218" y="83443"/>
                  </a:lnTo>
                  <a:cubicBezTo>
                    <a:pt x="88100" y="83443"/>
                    <a:pt x="87982" y="83458"/>
                    <a:pt x="87879" y="83502"/>
                  </a:cubicBezTo>
                  <a:lnTo>
                    <a:pt x="84489" y="79140"/>
                  </a:lnTo>
                  <a:lnTo>
                    <a:pt x="95247" y="65876"/>
                  </a:lnTo>
                  <a:close/>
                  <a:moveTo>
                    <a:pt x="50254" y="79877"/>
                  </a:moveTo>
                  <a:lnTo>
                    <a:pt x="54690" y="83517"/>
                  </a:lnTo>
                  <a:cubicBezTo>
                    <a:pt x="54528" y="83797"/>
                    <a:pt x="54543" y="84136"/>
                    <a:pt x="54705" y="84416"/>
                  </a:cubicBezTo>
                  <a:lnTo>
                    <a:pt x="54115" y="84888"/>
                  </a:lnTo>
                  <a:lnTo>
                    <a:pt x="49886" y="80466"/>
                  </a:lnTo>
                  <a:cubicBezTo>
                    <a:pt x="50033" y="80334"/>
                    <a:pt x="50122" y="80157"/>
                    <a:pt x="50136" y="79951"/>
                  </a:cubicBezTo>
                  <a:lnTo>
                    <a:pt x="50254" y="79877"/>
                  </a:lnTo>
                  <a:close/>
                  <a:moveTo>
                    <a:pt x="76059" y="68868"/>
                  </a:moveTo>
                  <a:lnTo>
                    <a:pt x="83988" y="79125"/>
                  </a:lnTo>
                  <a:lnTo>
                    <a:pt x="79287" y="84917"/>
                  </a:lnTo>
                  <a:cubicBezTo>
                    <a:pt x="79154" y="84814"/>
                    <a:pt x="78977" y="84755"/>
                    <a:pt x="78800" y="84755"/>
                  </a:cubicBezTo>
                  <a:cubicBezTo>
                    <a:pt x="78787" y="84754"/>
                    <a:pt x="78774" y="84754"/>
                    <a:pt x="78761" y="84754"/>
                  </a:cubicBezTo>
                  <a:cubicBezTo>
                    <a:pt x="78540" y="84754"/>
                    <a:pt x="78336" y="84868"/>
                    <a:pt x="78211" y="85035"/>
                  </a:cubicBezTo>
                  <a:lnTo>
                    <a:pt x="65316" y="76458"/>
                  </a:lnTo>
                  <a:lnTo>
                    <a:pt x="74394" y="69222"/>
                  </a:lnTo>
                  <a:lnTo>
                    <a:pt x="75293" y="68912"/>
                  </a:lnTo>
                  <a:cubicBezTo>
                    <a:pt x="75396" y="68957"/>
                    <a:pt x="75514" y="68986"/>
                    <a:pt x="75632" y="68986"/>
                  </a:cubicBezTo>
                  <a:cubicBezTo>
                    <a:pt x="75779" y="68986"/>
                    <a:pt x="75927" y="68942"/>
                    <a:pt x="76059" y="68868"/>
                  </a:cubicBezTo>
                  <a:close/>
                  <a:moveTo>
                    <a:pt x="4539" y="80968"/>
                  </a:moveTo>
                  <a:lnTo>
                    <a:pt x="5954" y="83414"/>
                  </a:lnTo>
                  <a:lnTo>
                    <a:pt x="1150" y="86332"/>
                  </a:lnTo>
                  <a:lnTo>
                    <a:pt x="1150" y="86332"/>
                  </a:lnTo>
                  <a:lnTo>
                    <a:pt x="4539" y="80968"/>
                  </a:lnTo>
                  <a:close/>
                  <a:moveTo>
                    <a:pt x="33601" y="67114"/>
                  </a:moveTo>
                  <a:cubicBezTo>
                    <a:pt x="33719" y="67380"/>
                    <a:pt x="33984" y="67527"/>
                    <a:pt x="34264" y="67527"/>
                  </a:cubicBezTo>
                  <a:cubicBezTo>
                    <a:pt x="34485" y="67527"/>
                    <a:pt x="34692" y="67439"/>
                    <a:pt x="34839" y="67277"/>
                  </a:cubicBezTo>
                  <a:lnTo>
                    <a:pt x="43239" y="74144"/>
                  </a:lnTo>
                  <a:lnTo>
                    <a:pt x="48618" y="79759"/>
                  </a:lnTo>
                  <a:cubicBezTo>
                    <a:pt x="48589" y="79951"/>
                    <a:pt x="48633" y="80142"/>
                    <a:pt x="48736" y="80319"/>
                  </a:cubicBezTo>
                  <a:lnTo>
                    <a:pt x="37595" y="86627"/>
                  </a:lnTo>
                  <a:cubicBezTo>
                    <a:pt x="37462" y="86376"/>
                    <a:pt x="37197" y="86229"/>
                    <a:pt x="36917" y="86229"/>
                  </a:cubicBezTo>
                  <a:cubicBezTo>
                    <a:pt x="36906" y="86228"/>
                    <a:pt x="36896" y="86228"/>
                    <a:pt x="36885" y="86228"/>
                  </a:cubicBezTo>
                  <a:cubicBezTo>
                    <a:pt x="36559" y="86228"/>
                    <a:pt x="36266" y="86446"/>
                    <a:pt x="36180" y="86774"/>
                  </a:cubicBezTo>
                  <a:lnTo>
                    <a:pt x="26822" y="83090"/>
                  </a:lnTo>
                  <a:lnTo>
                    <a:pt x="21973" y="74852"/>
                  </a:lnTo>
                  <a:cubicBezTo>
                    <a:pt x="22150" y="74630"/>
                    <a:pt x="22224" y="74336"/>
                    <a:pt x="22150" y="74056"/>
                  </a:cubicBezTo>
                  <a:lnTo>
                    <a:pt x="33601" y="67114"/>
                  </a:lnTo>
                  <a:close/>
                  <a:moveTo>
                    <a:pt x="84253" y="79435"/>
                  </a:moveTo>
                  <a:lnTo>
                    <a:pt x="87584" y="83753"/>
                  </a:lnTo>
                  <a:cubicBezTo>
                    <a:pt x="87481" y="83930"/>
                    <a:pt x="87437" y="84121"/>
                    <a:pt x="87466" y="84328"/>
                  </a:cubicBezTo>
                  <a:lnTo>
                    <a:pt x="83634" y="88660"/>
                  </a:lnTo>
                  <a:lnTo>
                    <a:pt x="79493" y="85905"/>
                  </a:lnTo>
                  <a:cubicBezTo>
                    <a:pt x="79582" y="85698"/>
                    <a:pt x="79596" y="85477"/>
                    <a:pt x="79523" y="85256"/>
                  </a:cubicBezTo>
                  <a:lnTo>
                    <a:pt x="84253" y="79435"/>
                  </a:lnTo>
                  <a:close/>
                  <a:moveTo>
                    <a:pt x="27161" y="83635"/>
                  </a:moveTo>
                  <a:lnTo>
                    <a:pt x="36165" y="87172"/>
                  </a:lnTo>
                  <a:cubicBezTo>
                    <a:pt x="36180" y="87246"/>
                    <a:pt x="36210" y="87305"/>
                    <a:pt x="36239" y="87378"/>
                  </a:cubicBezTo>
                  <a:lnTo>
                    <a:pt x="31111" y="90296"/>
                  </a:lnTo>
                  <a:lnTo>
                    <a:pt x="27161" y="83635"/>
                  </a:lnTo>
                  <a:close/>
                  <a:moveTo>
                    <a:pt x="49046" y="80555"/>
                  </a:moveTo>
                  <a:cubicBezTo>
                    <a:pt x="49149" y="80614"/>
                    <a:pt x="49267" y="80629"/>
                    <a:pt x="49385" y="80629"/>
                  </a:cubicBezTo>
                  <a:lnTo>
                    <a:pt x="49473" y="80629"/>
                  </a:lnTo>
                  <a:lnTo>
                    <a:pt x="53806" y="85138"/>
                  </a:lnTo>
                  <a:lnTo>
                    <a:pt x="46644" y="90856"/>
                  </a:lnTo>
                  <a:lnTo>
                    <a:pt x="37639" y="87319"/>
                  </a:lnTo>
                  <a:cubicBezTo>
                    <a:pt x="37669" y="87216"/>
                    <a:pt x="37683" y="87113"/>
                    <a:pt x="37683" y="87010"/>
                  </a:cubicBezTo>
                  <a:lnTo>
                    <a:pt x="49046" y="80555"/>
                  </a:lnTo>
                  <a:close/>
                  <a:moveTo>
                    <a:pt x="64992" y="76723"/>
                  </a:moveTo>
                  <a:lnTo>
                    <a:pt x="78049" y="85418"/>
                  </a:lnTo>
                  <a:cubicBezTo>
                    <a:pt x="78005" y="85683"/>
                    <a:pt x="78093" y="85963"/>
                    <a:pt x="78285" y="86155"/>
                  </a:cubicBezTo>
                  <a:lnTo>
                    <a:pt x="70415" y="95867"/>
                  </a:lnTo>
                  <a:lnTo>
                    <a:pt x="56090" y="84151"/>
                  </a:lnTo>
                  <a:cubicBezTo>
                    <a:pt x="56120" y="84033"/>
                    <a:pt x="56120" y="83930"/>
                    <a:pt x="56105" y="83812"/>
                  </a:cubicBezTo>
                  <a:lnTo>
                    <a:pt x="64992" y="76723"/>
                  </a:lnTo>
                  <a:close/>
                  <a:moveTo>
                    <a:pt x="55913" y="84519"/>
                  </a:moveTo>
                  <a:lnTo>
                    <a:pt x="70164" y="96176"/>
                  </a:lnTo>
                  <a:lnTo>
                    <a:pt x="68175" y="98623"/>
                  </a:lnTo>
                  <a:cubicBezTo>
                    <a:pt x="68062" y="98563"/>
                    <a:pt x="67937" y="98533"/>
                    <a:pt x="67813" y="98533"/>
                  </a:cubicBezTo>
                  <a:cubicBezTo>
                    <a:pt x="67661" y="98533"/>
                    <a:pt x="67509" y="98578"/>
                    <a:pt x="67379" y="98667"/>
                  </a:cubicBezTo>
                  <a:lnTo>
                    <a:pt x="54395" y="85182"/>
                  </a:lnTo>
                  <a:lnTo>
                    <a:pt x="55014" y="84681"/>
                  </a:lnTo>
                  <a:cubicBezTo>
                    <a:pt x="55118" y="84726"/>
                    <a:pt x="55235" y="84755"/>
                    <a:pt x="55353" y="84755"/>
                  </a:cubicBezTo>
                  <a:cubicBezTo>
                    <a:pt x="55560" y="84755"/>
                    <a:pt x="55766" y="84667"/>
                    <a:pt x="55913" y="84519"/>
                  </a:cubicBezTo>
                  <a:close/>
                  <a:moveTo>
                    <a:pt x="87628" y="84755"/>
                  </a:moveTo>
                  <a:cubicBezTo>
                    <a:pt x="87752" y="84921"/>
                    <a:pt x="87954" y="85022"/>
                    <a:pt x="88173" y="85022"/>
                  </a:cubicBezTo>
                  <a:cubicBezTo>
                    <a:pt x="88188" y="85022"/>
                    <a:pt x="88203" y="85021"/>
                    <a:pt x="88218" y="85020"/>
                  </a:cubicBezTo>
                  <a:cubicBezTo>
                    <a:pt x="88321" y="85020"/>
                    <a:pt x="88424" y="85006"/>
                    <a:pt x="88527" y="84961"/>
                  </a:cubicBezTo>
                  <a:lnTo>
                    <a:pt x="98932" y="98402"/>
                  </a:lnTo>
                  <a:cubicBezTo>
                    <a:pt x="98828" y="98461"/>
                    <a:pt x="98740" y="98564"/>
                    <a:pt x="98681" y="98667"/>
                  </a:cubicBezTo>
                  <a:lnTo>
                    <a:pt x="83973" y="88881"/>
                  </a:lnTo>
                  <a:lnTo>
                    <a:pt x="87628" y="84755"/>
                  </a:lnTo>
                  <a:close/>
                  <a:moveTo>
                    <a:pt x="37389" y="87658"/>
                  </a:moveTo>
                  <a:lnTo>
                    <a:pt x="46275" y="91166"/>
                  </a:lnTo>
                  <a:lnTo>
                    <a:pt x="36829" y="98697"/>
                  </a:lnTo>
                  <a:cubicBezTo>
                    <a:pt x="36681" y="98446"/>
                    <a:pt x="36416" y="98284"/>
                    <a:pt x="36121" y="98269"/>
                  </a:cubicBezTo>
                  <a:cubicBezTo>
                    <a:pt x="36033" y="98269"/>
                    <a:pt x="35944" y="98284"/>
                    <a:pt x="35856" y="98313"/>
                  </a:cubicBezTo>
                  <a:lnTo>
                    <a:pt x="31302" y="90635"/>
                  </a:lnTo>
                  <a:lnTo>
                    <a:pt x="36504" y="87688"/>
                  </a:lnTo>
                  <a:cubicBezTo>
                    <a:pt x="36636" y="87771"/>
                    <a:pt x="36781" y="87812"/>
                    <a:pt x="36925" y="87812"/>
                  </a:cubicBezTo>
                  <a:cubicBezTo>
                    <a:pt x="37087" y="87812"/>
                    <a:pt x="37248" y="87760"/>
                    <a:pt x="37389" y="87658"/>
                  </a:cubicBezTo>
                  <a:close/>
                  <a:moveTo>
                    <a:pt x="14546" y="78683"/>
                  </a:moveTo>
                  <a:lnTo>
                    <a:pt x="26557" y="83399"/>
                  </a:lnTo>
                  <a:lnTo>
                    <a:pt x="30757" y="90503"/>
                  </a:lnTo>
                  <a:lnTo>
                    <a:pt x="16049" y="98829"/>
                  </a:lnTo>
                  <a:cubicBezTo>
                    <a:pt x="15911" y="98650"/>
                    <a:pt x="15708" y="98548"/>
                    <a:pt x="15489" y="98548"/>
                  </a:cubicBezTo>
                  <a:cubicBezTo>
                    <a:pt x="15474" y="98548"/>
                    <a:pt x="15460" y="98548"/>
                    <a:pt x="15445" y="98549"/>
                  </a:cubicBezTo>
                  <a:cubicBezTo>
                    <a:pt x="15356" y="98549"/>
                    <a:pt x="15283" y="98564"/>
                    <a:pt x="15194" y="98593"/>
                  </a:cubicBezTo>
                  <a:lnTo>
                    <a:pt x="6499" y="83561"/>
                  </a:lnTo>
                  <a:lnTo>
                    <a:pt x="14546" y="78683"/>
                  </a:lnTo>
                  <a:close/>
                  <a:moveTo>
                    <a:pt x="79243" y="86214"/>
                  </a:moveTo>
                  <a:lnTo>
                    <a:pt x="83369" y="88955"/>
                  </a:lnTo>
                  <a:lnTo>
                    <a:pt x="74910" y="98564"/>
                  </a:lnTo>
                  <a:cubicBezTo>
                    <a:pt x="74836" y="98549"/>
                    <a:pt x="74762" y="98534"/>
                    <a:pt x="74703" y="98534"/>
                  </a:cubicBezTo>
                  <a:cubicBezTo>
                    <a:pt x="74453" y="98534"/>
                    <a:pt x="74217" y="98652"/>
                    <a:pt x="74070" y="98859"/>
                  </a:cubicBezTo>
                  <a:lnTo>
                    <a:pt x="70724" y="96117"/>
                  </a:lnTo>
                  <a:lnTo>
                    <a:pt x="78653" y="86332"/>
                  </a:lnTo>
                  <a:cubicBezTo>
                    <a:pt x="78712" y="86347"/>
                    <a:pt x="78756" y="86347"/>
                    <a:pt x="78800" y="86347"/>
                  </a:cubicBezTo>
                  <a:cubicBezTo>
                    <a:pt x="78963" y="86347"/>
                    <a:pt x="79125" y="86302"/>
                    <a:pt x="79243" y="86214"/>
                  </a:cubicBezTo>
                  <a:close/>
                  <a:moveTo>
                    <a:pt x="54086" y="85418"/>
                  </a:moveTo>
                  <a:lnTo>
                    <a:pt x="67025" y="98873"/>
                  </a:lnTo>
                  <a:lnTo>
                    <a:pt x="67025" y="98873"/>
                  </a:lnTo>
                  <a:lnTo>
                    <a:pt x="47071" y="91033"/>
                  </a:lnTo>
                  <a:lnTo>
                    <a:pt x="54086" y="85418"/>
                  </a:lnTo>
                  <a:close/>
                  <a:moveTo>
                    <a:pt x="0" y="1"/>
                  </a:moveTo>
                  <a:lnTo>
                    <a:pt x="0" y="841"/>
                  </a:lnTo>
                  <a:cubicBezTo>
                    <a:pt x="30" y="870"/>
                    <a:pt x="44" y="900"/>
                    <a:pt x="74" y="914"/>
                  </a:cubicBezTo>
                  <a:cubicBezTo>
                    <a:pt x="221" y="1047"/>
                    <a:pt x="413" y="1121"/>
                    <a:pt x="604" y="1121"/>
                  </a:cubicBezTo>
                  <a:lnTo>
                    <a:pt x="619" y="1121"/>
                  </a:lnTo>
                  <a:lnTo>
                    <a:pt x="11127" y="14679"/>
                  </a:lnTo>
                  <a:cubicBezTo>
                    <a:pt x="10876" y="15047"/>
                    <a:pt x="10950" y="15563"/>
                    <a:pt x="11304" y="15843"/>
                  </a:cubicBezTo>
                  <a:lnTo>
                    <a:pt x="295" y="28326"/>
                  </a:lnTo>
                  <a:cubicBezTo>
                    <a:pt x="236" y="28311"/>
                    <a:pt x="192" y="28311"/>
                    <a:pt x="147" y="28296"/>
                  </a:cubicBezTo>
                  <a:lnTo>
                    <a:pt x="15" y="28296"/>
                  </a:lnTo>
                  <a:lnTo>
                    <a:pt x="15" y="29873"/>
                  </a:lnTo>
                  <a:lnTo>
                    <a:pt x="74" y="29873"/>
                  </a:lnTo>
                  <a:cubicBezTo>
                    <a:pt x="236" y="29873"/>
                    <a:pt x="398" y="29829"/>
                    <a:pt x="531" y="29741"/>
                  </a:cubicBezTo>
                  <a:lnTo>
                    <a:pt x="4451" y="33838"/>
                  </a:lnTo>
                  <a:lnTo>
                    <a:pt x="855" y="38273"/>
                  </a:lnTo>
                  <a:cubicBezTo>
                    <a:pt x="707" y="38156"/>
                    <a:pt x="531" y="38097"/>
                    <a:pt x="339" y="38097"/>
                  </a:cubicBezTo>
                  <a:cubicBezTo>
                    <a:pt x="251" y="38097"/>
                    <a:pt x="162" y="38111"/>
                    <a:pt x="88" y="38141"/>
                  </a:cubicBezTo>
                  <a:lnTo>
                    <a:pt x="15" y="38170"/>
                  </a:lnTo>
                  <a:lnTo>
                    <a:pt x="15" y="39615"/>
                  </a:lnTo>
                  <a:cubicBezTo>
                    <a:pt x="30" y="39629"/>
                    <a:pt x="59" y="39644"/>
                    <a:pt x="74" y="39644"/>
                  </a:cubicBezTo>
                  <a:cubicBezTo>
                    <a:pt x="162" y="39674"/>
                    <a:pt x="251" y="39688"/>
                    <a:pt x="339" y="39688"/>
                  </a:cubicBezTo>
                  <a:cubicBezTo>
                    <a:pt x="457" y="39688"/>
                    <a:pt x="575" y="39659"/>
                    <a:pt x="693" y="39615"/>
                  </a:cubicBezTo>
                  <a:lnTo>
                    <a:pt x="6484" y="49415"/>
                  </a:lnTo>
                  <a:lnTo>
                    <a:pt x="413" y="55634"/>
                  </a:lnTo>
                  <a:cubicBezTo>
                    <a:pt x="354" y="55605"/>
                    <a:pt x="280" y="55605"/>
                    <a:pt x="206" y="55605"/>
                  </a:cubicBezTo>
                  <a:lnTo>
                    <a:pt x="74" y="55605"/>
                  </a:lnTo>
                  <a:cubicBezTo>
                    <a:pt x="59" y="55619"/>
                    <a:pt x="30" y="55619"/>
                    <a:pt x="15" y="55619"/>
                  </a:cubicBezTo>
                  <a:lnTo>
                    <a:pt x="15" y="57167"/>
                  </a:lnTo>
                  <a:cubicBezTo>
                    <a:pt x="30" y="57167"/>
                    <a:pt x="59" y="57181"/>
                    <a:pt x="74" y="57181"/>
                  </a:cubicBezTo>
                  <a:cubicBezTo>
                    <a:pt x="118" y="57181"/>
                    <a:pt x="162" y="57196"/>
                    <a:pt x="206" y="57196"/>
                  </a:cubicBezTo>
                  <a:cubicBezTo>
                    <a:pt x="486" y="57196"/>
                    <a:pt x="752" y="57049"/>
                    <a:pt x="884" y="56784"/>
                  </a:cubicBezTo>
                  <a:lnTo>
                    <a:pt x="12851" y="60203"/>
                  </a:lnTo>
                  <a:lnTo>
                    <a:pt x="14693" y="63327"/>
                  </a:lnTo>
                  <a:cubicBezTo>
                    <a:pt x="14413" y="63401"/>
                    <a:pt x="14207" y="63636"/>
                    <a:pt x="14163" y="63916"/>
                  </a:cubicBezTo>
                  <a:lnTo>
                    <a:pt x="604" y="72140"/>
                  </a:lnTo>
                  <a:cubicBezTo>
                    <a:pt x="486" y="72066"/>
                    <a:pt x="354" y="72037"/>
                    <a:pt x="206" y="72037"/>
                  </a:cubicBezTo>
                  <a:lnTo>
                    <a:pt x="74" y="72037"/>
                  </a:lnTo>
                  <a:cubicBezTo>
                    <a:pt x="59" y="72051"/>
                    <a:pt x="30" y="72051"/>
                    <a:pt x="15" y="72051"/>
                  </a:cubicBezTo>
                  <a:lnTo>
                    <a:pt x="15" y="73599"/>
                  </a:lnTo>
                  <a:cubicBezTo>
                    <a:pt x="30" y="73599"/>
                    <a:pt x="59" y="73614"/>
                    <a:pt x="74" y="73614"/>
                  </a:cubicBezTo>
                  <a:cubicBezTo>
                    <a:pt x="103" y="73614"/>
                    <a:pt x="133" y="73620"/>
                    <a:pt x="162" y="73620"/>
                  </a:cubicBezTo>
                  <a:cubicBezTo>
                    <a:pt x="177" y="73620"/>
                    <a:pt x="192" y="73618"/>
                    <a:pt x="206" y="73614"/>
                  </a:cubicBezTo>
                  <a:lnTo>
                    <a:pt x="280" y="73614"/>
                  </a:lnTo>
                  <a:lnTo>
                    <a:pt x="4318" y="80584"/>
                  </a:lnTo>
                  <a:lnTo>
                    <a:pt x="781" y="86185"/>
                  </a:lnTo>
                  <a:cubicBezTo>
                    <a:pt x="693" y="85890"/>
                    <a:pt x="413" y="85698"/>
                    <a:pt x="118" y="85698"/>
                  </a:cubicBezTo>
                  <a:lnTo>
                    <a:pt x="15" y="85698"/>
                  </a:lnTo>
                  <a:lnTo>
                    <a:pt x="15" y="87275"/>
                  </a:lnTo>
                  <a:lnTo>
                    <a:pt x="74" y="87275"/>
                  </a:lnTo>
                  <a:cubicBezTo>
                    <a:pt x="236" y="87275"/>
                    <a:pt x="398" y="87216"/>
                    <a:pt x="531" y="87128"/>
                  </a:cubicBezTo>
                  <a:cubicBezTo>
                    <a:pt x="560" y="87128"/>
                    <a:pt x="604" y="87128"/>
                    <a:pt x="634" y="87098"/>
                  </a:cubicBezTo>
                  <a:lnTo>
                    <a:pt x="6160" y="83753"/>
                  </a:lnTo>
                  <a:lnTo>
                    <a:pt x="14870" y="98785"/>
                  </a:lnTo>
                  <a:cubicBezTo>
                    <a:pt x="14737" y="98962"/>
                    <a:pt x="14664" y="99183"/>
                    <a:pt x="14693" y="99404"/>
                  </a:cubicBezTo>
                  <a:lnTo>
                    <a:pt x="16211" y="99404"/>
                  </a:lnTo>
                  <a:cubicBezTo>
                    <a:pt x="16226" y="99330"/>
                    <a:pt x="16226" y="99271"/>
                    <a:pt x="16211" y="99198"/>
                  </a:cubicBezTo>
                  <a:lnTo>
                    <a:pt x="30978" y="90827"/>
                  </a:lnTo>
                  <a:lnTo>
                    <a:pt x="35546" y="98564"/>
                  </a:lnTo>
                  <a:cubicBezTo>
                    <a:pt x="35414" y="98711"/>
                    <a:pt x="35340" y="98888"/>
                    <a:pt x="35340" y="99080"/>
                  </a:cubicBezTo>
                  <a:lnTo>
                    <a:pt x="35340" y="99212"/>
                  </a:lnTo>
                  <a:cubicBezTo>
                    <a:pt x="35340" y="99271"/>
                    <a:pt x="35355" y="99345"/>
                    <a:pt x="35370" y="99404"/>
                  </a:cubicBezTo>
                  <a:lnTo>
                    <a:pt x="36902" y="99404"/>
                  </a:lnTo>
                  <a:cubicBezTo>
                    <a:pt x="36917" y="99345"/>
                    <a:pt x="36932" y="99271"/>
                    <a:pt x="36932" y="99212"/>
                  </a:cubicBezTo>
                  <a:lnTo>
                    <a:pt x="36932" y="99139"/>
                  </a:lnTo>
                  <a:lnTo>
                    <a:pt x="46717" y="91328"/>
                  </a:lnTo>
                  <a:lnTo>
                    <a:pt x="67055" y="99315"/>
                  </a:lnTo>
                  <a:lnTo>
                    <a:pt x="67055" y="99404"/>
                  </a:lnTo>
                  <a:lnTo>
                    <a:pt x="68573" y="99404"/>
                  </a:lnTo>
                  <a:cubicBezTo>
                    <a:pt x="68587" y="99242"/>
                    <a:pt x="68558" y="99065"/>
                    <a:pt x="68470" y="98918"/>
                  </a:cubicBezTo>
                  <a:lnTo>
                    <a:pt x="70489" y="96427"/>
                  </a:lnTo>
                  <a:lnTo>
                    <a:pt x="73937" y="99257"/>
                  </a:lnTo>
                  <a:cubicBezTo>
                    <a:pt x="73937" y="99301"/>
                    <a:pt x="73937" y="99360"/>
                    <a:pt x="73937" y="99404"/>
                  </a:cubicBezTo>
                  <a:lnTo>
                    <a:pt x="75470" y="99404"/>
                  </a:lnTo>
                  <a:cubicBezTo>
                    <a:pt x="75485" y="99183"/>
                    <a:pt x="75411" y="98947"/>
                    <a:pt x="75263" y="98770"/>
                  </a:cubicBezTo>
                  <a:lnTo>
                    <a:pt x="83708" y="89191"/>
                  </a:lnTo>
                  <a:lnTo>
                    <a:pt x="98593" y="99094"/>
                  </a:lnTo>
                  <a:cubicBezTo>
                    <a:pt x="98593" y="99212"/>
                    <a:pt x="98622" y="99315"/>
                    <a:pt x="98652" y="99419"/>
                  </a:cubicBezTo>
                  <a:lnTo>
                    <a:pt x="99433" y="99419"/>
                  </a:lnTo>
                  <a:lnTo>
                    <a:pt x="99433" y="98299"/>
                  </a:lnTo>
                  <a:lnTo>
                    <a:pt x="99344" y="98299"/>
                  </a:lnTo>
                  <a:lnTo>
                    <a:pt x="88837" y="84740"/>
                  </a:lnTo>
                  <a:cubicBezTo>
                    <a:pt x="89087" y="84372"/>
                    <a:pt x="89013" y="83856"/>
                    <a:pt x="88674" y="83576"/>
                  </a:cubicBezTo>
                  <a:lnTo>
                    <a:pt x="99418" y="71388"/>
                  </a:lnTo>
                  <a:lnTo>
                    <a:pt x="99418" y="69635"/>
                  </a:lnTo>
                  <a:lnTo>
                    <a:pt x="95513" y="65552"/>
                  </a:lnTo>
                  <a:lnTo>
                    <a:pt x="99108" y="61116"/>
                  </a:lnTo>
                  <a:cubicBezTo>
                    <a:pt x="99197" y="61190"/>
                    <a:pt x="99300" y="61249"/>
                    <a:pt x="99418" y="61278"/>
                  </a:cubicBezTo>
                  <a:lnTo>
                    <a:pt x="99418" y="59731"/>
                  </a:lnTo>
                  <a:cubicBezTo>
                    <a:pt x="99374" y="59746"/>
                    <a:pt x="99330" y="59760"/>
                    <a:pt x="99285" y="59775"/>
                  </a:cubicBezTo>
                  <a:lnTo>
                    <a:pt x="93479" y="49975"/>
                  </a:lnTo>
                  <a:lnTo>
                    <a:pt x="99418" y="43903"/>
                  </a:lnTo>
                  <a:lnTo>
                    <a:pt x="99418" y="42282"/>
                  </a:lnTo>
                  <a:cubicBezTo>
                    <a:pt x="99271" y="42341"/>
                    <a:pt x="99153" y="42459"/>
                    <a:pt x="99079" y="42606"/>
                  </a:cubicBezTo>
                  <a:lnTo>
                    <a:pt x="87112" y="39202"/>
                  </a:lnTo>
                  <a:lnTo>
                    <a:pt x="85270" y="36078"/>
                  </a:lnTo>
                  <a:cubicBezTo>
                    <a:pt x="85535" y="36004"/>
                    <a:pt x="85742" y="35768"/>
                    <a:pt x="85786" y="35488"/>
                  </a:cubicBezTo>
                  <a:lnTo>
                    <a:pt x="99344" y="27265"/>
                  </a:lnTo>
                  <a:cubicBezTo>
                    <a:pt x="99374" y="27265"/>
                    <a:pt x="99388" y="27279"/>
                    <a:pt x="99418" y="27294"/>
                  </a:cubicBezTo>
                  <a:lnTo>
                    <a:pt x="99418" y="25349"/>
                  </a:lnTo>
                  <a:lnTo>
                    <a:pt x="95645" y="18820"/>
                  </a:lnTo>
                  <a:lnTo>
                    <a:pt x="99167" y="13220"/>
                  </a:lnTo>
                  <a:cubicBezTo>
                    <a:pt x="99212" y="13367"/>
                    <a:pt x="99300" y="13485"/>
                    <a:pt x="99418" y="13574"/>
                  </a:cubicBezTo>
                  <a:lnTo>
                    <a:pt x="99418" y="12262"/>
                  </a:lnTo>
                  <a:cubicBezTo>
                    <a:pt x="99388" y="12262"/>
                    <a:pt x="99344" y="12277"/>
                    <a:pt x="99315" y="12292"/>
                  </a:cubicBezTo>
                  <a:lnTo>
                    <a:pt x="93788" y="15637"/>
                  </a:lnTo>
                  <a:lnTo>
                    <a:pt x="85093" y="605"/>
                  </a:lnTo>
                  <a:cubicBezTo>
                    <a:pt x="85226" y="428"/>
                    <a:pt x="85285" y="207"/>
                    <a:pt x="85270" y="1"/>
                  </a:cubicBezTo>
                  <a:lnTo>
                    <a:pt x="83737" y="1"/>
                  </a:lnTo>
                  <a:cubicBezTo>
                    <a:pt x="83737" y="60"/>
                    <a:pt x="83737" y="133"/>
                    <a:pt x="83737" y="192"/>
                  </a:cubicBezTo>
                  <a:lnTo>
                    <a:pt x="68985" y="8563"/>
                  </a:lnTo>
                  <a:lnTo>
                    <a:pt x="64417" y="841"/>
                  </a:lnTo>
                  <a:cubicBezTo>
                    <a:pt x="64549" y="693"/>
                    <a:pt x="64608" y="516"/>
                    <a:pt x="64623" y="325"/>
                  </a:cubicBezTo>
                  <a:lnTo>
                    <a:pt x="64623" y="192"/>
                  </a:lnTo>
                  <a:cubicBezTo>
                    <a:pt x="64623" y="133"/>
                    <a:pt x="64608" y="60"/>
                    <a:pt x="64594" y="1"/>
                  </a:cubicBezTo>
                  <a:lnTo>
                    <a:pt x="63061" y="1"/>
                  </a:lnTo>
                  <a:cubicBezTo>
                    <a:pt x="63046" y="60"/>
                    <a:pt x="63032" y="133"/>
                    <a:pt x="63032" y="192"/>
                  </a:cubicBezTo>
                  <a:lnTo>
                    <a:pt x="63032" y="266"/>
                  </a:lnTo>
                  <a:lnTo>
                    <a:pt x="53246" y="8077"/>
                  </a:lnTo>
                  <a:lnTo>
                    <a:pt x="32923" y="89"/>
                  </a:lnTo>
                  <a:cubicBezTo>
                    <a:pt x="32923" y="60"/>
                    <a:pt x="32923" y="30"/>
                    <a:pt x="32923" y="1"/>
                  </a:cubicBezTo>
                  <a:lnTo>
                    <a:pt x="31391" y="1"/>
                  </a:lnTo>
                  <a:cubicBezTo>
                    <a:pt x="31376" y="163"/>
                    <a:pt x="31405" y="340"/>
                    <a:pt x="31494" y="487"/>
                  </a:cubicBezTo>
                  <a:lnTo>
                    <a:pt x="29475" y="2978"/>
                  </a:lnTo>
                  <a:lnTo>
                    <a:pt x="26026" y="148"/>
                  </a:lnTo>
                  <a:cubicBezTo>
                    <a:pt x="26026" y="89"/>
                    <a:pt x="26026" y="45"/>
                    <a:pt x="26026" y="1"/>
                  </a:cubicBezTo>
                  <a:lnTo>
                    <a:pt x="24493" y="1"/>
                  </a:lnTo>
                  <a:cubicBezTo>
                    <a:pt x="24479" y="222"/>
                    <a:pt x="24552" y="458"/>
                    <a:pt x="24700" y="620"/>
                  </a:cubicBezTo>
                  <a:lnTo>
                    <a:pt x="16255" y="10214"/>
                  </a:lnTo>
                  <a:lnTo>
                    <a:pt x="1371" y="310"/>
                  </a:lnTo>
                  <a:cubicBezTo>
                    <a:pt x="1371" y="207"/>
                    <a:pt x="1341" y="89"/>
                    <a:pt x="1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 name="Google Shape;148;p18"/>
          <p:cNvSpPr/>
          <p:nvPr/>
        </p:nvSpPr>
        <p:spPr>
          <a:xfrm>
            <a:off x="-11275" y="1256350"/>
            <a:ext cx="9155400" cy="3887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9" name="Google Shape;149;p18"/>
          <p:cNvCxnSpPr/>
          <p:nvPr/>
        </p:nvCxnSpPr>
        <p:spPr>
          <a:xfrm>
            <a:off x="0" y="1256350"/>
            <a:ext cx="9144000" cy="0"/>
          </a:xfrm>
          <a:prstGeom prst="straightConnector1">
            <a:avLst/>
          </a:prstGeom>
          <a:noFill/>
          <a:ln w="9525" cap="flat" cmpd="sng">
            <a:solidFill>
              <a:schemeClr val="dk2"/>
            </a:solidFill>
            <a:prstDash val="solid"/>
            <a:round/>
            <a:headEnd type="none" w="med" len="med"/>
            <a:tailEnd type="none" w="med" len="med"/>
          </a:ln>
        </p:spPr>
      </p:cxnSp>
      <p:sp>
        <p:nvSpPr>
          <p:cNvPr id="150" name="Google Shape;150;p18"/>
          <p:cNvSpPr txBox="1">
            <a:spLocks noGrp="1"/>
          </p:cNvSpPr>
          <p:nvPr>
            <p:ph type="title"/>
          </p:nvPr>
        </p:nvSpPr>
        <p:spPr>
          <a:xfrm>
            <a:off x="713225" y="539500"/>
            <a:ext cx="7717500" cy="612900"/>
          </a:xfrm>
          <a:prstGeom prst="rect">
            <a:avLst/>
          </a:prstGeom>
        </p:spPr>
        <p:txBody>
          <a:bodyPr spcFirstLastPara="1" wrap="square" lIns="91425" tIns="0"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51" name="Google Shape;151;p18"/>
          <p:cNvSpPr txBox="1">
            <a:spLocks noGrp="1"/>
          </p:cNvSpPr>
          <p:nvPr>
            <p:ph type="subTitle" idx="1"/>
          </p:nvPr>
        </p:nvSpPr>
        <p:spPr>
          <a:xfrm>
            <a:off x="713250" y="1381275"/>
            <a:ext cx="3734400" cy="400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1800">
                <a:latin typeface="Raleway Thin"/>
                <a:ea typeface="Raleway Thin"/>
                <a:cs typeface="Raleway Thin"/>
                <a:sym typeface="Raleway Thin"/>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152" name="Google Shape;152;p18"/>
          <p:cNvSpPr txBox="1">
            <a:spLocks noGrp="1"/>
          </p:cNvSpPr>
          <p:nvPr>
            <p:ph type="subTitle" idx="2"/>
          </p:nvPr>
        </p:nvSpPr>
        <p:spPr>
          <a:xfrm>
            <a:off x="4696325" y="1381275"/>
            <a:ext cx="3734400" cy="400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1800">
                <a:latin typeface="Raleway Thin"/>
                <a:ea typeface="Raleway Thin"/>
                <a:cs typeface="Raleway Thin"/>
                <a:sym typeface="Raleway Thin"/>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153" name="Google Shape;153;p18"/>
          <p:cNvSpPr txBox="1">
            <a:spLocks noGrp="1"/>
          </p:cNvSpPr>
          <p:nvPr>
            <p:ph type="subTitle" idx="3"/>
          </p:nvPr>
        </p:nvSpPr>
        <p:spPr>
          <a:xfrm>
            <a:off x="713250" y="1781775"/>
            <a:ext cx="3734400" cy="27693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Char char="●"/>
              <a:defRPr sz="1200"/>
            </a:lvl1pPr>
            <a:lvl2pPr lvl="1" rtl="0">
              <a:spcBef>
                <a:spcPts val="1600"/>
              </a:spcBef>
              <a:spcAft>
                <a:spcPts val="0"/>
              </a:spcAft>
              <a:buSzPts val="1200"/>
              <a:buChar char="○"/>
              <a:defRPr sz="1200"/>
            </a:lvl2pPr>
            <a:lvl3pPr lvl="2" rtl="0">
              <a:spcBef>
                <a:spcPts val="1600"/>
              </a:spcBef>
              <a:spcAft>
                <a:spcPts val="0"/>
              </a:spcAft>
              <a:buSzPts val="1200"/>
              <a:buChar char="■"/>
              <a:defRPr sz="1200"/>
            </a:lvl3pPr>
            <a:lvl4pPr lvl="3" rtl="0">
              <a:spcBef>
                <a:spcPts val="1600"/>
              </a:spcBef>
              <a:spcAft>
                <a:spcPts val="0"/>
              </a:spcAft>
              <a:buSzPts val="1200"/>
              <a:buChar char="●"/>
              <a:defRPr sz="1200"/>
            </a:lvl4pPr>
            <a:lvl5pPr lvl="4" rtl="0">
              <a:spcBef>
                <a:spcPts val="1600"/>
              </a:spcBef>
              <a:spcAft>
                <a:spcPts val="0"/>
              </a:spcAft>
              <a:buSzPts val="1200"/>
              <a:buChar char="○"/>
              <a:defRPr sz="1200"/>
            </a:lvl5pPr>
            <a:lvl6pPr lvl="5" rtl="0">
              <a:spcBef>
                <a:spcPts val="1600"/>
              </a:spcBef>
              <a:spcAft>
                <a:spcPts val="0"/>
              </a:spcAft>
              <a:buSzPts val="1200"/>
              <a:buChar char="■"/>
              <a:defRPr sz="1200"/>
            </a:lvl6pPr>
            <a:lvl7pPr lvl="6" rtl="0">
              <a:spcBef>
                <a:spcPts val="1600"/>
              </a:spcBef>
              <a:spcAft>
                <a:spcPts val="0"/>
              </a:spcAft>
              <a:buSzPts val="1200"/>
              <a:buChar char="●"/>
              <a:defRPr sz="1200"/>
            </a:lvl7pPr>
            <a:lvl8pPr lvl="7" rtl="0">
              <a:spcBef>
                <a:spcPts val="1600"/>
              </a:spcBef>
              <a:spcAft>
                <a:spcPts val="0"/>
              </a:spcAft>
              <a:buSzPts val="1200"/>
              <a:buChar char="○"/>
              <a:defRPr sz="1200"/>
            </a:lvl8pPr>
            <a:lvl9pPr lvl="8" rtl="0">
              <a:spcBef>
                <a:spcPts val="1600"/>
              </a:spcBef>
              <a:spcAft>
                <a:spcPts val="1600"/>
              </a:spcAft>
              <a:buSzPts val="1200"/>
              <a:buChar char="■"/>
              <a:defRPr sz="1200"/>
            </a:lvl9pPr>
          </a:lstStyle>
          <a:p>
            <a:endParaRPr/>
          </a:p>
        </p:txBody>
      </p:sp>
      <p:sp>
        <p:nvSpPr>
          <p:cNvPr id="154" name="Google Shape;154;p18"/>
          <p:cNvSpPr txBox="1">
            <a:spLocks noGrp="1"/>
          </p:cNvSpPr>
          <p:nvPr>
            <p:ph type="subTitle" idx="4"/>
          </p:nvPr>
        </p:nvSpPr>
        <p:spPr>
          <a:xfrm>
            <a:off x="4696325" y="1781775"/>
            <a:ext cx="3734400" cy="27693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Char char="●"/>
              <a:defRPr sz="1200"/>
            </a:lvl1pPr>
            <a:lvl2pPr lvl="1" rtl="0">
              <a:spcBef>
                <a:spcPts val="1600"/>
              </a:spcBef>
              <a:spcAft>
                <a:spcPts val="0"/>
              </a:spcAft>
              <a:buSzPts val="1200"/>
              <a:buChar char="○"/>
              <a:defRPr sz="1200"/>
            </a:lvl2pPr>
            <a:lvl3pPr lvl="2" rtl="0">
              <a:spcBef>
                <a:spcPts val="1600"/>
              </a:spcBef>
              <a:spcAft>
                <a:spcPts val="0"/>
              </a:spcAft>
              <a:buSzPts val="1200"/>
              <a:buChar char="■"/>
              <a:defRPr sz="1200"/>
            </a:lvl3pPr>
            <a:lvl4pPr lvl="3" rtl="0">
              <a:spcBef>
                <a:spcPts val="1600"/>
              </a:spcBef>
              <a:spcAft>
                <a:spcPts val="0"/>
              </a:spcAft>
              <a:buSzPts val="1200"/>
              <a:buChar char="●"/>
              <a:defRPr sz="1200"/>
            </a:lvl4pPr>
            <a:lvl5pPr lvl="4" rtl="0">
              <a:spcBef>
                <a:spcPts val="1600"/>
              </a:spcBef>
              <a:spcAft>
                <a:spcPts val="0"/>
              </a:spcAft>
              <a:buSzPts val="1200"/>
              <a:buChar char="○"/>
              <a:defRPr sz="1200"/>
            </a:lvl5pPr>
            <a:lvl6pPr lvl="5" rtl="0">
              <a:spcBef>
                <a:spcPts val="1600"/>
              </a:spcBef>
              <a:spcAft>
                <a:spcPts val="0"/>
              </a:spcAft>
              <a:buSzPts val="1200"/>
              <a:buChar char="■"/>
              <a:defRPr sz="1200"/>
            </a:lvl6pPr>
            <a:lvl7pPr lvl="6" rtl="0">
              <a:spcBef>
                <a:spcPts val="1600"/>
              </a:spcBef>
              <a:spcAft>
                <a:spcPts val="0"/>
              </a:spcAft>
              <a:buSzPts val="1200"/>
              <a:buChar char="●"/>
              <a:defRPr sz="1200"/>
            </a:lvl7pPr>
            <a:lvl8pPr lvl="7" rtl="0">
              <a:spcBef>
                <a:spcPts val="1600"/>
              </a:spcBef>
              <a:spcAft>
                <a:spcPts val="0"/>
              </a:spcAft>
              <a:buSzPts val="1200"/>
              <a:buChar char="○"/>
              <a:defRPr sz="1200"/>
            </a:lvl8pPr>
            <a:lvl9pPr lvl="8" rtl="0">
              <a:spcBef>
                <a:spcPts val="1600"/>
              </a:spcBef>
              <a:spcAft>
                <a:spcPts val="1600"/>
              </a:spcAft>
              <a:buSzPts val="1200"/>
              <a:buChar char="■"/>
              <a:defRPr sz="1200"/>
            </a:lvl9pPr>
          </a:lstStyle>
          <a:p>
            <a:endParaRPr/>
          </a:p>
        </p:txBody>
      </p:sp>
    </p:spTree>
    <p:extLst>
      <p:ext uri="{BB962C8B-B14F-4D97-AF65-F5344CB8AC3E}">
        <p14:creationId xmlns:p14="http://schemas.microsoft.com/office/powerpoint/2010/main" val="7735141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blipFill>
          <a:blip r:embed="rId2">
            <a:alphaModFix/>
          </a:blip>
          <a:stretch>
            <a:fillRect/>
          </a:stretch>
        </a:blipFill>
        <a:effectLst/>
      </p:bgPr>
    </p:bg>
    <p:spTree>
      <p:nvGrpSpPr>
        <p:cNvPr id="1" name="Shape 155"/>
        <p:cNvGrpSpPr/>
        <p:nvPr/>
      </p:nvGrpSpPr>
      <p:grpSpPr>
        <a:xfrm>
          <a:off x="0" y="0"/>
          <a:ext cx="0" cy="0"/>
          <a:chOff x="0" y="0"/>
          <a:chExt cx="0" cy="0"/>
        </a:xfrm>
      </p:grpSpPr>
      <p:grpSp>
        <p:nvGrpSpPr>
          <p:cNvPr id="156" name="Google Shape;156;p19"/>
          <p:cNvGrpSpPr/>
          <p:nvPr/>
        </p:nvGrpSpPr>
        <p:grpSpPr>
          <a:xfrm>
            <a:off x="93063" y="30"/>
            <a:ext cx="8957864" cy="5143442"/>
            <a:chOff x="1599575" y="2987725"/>
            <a:chExt cx="4328725" cy="2485475"/>
          </a:xfrm>
        </p:grpSpPr>
        <p:sp>
          <p:nvSpPr>
            <p:cNvPr id="157" name="Google Shape;157;p19"/>
            <p:cNvSpPr/>
            <p:nvPr/>
          </p:nvSpPr>
          <p:spPr>
            <a:xfrm>
              <a:off x="1599575" y="2987725"/>
              <a:ext cx="1846600" cy="2485475"/>
            </a:xfrm>
            <a:custGeom>
              <a:avLst/>
              <a:gdLst/>
              <a:ahLst/>
              <a:cxnLst/>
              <a:rect l="l" t="t" r="r" b="b"/>
              <a:pathLst>
                <a:path w="73864" h="99419" extrusionOk="0">
                  <a:moveTo>
                    <a:pt x="10729" y="693"/>
                  </a:moveTo>
                  <a:lnTo>
                    <a:pt x="20190" y="8254"/>
                  </a:lnTo>
                  <a:lnTo>
                    <a:pt x="11304" y="11746"/>
                  </a:lnTo>
                  <a:cubicBezTo>
                    <a:pt x="11184" y="11654"/>
                    <a:pt x="11042" y="11597"/>
                    <a:pt x="10886" y="11597"/>
                  </a:cubicBezTo>
                  <a:cubicBezTo>
                    <a:pt x="10868" y="11597"/>
                    <a:pt x="10850" y="11597"/>
                    <a:pt x="10832" y="11599"/>
                  </a:cubicBezTo>
                  <a:cubicBezTo>
                    <a:pt x="10813" y="11597"/>
                    <a:pt x="10794" y="11596"/>
                    <a:pt x="10776" y="11596"/>
                  </a:cubicBezTo>
                  <a:cubicBezTo>
                    <a:pt x="10648" y="11596"/>
                    <a:pt x="10522" y="11640"/>
                    <a:pt x="10419" y="11717"/>
                  </a:cubicBezTo>
                  <a:lnTo>
                    <a:pt x="5217" y="8769"/>
                  </a:lnTo>
                  <a:lnTo>
                    <a:pt x="9771" y="1076"/>
                  </a:lnTo>
                  <a:cubicBezTo>
                    <a:pt x="9845" y="1106"/>
                    <a:pt x="9948" y="1121"/>
                    <a:pt x="10036" y="1121"/>
                  </a:cubicBezTo>
                  <a:cubicBezTo>
                    <a:pt x="10331" y="1106"/>
                    <a:pt x="10596" y="944"/>
                    <a:pt x="10729" y="693"/>
                  </a:cubicBezTo>
                  <a:close/>
                  <a:moveTo>
                    <a:pt x="47985" y="546"/>
                  </a:moveTo>
                  <a:cubicBezTo>
                    <a:pt x="48124" y="741"/>
                    <a:pt x="48342" y="857"/>
                    <a:pt x="48576" y="857"/>
                  </a:cubicBezTo>
                  <a:cubicBezTo>
                    <a:pt x="48590" y="857"/>
                    <a:pt x="48604" y="856"/>
                    <a:pt x="48618" y="855"/>
                  </a:cubicBezTo>
                  <a:cubicBezTo>
                    <a:pt x="48677" y="855"/>
                    <a:pt x="48751" y="855"/>
                    <a:pt x="48810" y="826"/>
                  </a:cubicBezTo>
                  <a:lnTo>
                    <a:pt x="57284" y="10435"/>
                  </a:lnTo>
                  <a:lnTo>
                    <a:pt x="53157" y="13191"/>
                  </a:lnTo>
                  <a:cubicBezTo>
                    <a:pt x="53052" y="13111"/>
                    <a:pt x="52910" y="13056"/>
                    <a:pt x="52776" y="13056"/>
                  </a:cubicBezTo>
                  <a:cubicBezTo>
                    <a:pt x="52761" y="13056"/>
                    <a:pt x="52745" y="13056"/>
                    <a:pt x="52730" y="13058"/>
                  </a:cubicBezTo>
                  <a:cubicBezTo>
                    <a:pt x="52671" y="13058"/>
                    <a:pt x="52627" y="13058"/>
                    <a:pt x="52583" y="13073"/>
                  </a:cubicBezTo>
                  <a:lnTo>
                    <a:pt x="44639" y="3287"/>
                  </a:lnTo>
                  <a:lnTo>
                    <a:pt x="47985" y="546"/>
                  </a:lnTo>
                  <a:close/>
                  <a:moveTo>
                    <a:pt x="40940" y="516"/>
                  </a:moveTo>
                  <a:lnTo>
                    <a:pt x="28001" y="13972"/>
                  </a:lnTo>
                  <a:lnTo>
                    <a:pt x="20986" y="8371"/>
                  </a:lnTo>
                  <a:lnTo>
                    <a:pt x="40940" y="516"/>
                  </a:lnTo>
                  <a:close/>
                  <a:moveTo>
                    <a:pt x="72596" y="738"/>
                  </a:moveTo>
                  <a:cubicBezTo>
                    <a:pt x="72655" y="841"/>
                    <a:pt x="72729" y="929"/>
                    <a:pt x="72832" y="1003"/>
                  </a:cubicBezTo>
                  <a:lnTo>
                    <a:pt x="62427" y="14428"/>
                  </a:lnTo>
                  <a:cubicBezTo>
                    <a:pt x="62339" y="14384"/>
                    <a:pt x="62236" y="14370"/>
                    <a:pt x="62133" y="14370"/>
                  </a:cubicBezTo>
                  <a:cubicBezTo>
                    <a:pt x="61897" y="14370"/>
                    <a:pt x="61676" y="14473"/>
                    <a:pt x="61528" y="14650"/>
                  </a:cubicBezTo>
                  <a:lnTo>
                    <a:pt x="57888" y="10508"/>
                  </a:lnTo>
                  <a:lnTo>
                    <a:pt x="72596" y="738"/>
                  </a:lnTo>
                  <a:close/>
                  <a:moveTo>
                    <a:pt x="41279" y="738"/>
                  </a:moveTo>
                  <a:cubicBezTo>
                    <a:pt x="41412" y="811"/>
                    <a:pt x="41559" y="855"/>
                    <a:pt x="41721" y="855"/>
                  </a:cubicBezTo>
                  <a:cubicBezTo>
                    <a:pt x="41839" y="855"/>
                    <a:pt x="41972" y="826"/>
                    <a:pt x="42090" y="767"/>
                  </a:cubicBezTo>
                  <a:lnTo>
                    <a:pt x="44079" y="3228"/>
                  </a:lnTo>
                  <a:lnTo>
                    <a:pt x="29828" y="14885"/>
                  </a:lnTo>
                  <a:cubicBezTo>
                    <a:pt x="29681" y="14723"/>
                    <a:pt x="29475" y="14635"/>
                    <a:pt x="29254" y="14635"/>
                  </a:cubicBezTo>
                  <a:cubicBezTo>
                    <a:pt x="29136" y="14635"/>
                    <a:pt x="29033" y="14664"/>
                    <a:pt x="28929" y="14709"/>
                  </a:cubicBezTo>
                  <a:lnTo>
                    <a:pt x="28310" y="14222"/>
                  </a:lnTo>
                  <a:lnTo>
                    <a:pt x="41279" y="738"/>
                  </a:lnTo>
                  <a:close/>
                  <a:moveTo>
                    <a:pt x="5011" y="9108"/>
                  </a:moveTo>
                  <a:lnTo>
                    <a:pt x="10154" y="12012"/>
                  </a:lnTo>
                  <a:cubicBezTo>
                    <a:pt x="10125" y="12085"/>
                    <a:pt x="10095" y="12144"/>
                    <a:pt x="10080" y="12218"/>
                  </a:cubicBezTo>
                  <a:lnTo>
                    <a:pt x="1076" y="15770"/>
                  </a:lnTo>
                  <a:lnTo>
                    <a:pt x="5011" y="9108"/>
                  </a:lnTo>
                  <a:close/>
                  <a:moveTo>
                    <a:pt x="20544" y="8534"/>
                  </a:moveTo>
                  <a:lnTo>
                    <a:pt x="27721" y="14252"/>
                  </a:lnTo>
                  <a:lnTo>
                    <a:pt x="23403" y="18761"/>
                  </a:lnTo>
                  <a:cubicBezTo>
                    <a:pt x="23359" y="18761"/>
                    <a:pt x="23329" y="18747"/>
                    <a:pt x="23300" y="18747"/>
                  </a:cubicBezTo>
                  <a:cubicBezTo>
                    <a:pt x="23182" y="18747"/>
                    <a:pt x="23064" y="18776"/>
                    <a:pt x="22961" y="18820"/>
                  </a:cubicBezTo>
                  <a:lnTo>
                    <a:pt x="11598" y="12380"/>
                  </a:lnTo>
                  <a:cubicBezTo>
                    <a:pt x="11598" y="12277"/>
                    <a:pt x="11584" y="12174"/>
                    <a:pt x="11539" y="12071"/>
                  </a:cubicBezTo>
                  <a:lnTo>
                    <a:pt x="20544" y="8534"/>
                  </a:lnTo>
                  <a:close/>
                  <a:moveTo>
                    <a:pt x="28030" y="14502"/>
                  </a:moveTo>
                  <a:lnTo>
                    <a:pt x="28620" y="14974"/>
                  </a:lnTo>
                  <a:cubicBezTo>
                    <a:pt x="28458" y="15239"/>
                    <a:pt x="28443" y="15593"/>
                    <a:pt x="28605" y="15873"/>
                  </a:cubicBezTo>
                  <a:lnTo>
                    <a:pt x="24169" y="19513"/>
                  </a:lnTo>
                  <a:lnTo>
                    <a:pt x="24051" y="19454"/>
                  </a:lnTo>
                  <a:cubicBezTo>
                    <a:pt x="24037" y="19248"/>
                    <a:pt x="23933" y="19056"/>
                    <a:pt x="23786" y="18923"/>
                  </a:cubicBezTo>
                  <a:lnTo>
                    <a:pt x="28030" y="14502"/>
                  </a:lnTo>
                  <a:close/>
                  <a:moveTo>
                    <a:pt x="57549" y="10729"/>
                  </a:moveTo>
                  <a:lnTo>
                    <a:pt x="61366" y="15062"/>
                  </a:lnTo>
                  <a:cubicBezTo>
                    <a:pt x="61351" y="15269"/>
                    <a:pt x="61396" y="15475"/>
                    <a:pt x="61499" y="15637"/>
                  </a:cubicBezTo>
                  <a:lnTo>
                    <a:pt x="58153" y="19955"/>
                  </a:lnTo>
                  <a:lnTo>
                    <a:pt x="53437" y="14134"/>
                  </a:lnTo>
                  <a:cubicBezTo>
                    <a:pt x="53511" y="13927"/>
                    <a:pt x="53496" y="13692"/>
                    <a:pt x="53408" y="13485"/>
                  </a:cubicBezTo>
                  <a:lnTo>
                    <a:pt x="57549" y="10729"/>
                  </a:lnTo>
                  <a:close/>
                  <a:moveTo>
                    <a:pt x="44330" y="3538"/>
                  </a:moveTo>
                  <a:lnTo>
                    <a:pt x="52200" y="13250"/>
                  </a:lnTo>
                  <a:cubicBezTo>
                    <a:pt x="52008" y="13441"/>
                    <a:pt x="51920" y="13706"/>
                    <a:pt x="51964" y="13986"/>
                  </a:cubicBezTo>
                  <a:lnTo>
                    <a:pt x="38892" y="22681"/>
                  </a:lnTo>
                  <a:lnTo>
                    <a:pt x="30020" y="15593"/>
                  </a:lnTo>
                  <a:cubicBezTo>
                    <a:pt x="30035" y="15475"/>
                    <a:pt x="30035" y="15357"/>
                    <a:pt x="30005" y="15254"/>
                  </a:cubicBezTo>
                  <a:lnTo>
                    <a:pt x="44330" y="3538"/>
                  </a:lnTo>
                  <a:close/>
                  <a:moveTo>
                    <a:pt x="22695" y="20058"/>
                  </a:moveTo>
                  <a:cubicBezTo>
                    <a:pt x="22813" y="20206"/>
                    <a:pt x="22975" y="20294"/>
                    <a:pt x="23167" y="20323"/>
                  </a:cubicBezTo>
                  <a:lnTo>
                    <a:pt x="19733" y="23124"/>
                  </a:lnTo>
                  <a:lnTo>
                    <a:pt x="19733" y="23124"/>
                  </a:lnTo>
                  <a:lnTo>
                    <a:pt x="22695" y="20058"/>
                  </a:lnTo>
                  <a:close/>
                  <a:moveTo>
                    <a:pt x="29858" y="15961"/>
                  </a:moveTo>
                  <a:lnTo>
                    <a:pt x="38553" y="22902"/>
                  </a:lnTo>
                  <a:lnTo>
                    <a:pt x="35340" y="25054"/>
                  </a:lnTo>
                  <a:cubicBezTo>
                    <a:pt x="35207" y="24921"/>
                    <a:pt x="35016" y="24848"/>
                    <a:pt x="34824" y="24848"/>
                  </a:cubicBezTo>
                  <a:cubicBezTo>
                    <a:pt x="34559" y="24848"/>
                    <a:pt x="34323" y="24980"/>
                    <a:pt x="34176" y="25201"/>
                  </a:cubicBezTo>
                  <a:lnTo>
                    <a:pt x="24538" y="19734"/>
                  </a:lnTo>
                  <a:lnTo>
                    <a:pt x="28900" y="16153"/>
                  </a:lnTo>
                  <a:cubicBezTo>
                    <a:pt x="29018" y="16197"/>
                    <a:pt x="29136" y="16226"/>
                    <a:pt x="29254" y="16226"/>
                  </a:cubicBezTo>
                  <a:cubicBezTo>
                    <a:pt x="29268" y="16227"/>
                    <a:pt x="29283" y="16228"/>
                    <a:pt x="29298" y="16228"/>
                  </a:cubicBezTo>
                  <a:cubicBezTo>
                    <a:pt x="29517" y="16228"/>
                    <a:pt x="29720" y="16127"/>
                    <a:pt x="29858" y="15961"/>
                  </a:cubicBezTo>
                  <a:close/>
                  <a:moveTo>
                    <a:pt x="38892" y="23168"/>
                  </a:moveTo>
                  <a:lnTo>
                    <a:pt x="47189" y="29785"/>
                  </a:lnTo>
                  <a:lnTo>
                    <a:pt x="35591" y="25806"/>
                  </a:lnTo>
                  <a:cubicBezTo>
                    <a:pt x="35605" y="25658"/>
                    <a:pt x="35605" y="25511"/>
                    <a:pt x="35561" y="25378"/>
                  </a:cubicBezTo>
                  <a:lnTo>
                    <a:pt x="38892" y="23168"/>
                  </a:lnTo>
                  <a:close/>
                  <a:moveTo>
                    <a:pt x="52126" y="14355"/>
                  </a:moveTo>
                  <a:cubicBezTo>
                    <a:pt x="52264" y="14534"/>
                    <a:pt x="52467" y="14636"/>
                    <a:pt x="52686" y="14636"/>
                  </a:cubicBezTo>
                  <a:cubicBezTo>
                    <a:pt x="52700" y="14636"/>
                    <a:pt x="52715" y="14636"/>
                    <a:pt x="52730" y="14635"/>
                  </a:cubicBezTo>
                  <a:cubicBezTo>
                    <a:pt x="52748" y="14636"/>
                    <a:pt x="52766" y="14637"/>
                    <a:pt x="52784" y="14637"/>
                  </a:cubicBezTo>
                  <a:cubicBezTo>
                    <a:pt x="52942" y="14637"/>
                    <a:pt x="53097" y="14579"/>
                    <a:pt x="53216" y="14473"/>
                  </a:cubicBezTo>
                  <a:lnTo>
                    <a:pt x="57918" y="20279"/>
                  </a:lnTo>
                  <a:lnTo>
                    <a:pt x="49989" y="30536"/>
                  </a:lnTo>
                  <a:cubicBezTo>
                    <a:pt x="49873" y="30459"/>
                    <a:pt x="49735" y="30416"/>
                    <a:pt x="49594" y="30416"/>
                  </a:cubicBezTo>
                  <a:cubicBezTo>
                    <a:pt x="49576" y="30416"/>
                    <a:pt x="49558" y="30416"/>
                    <a:pt x="49541" y="30418"/>
                  </a:cubicBezTo>
                  <a:lnTo>
                    <a:pt x="49541" y="30418"/>
                  </a:lnTo>
                  <a:cubicBezTo>
                    <a:pt x="49522" y="30416"/>
                    <a:pt x="49503" y="30415"/>
                    <a:pt x="49484" y="30415"/>
                  </a:cubicBezTo>
                  <a:cubicBezTo>
                    <a:pt x="49388" y="30415"/>
                    <a:pt x="49293" y="30441"/>
                    <a:pt x="49208" y="30477"/>
                  </a:cubicBezTo>
                  <a:lnTo>
                    <a:pt x="48309" y="30168"/>
                  </a:lnTo>
                  <a:lnTo>
                    <a:pt x="39231" y="22932"/>
                  </a:lnTo>
                  <a:lnTo>
                    <a:pt x="52126" y="14355"/>
                  </a:lnTo>
                  <a:close/>
                  <a:moveTo>
                    <a:pt x="24199" y="19984"/>
                  </a:moveTo>
                  <a:lnTo>
                    <a:pt x="34058" y="25585"/>
                  </a:lnTo>
                  <a:cubicBezTo>
                    <a:pt x="34058" y="25614"/>
                    <a:pt x="34058" y="25644"/>
                    <a:pt x="34058" y="25688"/>
                  </a:cubicBezTo>
                  <a:lnTo>
                    <a:pt x="11038" y="32261"/>
                  </a:lnTo>
                  <a:lnTo>
                    <a:pt x="11009" y="32202"/>
                  </a:lnTo>
                  <a:lnTo>
                    <a:pt x="17420" y="25540"/>
                  </a:lnTo>
                  <a:lnTo>
                    <a:pt x="24199" y="19984"/>
                  </a:lnTo>
                  <a:close/>
                  <a:moveTo>
                    <a:pt x="14826" y="27648"/>
                  </a:moveTo>
                  <a:lnTo>
                    <a:pt x="10758" y="31892"/>
                  </a:lnTo>
                  <a:cubicBezTo>
                    <a:pt x="10626" y="31789"/>
                    <a:pt x="10463" y="31745"/>
                    <a:pt x="10301" y="31745"/>
                  </a:cubicBezTo>
                  <a:cubicBezTo>
                    <a:pt x="9727" y="31745"/>
                    <a:pt x="9476" y="32246"/>
                    <a:pt x="9550" y="32688"/>
                  </a:cubicBezTo>
                  <a:lnTo>
                    <a:pt x="8931" y="32865"/>
                  </a:lnTo>
                  <a:cubicBezTo>
                    <a:pt x="8946" y="32732"/>
                    <a:pt x="8946" y="32600"/>
                    <a:pt x="8931" y="32482"/>
                  </a:cubicBezTo>
                  <a:lnTo>
                    <a:pt x="14826" y="27648"/>
                  </a:lnTo>
                  <a:close/>
                  <a:moveTo>
                    <a:pt x="9609" y="33086"/>
                  </a:moveTo>
                  <a:lnTo>
                    <a:pt x="9329" y="33381"/>
                  </a:lnTo>
                  <a:lnTo>
                    <a:pt x="9093" y="33233"/>
                  </a:lnTo>
                  <a:lnTo>
                    <a:pt x="9609" y="33086"/>
                  </a:lnTo>
                  <a:close/>
                  <a:moveTo>
                    <a:pt x="61808" y="15887"/>
                  </a:moveTo>
                  <a:cubicBezTo>
                    <a:pt x="61911" y="15932"/>
                    <a:pt x="62015" y="15961"/>
                    <a:pt x="62133" y="15961"/>
                  </a:cubicBezTo>
                  <a:lnTo>
                    <a:pt x="62162" y="15961"/>
                  </a:lnTo>
                  <a:lnTo>
                    <a:pt x="73230" y="28517"/>
                  </a:lnTo>
                  <a:cubicBezTo>
                    <a:pt x="73009" y="28783"/>
                    <a:pt x="72964" y="29136"/>
                    <a:pt x="73097" y="29446"/>
                  </a:cubicBezTo>
                  <a:lnTo>
                    <a:pt x="69162" y="33528"/>
                  </a:lnTo>
                  <a:lnTo>
                    <a:pt x="58419" y="20264"/>
                  </a:lnTo>
                  <a:lnTo>
                    <a:pt x="61808" y="15887"/>
                  </a:lnTo>
                  <a:close/>
                  <a:moveTo>
                    <a:pt x="58168" y="20589"/>
                  </a:moveTo>
                  <a:lnTo>
                    <a:pt x="68882" y="33823"/>
                  </a:lnTo>
                  <a:lnTo>
                    <a:pt x="66406" y="36402"/>
                  </a:lnTo>
                  <a:lnTo>
                    <a:pt x="50239" y="30846"/>
                  </a:lnTo>
                  <a:lnTo>
                    <a:pt x="58168" y="20589"/>
                  </a:lnTo>
                  <a:close/>
                  <a:moveTo>
                    <a:pt x="69133" y="34132"/>
                  </a:moveTo>
                  <a:lnTo>
                    <a:pt x="72743" y="38568"/>
                  </a:lnTo>
                  <a:lnTo>
                    <a:pt x="66819" y="36549"/>
                  </a:lnTo>
                  <a:lnTo>
                    <a:pt x="69133" y="34132"/>
                  </a:lnTo>
                  <a:close/>
                  <a:moveTo>
                    <a:pt x="35429" y="26174"/>
                  </a:moveTo>
                  <a:lnTo>
                    <a:pt x="48117" y="30536"/>
                  </a:lnTo>
                  <a:lnTo>
                    <a:pt x="48795" y="31067"/>
                  </a:lnTo>
                  <a:cubicBezTo>
                    <a:pt x="48751" y="31317"/>
                    <a:pt x="48810" y="31568"/>
                    <a:pt x="48972" y="31774"/>
                  </a:cubicBezTo>
                  <a:lnTo>
                    <a:pt x="48987" y="31774"/>
                  </a:lnTo>
                  <a:lnTo>
                    <a:pt x="43077" y="38612"/>
                  </a:lnTo>
                  <a:lnTo>
                    <a:pt x="35296" y="26292"/>
                  </a:lnTo>
                  <a:cubicBezTo>
                    <a:pt x="35340" y="26263"/>
                    <a:pt x="35384" y="26218"/>
                    <a:pt x="35429" y="26174"/>
                  </a:cubicBezTo>
                  <a:close/>
                  <a:moveTo>
                    <a:pt x="34117" y="26086"/>
                  </a:moveTo>
                  <a:lnTo>
                    <a:pt x="21472" y="40735"/>
                  </a:lnTo>
                  <a:lnTo>
                    <a:pt x="9682" y="33587"/>
                  </a:lnTo>
                  <a:lnTo>
                    <a:pt x="9992" y="33263"/>
                  </a:lnTo>
                  <a:cubicBezTo>
                    <a:pt x="10095" y="33307"/>
                    <a:pt x="10213" y="33322"/>
                    <a:pt x="10316" y="33322"/>
                  </a:cubicBezTo>
                  <a:cubicBezTo>
                    <a:pt x="10326" y="33322"/>
                    <a:pt x="10335" y="33322"/>
                    <a:pt x="10345" y="33322"/>
                  </a:cubicBezTo>
                  <a:cubicBezTo>
                    <a:pt x="10716" y="33322"/>
                    <a:pt x="11039" y="33046"/>
                    <a:pt x="11068" y="32659"/>
                  </a:cubicBezTo>
                  <a:lnTo>
                    <a:pt x="34117" y="26086"/>
                  </a:lnTo>
                  <a:close/>
                  <a:moveTo>
                    <a:pt x="50298" y="31288"/>
                  </a:moveTo>
                  <a:lnTo>
                    <a:pt x="66097" y="36711"/>
                  </a:lnTo>
                  <a:lnTo>
                    <a:pt x="61027" y="41987"/>
                  </a:lnTo>
                  <a:cubicBezTo>
                    <a:pt x="60895" y="41869"/>
                    <a:pt x="60718" y="41810"/>
                    <a:pt x="60541" y="41810"/>
                  </a:cubicBezTo>
                  <a:cubicBezTo>
                    <a:pt x="60379" y="41810"/>
                    <a:pt x="60231" y="41855"/>
                    <a:pt x="60099" y="41943"/>
                  </a:cubicBezTo>
                  <a:lnTo>
                    <a:pt x="50122" y="31730"/>
                  </a:lnTo>
                  <a:cubicBezTo>
                    <a:pt x="50225" y="31597"/>
                    <a:pt x="50284" y="31450"/>
                    <a:pt x="50298" y="31288"/>
                  </a:cubicBezTo>
                  <a:close/>
                  <a:moveTo>
                    <a:pt x="66509" y="36859"/>
                  </a:moveTo>
                  <a:lnTo>
                    <a:pt x="72773" y="39010"/>
                  </a:lnTo>
                  <a:cubicBezTo>
                    <a:pt x="72788" y="39055"/>
                    <a:pt x="72788" y="39114"/>
                    <a:pt x="72802" y="39158"/>
                  </a:cubicBezTo>
                  <a:lnTo>
                    <a:pt x="64225" y="46173"/>
                  </a:lnTo>
                  <a:lnTo>
                    <a:pt x="61175" y="43063"/>
                  </a:lnTo>
                  <a:cubicBezTo>
                    <a:pt x="61307" y="42827"/>
                    <a:pt x="61337" y="42562"/>
                    <a:pt x="61263" y="42326"/>
                  </a:cubicBezTo>
                  <a:lnTo>
                    <a:pt x="66509" y="36859"/>
                  </a:lnTo>
                  <a:close/>
                  <a:moveTo>
                    <a:pt x="34426" y="26336"/>
                  </a:moveTo>
                  <a:cubicBezTo>
                    <a:pt x="34529" y="26400"/>
                    <a:pt x="34643" y="26442"/>
                    <a:pt x="34768" y="26442"/>
                  </a:cubicBezTo>
                  <a:cubicBezTo>
                    <a:pt x="34786" y="26442"/>
                    <a:pt x="34805" y="26441"/>
                    <a:pt x="34824" y="26439"/>
                  </a:cubicBezTo>
                  <a:lnTo>
                    <a:pt x="34913" y="26439"/>
                  </a:lnTo>
                  <a:lnTo>
                    <a:pt x="42812" y="38922"/>
                  </a:lnTo>
                  <a:lnTo>
                    <a:pt x="34456" y="48604"/>
                  </a:lnTo>
                  <a:lnTo>
                    <a:pt x="21811" y="40941"/>
                  </a:lnTo>
                  <a:lnTo>
                    <a:pt x="34426" y="26336"/>
                  </a:lnTo>
                  <a:close/>
                  <a:moveTo>
                    <a:pt x="72581" y="39850"/>
                  </a:moveTo>
                  <a:lnTo>
                    <a:pt x="67099" y="49120"/>
                  </a:lnTo>
                  <a:lnTo>
                    <a:pt x="64505" y="46453"/>
                  </a:lnTo>
                  <a:lnTo>
                    <a:pt x="72581" y="39850"/>
                  </a:lnTo>
                  <a:close/>
                  <a:moveTo>
                    <a:pt x="9402" y="33896"/>
                  </a:moveTo>
                  <a:lnTo>
                    <a:pt x="21207" y="41059"/>
                  </a:lnTo>
                  <a:lnTo>
                    <a:pt x="13249" y="50284"/>
                  </a:lnTo>
                  <a:lnTo>
                    <a:pt x="1371" y="43078"/>
                  </a:lnTo>
                  <a:cubicBezTo>
                    <a:pt x="1430" y="42827"/>
                    <a:pt x="1371" y="42562"/>
                    <a:pt x="1238" y="42356"/>
                  </a:cubicBezTo>
                  <a:lnTo>
                    <a:pt x="9402" y="33896"/>
                  </a:lnTo>
                  <a:close/>
                  <a:moveTo>
                    <a:pt x="49797" y="31951"/>
                  </a:moveTo>
                  <a:lnTo>
                    <a:pt x="59848" y="42253"/>
                  </a:lnTo>
                  <a:cubicBezTo>
                    <a:pt x="59716" y="42533"/>
                    <a:pt x="59760" y="42872"/>
                    <a:pt x="59937" y="43122"/>
                  </a:cubicBezTo>
                  <a:lnTo>
                    <a:pt x="51463" y="51920"/>
                  </a:lnTo>
                  <a:lnTo>
                    <a:pt x="43298" y="38966"/>
                  </a:lnTo>
                  <a:lnTo>
                    <a:pt x="49326" y="31966"/>
                  </a:lnTo>
                  <a:cubicBezTo>
                    <a:pt x="49385" y="31981"/>
                    <a:pt x="49458" y="31995"/>
                    <a:pt x="49532" y="31995"/>
                  </a:cubicBezTo>
                  <a:cubicBezTo>
                    <a:pt x="49621" y="31995"/>
                    <a:pt x="49709" y="31981"/>
                    <a:pt x="49797" y="31951"/>
                  </a:cubicBezTo>
                  <a:close/>
                  <a:moveTo>
                    <a:pt x="60880" y="43328"/>
                  </a:moveTo>
                  <a:lnTo>
                    <a:pt x="63930" y="46423"/>
                  </a:lnTo>
                  <a:lnTo>
                    <a:pt x="53423" y="55015"/>
                  </a:lnTo>
                  <a:lnTo>
                    <a:pt x="51684" y="52274"/>
                  </a:lnTo>
                  <a:lnTo>
                    <a:pt x="60261" y="43358"/>
                  </a:lnTo>
                  <a:cubicBezTo>
                    <a:pt x="60349" y="43387"/>
                    <a:pt x="60438" y="43402"/>
                    <a:pt x="60541" y="43402"/>
                  </a:cubicBezTo>
                  <a:cubicBezTo>
                    <a:pt x="60659" y="43402"/>
                    <a:pt x="60777" y="43387"/>
                    <a:pt x="60880" y="43328"/>
                  </a:cubicBezTo>
                  <a:close/>
                  <a:moveTo>
                    <a:pt x="43033" y="39290"/>
                  </a:moveTo>
                  <a:lnTo>
                    <a:pt x="51197" y="52215"/>
                  </a:lnTo>
                  <a:lnTo>
                    <a:pt x="47646" y="55899"/>
                  </a:lnTo>
                  <a:cubicBezTo>
                    <a:pt x="47526" y="55793"/>
                    <a:pt x="47372" y="55735"/>
                    <a:pt x="47213" y="55735"/>
                  </a:cubicBezTo>
                  <a:cubicBezTo>
                    <a:pt x="47195" y="55735"/>
                    <a:pt x="47177" y="55736"/>
                    <a:pt x="47159" y="55737"/>
                  </a:cubicBezTo>
                  <a:cubicBezTo>
                    <a:pt x="47145" y="55736"/>
                    <a:pt x="47130" y="55736"/>
                    <a:pt x="47115" y="55736"/>
                  </a:cubicBezTo>
                  <a:cubicBezTo>
                    <a:pt x="46924" y="55736"/>
                    <a:pt x="46736" y="55823"/>
                    <a:pt x="46599" y="55973"/>
                  </a:cubicBezTo>
                  <a:lnTo>
                    <a:pt x="34810" y="48825"/>
                  </a:lnTo>
                  <a:lnTo>
                    <a:pt x="43033" y="39290"/>
                  </a:lnTo>
                  <a:close/>
                  <a:moveTo>
                    <a:pt x="51404" y="52569"/>
                  </a:moveTo>
                  <a:lnTo>
                    <a:pt x="53099" y="55266"/>
                  </a:lnTo>
                  <a:lnTo>
                    <a:pt x="49842" y="57933"/>
                  </a:lnTo>
                  <a:lnTo>
                    <a:pt x="47896" y="56754"/>
                  </a:lnTo>
                  <a:cubicBezTo>
                    <a:pt x="47940" y="56577"/>
                    <a:pt x="47940" y="56400"/>
                    <a:pt x="47882" y="56238"/>
                  </a:cubicBezTo>
                  <a:lnTo>
                    <a:pt x="51404" y="52569"/>
                  </a:lnTo>
                  <a:close/>
                  <a:moveTo>
                    <a:pt x="21561" y="41265"/>
                  </a:moveTo>
                  <a:lnTo>
                    <a:pt x="34191" y="48914"/>
                  </a:lnTo>
                  <a:lnTo>
                    <a:pt x="26232" y="58154"/>
                  </a:lnTo>
                  <a:lnTo>
                    <a:pt x="13588" y="50491"/>
                  </a:lnTo>
                  <a:lnTo>
                    <a:pt x="21561" y="41265"/>
                  </a:lnTo>
                  <a:close/>
                  <a:moveTo>
                    <a:pt x="67187" y="49783"/>
                  </a:moveTo>
                  <a:lnTo>
                    <a:pt x="73097" y="55826"/>
                  </a:lnTo>
                  <a:cubicBezTo>
                    <a:pt x="72964" y="55988"/>
                    <a:pt x="72891" y="56194"/>
                    <a:pt x="72891" y="56400"/>
                  </a:cubicBezTo>
                  <a:lnTo>
                    <a:pt x="61307" y="59716"/>
                  </a:lnTo>
                  <a:lnTo>
                    <a:pt x="67187" y="49783"/>
                  </a:lnTo>
                  <a:close/>
                  <a:moveTo>
                    <a:pt x="64196" y="46703"/>
                  </a:moveTo>
                  <a:lnTo>
                    <a:pt x="66893" y="49474"/>
                  </a:lnTo>
                  <a:lnTo>
                    <a:pt x="60747" y="59864"/>
                  </a:lnTo>
                  <a:lnTo>
                    <a:pt x="57137" y="60895"/>
                  </a:lnTo>
                  <a:lnTo>
                    <a:pt x="53629" y="55339"/>
                  </a:lnTo>
                  <a:lnTo>
                    <a:pt x="64196" y="46703"/>
                  </a:lnTo>
                  <a:close/>
                  <a:moveTo>
                    <a:pt x="53305" y="55605"/>
                  </a:moveTo>
                  <a:lnTo>
                    <a:pt x="56739" y="61013"/>
                  </a:lnTo>
                  <a:lnTo>
                    <a:pt x="56223" y="61161"/>
                  </a:lnTo>
                  <a:cubicBezTo>
                    <a:pt x="56085" y="61009"/>
                    <a:pt x="55882" y="60909"/>
                    <a:pt x="55675" y="60909"/>
                  </a:cubicBezTo>
                  <a:cubicBezTo>
                    <a:pt x="55661" y="60909"/>
                    <a:pt x="55647" y="60909"/>
                    <a:pt x="55633" y="60910"/>
                  </a:cubicBezTo>
                  <a:cubicBezTo>
                    <a:pt x="55618" y="60909"/>
                    <a:pt x="55603" y="60908"/>
                    <a:pt x="55588" y="60908"/>
                  </a:cubicBezTo>
                  <a:cubicBezTo>
                    <a:pt x="55397" y="60908"/>
                    <a:pt x="55210" y="60994"/>
                    <a:pt x="55073" y="61131"/>
                  </a:cubicBezTo>
                  <a:lnTo>
                    <a:pt x="50195" y="58154"/>
                  </a:lnTo>
                  <a:lnTo>
                    <a:pt x="53305" y="55605"/>
                  </a:lnTo>
                  <a:close/>
                  <a:moveTo>
                    <a:pt x="56945" y="61367"/>
                  </a:moveTo>
                  <a:lnTo>
                    <a:pt x="57859" y="62811"/>
                  </a:lnTo>
                  <a:lnTo>
                    <a:pt x="56370" y="61897"/>
                  </a:lnTo>
                  <a:cubicBezTo>
                    <a:pt x="56400" y="61780"/>
                    <a:pt x="56400" y="61662"/>
                    <a:pt x="56385" y="61529"/>
                  </a:cubicBezTo>
                  <a:lnTo>
                    <a:pt x="56945" y="61367"/>
                  </a:lnTo>
                  <a:close/>
                  <a:moveTo>
                    <a:pt x="60452" y="60365"/>
                  </a:moveTo>
                  <a:lnTo>
                    <a:pt x="58713" y="63327"/>
                  </a:lnTo>
                  <a:lnTo>
                    <a:pt x="58625" y="63268"/>
                  </a:lnTo>
                  <a:lnTo>
                    <a:pt x="57358" y="61249"/>
                  </a:lnTo>
                  <a:lnTo>
                    <a:pt x="60452" y="60365"/>
                  </a:lnTo>
                  <a:close/>
                  <a:moveTo>
                    <a:pt x="49886" y="58419"/>
                  </a:moveTo>
                  <a:lnTo>
                    <a:pt x="54896" y="61470"/>
                  </a:lnTo>
                  <a:cubicBezTo>
                    <a:pt x="54882" y="61500"/>
                    <a:pt x="54882" y="61514"/>
                    <a:pt x="54882" y="61544"/>
                  </a:cubicBezTo>
                  <a:lnTo>
                    <a:pt x="41309" y="65420"/>
                  </a:lnTo>
                  <a:lnTo>
                    <a:pt x="49886" y="58419"/>
                  </a:lnTo>
                  <a:close/>
                  <a:moveTo>
                    <a:pt x="34544" y="49120"/>
                  </a:moveTo>
                  <a:lnTo>
                    <a:pt x="46423" y="56327"/>
                  </a:lnTo>
                  <a:cubicBezTo>
                    <a:pt x="46364" y="56562"/>
                    <a:pt x="46408" y="56828"/>
                    <a:pt x="46555" y="57034"/>
                  </a:cubicBezTo>
                  <a:lnTo>
                    <a:pt x="38391" y="65523"/>
                  </a:lnTo>
                  <a:lnTo>
                    <a:pt x="26586" y="58360"/>
                  </a:lnTo>
                  <a:lnTo>
                    <a:pt x="34544" y="49120"/>
                  </a:lnTo>
                  <a:close/>
                  <a:moveTo>
                    <a:pt x="47690" y="57108"/>
                  </a:moveTo>
                  <a:lnTo>
                    <a:pt x="49517" y="58213"/>
                  </a:lnTo>
                  <a:lnTo>
                    <a:pt x="40351" y="65700"/>
                  </a:lnTo>
                  <a:lnTo>
                    <a:pt x="39467" y="65950"/>
                  </a:lnTo>
                  <a:cubicBezTo>
                    <a:pt x="39393" y="65950"/>
                    <a:pt x="39334" y="65980"/>
                    <a:pt x="39275" y="65994"/>
                  </a:cubicBezTo>
                  <a:lnTo>
                    <a:pt x="39201" y="66024"/>
                  </a:lnTo>
                  <a:lnTo>
                    <a:pt x="38744" y="65729"/>
                  </a:lnTo>
                  <a:lnTo>
                    <a:pt x="46879" y="57270"/>
                  </a:lnTo>
                  <a:cubicBezTo>
                    <a:pt x="46968" y="57299"/>
                    <a:pt x="47071" y="57314"/>
                    <a:pt x="47159" y="57314"/>
                  </a:cubicBezTo>
                  <a:cubicBezTo>
                    <a:pt x="47366" y="57314"/>
                    <a:pt x="47557" y="57240"/>
                    <a:pt x="47690" y="57108"/>
                  </a:cubicBezTo>
                  <a:close/>
                  <a:moveTo>
                    <a:pt x="38464" y="66024"/>
                  </a:moveTo>
                  <a:lnTo>
                    <a:pt x="38700" y="66171"/>
                  </a:lnTo>
                  <a:lnTo>
                    <a:pt x="38184" y="66319"/>
                  </a:lnTo>
                  <a:lnTo>
                    <a:pt x="38464" y="66024"/>
                  </a:lnTo>
                  <a:close/>
                  <a:moveTo>
                    <a:pt x="38862" y="66525"/>
                  </a:moveTo>
                  <a:lnTo>
                    <a:pt x="38862" y="66525"/>
                  </a:lnTo>
                  <a:cubicBezTo>
                    <a:pt x="38818" y="66658"/>
                    <a:pt x="38818" y="66790"/>
                    <a:pt x="38848" y="66923"/>
                  </a:cubicBezTo>
                  <a:lnTo>
                    <a:pt x="32938" y="71757"/>
                  </a:lnTo>
                  <a:lnTo>
                    <a:pt x="37020" y="67512"/>
                  </a:lnTo>
                  <a:cubicBezTo>
                    <a:pt x="37153" y="67601"/>
                    <a:pt x="37315" y="67660"/>
                    <a:pt x="37477" y="67660"/>
                  </a:cubicBezTo>
                  <a:cubicBezTo>
                    <a:pt x="38052" y="67660"/>
                    <a:pt x="38302" y="67144"/>
                    <a:pt x="38229" y="66702"/>
                  </a:cubicBezTo>
                  <a:lnTo>
                    <a:pt x="38862" y="66525"/>
                  </a:lnTo>
                  <a:close/>
                  <a:moveTo>
                    <a:pt x="13323" y="50785"/>
                  </a:moveTo>
                  <a:lnTo>
                    <a:pt x="25967" y="58449"/>
                  </a:lnTo>
                  <a:lnTo>
                    <a:pt x="13352" y="73068"/>
                  </a:lnTo>
                  <a:cubicBezTo>
                    <a:pt x="13234" y="72995"/>
                    <a:pt x="13101" y="72965"/>
                    <a:pt x="12954" y="72965"/>
                  </a:cubicBezTo>
                  <a:lnTo>
                    <a:pt x="12866" y="72965"/>
                  </a:lnTo>
                  <a:lnTo>
                    <a:pt x="4981" y="60468"/>
                  </a:lnTo>
                  <a:lnTo>
                    <a:pt x="13323" y="50785"/>
                  </a:lnTo>
                  <a:close/>
                  <a:moveTo>
                    <a:pt x="26306" y="58670"/>
                  </a:moveTo>
                  <a:lnTo>
                    <a:pt x="38096" y="65818"/>
                  </a:lnTo>
                  <a:lnTo>
                    <a:pt x="37786" y="66142"/>
                  </a:lnTo>
                  <a:cubicBezTo>
                    <a:pt x="37683" y="66098"/>
                    <a:pt x="37580" y="66068"/>
                    <a:pt x="37462" y="66068"/>
                  </a:cubicBezTo>
                  <a:cubicBezTo>
                    <a:pt x="37079" y="66068"/>
                    <a:pt x="36755" y="66348"/>
                    <a:pt x="36711" y="66731"/>
                  </a:cubicBezTo>
                  <a:lnTo>
                    <a:pt x="13676" y="73319"/>
                  </a:lnTo>
                  <a:lnTo>
                    <a:pt x="26306" y="58670"/>
                  </a:lnTo>
                  <a:close/>
                  <a:moveTo>
                    <a:pt x="54911" y="61942"/>
                  </a:moveTo>
                  <a:cubicBezTo>
                    <a:pt x="54983" y="62270"/>
                    <a:pt x="55275" y="62488"/>
                    <a:pt x="55615" y="62488"/>
                  </a:cubicBezTo>
                  <a:cubicBezTo>
                    <a:pt x="55626" y="62488"/>
                    <a:pt x="55637" y="62487"/>
                    <a:pt x="55648" y="62487"/>
                  </a:cubicBezTo>
                  <a:cubicBezTo>
                    <a:pt x="55854" y="62487"/>
                    <a:pt x="56046" y="62413"/>
                    <a:pt x="56193" y="62251"/>
                  </a:cubicBezTo>
                  <a:lnTo>
                    <a:pt x="58345" y="63563"/>
                  </a:lnTo>
                  <a:cubicBezTo>
                    <a:pt x="58212" y="63740"/>
                    <a:pt x="58153" y="63975"/>
                    <a:pt x="58198" y="64196"/>
                  </a:cubicBezTo>
                  <a:lnTo>
                    <a:pt x="52686" y="73525"/>
                  </a:lnTo>
                  <a:cubicBezTo>
                    <a:pt x="52612" y="73496"/>
                    <a:pt x="52524" y="73496"/>
                    <a:pt x="52450" y="73496"/>
                  </a:cubicBezTo>
                  <a:cubicBezTo>
                    <a:pt x="52435" y="73495"/>
                    <a:pt x="52420" y="73494"/>
                    <a:pt x="52405" y="73494"/>
                  </a:cubicBezTo>
                  <a:cubicBezTo>
                    <a:pt x="52216" y="73494"/>
                    <a:pt x="52041" y="73580"/>
                    <a:pt x="51905" y="73717"/>
                  </a:cubicBezTo>
                  <a:lnTo>
                    <a:pt x="40365" y="66717"/>
                  </a:lnTo>
                  <a:cubicBezTo>
                    <a:pt x="40365" y="66569"/>
                    <a:pt x="40321" y="66422"/>
                    <a:pt x="40248" y="66289"/>
                  </a:cubicBezTo>
                  <a:lnTo>
                    <a:pt x="40542" y="66053"/>
                  </a:lnTo>
                  <a:lnTo>
                    <a:pt x="54911" y="61942"/>
                  </a:lnTo>
                  <a:close/>
                  <a:moveTo>
                    <a:pt x="59671" y="64359"/>
                  </a:moveTo>
                  <a:lnTo>
                    <a:pt x="59671" y="64373"/>
                  </a:lnTo>
                  <a:lnTo>
                    <a:pt x="72979" y="72449"/>
                  </a:lnTo>
                  <a:cubicBezTo>
                    <a:pt x="72920" y="72582"/>
                    <a:pt x="72891" y="72744"/>
                    <a:pt x="72905" y="72906"/>
                  </a:cubicBezTo>
                  <a:lnTo>
                    <a:pt x="66333" y="75485"/>
                  </a:lnTo>
                  <a:lnTo>
                    <a:pt x="59509" y="64653"/>
                  </a:lnTo>
                  <a:cubicBezTo>
                    <a:pt x="59583" y="64565"/>
                    <a:pt x="59627" y="64476"/>
                    <a:pt x="59671" y="64359"/>
                  </a:cubicBezTo>
                  <a:close/>
                  <a:moveTo>
                    <a:pt x="604" y="69605"/>
                  </a:moveTo>
                  <a:lnTo>
                    <a:pt x="12202" y="73599"/>
                  </a:lnTo>
                  <a:cubicBezTo>
                    <a:pt x="12173" y="73731"/>
                    <a:pt x="12188" y="73879"/>
                    <a:pt x="12232" y="74026"/>
                  </a:cubicBezTo>
                  <a:lnTo>
                    <a:pt x="8916" y="76237"/>
                  </a:lnTo>
                  <a:lnTo>
                    <a:pt x="604" y="69605"/>
                  </a:lnTo>
                  <a:close/>
                  <a:moveTo>
                    <a:pt x="58404" y="64653"/>
                  </a:moveTo>
                  <a:cubicBezTo>
                    <a:pt x="58537" y="64801"/>
                    <a:pt x="58743" y="64889"/>
                    <a:pt x="58949" y="64889"/>
                  </a:cubicBezTo>
                  <a:cubicBezTo>
                    <a:pt x="59023" y="64889"/>
                    <a:pt x="59082" y="64874"/>
                    <a:pt x="59156" y="64860"/>
                  </a:cubicBezTo>
                  <a:lnTo>
                    <a:pt x="65964" y="75633"/>
                  </a:lnTo>
                  <a:lnTo>
                    <a:pt x="59347" y="78241"/>
                  </a:lnTo>
                  <a:lnTo>
                    <a:pt x="53202" y="74498"/>
                  </a:lnTo>
                  <a:cubicBezTo>
                    <a:pt x="53261" y="74233"/>
                    <a:pt x="53202" y="73938"/>
                    <a:pt x="53025" y="73731"/>
                  </a:cubicBezTo>
                  <a:lnTo>
                    <a:pt x="58404" y="64653"/>
                  </a:lnTo>
                  <a:close/>
                  <a:moveTo>
                    <a:pt x="28045" y="76281"/>
                  </a:moveTo>
                  <a:lnTo>
                    <a:pt x="25083" y="79346"/>
                  </a:lnTo>
                  <a:cubicBezTo>
                    <a:pt x="24965" y="79199"/>
                    <a:pt x="24803" y="79096"/>
                    <a:pt x="24611" y="79081"/>
                  </a:cubicBezTo>
                  <a:lnTo>
                    <a:pt x="28045" y="76281"/>
                  </a:lnTo>
                  <a:close/>
                  <a:moveTo>
                    <a:pt x="36740" y="67144"/>
                  </a:moveTo>
                  <a:cubicBezTo>
                    <a:pt x="36740" y="67159"/>
                    <a:pt x="36755" y="67173"/>
                    <a:pt x="36770" y="67203"/>
                  </a:cubicBezTo>
                  <a:lnTo>
                    <a:pt x="30359" y="73864"/>
                  </a:lnTo>
                  <a:lnTo>
                    <a:pt x="23580" y="79405"/>
                  </a:lnTo>
                  <a:lnTo>
                    <a:pt x="13720" y="73820"/>
                  </a:lnTo>
                  <a:cubicBezTo>
                    <a:pt x="13720" y="73776"/>
                    <a:pt x="13720" y="73746"/>
                    <a:pt x="13720" y="73717"/>
                  </a:cubicBezTo>
                  <a:lnTo>
                    <a:pt x="36740" y="67144"/>
                  </a:lnTo>
                  <a:close/>
                  <a:moveTo>
                    <a:pt x="73023" y="73289"/>
                  </a:moveTo>
                  <a:cubicBezTo>
                    <a:pt x="73068" y="73363"/>
                    <a:pt x="73127" y="73422"/>
                    <a:pt x="73200" y="73481"/>
                  </a:cubicBezTo>
                  <a:lnTo>
                    <a:pt x="69310" y="80201"/>
                  </a:lnTo>
                  <a:lnTo>
                    <a:pt x="66554" y="75824"/>
                  </a:lnTo>
                  <a:lnTo>
                    <a:pt x="73023" y="73289"/>
                  </a:lnTo>
                  <a:close/>
                  <a:moveTo>
                    <a:pt x="53010" y="74852"/>
                  </a:moveTo>
                  <a:lnTo>
                    <a:pt x="58890" y="78418"/>
                  </a:lnTo>
                  <a:lnTo>
                    <a:pt x="47631" y="82839"/>
                  </a:lnTo>
                  <a:lnTo>
                    <a:pt x="52244" y="75058"/>
                  </a:lnTo>
                  <a:cubicBezTo>
                    <a:pt x="52303" y="75073"/>
                    <a:pt x="52376" y="75087"/>
                    <a:pt x="52450" y="75087"/>
                  </a:cubicBezTo>
                  <a:cubicBezTo>
                    <a:pt x="52656" y="75087"/>
                    <a:pt x="52863" y="75014"/>
                    <a:pt x="53010" y="74852"/>
                  </a:cubicBezTo>
                  <a:close/>
                  <a:moveTo>
                    <a:pt x="66171" y="75972"/>
                  </a:moveTo>
                  <a:lnTo>
                    <a:pt x="69089" y="80584"/>
                  </a:lnTo>
                  <a:lnTo>
                    <a:pt x="67571" y="83222"/>
                  </a:lnTo>
                  <a:lnTo>
                    <a:pt x="59775" y="78492"/>
                  </a:lnTo>
                  <a:lnTo>
                    <a:pt x="66171" y="75972"/>
                  </a:lnTo>
                  <a:close/>
                  <a:moveTo>
                    <a:pt x="13603" y="74203"/>
                  </a:moveTo>
                  <a:lnTo>
                    <a:pt x="23241" y="79671"/>
                  </a:lnTo>
                  <a:lnTo>
                    <a:pt x="18878" y="83237"/>
                  </a:lnTo>
                  <a:cubicBezTo>
                    <a:pt x="18775" y="83193"/>
                    <a:pt x="18643" y="83163"/>
                    <a:pt x="18525" y="83163"/>
                  </a:cubicBezTo>
                  <a:cubicBezTo>
                    <a:pt x="18510" y="83162"/>
                    <a:pt x="18495" y="83162"/>
                    <a:pt x="18480" y="83162"/>
                  </a:cubicBezTo>
                  <a:cubicBezTo>
                    <a:pt x="18261" y="83162"/>
                    <a:pt x="18060" y="83263"/>
                    <a:pt x="17935" y="83429"/>
                  </a:cubicBezTo>
                  <a:lnTo>
                    <a:pt x="9226" y="76502"/>
                  </a:lnTo>
                  <a:lnTo>
                    <a:pt x="12438" y="74365"/>
                  </a:lnTo>
                  <a:cubicBezTo>
                    <a:pt x="12573" y="74473"/>
                    <a:pt x="12733" y="74544"/>
                    <a:pt x="12905" y="74544"/>
                  </a:cubicBezTo>
                  <a:cubicBezTo>
                    <a:pt x="12922" y="74544"/>
                    <a:pt x="12938" y="74543"/>
                    <a:pt x="12954" y="74542"/>
                  </a:cubicBezTo>
                  <a:cubicBezTo>
                    <a:pt x="12967" y="74543"/>
                    <a:pt x="12981" y="74543"/>
                    <a:pt x="12994" y="74543"/>
                  </a:cubicBezTo>
                  <a:cubicBezTo>
                    <a:pt x="13243" y="74543"/>
                    <a:pt x="13463" y="74413"/>
                    <a:pt x="13603" y="74203"/>
                  </a:cubicBezTo>
                  <a:close/>
                  <a:moveTo>
                    <a:pt x="23624" y="79892"/>
                  </a:moveTo>
                  <a:lnTo>
                    <a:pt x="23727" y="79951"/>
                  </a:lnTo>
                  <a:cubicBezTo>
                    <a:pt x="23742" y="80157"/>
                    <a:pt x="23845" y="80349"/>
                    <a:pt x="23992" y="80481"/>
                  </a:cubicBezTo>
                  <a:lnTo>
                    <a:pt x="19748" y="84902"/>
                  </a:lnTo>
                  <a:lnTo>
                    <a:pt x="19159" y="84431"/>
                  </a:lnTo>
                  <a:cubicBezTo>
                    <a:pt x="19335" y="84151"/>
                    <a:pt x="19335" y="83812"/>
                    <a:pt x="19173" y="83517"/>
                  </a:cubicBezTo>
                  <a:lnTo>
                    <a:pt x="23624" y="79892"/>
                  </a:lnTo>
                  <a:close/>
                  <a:moveTo>
                    <a:pt x="69324" y="80968"/>
                  </a:moveTo>
                  <a:lnTo>
                    <a:pt x="72714" y="86332"/>
                  </a:lnTo>
                  <a:lnTo>
                    <a:pt x="67910" y="83429"/>
                  </a:lnTo>
                  <a:lnTo>
                    <a:pt x="69324" y="80968"/>
                  </a:lnTo>
                  <a:close/>
                  <a:moveTo>
                    <a:pt x="40277" y="67129"/>
                  </a:moveTo>
                  <a:lnTo>
                    <a:pt x="51713" y="74070"/>
                  </a:lnTo>
                  <a:cubicBezTo>
                    <a:pt x="51640" y="74350"/>
                    <a:pt x="51713" y="74645"/>
                    <a:pt x="51905" y="74852"/>
                  </a:cubicBezTo>
                  <a:lnTo>
                    <a:pt x="47027" y="83075"/>
                  </a:lnTo>
                  <a:lnTo>
                    <a:pt x="37683" y="86759"/>
                  </a:lnTo>
                  <a:cubicBezTo>
                    <a:pt x="37598" y="86431"/>
                    <a:pt x="37305" y="86213"/>
                    <a:pt x="36978" y="86213"/>
                  </a:cubicBezTo>
                  <a:cubicBezTo>
                    <a:pt x="36968" y="86213"/>
                    <a:pt x="36957" y="86214"/>
                    <a:pt x="36946" y="86214"/>
                  </a:cubicBezTo>
                  <a:cubicBezTo>
                    <a:pt x="36934" y="86213"/>
                    <a:pt x="36922" y="86213"/>
                    <a:pt x="36909" y="86213"/>
                  </a:cubicBezTo>
                  <a:cubicBezTo>
                    <a:pt x="36630" y="86213"/>
                    <a:pt x="36381" y="86372"/>
                    <a:pt x="36269" y="86612"/>
                  </a:cubicBezTo>
                  <a:lnTo>
                    <a:pt x="25127" y="80304"/>
                  </a:lnTo>
                  <a:cubicBezTo>
                    <a:pt x="25230" y="80127"/>
                    <a:pt x="25260" y="79951"/>
                    <a:pt x="25245" y="79759"/>
                  </a:cubicBezTo>
                  <a:lnTo>
                    <a:pt x="30624" y="74159"/>
                  </a:lnTo>
                  <a:lnTo>
                    <a:pt x="39024" y="67291"/>
                  </a:lnTo>
                  <a:cubicBezTo>
                    <a:pt x="39161" y="67442"/>
                    <a:pt x="39349" y="67529"/>
                    <a:pt x="39552" y="67529"/>
                  </a:cubicBezTo>
                  <a:cubicBezTo>
                    <a:pt x="39567" y="67529"/>
                    <a:pt x="39583" y="67528"/>
                    <a:pt x="39599" y="67527"/>
                  </a:cubicBezTo>
                  <a:cubicBezTo>
                    <a:pt x="39612" y="67528"/>
                    <a:pt x="39625" y="67528"/>
                    <a:pt x="39637" y="67528"/>
                  </a:cubicBezTo>
                  <a:cubicBezTo>
                    <a:pt x="39903" y="67528"/>
                    <a:pt x="40151" y="67382"/>
                    <a:pt x="40277" y="67129"/>
                  </a:cubicBezTo>
                  <a:close/>
                  <a:moveTo>
                    <a:pt x="46703" y="83635"/>
                  </a:moveTo>
                  <a:lnTo>
                    <a:pt x="42768" y="90296"/>
                  </a:lnTo>
                  <a:lnTo>
                    <a:pt x="37624" y="87378"/>
                  </a:lnTo>
                  <a:cubicBezTo>
                    <a:pt x="37669" y="87319"/>
                    <a:pt x="37683" y="87246"/>
                    <a:pt x="37698" y="87172"/>
                  </a:cubicBezTo>
                  <a:lnTo>
                    <a:pt x="46703" y="83635"/>
                  </a:lnTo>
                  <a:close/>
                  <a:moveTo>
                    <a:pt x="24832" y="80570"/>
                  </a:moveTo>
                  <a:lnTo>
                    <a:pt x="36180" y="87010"/>
                  </a:lnTo>
                  <a:cubicBezTo>
                    <a:pt x="36180" y="87128"/>
                    <a:pt x="36195" y="87231"/>
                    <a:pt x="36239" y="87319"/>
                  </a:cubicBezTo>
                  <a:lnTo>
                    <a:pt x="27235" y="90871"/>
                  </a:lnTo>
                  <a:lnTo>
                    <a:pt x="20057" y="85138"/>
                  </a:lnTo>
                  <a:lnTo>
                    <a:pt x="24390" y="80643"/>
                  </a:lnTo>
                  <a:lnTo>
                    <a:pt x="24493" y="80643"/>
                  </a:lnTo>
                  <a:cubicBezTo>
                    <a:pt x="24611" y="80643"/>
                    <a:pt x="24714" y="80614"/>
                    <a:pt x="24832" y="80570"/>
                  </a:cubicBezTo>
                  <a:close/>
                  <a:moveTo>
                    <a:pt x="17965" y="84519"/>
                  </a:moveTo>
                  <a:cubicBezTo>
                    <a:pt x="18088" y="84670"/>
                    <a:pt x="18274" y="84757"/>
                    <a:pt x="18477" y="84757"/>
                  </a:cubicBezTo>
                  <a:cubicBezTo>
                    <a:pt x="18493" y="84757"/>
                    <a:pt x="18509" y="84756"/>
                    <a:pt x="18525" y="84755"/>
                  </a:cubicBezTo>
                  <a:cubicBezTo>
                    <a:pt x="18643" y="84755"/>
                    <a:pt x="18746" y="84740"/>
                    <a:pt x="18864" y="84696"/>
                  </a:cubicBezTo>
                  <a:lnTo>
                    <a:pt x="19468" y="85182"/>
                  </a:lnTo>
                  <a:lnTo>
                    <a:pt x="6499" y="98667"/>
                  </a:lnTo>
                  <a:cubicBezTo>
                    <a:pt x="6383" y="98590"/>
                    <a:pt x="6256" y="98546"/>
                    <a:pt x="6118" y="98546"/>
                  </a:cubicBezTo>
                  <a:cubicBezTo>
                    <a:pt x="6098" y="98546"/>
                    <a:pt x="6078" y="98547"/>
                    <a:pt x="6057" y="98549"/>
                  </a:cubicBezTo>
                  <a:cubicBezTo>
                    <a:pt x="5939" y="98549"/>
                    <a:pt x="5807" y="98579"/>
                    <a:pt x="5689" y="98638"/>
                  </a:cubicBezTo>
                  <a:lnTo>
                    <a:pt x="3699" y="96176"/>
                  </a:lnTo>
                  <a:lnTo>
                    <a:pt x="17965" y="84519"/>
                  </a:lnTo>
                  <a:close/>
                  <a:moveTo>
                    <a:pt x="36475" y="87644"/>
                  </a:moveTo>
                  <a:cubicBezTo>
                    <a:pt x="36607" y="87747"/>
                    <a:pt x="36770" y="87806"/>
                    <a:pt x="36946" y="87806"/>
                  </a:cubicBezTo>
                  <a:cubicBezTo>
                    <a:pt x="37094" y="87806"/>
                    <a:pt x="37241" y="87761"/>
                    <a:pt x="37359" y="87688"/>
                  </a:cubicBezTo>
                  <a:lnTo>
                    <a:pt x="42561" y="90635"/>
                  </a:lnTo>
                  <a:lnTo>
                    <a:pt x="38022" y="98328"/>
                  </a:lnTo>
                  <a:cubicBezTo>
                    <a:pt x="37956" y="98295"/>
                    <a:pt x="37881" y="98278"/>
                    <a:pt x="37811" y="98278"/>
                  </a:cubicBezTo>
                  <a:cubicBezTo>
                    <a:pt x="37787" y="98278"/>
                    <a:pt x="37764" y="98280"/>
                    <a:pt x="37742" y="98284"/>
                  </a:cubicBezTo>
                  <a:cubicBezTo>
                    <a:pt x="37448" y="98284"/>
                    <a:pt x="37182" y="98446"/>
                    <a:pt x="37050" y="98697"/>
                  </a:cubicBezTo>
                  <a:lnTo>
                    <a:pt x="27588" y="91151"/>
                  </a:lnTo>
                  <a:lnTo>
                    <a:pt x="36475" y="87644"/>
                  </a:lnTo>
                  <a:close/>
                  <a:moveTo>
                    <a:pt x="59303" y="78668"/>
                  </a:moveTo>
                  <a:lnTo>
                    <a:pt x="67364" y="83561"/>
                  </a:lnTo>
                  <a:lnTo>
                    <a:pt x="58669" y="98579"/>
                  </a:lnTo>
                  <a:cubicBezTo>
                    <a:pt x="58581" y="98564"/>
                    <a:pt x="58507" y="98549"/>
                    <a:pt x="58419" y="98549"/>
                  </a:cubicBezTo>
                  <a:cubicBezTo>
                    <a:pt x="58404" y="98548"/>
                    <a:pt x="58389" y="98548"/>
                    <a:pt x="58374" y="98548"/>
                  </a:cubicBezTo>
                  <a:cubicBezTo>
                    <a:pt x="58155" y="98548"/>
                    <a:pt x="57953" y="98650"/>
                    <a:pt x="57814" y="98829"/>
                  </a:cubicBezTo>
                  <a:lnTo>
                    <a:pt x="43107" y="90488"/>
                  </a:lnTo>
                  <a:lnTo>
                    <a:pt x="47307" y="83399"/>
                  </a:lnTo>
                  <a:lnTo>
                    <a:pt x="59303" y="78668"/>
                  </a:lnTo>
                  <a:close/>
                  <a:moveTo>
                    <a:pt x="19777" y="85433"/>
                  </a:moveTo>
                  <a:lnTo>
                    <a:pt x="26807" y="91048"/>
                  </a:lnTo>
                  <a:lnTo>
                    <a:pt x="6838" y="98888"/>
                  </a:lnTo>
                  <a:lnTo>
                    <a:pt x="19777" y="85433"/>
                  </a:lnTo>
                  <a:close/>
                  <a:moveTo>
                    <a:pt x="9270" y="1"/>
                  </a:moveTo>
                  <a:cubicBezTo>
                    <a:pt x="9255" y="60"/>
                    <a:pt x="9240" y="119"/>
                    <a:pt x="9240" y="192"/>
                  </a:cubicBezTo>
                  <a:lnTo>
                    <a:pt x="9240" y="325"/>
                  </a:lnTo>
                  <a:cubicBezTo>
                    <a:pt x="9240" y="516"/>
                    <a:pt x="9314" y="693"/>
                    <a:pt x="9447" y="841"/>
                  </a:cubicBezTo>
                  <a:lnTo>
                    <a:pt x="4878" y="8563"/>
                  </a:lnTo>
                  <a:lnTo>
                    <a:pt x="0" y="5807"/>
                  </a:lnTo>
                  <a:lnTo>
                    <a:pt x="0" y="6264"/>
                  </a:lnTo>
                  <a:lnTo>
                    <a:pt x="4672" y="8902"/>
                  </a:lnTo>
                  <a:lnTo>
                    <a:pt x="472" y="16005"/>
                  </a:lnTo>
                  <a:lnTo>
                    <a:pt x="0" y="16182"/>
                  </a:lnTo>
                  <a:lnTo>
                    <a:pt x="0" y="16610"/>
                  </a:lnTo>
                  <a:lnTo>
                    <a:pt x="147" y="16551"/>
                  </a:lnTo>
                  <a:lnTo>
                    <a:pt x="0" y="16801"/>
                  </a:lnTo>
                  <a:lnTo>
                    <a:pt x="0" y="17582"/>
                  </a:lnTo>
                  <a:lnTo>
                    <a:pt x="752" y="16315"/>
                  </a:lnTo>
                  <a:lnTo>
                    <a:pt x="10110" y="12631"/>
                  </a:lnTo>
                  <a:cubicBezTo>
                    <a:pt x="10181" y="12959"/>
                    <a:pt x="10474" y="13177"/>
                    <a:pt x="10813" y="13177"/>
                  </a:cubicBezTo>
                  <a:cubicBezTo>
                    <a:pt x="10824" y="13177"/>
                    <a:pt x="10836" y="13176"/>
                    <a:pt x="10847" y="13176"/>
                  </a:cubicBezTo>
                  <a:cubicBezTo>
                    <a:pt x="11127" y="13176"/>
                    <a:pt x="11392" y="13028"/>
                    <a:pt x="11510" y="12778"/>
                  </a:cubicBezTo>
                  <a:lnTo>
                    <a:pt x="22651" y="19100"/>
                  </a:lnTo>
                  <a:cubicBezTo>
                    <a:pt x="22548" y="19262"/>
                    <a:pt x="22519" y="19454"/>
                    <a:pt x="22533" y="19646"/>
                  </a:cubicBezTo>
                  <a:lnTo>
                    <a:pt x="17154" y="25246"/>
                  </a:lnTo>
                  <a:lnTo>
                    <a:pt x="8754" y="32113"/>
                  </a:lnTo>
                  <a:cubicBezTo>
                    <a:pt x="8617" y="31963"/>
                    <a:pt x="8430" y="31876"/>
                    <a:pt x="8239" y="31876"/>
                  </a:cubicBezTo>
                  <a:cubicBezTo>
                    <a:pt x="8224" y="31876"/>
                    <a:pt x="8209" y="31876"/>
                    <a:pt x="8194" y="31877"/>
                  </a:cubicBezTo>
                  <a:cubicBezTo>
                    <a:pt x="8180" y="31877"/>
                    <a:pt x="8167" y="31876"/>
                    <a:pt x="8154" y="31876"/>
                  </a:cubicBezTo>
                  <a:cubicBezTo>
                    <a:pt x="7877" y="31876"/>
                    <a:pt x="7643" y="32022"/>
                    <a:pt x="7516" y="32275"/>
                  </a:cubicBezTo>
                  <a:lnTo>
                    <a:pt x="0" y="27722"/>
                  </a:lnTo>
                  <a:lnTo>
                    <a:pt x="0" y="28178"/>
                  </a:lnTo>
                  <a:lnTo>
                    <a:pt x="7413" y="32673"/>
                  </a:lnTo>
                  <a:cubicBezTo>
                    <a:pt x="7413" y="32821"/>
                    <a:pt x="7457" y="32968"/>
                    <a:pt x="7531" y="33101"/>
                  </a:cubicBezTo>
                  <a:lnTo>
                    <a:pt x="7236" y="33336"/>
                  </a:lnTo>
                  <a:lnTo>
                    <a:pt x="0" y="35414"/>
                  </a:lnTo>
                  <a:lnTo>
                    <a:pt x="0" y="35827"/>
                  </a:lnTo>
                  <a:lnTo>
                    <a:pt x="6470" y="33985"/>
                  </a:lnTo>
                  <a:lnTo>
                    <a:pt x="0" y="39276"/>
                  </a:lnTo>
                  <a:lnTo>
                    <a:pt x="0" y="39791"/>
                  </a:lnTo>
                  <a:lnTo>
                    <a:pt x="7428" y="33705"/>
                  </a:lnTo>
                  <a:lnTo>
                    <a:pt x="8312" y="33454"/>
                  </a:lnTo>
                  <a:cubicBezTo>
                    <a:pt x="8371" y="33440"/>
                    <a:pt x="8444" y="33425"/>
                    <a:pt x="8503" y="33395"/>
                  </a:cubicBezTo>
                  <a:lnTo>
                    <a:pt x="8562" y="33381"/>
                  </a:lnTo>
                  <a:lnTo>
                    <a:pt x="9049" y="33675"/>
                  </a:lnTo>
                  <a:lnTo>
                    <a:pt x="914" y="42135"/>
                  </a:lnTo>
                  <a:cubicBezTo>
                    <a:pt x="811" y="42090"/>
                    <a:pt x="722" y="42076"/>
                    <a:pt x="634" y="42076"/>
                  </a:cubicBezTo>
                  <a:cubicBezTo>
                    <a:pt x="427" y="42076"/>
                    <a:pt x="221" y="42149"/>
                    <a:pt x="88" y="42297"/>
                  </a:cubicBezTo>
                  <a:lnTo>
                    <a:pt x="0" y="42238"/>
                  </a:lnTo>
                  <a:lnTo>
                    <a:pt x="0" y="43638"/>
                  </a:lnTo>
                  <a:lnTo>
                    <a:pt x="133" y="43505"/>
                  </a:lnTo>
                  <a:cubicBezTo>
                    <a:pt x="267" y="43600"/>
                    <a:pt x="414" y="43669"/>
                    <a:pt x="585" y="43669"/>
                  </a:cubicBezTo>
                  <a:cubicBezTo>
                    <a:pt x="601" y="43669"/>
                    <a:pt x="617" y="43669"/>
                    <a:pt x="634" y="43667"/>
                  </a:cubicBezTo>
                  <a:cubicBezTo>
                    <a:pt x="649" y="43668"/>
                    <a:pt x="663" y="43669"/>
                    <a:pt x="678" y="43669"/>
                  </a:cubicBezTo>
                  <a:cubicBezTo>
                    <a:pt x="870" y="43669"/>
                    <a:pt x="1057" y="43582"/>
                    <a:pt x="1194" y="43432"/>
                  </a:cubicBezTo>
                  <a:lnTo>
                    <a:pt x="12984" y="50579"/>
                  </a:lnTo>
                  <a:lnTo>
                    <a:pt x="4760" y="60114"/>
                  </a:lnTo>
                  <a:lnTo>
                    <a:pt x="0" y="52569"/>
                  </a:lnTo>
                  <a:lnTo>
                    <a:pt x="0" y="53320"/>
                  </a:lnTo>
                  <a:lnTo>
                    <a:pt x="4480" y="60424"/>
                  </a:lnTo>
                  <a:lnTo>
                    <a:pt x="0" y="65641"/>
                  </a:lnTo>
                  <a:lnTo>
                    <a:pt x="0" y="66245"/>
                  </a:lnTo>
                  <a:lnTo>
                    <a:pt x="4716" y="60792"/>
                  </a:lnTo>
                  <a:lnTo>
                    <a:pt x="12483" y="73113"/>
                  </a:lnTo>
                  <a:cubicBezTo>
                    <a:pt x="12438" y="73142"/>
                    <a:pt x="12394" y="73186"/>
                    <a:pt x="12365" y="73230"/>
                  </a:cubicBezTo>
                  <a:lnTo>
                    <a:pt x="0" y="68986"/>
                  </a:lnTo>
                  <a:lnTo>
                    <a:pt x="0" y="69635"/>
                  </a:lnTo>
                  <a:lnTo>
                    <a:pt x="8548" y="76458"/>
                  </a:lnTo>
                  <a:lnTo>
                    <a:pt x="0" y="82161"/>
                  </a:lnTo>
                  <a:lnTo>
                    <a:pt x="0" y="82633"/>
                  </a:lnTo>
                  <a:lnTo>
                    <a:pt x="8887" y="76723"/>
                  </a:lnTo>
                  <a:lnTo>
                    <a:pt x="17773" y="83812"/>
                  </a:lnTo>
                  <a:cubicBezTo>
                    <a:pt x="17744" y="83930"/>
                    <a:pt x="17758" y="84033"/>
                    <a:pt x="17773" y="84151"/>
                  </a:cubicBezTo>
                  <a:lnTo>
                    <a:pt x="3449" y="95852"/>
                  </a:lnTo>
                  <a:lnTo>
                    <a:pt x="0" y="91608"/>
                  </a:lnTo>
                  <a:lnTo>
                    <a:pt x="0" y="92242"/>
                  </a:lnTo>
                  <a:lnTo>
                    <a:pt x="3139" y="96117"/>
                  </a:lnTo>
                  <a:lnTo>
                    <a:pt x="0" y="98697"/>
                  </a:lnTo>
                  <a:lnTo>
                    <a:pt x="0" y="99198"/>
                  </a:lnTo>
                  <a:lnTo>
                    <a:pt x="3390" y="96442"/>
                  </a:lnTo>
                  <a:lnTo>
                    <a:pt x="5409" y="98918"/>
                  </a:lnTo>
                  <a:cubicBezTo>
                    <a:pt x="5320" y="99080"/>
                    <a:pt x="5291" y="99242"/>
                    <a:pt x="5291" y="99419"/>
                  </a:cubicBezTo>
                  <a:lnTo>
                    <a:pt x="6823" y="99419"/>
                  </a:lnTo>
                  <a:lnTo>
                    <a:pt x="6823" y="99330"/>
                  </a:lnTo>
                  <a:lnTo>
                    <a:pt x="27146" y="91328"/>
                  </a:lnTo>
                  <a:lnTo>
                    <a:pt x="36932" y="99139"/>
                  </a:lnTo>
                  <a:lnTo>
                    <a:pt x="36932" y="99212"/>
                  </a:lnTo>
                  <a:cubicBezTo>
                    <a:pt x="36932" y="99286"/>
                    <a:pt x="36946" y="99345"/>
                    <a:pt x="36961" y="99419"/>
                  </a:cubicBezTo>
                  <a:lnTo>
                    <a:pt x="38509" y="99419"/>
                  </a:lnTo>
                  <a:cubicBezTo>
                    <a:pt x="38523" y="99345"/>
                    <a:pt x="38523" y="99286"/>
                    <a:pt x="38523" y="99212"/>
                  </a:cubicBezTo>
                  <a:lnTo>
                    <a:pt x="38523" y="99094"/>
                  </a:lnTo>
                  <a:cubicBezTo>
                    <a:pt x="38523" y="98903"/>
                    <a:pt x="38450" y="98711"/>
                    <a:pt x="38332" y="98579"/>
                  </a:cubicBezTo>
                  <a:lnTo>
                    <a:pt x="42900" y="90842"/>
                  </a:lnTo>
                  <a:lnTo>
                    <a:pt x="57652" y="99212"/>
                  </a:lnTo>
                  <a:cubicBezTo>
                    <a:pt x="57652" y="99286"/>
                    <a:pt x="57652" y="99345"/>
                    <a:pt x="57652" y="99419"/>
                  </a:cubicBezTo>
                  <a:lnTo>
                    <a:pt x="59185" y="99419"/>
                  </a:lnTo>
                  <a:cubicBezTo>
                    <a:pt x="59200" y="99198"/>
                    <a:pt x="59141" y="98977"/>
                    <a:pt x="58993" y="98814"/>
                  </a:cubicBezTo>
                  <a:lnTo>
                    <a:pt x="67703" y="83782"/>
                  </a:lnTo>
                  <a:lnTo>
                    <a:pt x="73230" y="87128"/>
                  </a:lnTo>
                  <a:cubicBezTo>
                    <a:pt x="73274" y="87142"/>
                    <a:pt x="73303" y="87157"/>
                    <a:pt x="73348" y="87157"/>
                  </a:cubicBezTo>
                  <a:cubicBezTo>
                    <a:pt x="73466" y="87231"/>
                    <a:pt x="73613" y="87290"/>
                    <a:pt x="73760" y="87290"/>
                  </a:cubicBezTo>
                  <a:lnTo>
                    <a:pt x="73863" y="87290"/>
                  </a:lnTo>
                  <a:lnTo>
                    <a:pt x="73863" y="85713"/>
                  </a:lnTo>
                  <a:lnTo>
                    <a:pt x="73804" y="85713"/>
                  </a:lnTo>
                  <a:cubicBezTo>
                    <a:pt x="73793" y="85712"/>
                    <a:pt x="73781" y="85712"/>
                    <a:pt x="73770" y="85712"/>
                  </a:cubicBezTo>
                  <a:cubicBezTo>
                    <a:pt x="73459" y="85712"/>
                    <a:pt x="73182" y="85901"/>
                    <a:pt x="73082" y="86199"/>
                  </a:cubicBezTo>
                  <a:lnTo>
                    <a:pt x="69560" y="80599"/>
                  </a:lnTo>
                  <a:lnTo>
                    <a:pt x="73583" y="73643"/>
                  </a:lnTo>
                  <a:lnTo>
                    <a:pt x="73672" y="73643"/>
                  </a:lnTo>
                  <a:cubicBezTo>
                    <a:pt x="73716" y="73643"/>
                    <a:pt x="73760" y="73643"/>
                    <a:pt x="73804" y="73628"/>
                  </a:cubicBezTo>
                  <a:cubicBezTo>
                    <a:pt x="73819" y="73628"/>
                    <a:pt x="73849" y="73628"/>
                    <a:pt x="73863" y="73614"/>
                  </a:cubicBezTo>
                  <a:lnTo>
                    <a:pt x="73863" y="72081"/>
                  </a:lnTo>
                  <a:cubicBezTo>
                    <a:pt x="73849" y="72066"/>
                    <a:pt x="73819" y="72066"/>
                    <a:pt x="73804" y="72066"/>
                  </a:cubicBezTo>
                  <a:cubicBezTo>
                    <a:pt x="73760" y="72051"/>
                    <a:pt x="73716" y="72051"/>
                    <a:pt x="73672" y="72051"/>
                  </a:cubicBezTo>
                  <a:cubicBezTo>
                    <a:pt x="73524" y="72051"/>
                    <a:pt x="73392" y="72081"/>
                    <a:pt x="73259" y="72155"/>
                  </a:cubicBezTo>
                  <a:lnTo>
                    <a:pt x="59701" y="63916"/>
                  </a:lnTo>
                  <a:cubicBezTo>
                    <a:pt x="59657" y="63636"/>
                    <a:pt x="59450" y="63401"/>
                    <a:pt x="59170" y="63312"/>
                  </a:cubicBezTo>
                  <a:lnTo>
                    <a:pt x="61012" y="60203"/>
                  </a:lnTo>
                  <a:lnTo>
                    <a:pt x="72994" y="56784"/>
                  </a:lnTo>
                  <a:cubicBezTo>
                    <a:pt x="73106" y="57037"/>
                    <a:pt x="73353" y="57182"/>
                    <a:pt x="73632" y="57182"/>
                  </a:cubicBezTo>
                  <a:cubicBezTo>
                    <a:pt x="73645" y="57182"/>
                    <a:pt x="73658" y="57182"/>
                    <a:pt x="73672" y="57181"/>
                  </a:cubicBezTo>
                  <a:lnTo>
                    <a:pt x="73804" y="57181"/>
                  </a:lnTo>
                  <a:lnTo>
                    <a:pt x="73863" y="57167"/>
                  </a:lnTo>
                  <a:lnTo>
                    <a:pt x="73863" y="55634"/>
                  </a:lnTo>
                  <a:lnTo>
                    <a:pt x="73804" y="55619"/>
                  </a:lnTo>
                  <a:cubicBezTo>
                    <a:pt x="73760" y="55605"/>
                    <a:pt x="73716" y="55605"/>
                    <a:pt x="73672" y="55605"/>
                  </a:cubicBezTo>
                  <a:cubicBezTo>
                    <a:pt x="73598" y="55605"/>
                    <a:pt x="73524" y="55619"/>
                    <a:pt x="73451" y="55634"/>
                  </a:cubicBezTo>
                  <a:lnTo>
                    <a:pt x="67394" y="49430"/>
                  </a:lnTo>
                  <a:lnTo>
                    <a:pt x="73185" y="39629"/>
                  </a:lnTo>
                  <a:cubicBezTo>
                    <a:pt x="73303" y="39674"/>
                    <a:pt x="73421" y="39703"/>
                    <a:pt x="73539" y="39703"/>
                  </a:cubicBezTo>
                  <a:cubicBezTo>
                    <a:pt x="73628" y="39703"/>
                    <a:pt x="73716" y="39688"/>
                    <a:pt x="73790" y="39659"/>
                  </a:cubicBezTo>
                  <a:lnTo>
                    <a:pt x="73863" y="39629"/>
                  </a:lnTo>
                  <a:lnTo>
                    <a:pt x="73863" y="38170"/>
                  </a:lnTo>
                  <a:lnTo>
                    <a:pt x="73804" y="38156"/>
                  </a:lnTo>
                  <a:cubicBezTo>
                    <a:pt x="73716" y="38126"/>
                    <a:pt x="73628" y="38111"/>
                    <a:pt x="73539" y="38111"/>
                  </a:cubicBezTo>
                  <a:cubicBezTo>
                    <a:pt x="73523" y="38110"/>
                    <a:pt x="73507" y="38110"/>
                    <a:pt x="73491" y="38110"/>
                  </a:cubicBezTo>
                  <a:cubicBezTo>
                    <a:pt x="73318" y="38110"/>
                    <a:pt x="73158" y="38180"/>
                    <a:pt x="73023" y="38288"/>
                  </a:cubicBezTo>
                  <a:lnTo>
                    <a:pt x="69427" y="33838"/>
                  </a:lnTo>
                  <a:lnTo>
                    <a:pt x="73362" y="29755"/>
                  </a:lnTo>
                  <a:cubicBezTo>
                    <a:pt x="73480" y="29829"/>
                    <a:pt x="73613" y="29888"/>
                    <a:pt x="73760" y="29888"/>
                  </a:cubicBezTo>
                  <a:lnTo>
                    <a:pt x="73863" y="29888"/>
                  </a:lnTo>
                  <a:lnTo>
                    <a:pt x="73863" y="28311"/>
                  </a:lnTo>
                  <a:lnTo>
                    <a:pt x="73804" y="28311"/>
                  </a:lnTo>
                  <a:cubicBezTo>
                    <a:pt x="73731" y="28311"/>
                    <a:pt x="73657" y="28311"/>
                    <a:pt x="73598" y="28326"/>
                  </a:cubicBezTo>
                  <a:lnTo>
                    <a:pt x="62575" y="15843"/>
                  </a:lnTo>
                  <a:cubicBezTo>
                    <a:pt x="62928" y="15563"/>
                    <a:pt x="63002" y="15047"/>
                    <a:pt x="62751" y="14679"/>
                  </a:cubicBezTo>
                  <a:lnTo>
                    <a:pt x="73244" y="1121"/>
                  </a:lnTo>
                  <a:lnTo>
                    <a:pt x="73274" y="1121"/>
                  </a:lnTo>
                  <a:cubicBezTo>
                    <a:pt x="73290" y="1122"/>
                    <a:pt x="73306" y="1123"/>
                    <a:pt x="73322" y="1123"/>
                  </a:cubicBezTo>
                  <a:cubicBezTo>
                    <a:pt x="73497" y="1123"/>
                    <a:pt x="73669" y="1049"/>
                    <a:pt x="73804" y="914"/>
                  </a:cubicBezTo>
                  <a:cubicBezTo>
                    <a:pt x="73819" y="900"/>
                    <a:pt x="73849" y="870"/>
                    <a:pt x="73863" y="841"/>
                  </a:cubicBezTo>
                  <a:lnTo>
                    <a:pt x="73863" y="1"/>
                  </a:lnTo>
                  <a:lnTo>
                    <a:pt x="72567" y="1"/>
                  </a:lnTo>
                  <a:cubicBezTo>
                    <a:pt x="72522" y="89"/>
                    <a:pt x="72493" y="207"/>
                    <a:pt x="72493" y="310"/>
                  </a:cubicBezTo>
                  <a:lnTo>
                    <a:pt x="57623" y="10214"/>
                  </a:lnTo>
                  <a:lnTo>
                    <a:pt x="49164" y="634"/>
                  </a:lnTo>
                  <a:cubicBezTo>
                    <a:pt x="49326" y="458"/>
                    <a:pt x="49399" y="222"/>
                    <a:pt x="49370" y="1"/>
                  </a:cubicBezTo>
                  <a:lnTo>
                    <a:pt x="47852" y="1"/>
                  </a:lnTo>
                  <a:cubicBezTo>
                    <a:pt x="47837" y="45"/>
                    <a:pt x="47837" y="89"/>
                    <a:pt x="47852" y="148"/>
                  </a:cubicBezTo>
                  <a:lnTo>
                    <a:pt x="44404" y="2978"/>
                  </a:lnTo>
                  <a:lnTo>
                    <a:pt x="42370" y="487"/>
                  </a:lnTo>
                  <a:cubicBezTo>
                    <a:pt x="42458" y="340"/>
                    <a:pt x="42488" y="163"/>
                    <a:pt x="42473" y="1"/>
                  </a:cubicBezTo>
                  <a:lnTo>
                    <a:pt x="40955" y="1"/>
                  </a:lnTo>
                  <a:lnTo>
                    <a:pt x="40955" y="89"/>
                  </a:lnTo>
                  <a:lnTo>
                    <a:pt x="20618" y="8077"/>
                  </a:lnTo>
                  <a:lnTo>
                    <a:pt x="10832" y="266"/>
                  </a:lnTo>
                  <a:lnTo>
                    <a:pt x="10832" y="192"/>
                  </a:lnTo>
                  <a:cubicBezTo>
                    <a:pt x="10832" y="119"/>
                    <a:pt x="10817" y="60"/>
                    <a:pt x="108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9"/>
            <p:cNvSpPr/>
            <p:nvPr/>
          </p:nvSpPr>
          <p:spPr>
            <a:xfrm>
              <a:off x="3442475" y="2987725"/>
              <a:ext cx="2485825" cy="2485475"/>
            </a:xfrm>
            <a:custGeom>
              <a:avLst/>
              <a:gdLst/>
              <a:ahLst/>
              <a:cxnLst/>
              <a:rect l="l" t="t" r="r" b="b"/>
              <a:pathLst>
                <a:path w="99433" h="99419" extrusionOk="0">
                  <a:moveTo>
                    <a:pt x="63135" y="693"/>
                  </a:moveTo>
                  <a:cubicBezTo>
                    <a:pt x="63282" y="944"/>
                    <a:pt x="63533" y="1106"/>
                    <a:pt x="63827" y="1121"/>
                  </a:cubicBezTo>
                  <a:cubicBezTo>
                    <a:pt x="63916" y="1121"/>
                    <a:pt x="64019" y="1106"/>
                    <a:pt x="64107" y="1062"/>
                  </a:cubicBezTo>
                  <a:lnTo>
                    <a:pt x="68646" y="8755"/>
                  </a:lnTo>
                  <a:lnTo>
                    <a:pt x="63459" y="11702"/>
                  </a:lnTo>
                  <a:cubicBezTo>
                    <a:pt x="63325" y="11624"/>
                    <a:pt x="63174" y="11584"/>
                    <a:pt x="63024" y="11584"/>
                  </a:cubicBezTo>
                  <a:cubicBezTo>
                    <a:pt x="62860" y="11584"/>
                    <a:pt x="62698" y="11632"/>
                    <a:pt x="62560" y="11732"/>
                  </a:cubicBezTo>
                  <a:lnTo>
                    <a:pt x="53673" y="8239"/>
                  </a:lnTo>
                  <a:lnTo>
                    <a:pt x="63135" y="693"/>
                  </a:lnTo>
                  <a:close/>
                  <a:moveTo>
                    <a:pt x="25879" y="546"/>
                  </a:moveTo>
                  <a:lnTo>
                    <a:pt x="29224" y="3272"/>
                  </a:lnTo>
                  <a:lnTo>
                    <a:pt x="21310" y="13058"/>
                  </a:lnTo>
                  <a:cubicBezTo>
                    <a:pt x="21251" y="13058"/>
                    <a:pt x="21207" y="13043"/>
                    <a:pt x="21163" y="13043"/>
                  </a:cubicBezTo>
                  <a:cubicBezTo>
                    <a:pt x="21001" y="13043"/>
                    <a:pt x="20853" y="13087"/>
                    <a:pt x="20721" y="13176"/>
                  </a:cubicBezTo>
                  <a:lnTo>
                    <a:pt x="16594" y="10435"/>
                  </a:lnTo>
                  <a:lnTo>
                    <a:pt x="25053" y="826"/>
                  </a:lnTo>
                  <a:cubicBezTo>
                    <a:pt x="25112" y="841"/>
                    <a:pt x="25186" y="855"/>
                    <a:pt x="25260" y="855"/>
                  </a:cubicBezTo>
                  <a:cubicBezTo>
                    <a:pt x="25510" y="855"/>
                    <a:pt x="25746" y="738"/>
                    <a:pt x="25879" y="546"/>
                  </a:cubicBezTo>
                  <a:close/>
                  <a:moveTo>
                    <a:pt x="32923" y="516"/>
                  </a:moveTo>
                  <a:lnTo>
                    <a:pt x="52892" y="8357"/>
                  </a:lnTo>
                  <a:lnTo>
                    <a:pt x="45877" y="13972"/>
                  </a:lnTo>
                  <a:lnTo>
                    <a:pt x="32923" y="516"/>
                  </a:lnTo>
                  <a:close/>
                  <a:moveTo>
                    <a:pt x="1282" y="723"/>
                  </a:moveTo>
                  <a:lnTo>
                    <a:pt x="15975" y="10508"/>
                  </a:lnTo>
                  <a:lnTo>
                    <a:pt x="12335" y="14650"/>
                  </a:lnTo>
                  <a:cubicBezTo>
                    <a:pt x="12188" y="14473"/>
                    <a:pt x="11967" y="14370"/>
                    <a:pt x="11731" y="14370"/>
                  </a:cubicBezTo>
                  <a:cubicBezTo>
                    <a:pt x="11628" y="14370"/>
                    <a:pt x="11525" y="14384"/>
                    <a:pt x="11436" y="14428"/>
                  </a:cubicBezTo>
                  <a:lnTo>
                    <a:pt x="1032" y="988"/>
                  </a:lnTo>
                  <a:cubicBezTo>
                    <a:pt x="1135" y="929"/>
                    <a:pt x="1223" y="826"/>
                    <a:pt x="1282" y="723"/>
                  </a:cubicBezTo>
                  <a:close/>
                  <a:moveTo>
                    <a:pt x="32584" y="738"/>
                  </a:moveTo>
                  <a:lnTo>
                    <a:pt x="45553" y="14222"/>
                  </a:lnTo>
                  <a:lnTo>
                    <a:pt x="44934" y="14709"/>
                  </a:lnTo>
                  <a:cubicBezTo>
                    <a:pt x="44831" y="14664"/>
                    <a:pt x="44713" y="14635"/>
                    <a:pt x="44610" y="14635"/>
                  </a:cubicBezTo>
                  <a:cubicBezTo>
                    <a:pt x="44389" y="14635"/>
                    <a:pt x="44182" y="14723"/>
                    <a:pt x="44035" y="14885"/>
                  </a:cubicBezTo>
                  <a:lnTo>
                    <a:pt x="29784" y="3228"/>
                  </a:lnTo>
                  <a:lnTo>
                    <a:pt x="31774" y="767"/>
                  </a:lnTo>
                  <a:cubicBezTo>
                    <a:pt x="31892" y="826"/>
                    <a:pt x="32024" y="855"/>
                    <a:pt x="32142" y="855"/>
                  </a:cubicBezTo>
                  <a:cubicBezTo>
                    <a:pt x="32304" y="855"/>
                    <a:pt x="32452" y="811"/>
                    <a:pt x="32584" y="738"/>
                  </a:cubicBezTo>
                  <a:close/>
                  <a:moveTo>
                    <a:pt x="68853" y="9094"/>
                  </a:moveTo>
                  <a:lnTo>
                    <a:pt x="72788" y="15755"/>
                  </a:lnTo>
                  <a:lnTo>
                    <a:pt x="63783" y="12218"/>
                  </a:lnTo>
                  <a:cubicBezTo>
                    <a:pt x="63768" y="12144"/>
                    <a:pt x="63754" y="12071"/>
                    <a:pt x="63724" y="12012"/>
                  </a:cubicBezTo>
                  <a:lnTo>
                    <a:pt x="68853" y="9094"/>
                  </a:lnTo>
                  <a:close/>
                  <a:moveTo>
                    <a:pt x="98799" y="13073"/>
                  </a:moveTo>
                  <a:lnTo>
                    <a:pt x="95424" y="18437"/>
                  </a:lnTo>
                  <a:lnTo>
                    <a:pt x="94009" y="15976"/>
                  </a:lnTo>
                  <a:lnTo>
                    <a:pt x="98799" y="13073"/>
                  </a:lnTo>
                  <a:close/>
                  <a:moveTo>
                    <a:pt x="53320" y="8534"/>
                  </a:moveTo>
                  <a:lnTo>
                    <a:pt x="62324" y="12071"/>
                  </a:lnTo>
                  <a:cubicBezTo>
                    <a:pt x="62280" y="12174"/>
                    <a:pt x="62265" y="12277"/>
                    <a:pt x="62265" y="12380"/>
                  </a:cubicBezTo>
                  <a:lnTo>
                    <a:pt x="50917" y="18820"/>
                  </a:lnTo>
                  <a:cubicBezTo>
                    <a:pt x="50814" y="18776"/>
                    <a:pt x="50696" y="18747"/>
                    <a:pt x="50578" y="18747"/>
                  </a:cubicBezTo>
                  <a:lnTo>
                    <a:pt x="50475" y="18747"/>
                  </a:lnTo>
                  <a:lnTo>
                    <a:pt x="46143" y="14252"/>
                  </a:lnTo>
                  <a:lnTo>
                    <a:pt x="53320" y="8534"/>
                  </a:lnTo>
                  <a:close/>
                  <a:moveTo>
                    <a:pt x="45833" y="14502"/>
                  </a:moveTo>
                  <a:lnTo>
                    <a:pt x="50077" y="18923"/>
                  </a:lnTo>
                  <a:cubicBezTo>
                    <a:pt x="49930" y="19056"/>
                    <a:pt x="49827" y="19248"/>
                    <a:pt x="49812" y="19454"/>
                  </a:cubicBezTo>
                  <a:lnTo>
                    <a:pt x="49709" y="19513"/>
                  </a:lnTo>
                  <a:lnTo>
                    <a:pt x="45258" y="15873"/>
                  </a:lnTo>
                  <a:cubicBezTo>
                    <a:pt x="45420" y="15593"/>
                    <a:pt x="45406" y="15254"/>
                    <a:pt x="45244" y="14974"/>
                  </a:cubicBezTo>
                  <a:lnTo>
                    <a:pt x="45833" y="14502"/>
                  </a:lnTo>
                  <a:close/>
                  <a:moveTo>
                    <a:pt x="16314" y="10729"/>
                  </a:moveTo>
                  <a:lnTo>
                    <a:pt x="20455" y="13485"/>
                  </a:lnTo>
                  <a:cubicBezTo>
                    <a:pt x="20367" y="13692"/>
                    <a:pt x="20352" y="13927"/>
                    <a:pt x="20426" y="14134"/>
                  </a:cubicBezTo>
                  <a:lnTo>
                    <a:pt x="15710" y="19955"/>
                  </a:lnTo>
                  <a:lnTo>
                    <a:pt x="12365" y="15637"/>
                  </a:lnTo>
                  <a:cubicBezTo>
                    <a:pt x="12483" y="15460"/>
                    <a:pt x="12527" y="15269"/>
                    <a:pt x="12497" y="15062"/>
                  </a:cubicBezTo>
                  <a:lnTo>
                    <a:pt x="16314" y="10729"/>
                  </a:lnTo>
                  <a:close/>
                  <a:moveTo>
                    <a:pt x="83914" y="575"/>
                  </a:moveTo>
                  <a:cubicBezTo>
                    <a:pt x="84047" y="767"/>
                    <a:pt x="84283" y="870"/>
                    <a:pt x="84519" y="870"/>
                  </a:cubicBezTo>
                  <a:cubicBezTo>
                    <a:pt x="84592" y="870"/>
                    <a:pt x="84681" y="855"/>
                    <a:pt x="84754" y="826"/>
                  </a:cubicBezTo>
                  <a:lnTo>
                    <a:pt x="93449" y="15843"/>
                  </a:lnTo>
                  <a:lnTo>
                    <a:pt x="85403" y="20721"/>
                  </a:lnTo>
                  <a:lnTo>
                    <a:pt x="73392" y="16005"/>
                  </a:lnTo>
                  <a:lnTo>
                    <a:pt x="69192" y="8902"/>
                  </a:lnTo>
                  <a:lnTo>
                    <a:pt x="83914" y="575"/>
                  </a:lnTo>
                  <a:close/>
                  <a:moveTo>
                    <a:pt x="29534" y="3538"/>
                  </a:moveTo>
                  <a:lnTo>
                    <a:pt x="43858" y="15239"/>
                  </a:lnTo>
                  <a:cubicBezTo>
                    <a:pt x="43844" y="15357"/>
                    <a:pt x="43844" y="15460"/>
                    <a:pt x="43858" y="15578"/>
                  </a:cubicBezTo>
                  <a:lnTo>
                    <a:pt x="34972" y="22667"/>
                  </a:lnTo>
                  <a:lnTo>
                    <a:pt x="21914" y="13986"/>
                  </a:lnTo>
                  <a:cubicBezTo>
                    <a:pt x="21959" y="13706"/>
                    <a:pt x="21855" y="13441"/>
                    <a:pt x="21664" y="13250"/>
                  </a:cubicBezTo>
                  <a:lnTo>
                    <a:pt x="29534" y="3538"/>
                  </a:lnTo>
                  <a:close/>
                  <a:moveTo>
                    <a:pt x="51183" y="20058"/>
                  </a:moveTo>
                  <a:lnTo>
                    <a:pt x="54130" y="23124"/>
                  </a:lnTo>
                  <a:lnTo>
                    <a:pt x="54130" y="23124"/>
                  </a:lnTo>
                  <a:lnTo>
                    <a:pt x="50711" y="20323"/>
                  </a:lnTo>
                  <a:cubicBezTo>
                    <a:pt x="50888" y="20309"/>
                    <a:pt x="51065" y="20206"/>
                    <a:pt x="51183" y="20058"/>
                  </a:cubicBezTo>
                  <a:close/>
                  <a:moveTo>
                    <a:pt x="93656" y="16182"/>
                  </a:moveTo>
                  <a:lnTo>
                    <a:pt x="95174" y="18820"/>
                  </a:lnTo>
                  <a:lnTo>
                    <a:pt x="92270" y="23418"/>
                  </a:lnTo>
                  <a:lnTo>
                    <a:pt x="85874" y="20898"/>
                  </a:lnTo>
                  <a:lnTo>
                    <a:pt x="93656" y="16182"/>
                  </a:lnTo>
                  <a:close/>
                  <a:moveTo>
                    <a:pt x="73716" y="16551"/>
                  </a:moveTo>
                  <a:lnTo>
                    <a:pt x="84975" y="20972"/>
                  </a:lnTo>
                  <a:lnTo>
                    <a:pt x="79095" y="24538"/>
                  </a:lnTo>
                  <a:cubicBezTo>
                    <a:pt x="78959" y="24402"/>
                    <a:pt x="78784" y="24316"/>
                    <a:pt x="78595" y="24316"/>
                  </a:cubicBezTo>
                  <a:cubicBezTo>
                    <a:pt x="78580" y="24316"/>
                    <a:pt x="78565" y="24316"/>
                    <a:pt x="78550" y="24317"/>
                  </a:cubicBezTo>
                  <a:cubicBezTo>
                    <a:pt x="78476" y="24317"/>
                    <a:pt x="78403" y="24317"/>
                    <a:pt x="78329" y="24347"/>
                  </a:cubicBezTo>
                  <a:lnTo>
                    <a:pt x="73716" y="16551"/>
                  </a:lnTo>
                  <a:close/>
                  <a:moveTo>
                    <a:pt x="44020" y="15961"/>
                  </a:moveTo>
                  <a:cubicBezTo>
                    <a:pt x="44158" y="16127"/>
                    <a:pt x="44348" y="16228"/>
                    <a:pt x="44566" y="16228"/>
                  </a:cubicBezTo>
                  <a:cubicBezTo>
                    <a:pt x="44580" y="16228"/>
                    <a:pt x="44595" y="16227"/>
                    <a:pt x="44610" y="16226"/>
                  </a:cubicBezTo>
                  <a:cubicBezTo>
                    <a:pt x="44728" y="16226"/>
                    <a:pt x="44860" y="16212"/>
                    <a:pt x="44964" y="16153"/>
                  </a:cubicBezTo>
                  <a:lnTo>
                    <a:pt x="49341" y="19719"/>
                  </a:lnTo>
                  <a:lnTo>
                    <a:pt x="39688" y="25187"/>
                  </a:lnTo>
                  <a:cubicBezTo>
                    <a:pt x="39562" y="24977"/>
                    <a:pt x="39329" y="24847"/>
                    <a:pt x="39079" y="24847"/>
                  </a:cubicBezTo>
                  <a:cubicBezTo>
                    <a:pt x="39066" y="24847"/>
                    <a:pt x="39053" y="24847"/>
                    <a:pt x="39039" y="24848"/>
                  </a:cubicBezTo>
                  <a:cubicBezTo>
                    <a:pt x="39023" y="24847"/>
                    <a:pt x="39007" y="24846"/>
                    <a:pt x="38991" y="24846"/>
                  </a:cubicBezTo>
                  <a:cubicBezTo>
                    <a:pt x="38818" y="24846"/>
                    <a:pt x="38658" y="24918"/>
                    <a:pt x="38523" y="25039"/>
                  </a:cubicBezTo>
                  <a:lnTo>
                    <a:pt x="35311" y="22902"/>
                  </a:lnTo>
                  <a:lnTo>
                    <a:pt x="44020" y="15961"/>
                  </a:lnTo>
                  <a:close/>
                  <a:moveTo>
                    <a:pt x="95409" y="19203"/>
                  </a:moveTo>
                  <a:lnTo>
                    <a:pt x="99300" y="25924"/>
                  </a:lnTo>
                  <a:cubicBezTo>
                    <a:pt x="99226" y="25968"/>
                    <a:pt x="99153" y="26042"/>
                    <a:pt x="99108" y="26115"/>
                  </a:cubicBezTo>
                  <a:lnTo>
                    <a:pt x="92639" y="23580"/>
                  </a:lnTo>
                  <a:lnTo>
                    <a:pt x="95409" y="19203"/>
                  </a:lnTo>
                  <a:close/>
                  <a:moveTo>
                    <a:pt x="34986" y="23168"/>
                  </a:moveTo>
                  <a:lnTo>
                    <a:pt x="38317" y="25378"/>
                  </a:lnTo>
                  <a:cubicBezTo>
                    <a:pt x="38273" y="25511"/>
                    <a:pt x="38258" y="25658"/>
                    <a:pt x="38288" y="25806"/>
                  </a:cubicBezTo>
                  <a:lnTo>
                    <a:pt x="26689" y="29800"/>
                  </a:lnTo>
                  <a:lnTo>
                    <a:pt x="26689" y="29800"/>
                  </a:lnTo>
                  <a:lnTo>
                    <a:pt x="34986" y="23168"/>
                  </a:lnTo>
                  <a:close/>
                  <a:moveTo>
                    <a:pt x="21752" y="14370"/>
                  </a:moveTo>
                  <a:lnTo>
                    <a:pt x="34647" y="22947"/>
                  </a:lnTo>
                  <a:lnTo>
                    <a:pt x="25584" y="30183"/>
                  </a:lnTo>
                  <a:lnTo>
                    <a:pt x="24670" y="30492"/>
                  </a:lnTo>
                  <a:cubicBezTo>
                    <a:pt x="24567" y="30433"/>
                    <a:pt x="24449" y="30418"/>
                    <a:pt x="24346" y="30418"/>
                  </a:cubicBezTo>
                  <a:cubicBezTo>
                    <a:pt x="24184" y="30418"/>
                    <a:pt x="24037" y="30463"/>
                    <a:pt x="23904" y="30536"/>
                  </a:cubicBezTo>
                  <a:lnTo>
                    <a:pt x="15975" y="20279"/>
                  </a:lnTo>
                  <a:lnTo>
                    <a:pt x="20676" y="14473"/>
                  </a:lnTo>
                  <a:cubicBezTo>
                    <a:pt x="20796" y="14579"/>
                    <a:pt x="20951" y="14637"/>
                    <a:pt x="21109" y="14637"/>
                  </a:cubicBezTo>
                  <a:cubicBezTo>
                    <a:pt x="21127" y="14637"/>
                    <a:pt x="21145" y="14636"/>
                    <a:pt x="21163" y="14635"/>
                  </a:cubicBezTo>
                  <a:cubicBezTo>
                    <a:pt x="21177" y="14636"/>
                    <a:pt x="21191" y="14636"/>
                    <a:pt x="21205" y="14636"/>
                  </a:cubicBezTo>
                  <a:cubicBezTo>
                    <a:pt x="21412" y="14636"/>
                    <a:pt x="21614" y="14535"/>
                    <a:pt x="21752" y="14370"/>
                  </a:cubicBezTo>
                  <a:close/>
                  <a:moveTo>
                    <a:pt x="49665" y="19984"/>
                  </a:moveTo>
                  <a:lnTo>
                    <a:pt x="56444" y="25540"/>
                  </a:lnTo>
                  <a:lnTo>
                    <a:pt x="62855" y="32202"/>
                  </a:lnTo>
                  <a:lnTo>
                    <a:pt x="62840" y="32261"/>
                  </a:lnTo>
                  <a:lnTo>
                    <a:pt x="39806" y="25688"/>
                  </a:lnTo>
                  <a:cubicBezTo>
                    <a:pt x="39820" y="25658"/>
                    <a:pt x="39820" y="25614"/>
                    <a:pt x="39806" y="25585"/>
                  </a:cubicBezTo>
                  <a:lnTo>
                    <a:pt x="49665" y="19984"/>
                  </a:lnTo>
                  <a:close/>
                  <a:moveTo>
                    <a:pt x="63768" y="12631"/>
                  </a:moveTo>
                  <a:lnTo>
                    <a:pt x="73127" y="16315"/>
                  </a:lnTo>
                  <a:lnTo>
                    <a:pt x="77990" y="24553"/>
                  </a:lnTo>
                  <a:cubicBezTo>
                    <a:pt x="77798" y="24759"/>
                    <a:pt x="77725" y="25054"/>
                    <a:pt x="77798" y="25334"/>
                  </a:cubicBezTo>
                  <a:lnTo>
                    <a:pt x="77813" y="25349"/>
                  </a:lnTo>
                  <a:lnTo>
                    <a:pt x="66362" y="32275"/>
                  </a:lnTo>
                  <a:cubicBezTo>
                    <a:pt x="66249" y="32035"/>
                    <a:pt x="66001" y="31877"/>
                    <a:pt x="65734" y="31877"/>
                  </a:cubicBezTo>
                  <a:cubicBezTo>
                    <a:pt x="65723" y="31877"/>
                    <a:pt x="65711" y="31877"/>
                    <a:pt x="65699" y="31877"/>
                  </a:cubicBezTo>
                  <a:cubicBezTo>
                    <a:pt x="65478" y="31877"/>
                    <a:pt x="65272" y="31966"/>
                    <a:pt x="65124" y="32128"/>
                  </a:cubicBezTo>
                  <a:lnTo>
                    <a:pt x="56709" y="25246"/>
                  </a:lnTo>
                  <a:lnTo>
                    <a:pt x="51330" y="19646"/>
                  </a:lnTo>
                  <a:cubicBezTo>
                    <a:pt x="51360" y="19454"/>
                    <a:pt x="51315" y="19262"/>
                    <a:pt x="51227" y="19100"/>
                  </a:cubicBezTo>
                  <a:lnTo>
                    <a:pt x="62368" y="12778"/>
                  </a:lnTo>
                  <a:cubicBezTo>
                    <a:pt x="62515" y="13045"/>
                    <a:pt x="62774" y="13173"/>
                    <a:pt x="63032" y="13173"/>
                  </a:cubicBezTo>
                  <a:cubicBezTo>
                    <a:pt x="63344" y="13173"/>
                    <a:pt x="63655" y="12985"/>
                    <a:pt x="63768" y="12631"/>
                  </a:cubicBezTo>
                  <a:close/>
                  <a:moveTo>
                    <a:pt x="59038" y="27633"/>
                  </a:moveTo>
                  <a:lnTo>
                    <a:pt x="64933" y="32467"/>
                  </a:lnTo>
                  <a:cubicBezTo>
                    <a:pt x="64918" y="32600"/>
                    <a:pt x="64918" y="32732"/>
                    <a:pt x="64947" y="32865"/>
                  </a:cubicBezTo>
                  <a:lnTo>
                    <a:pt x="64314" y="32673"/>
                  </a:lnTo>
                  <a:cubicBezTo>
                    <a:pt x="64387" y="32231"/>
                    <a:pt x="64137" y="31730"/>
                    <a:pt x="63562" y="31730"/>
                  </a:cubicBezTo>
                  <a:cubicBezTo>
                    <a:pt x="63400" y="31730"/>
                    <a:pt x="63238" y="31774"/>
                    <a:pt x="63105" y="31877"/>
                  </a:cubicBezTo>
                  <a:lnTo>
                    <a:pt x="59038" y="27633"/>
                  </a:lnTo>
                  <a:close/>
                  <a:moveTo>
                    <a:pt x="64269" y="33086"/>
                  </a:moveTo>
                  <a:lnTo>
                    <a:pt x="64785" y="33233"/>
                  </a:lnTo>
                  <a:lnTo>
                    <a:pt x="64549" y="33366"/>
                  </a:lnTo>
                  <a:lnTo>
                    <a:pt x="64269" y="33086"/>
                  </a:lnTo>
                  <a:close/>
                  <a:moveTo>
                    <a:pt x="12070" y="15887"/>
                  </a:moveTo>
                  <a:lnTo>
                    <a:pt x="15445" y="20279"/>
                  </a:lnTo>
                  <a:lnTo>
                    <a:pt x="4701" y="33543"/>
                  </a:lnTo>
                  <a:lnTo>
                    <a:pt x="766" y="29431"/>
                  </a:lnTo>
                  <a:cubicBezTo>
                    <a:pt x="899" y="29122"/>
                    <a:pt x="855" y="28768"/>
                    <a:pt x="634" y="28517"/>
                  </a:cubicBezTo>
                  <a:lnTo>
                    <a:pt x="11701" y="15946"/>
                  </a:lnTo>
                  <a:lnTo>
                    <a:pt x="11731" y="15946"/>
                  </a:lnTo>
                  <a:cubicBezTo>
                    <a:pt x="11849" y="15946"/>
                    <a:pt x="11967" y="15932"/>
                    <a:pt x="12070" y="15887"/>
                  </a:cubicBezTo>
                  <a:close/>
                  <a:moveTo>
                    <a:pt x="85447" y="21163"/>
                  </a:moveTo>
                  <a:lnTo>
                    <a:pt x="92049" y="23772"/>
                  </a:lnTo>
                  <a:lnTo>
                    <a:pt x="85255" y="34545"/>
                  </a:lnTo>
                  <a:cubicBezTo>
                    <a:pt x="85182" y="34530"/>
                    <a:pt x="85108" y="34530"/>
                    <a:pt x="85049" y="34530"/>
                  </a:cubicBezTo>
                  <a:cubicBezTo>
                    <a:pt x="85033" y="34529"/>
                    <a:pt x="85017" y="34529"/>
                    <a:pt x="85001" y="34529"/>
                  </a:cubicBezTo>
                  <a:cubicBezTo>
                    <a:pt x="84800" y="34529"/>
                    <a:pt x="84626" y="34615"/>
                    <a:pt x="84489" y="34751"/>
                  </a:cubicBezTo>
                  <a:lnTo>
                    <a:pt x="79125" y="25673"/>
                  </a:lnTo>
                  <a:cubicBezTo>
                    <a:pt x="79302" y="25452"/>
                    <a:pt x="79360" y="25172"/>
                    <a:pt x="79287" y="24907"/>
                  </a:cubicBezTo>
                  <a:lnTo>
                    <a:pt x="85447" y="21163"/>
                  </a:lnTo>
                  <a:close/>
                  <a:moveTo>
                    <a:pt x="92432" y="23919"/>
                  </a:moveTo>
                  <a:lnTo>
                    <a:pt x="98991" y="26498"/>
                  </a:lnTo>
                  <a:cubicBezTo>
                    <a:pt x="98976" y="26646"/>
                    <a:pt x="99005" y="26808"/>
                    <a:pt x="99079" y="26955"/>
                  </a:cubicBezTo>
                  <a:lnTo>
                    <a:pt x="85756" y="35031"/>
                  </a:lnTo>
                  <a:cubicBezTo>
                    <a:pt x="85727" y="34928"/>
                    <a:pt x="85668" y="34825"/>
                    <a:pt x="85594" y="34751"/>
                  </a:cubicBezTo>
                  <a:lnTo>
                    <a:pt x="92432" y="23919"/>
                  </a:lnTo>
                  <a:close/>
                  <a:moveTo>
                    <a:pt x="15710" y="20603"/>
                  </a:moveTo>
                  <a:lnTo>
                    <a:pt x="23639" y="30846"/>
                  </a:lnTo>
                  <a:lnTo>
                    <a:pt x="7472" y="36402"/>
                  </a:lnTo>
                  <a:lnTo>
                    <a:pt x="4996" y="33823"/>
                  </a:lnTo>
                  <a:lnTo>
                    <a:pt x="15710" y="20603"/>
                  </a:lnTo>
                  <a:close/>
                  <a:moveTo>
                    <a:pt x="78005" y="25688"/>
                  </a:moveTo>
                  <a:cubicBezTo>
                    <a:pt x="78141" y="25824"/>
                    <a:pt x="78329" y="25910"/>
                    <a:pt x="78520" y="25910"/>
                  </a:cubicBezTo>
                  <a:cubicBezTo>
                    <a:pt x="78535" y="25910"/>
                    <a:pt x="78550" y="25910"/>
                    <a:pt x="78565" y="25909"/>
                  </a:cubicBezTo>
                  <a:cubicBezTo>
                    <a:pt x="78638" y="25909"/>
                    <a:pt x="78712" y="25894"/>
                    <a:pt x="78786" y="25879"/>
                  </a:cubicBezTo>
                  <a:lnTo>
                    <a:pt x="84297" y="35208"/>
                  </a:lnTo>
                  <a:cubicBezTo>
                    <a:pt x="84268" y="35414"/>
                    <a:pt x="84312" y="35650"/>
                    <a:pt x="84430" y="35827"/>
                  </a:cubicBezTo>
                  <a:lnTo>
                    <a:pt x="84445" y="35842"/>
                  </a:lnTo>
                  <a:lnTo>
                    <a:pt x="82293" y="37153"/>
                  </a:lnTo>
                  <a:cubicBezTo>
                    <a:pt x="82146" y="36991"/>
                    <a:pt x="81954" y="36918"/>
                    <a:pt x="81733" y="36918"/>
                  </a:cubicBezTo>
                  <a:cubicBezTo>
                    <a:pt x="81722" y="36917"/>
                    <a:pt x="81712" y="36917"/>
                    <a:pt x="81701" y="36917"/>
                  </a:cubicBezTo>
                  <a:cubicBezTo>
                    <a:pt x="81376" y="36917"/>
                    <a:pt x="81097" y="37135"/>
                    <a:pt x="81011" y="37463"/>
                  </a:cubicBezTo>
                  <a:lnTo>
                    <a:pt x="66642" y="33351"/>
                  </a:lnTo>
                  <a:lnTo>
                    <a:pt x="66347" y="33115"/>
                  </a:lnTo>
                  <a:cubicBezTo>
                    <a:pt x="66436" y="32983"/>
                    <a:pt x="66465" y="32835"/>
                    <a:pt x="66480" y="32688"/>
                  </a:cubicBezTo>
                  <a:lnTo>
                    <a:pt x="78005" y="25688"/>
                  </a:lnTo>
                  <a:close/>
                  <a:moveTo>
                    <a:pt x="83959" y="36593"/>
                  </a:moveTo>
                  <a:lnTo>
                    <a:pt x="83060" y="38038"/>
                  </a:lnTo>
                  <a:lnTo>
                    <a:pt x="82470" y="37876"/>
                  </a:lnTo>
                  <a:cubicBezTo>
                    <a:pt x="82500" y="37743"/>
                    <a:pt x="82485" y="37625"/>
                    <a:pt x="82470" y="37507"/>
                  </a:cubicBezTo>
                  <a:lnTo>
                    <a:pt x="83959" y="36593"/>
                  </a:lnTo>
                  <a:close/>
                  <a:moveTo>
                    <a:pt x="4731" y="34132"/>
                  </a:moveTo>
                  <a:lnTo>
                    <a:pt x="7044" y="36534"/>
                  </a:lnTo>
                  <a:lnTo>
                    <a:pt x="1135" y="38568"/>
                  </a:lnTo>
                  <a:lnTo>
                    <a:pt x="1135" y="38568"/>
                  </a:lnTo>
                  <a:lnTo>
                    <a:pt x="4731" y="34132"/>
                  </a:lnTo>
                  <a:close/>
                  <a:moveTo>
                    <a:pt x="38450" y="26174"/>
                  </a:moveTo>
                  <a:cubicBezTo>
                    <a:pt x="38494" y="26218"/>
                    <a:pt x="38523" y="26263"/>
                    <a:pt x="38568" y="26292"/>
                  </a:cubicBezTo>
                  <a:lnTo>
                    <a:pt x="30801" y="38612"/>
                  </a:lnTo>
                  <a:lnTo>
                    <a:pt x="24906" y="31774"/>
                  </a:lnTo>
                  <a:cubicBezTo>
                    <a:pt x="25068" y="31568"/>
                    <a:pt x="25127" y="31317"/>
                    <a:pt x="25083" y="31067"/>
                  </a:cubicBezTo>
                  <a:lnTo>
                    <a:pt x="25761" y="30536"/>
                  </a:lnTo>
                  <a:lnTo>
                    <a:pt x="38450" y="26174"/>
                  </a:lnTo>
                  <a:close/>
                  <a:moveTo>
                    <a:pt x="84813" y="36063"/>
                  </a:moveTo>
                  <a:lnTo>
                    <a:pt x="86552" y="39040"/>
                  </a:lnTo>
                  <a:lnTo>
                    <a:pt x="83443" y="38141"/>
                  </a:lnTo>
                  <a:lnTo>
                    <a:pt x="84725" y="36122"/>
                  </a:lnTo>
                  <a:lnTo>
                    <a:pt x="84813" y="36063"/>
                  </a:lnTo>
                  <a:close/>
                  <a:moveTo>
                    <a:pt x="39761" y="26086"/>
                  </a:moveTo>
                  <a:lnTo>
                    <a:pt x="62810" y="32673"/>
                  </a:lnTo>
                  <a:cubicBezTo>
                    <a:pt x="62839" y="33047"/>
                    <a:pt x="63163" y="33337"/>
                    <a:pt x="63535" y="33337"/>
                  </a:cubicBezTo>
                  <a:cubicBezTo>
                    <a:pt x="63544" y="33337"/>
                    <a:pt x="63553" y="33337"/>
                    <a:pt x="63562" y="33336"/>
                  </a:cubicBezTo>
                  <a:lnTo>
                    <a:pt x="63577" y="33322"/>
                  </a:lnTo>
                  <a:cubicBezTo>
                    <a:pt x="63680" y="33322"/>
                    <a:pt x="63798" y="33307"/>
                    <a:pt x="63901" y="33263"/>
                  </a:cubicBezTo>
                  <a:lnTo>
                    <a:pt x="64196" y="33587"/>
                  </a:lnTo>
                  <a:lnTo>
                    <a:pt x="52406" y="40735"/>
                  </a:lnTo>
                  <a:lnTo>
                    <a:pt x="39761" y="26086"/>
                  </a:lnTo>
                  <a:close/>
                  <a:moveTo>
                    <a:pt x="67394" y="33985"/>
                  </a:moveTo>
                  <a:lnTo>
                    <a:pt x="80967" y="37846"/>
                  </a:lnTo>
                  <a:cubicBezTo>
                    <a:pt x="80967" y="37876"/>
                    <a:pt x="80967" y="37905"/>
                    <a:pt x="80982" y="37920"/>
                  </a:cubicBezTo>
                  <a:lnTo>
                    <a:pt x="75956" y="40970"/>
                  </a:lnTo>
                  <a:lnTo>
                    <a:pt x="67394" y="33985"/>
                  </a:lnTo>
                  <a:close/>
                  <a:moveTo>
                    <a:pt x="23580" y="31288"/>
                  </a:moveTo>
                  <a:cubicBezTo>
                    <a:pt x="23594" y="31450"/>
                    <a:pt x="23653" y="31612"/>
                    <a:pt x="23757" y="31745"/>
                  </a:cubicBezTo>
                  <a:lnTo>
                    <a:pt x="13779" y="41943"/>
                  </a:lnTo>
                  <a:cubicBezTo>
                    <a:pt x="13647" y="41855"/>
                    <a:pt x="13499" y="41810"/>
                    <a:pt x="13337" y="41810"/>
                  </a:cubicBezTo>
                  <a:cubicBezTo>
                    <a:pt x="13160" y="41810"/>
                    <a:pt x="12984" y="41869"/>
                    <a:pt x="12851" y="41987"/>
                  </a:cubicBezTo>
                  <a:lnTo>
                    <a:pt x="7781" y="36711"/>
                  </a:lnTo>
                  <a:lnTo>
                    <a:pt x="23580" y="31288"/>
                  </a:lnTo>
                  <a:close/>
                  <a:moveTo>
                    <a:pt x="65286" y="33381"/>
                  </a:moveTo>
                  <a:lnTo>
                    <a:pt x="65360" y="33395"/>
                  </a:lnTo>
                  <a:cubicBezTo>
                    <a:pt x="65419" y="33425"/>
                    <a:pt x="65478" y="33440"/>
                    <a:pt x="65552" y="33454"/>
                  </a:cubicBezTo>
                  <a:lnTo>
                    <a:pt x="66436" y="33705"/>
                  </a:lnTo>
                  <a:lnTo>
                    <a:pt x="75588" y="41191"/>
                  </a:lnTo>
                  <a:lnTo>
                    <a:pt x="73775" y="42297"/>
                  </a:lnTo>
                  <a:cubicBezTo>
                    <a:pt x="73640" y="42162"/>
                    <a:pt x="73456" y="42089"/>
                    <a:pt x="73278" y="42089"/>
                  </a:cubicBezTo>
                  <a:cubicBezTo>
                    <a:pt x="73262" y="42089"/>
                    <a:pt x="73246" y="42089"/>
                    <a:pt x="73230" y="42090"/>
                  </a:cubicBezTo>
                  <a:cubicBezTo>
                    <a:pt x="73127" y="42090"/>
                    <a:pt x="73038" y="42105"/>
                    <a:pt x="72950" y="42135"/>
                  </a:cubicBezTo>
                  <a:lnTo>
                    <a:pt x="64815" y="33675"/>
                  </a:lnTo>
                  <a:lnTo>
                    <a:pt x="65286" y="33381"/>
                  </a:lnTo>
                  <a:close/>
                  <a:moveTo>
                    <a:pt x="82308" y="38229"/>
                  </a:moveTo>
                  <a:lnTo>
                    <a:pt x="82809" y="38377"/>
                  </a:lnTo>
                  <a:lnTo>
                    <a:pt x="79405" y="43800"/>
                  </a:lnTo>
                  <a:lnTo>
                    <a:pt x="76280" y="41250"/>
                  </a:lnTo>
                  <a:lnTo>
                    <a:pt x="81173" y="38273"/>
                  </a:lnTo>
                  <a:cubicBezTo>
                    <a:pt x="81321" y="38421"/>
                    <a:pt x="81516" y="38495"/>
                    <a:pt x="81712" y="38495"/>
                  </a:cubicBezTo>
                  <a:cubicBezTo>
                    <a:pt x="81928" y="38495"/>
                    <a:pt x="82146" y="38406"/>
                    <a:pt x="82308" y="38229"/>
                  </a:cubicBezTo>
                  <a:close/>
                  <a:moveTo>
                    <a:pt x="7354" y="36859"/>
                  </a:moveTo>
                  <a:lnTo>
                    <a:pt x="12615" y="42312"/>
                  </a:lnTo>
                  <a:cubicBezTo>
                    <a:pt x="12527" y="42562"/>
                    <a:pt x="12556" y="42827"/>
                    <a:pt x="12689" y="43048"/>
                  </a:cubicBezTo>
                  <a:lnTo>
                    <a:pt x="9638" y="46173"/>
                  </a:lnTo>
                  <a:lnTo>
                    <a:pt x="1061" y="39158"/>
                  </a:lnTo>
                  <a:cubicBezTo>
                    <a:pt x="1076" y="39099"/>
                    <a:pt x="1091" y="39055"/>
                    <a:pt x="1105" y="39010"/>
                  </a:cubicBezTo>
                  <a:lnTo>
                    <a:pt x="1105" y="38996"/>
                  </a:lnTo>
                  <a:lnTo>
                    <a:pt x="7354" y="36859"/>
                  </a:lnTo>
                  <a:close/>
                  <a:moveTo>
                    <a:pt x="75927" y="41457"/>
                  </a:moveTo>
                  <a:lnTo>
                    <a:pt x="79198" y="44139"/>
                  </a:lnTo>
                  <a:lnTo>
                    <a:pt x="77489" y="46836"/>
                  </a:lnTo>
                  <a:lnTo>
                    <a:pt x="73967" y="43166"/>
                  </a:lnTo>
                  <a:cubicBezTo>
                    <a:pt x="74011" y="43004"/>
                    <a:pt x="74026" y="42813"/>
                    <a:pt x="73981" y="42650"/>
                  </a:cubicBezTo>
                  <a:lnTo>
                    <a:pt x="75927" y="41457"/>
                  </a:lnTo>
                  <a:close/>
                  <a:moveTo>
                    <a:pt x="39452" y="26322"/>
                  </a:moveTo>
                  <a:lnTo>
                    <a:pt x="52067" y="40941"/>
                  </a:lnTo>
                  <a:lnTo>
                    <a:pt x="39422" y="48604"/>
                  </a:lnTo>
                  <a:lnTo>
                    <a:pt x="31066" y="38937"/>
                  </a:lnTo>
                  <a:lnTo>
                    <a:pt x="38951" y="26425"/>
                  </a:lnTo>
                  <a:lnTo>
                    <a:pt x="39039" y="26425"/>
                  </a:lnTo>
                  <a:cubicBezTo>
                    <a:pt x="39187" y="26425"/>
                    <a:pt x="39319" y="26395"/>
                    <a:pt x="39452" y="26322"/>
                  </a:cubicBezTo>
                  <a:close/>
                  <a:moveTo>
                    <a:pt x="1282" y="39850"/>
                  </a:moveTo>
                  <a:lnTo>
                    <a:pt x="9373" y="46453"/>
                  </a:lnTo>
                  <a:lnTo>
                    <a:pt x="6764" y="49120"/>
                  </a:lnTo>
                  <a:lnTo>
                    <a:pt x="1282" y="39850"/>
                  </a:lnTo>
                  <a:close/>
                  <a:moveTo>
                    <a:pt x="87407" y="39688"/>
                  </a:moveTo>
                  <a:lnTo>
                    <a:pt x="98991" y="42989"/>
                  </a:lnTo>
                  <a:cubicBezTo>
                    <a:pt x="98976" y="43196"/>
                    <a:pt x="99050" y="43402"/>
                    <a:pt x="99197" y="43564"/>
                  </a:cubicBezTo>
                  <a:lnTo>
                    <a:pt x="93272" y="49621"/>
                  </a:lnTo>
                  <a:lnTo>
                    <a:pt x="87407" y="39688"/>
                  </a:lnTo>
                  <a:close/>
                  <a:moveTo>
                    <a:pt x="64476" y="33896"/>
                  </a:moveTo>
                  <a:lnTo>
                    <a:pt x="72640" y="42370"/>
                  </a:lnTo>
                  <a:cubicBezTo>
                    <a:pt x="72493" y="42562"/>
                    <a:pt x="72434" y="42827"/>
                    <a:pt x="72493" y="43078"/>
                  </a:cubicBezTo>
                  <a:lnTo>
                    <a:pt x="60615" y="50284"/>
                  </a:lnTo>
                  <a:lnTo>
                    <a:pt x="52656" y="41044"/>
                  </a:lnTo>
                  <a:lnTo>
                    <a:pt x="64476" y="33896"/>
                  </a:lnTo>
                  <a:close/>
                  <a:moveTo>
                    <a:pt x="24081" y="31966"/>
                  </a:moveTo>
                  <a:cubicBezTo>
                    <a:pt x="24154" y="31995"/>
                    <a:pt x="24243" y="32010"/>
                    <a:pt x="24331" y="32010"/>
                  </a:cubicBezTo>
                  <a:cubicBezTo>
                    <a:pt x="24405" y="32010"/>
                    <a:pt x="24479" y="31995"/>
                    <a:pt x="24552" y="31981"/>
                  </a:cubicBezTo>
                  <a:lnTo>
                    <a:pt x="30580" y="38966"/>
                  </a:lnTo>
                  <a:lnTo>
                    <a:pt x="22401" y="51920"/>
                  </a:lnTo>
                  <a:lnTo>
                    <a:pt x="13927" y="43122"/>
                  </a:lnTo>
                  <a:cubicBezTo>
                    <a:pt x="14104" y="42872"/>
                    <a:pt x="14148" y="42547"/>
                    <a:pt x="14030" y="42267"/>
                  </a:cubicBezTo>
                  <a:lnTo>
                    <a:pt x="24081" y="31966"/>
                  </a:lnTo>
                  <a:close/>
                  <a:moveTo>
                    <a:pt x="83222" y="38495"/>
                  </a:moveTo>
                  <a:lnTo>
                    <a:pt x="86832" y="39526"/>
                  </a:lnTo>
                  <a:lnTo>
                    <a:pt x="92978" y="49916"/>
                  </a:lnTo>
                  <a:lnTo>
                    <a:pt x="90281" y="52687"/>
                  </a:lnTo>
                  <a:lnTo>
                    <a:pt x="79714" y="44051"/>
                  </a:lnTo>
                  <a:lnTo>
                    <a:pt x="83222" y="38495"/>
                  </a:lnTo>
                  <a:close/>
                  <a:moveTo>
                    <a:pt x="12984" y="43328"/>
                  </a:moveTo>
                  <a:cubicBezTo>
                    <a:pt x="13102" y="43373"/>
                    <a:pt x="13219" y="43402"/>
                    <a:pt x="13337" y="43402"/>
                  </a:cubicBezTo>
                  <a:cubicBezTo>
                    <a:pt x="13426" y="43402"/>
                    <a:pt x="13529" y="43387"/>
                    <a:pt x="13617" y="43358"/>
                  </a:cubicBezTo>
                  <a:lnTo>
                    <a:pt x="22194" y="52274"/>
                  </a:lnTo>
                  <a:lnTo>
                    <a:pt x="20455" y="55015"/>
                  </a:lnTo>
                  <a:lnTo>
                    <a:pt x="9962" y="46423"/>
                  </a:lnTo>
                  <a:lnTo>
                    <a:pt x="12984" y="43328"/>
                  </a:lnTo>
                  <a:close/>
                  <a:moveTo>
                    <a:pt x="30845" y="39276"/>
                  </a:moveTo>
                  <a:lnTo>
                    <a:pt x="39069" y="48811"/>
                  </a:lnTo>
                  <a:lnTo>
                    <a:pt x="27279" y="55958"/>
                  </a:lnTo>
                  <a:cubicBezTo>
                    <a:pt x="27131" y="55811"/>
                    <a:pt x="26925" y="55722"/>
                    <a:pt x="26719" y="55722"/>
                  </a:cubicBezTo>
                  <a:cubicBezTo>
                    <a:pt x="26542" y="55722"/>
                    <a:pt x="26365" y="55781"/>
                    <a:pt x="26232" y="55899"/>
                  </a:cubicBezTo>
                  <a:lnTo>
                    <a:pt x="22681" y="52215"/>
                  </a:lnTo>
                  <a:lnTo>
                    <a:pt x="30845" y="39276"/>
                  </a:lnTo>
                  <a:close/>
                  <a:moveTo>
                    <a:pt x="79508" y="44389"/>
                  </a:moveTo>
                  <a:lnTo>
                    <a:pt x="90001" y="52967"/>
                  </a:lnTo>
                  <a:lnTo>
                    <a:pt x="86980" y="56076"/>
                  </a:lnTo>
                  <a:cubicBezTo>
                    <a:pt x="86862" y="56017"/>
                    <a:pt x="86744" y="56002"/>
                    <a:pt x="86626" y="56002"/>
                  </a:cubicBezTo>
                  <a:cubicBezTo>
                    <a:pt x="86538" y="56002"/>
                    <a:pt x="86434" y="56017"/>
                    <a:pt x="86346" y="56047"/>
                  </a:cubicBezTo>
                  <a:lnTo>
                    <a:pt x="77769" y="47131"/>
                  </a:lnTo>
                  <a:lnTo>
                    <a:pt x="79508" y="44389"/>
                  </a:lnTo>
                  <a:close/>
                  <a:moveTo>
                    <a:pt x="22460" y="52569"/>
                  </a:moveTo>
                  <a:lnTo>
                    <a:pt x="25997" y="56238"/>
                  </a:lnTo>
                  <a:cubicBezTo>
                    <a:pt x="25938" y="56400"/>
                    <a:pt x="25938" y="56592"/>
                    <a:pt x="25982" y="56754"/>
                  </a:cubicBezTo>
                  <a:lnTo>
                    <a:pt x="24037" y="57933"/>
                  </a:lnTo>
                  <a:lnTo>
                    <a:pt x="20765" y="55266"/>
                  </a:lnTo>
                  <a:lnTo>
                    <a:pt x="22460" y="52569"/>
                  </a:lnTo>
                  <a:close/>
                  <a:moveTo>
                    <a:pt x="52317" y="41265"/>
                  </a:moveTo>
                  <a:lnTo>
                    <a:pt x="60276" y="50491"/>
                  </a:lnTo>
                  <a:lnTo>
                    <a:pt x="47646" y="58154"/>
                  </a:lnTo>
                  <a:lnTo>
                    <a:pt x="39673" y="48914"/>
                  </a:lnTo>
                  <a:lnTo>
                    <a:pt x="52317" y="41265"/>
                  </a:lnTo>
                  <a:close/>
                  <a:moveTo>
                    <a:pt x="93184" y="50270"/>
                  </a:moveTo>
                  <a:lnTo>
                    <a:pt x="98681" y="59554"/>
                  </a:lnTo>
                  <a:lnTo>
                    <a:pt x="90590" y="52937"/>
                  </a:lnTo>
                  <a:lnTo>
                    <a:pt x="93184" y="50270"/>
                  </a:lnTo>
                  <a:close/>
                  <a:moveTo>
                    <a:pt x="6691" y="49769"/>
                  </a:moveTo>
                  <a:lnTo>
                    <a:pt x="12556" y="59702"/>
                  </a:lnTo>
                  <a:lnTo>
                    <a:pt x="973" y="56400"/>
                  </a:lnTo>
                  <a:cubicBezTo>
                    <a:pt x="987" y="56194"/>
                    <a:pt x="914" y="55988"/>
                    <a:pt x="781" y="55840"/>
                  </a:cubicBezTo>
                  <a:lnTo>
                    <a:pt x="6691" y="49769"/>
                  </a:lnTo>
                  <a:close/>
                  <a:moveTo>
                    <a:pt x="72684" y="43432"/>
                  </a:moveTo>
                  <a:cubicBezTo>
                    <a:pt x="72808" y="43582"/>
                    <a:pt x="72994" y="43669"/>
                    <a:pt x="73197" y="43669"/>
                  </a:cubicBezTo>
                  <a:cubicBezTo>
                    <a:pt x="73213" y="43669"/>
                    <a:pt x="73229" y="43668"/>
                    <a:pt x="73244" y="43667"/>
                  </a:cubicBezTo>
                  <a:cubicBezTo>
                    <a:pt x="73421" y="43667"/>
                    <a:pt x="73598" y="43608"/>
                    <a:pt x="73731" y="43505"/>
                  </a:cubicBezTo>
                  <a:lnTo>
                    <a:pt x="77283" y="47190"/>
                  </a:lnTo>
                  <a:lnTo>
                    <a:pt x="69118" y="60129"/>
                  </a:lnTo>
                  <a:lnTo>
                    <a:pt x="60895" y="50579"/>
                  </a:lnTo>
                  <a:lnTo>
                    <a:pt x="72684" y="43432"/>
                  </a:lnTo>
                  <a:close/>
                  <a:moveTo>
                    <a:pt x="9668" y="46718"/>
                  </a:moveTo>
                  <a:lnTo>
                    <a:pt x="20234" y="55354"/>
                  </a:lnTo>
                  <a:lnTo>
                    <a:pt x="16742" y="60910"/>
                  </a:lnTo>
                  <a:lnTo>
                    <a:pt x="13116" y="59864"/>
                  </a:lnTo>
                  <a:lnTo>
                    <a:pt x="6971" y="49489"/>
                  </a:lnTo>
                  <a:lnTo>
                    <a:pt x="9668" y="46718"/>
                  </a:lnTo>
                  <a:close/>
                  <a:moveTo>
                    <a:pt x="20559" y="55605"/>
                  </a:moveTo>
                  <a:lnTo>
                    <a:pt x="23683" y="58154"/>
                  </a:lnTo>
                  <a:lnTo>
                    <a:pt x="18790" y="61131"/>
                  </a:lnTo>
                  <a:cubicBezTo>
                    <a:pt x="18643" y="60969"/>
                    <a:pt x="18451" y="60895"/>
                    <a:pt x="18245" y="60895"/>
                  </a:cubicBezTo>
                  <a:cubicBezTo>
                    <a:pt x="18009" y="60895"/>
                    <a:pt x="17803" y="60998"/>
                    <a:pt x="17655" y="61161"/>
                  </a:cubicBezTo>
                  <a:lnTo>
                    <a:pt x="17140" y="61013"/>
                  </a:lnTo>
                  <a:lnTo>
                    <a:pt x="20559" y="55605"/>
                  </a:lnTo>
                  <a:close/>
                  <a:moveTo>
                    <a:pt x="90310" y="53232"/>
                  </a:moveTo>
                  <a:lnTo>
                    <a:pt x="98902" y="60232"/>
                  </a:lnTo>
                  <a:cubicBezTo>
                    <a:pt x="98873" y="60291"/>
                    <a:pt x="98858" y="60335"/>
                    <a:pt x="98858" y="60394"/>
                  </a:cubicBezTo>
                  <a:lnTo>
                    <a:pt x="98873" y="60394"/>
                  </a:lnTo>
                  <a:lnTo>
                    <a:pt x="92609" y="62546"/>
                  </a:lnTo>
                  <a:lnTo>
                    <a:pt x="87348" y="57078"/>
                  </a:lnTo>
                  <a:cubicBezTo>
                    <a:pt x="87437" y="56843"/>
                    <a:pt x="87407" y="56562"/>
                    <a:pt x="87274" y="56341"/>
                  </a:cubicBezTo>
                  <a:lnTo>
                    <a:pt x="90310" y="53232"/>
                  </a:lnTo>
                  <a:close/>
                  <a:moveTo>
                    <a:pt x="16904" y="61367"/>
                  </a:moveTo>
                  <a:lnTo>
                    <a:pt x="17478" y="61529"/>
                  </a:lnTo>
                  <a:cubicBezTo>
                    <a:pt x="17464" y="61647"/>
                    <a:pt x="17464" y="61765"/>
                    <a:pt x="17493" y="61897"/>
                  </a:cubicBezTo>
                  <a:lnTo>
                    <a:pt x="16005" y="62811"/>
                  </a:lnTo>
                  <a:lnTo>
                    <a:pt x="16904" y="61367"/>
                  </a:lnTo>
                  <a:close/>
                  <a:moveTo>
                    <a:pt x="13426" y="60365"/>
                  </a:moveTo>
                  <a:lnTo>
                    <a:pt x="16521" y="61249"/>
                  </a:lnTo>
                  <a:lnTo>
                    <a:pt x="15253" y="63283"/>
                  </a:lnTo>
                  <a:lnTo>
                    <a:pt x="15165" y="63327"/>
                  </a:lnTo>
                  <a:lnTo>
                    <a:pt x="13426" y="60365"/>
                  </a:lnTo>
                  <a:close/>
                  <a:moveTo>
                    <a:pt x="98828" y="60836"/>
                  </a:moveTo>
                  <a:lnTo>
                    <a:pt x="95233" y="65272"/>
                  </a:lnTo>
                  <a:lnTo>
                    <a:pt x="92904" y="62855"/>
                  </a:lnTo>
                  <a:lnTo>
                    <a:pt x="98828" y="60836"/>
                  </a:lnTo>
                  <a:close/>
                  <a:moveTo>
                    <a:pt x="23992" y="58434"/>
                  </a:moveTo>
                  <a:lnTo>
                    <a:pt x="32555" y="65420"/>
                  </a:lnTo>
                  <a:lnTo>
                    <a:pt x="18982" y="61558"/>
                  </a:lnTo>
                  <a:cubicBezTo>
                    <a:pt x="18982" y="61529"/>
                    <a:pt x="18982" y="61500"/>
                    <a:pt x="18967" y="61485"/>
                  </a:cubicBezTo>
                  <a:lnTo>
                    <a:pt x="23992" y="58434"/>
                  </a:lnTo>
                  <a:close/>
                  <a:moveTo>
                    <a:pt x="39334" y="49120"/>
                  </a:moveTo>
                  <a:lnTo>
                    <a:pt x="47292" y="58360"/>
                  </a:lnTo>
                  <a:lnTo>
                    <a:pt x="35487" y="65523"/>
                  </a:lnTo>
                  <a:lnTo>
                    <a:pt x="27323" y="57034"/>
                  </a:lnTo>
                  <a:cubicBezTo>
                    <a:pt x="27470" y="56828"/>
                    <a:pt x="27515" y="56577"/>
                    <a:pt x="27456" y="56327"/>
                  </a:cubicBezTo>
                  <a:lnTo>
                    <a:pt x="39334" y="49120"/>
                  </a:lnTo>
                  <a:close/>
                  <a:moveTo>
                    <a:pt x="26174" y="57108"/>
                  </a:moveTo>
                  <a:cubicBezTo>
                    <a:pt x="26310" y="57231"/>
                    <a:pt x="26485" y="57316"/>
                    <a:pt x="26674" y="57316"/>
                  </a:cubicBezTo>
                  <a:cubicBezTo>
                    <a:pt x="26689" y="57316"/>
                    <a:pt x="26704" y="57315"/>
                    <a:pt x="26719" y="57314"/>
                  </a:cubicBezTo>
                  <a:cubicBezTo>
                    <a:pt x="26807" y="57314"/>
                    <a:pt x="26910" y="57299"/>
                    <a:pt x="26999" y="57270"/>
                  </a:cubicBezTo>
                  <a:lnTo>
                    <a:pt x="35134" y="65729"/>
                  </a:lnTo>
                  <a:lnTo>
                    <a:pt x="34662" y="66009"/>
                  </a:lnTo>
                  <a:lnTo>
                    <a:pt x="34589" y="65994"/>
                  </a:lnTo>
                  <a:cubicBezTo>
                    <a:pt x="34530" y="65965"/>
                    <a:pt x="34471" y="65950"/>
                    <a:pt x="34397" y="65950"/>
                  </a:cubicBezTo>
                  <a:lnTo>
                    <a:pt x="33513" y="65685"/>
                  </a:lnTo>
                  <a:lnTo>
                    <a:pt x="24361" y="58213"/>
                  </a:lnTo>
                  <a:lnTo>
                    <a:pt x="26174" y="57108"/>
                  </a:lnTo>
                  <a:close/>
                  <a:moveTo>
                    <a:pt x="35414" y="66024"/>
                  </a:moveTo>
                  <a:lnTo>
                    <a:pt x="35694" y="66319"/>
                  </a:lnTo>
                  <a:lnTo>
                    <a:pt x="35178" y="66156"/>
                  </a:lnTo>
                  <a:lnTo>
                    <a:pt x="35414" y="66024"/>
                  </a:lnTo>
                  <a:close/>
                  <a:moveTo>
                    <a:pt x="77563" y="47484"/>
                  </a:moveTo>
                  <a:lnTo>
                    <a:pt x="86036" y="56282"/>
                  </a:lnTo>
                  <a:cubicBezTo>
                    <a:pt x="85860" y="56533"/>
                    <a:pt x="85815" y="56857"/>
                    <a:pt x="85933" y="57137"/>
                  </a:cubicBezTo>
                  <a:lnTo>
                    <a:pt x="85933" y="57152"/>
                  </a:lnTo>
                  <a:lnTo>
                    <a:pt x="75882" y="67453"/>
                  </a:lnTo>
                  <a:cubicBezTo>
                    <a:pt x="75809" y="67424"/>
                    <a:pt x="75720" y="67409"/>
                    <a:pt x="75632" y="67409"/>
                  </a:cubicBezTo>
                  <a:cubicBezTo>
                    <a:pt x="75558" y="67409"/>
                    <a:pt x="75485" y="67409"/>
                    <a:pt x="75411" y="67439"/>
                  </a:cubicBezTo>
                  <a:lnTo>
                    <a:pt x="69383" y="60438"/>
                  </a:lnTo>
                  <a:lnTo>
                    <a:pt x="77563" y="47484"/>
                  </a:lnTo>
                  <a:close/>
                  <a:moveTo>
                    <a:pt x="87127" y="57417"/>
                  </a:moveTo>
                  <a:lnTo>
                    <a:pt x="92197" y="62693"/>
                  </a:lnTo>
                  <a:lnTo>
                    <a:pt x="76384" y="68117"/>
                  </a:lnTo>
                  <a:cubicBezTo>
                    <a:pt x="76369" y="67954"/>
                    <a:pt x="76310" y="67792"/>
                    <a:pt x="76207" y="67660"/>
                  </a:cubicBezTo>
                  <a:lnTo>
                    <a:pt x="86184" y="57461"/>
                  </a:lnTo>
                  <a:cubicBezTo>
                    <a:pt x="86316" y="57550"/>
                    <a:pt x="86464" y="57594"/>
                    <a:pt x="86626" y="57594"/>
                  </a:cubicBezTo>
                  <a:cubicBezTo>
                    <a:pt x="86803" y="57594"/>
                    <a:pt x="86980" y="57535"/>
                    <a:pt x="87127" y="57417"/>
                  </a:cubicBezTo>
                  <a:close/>
                  <a:moveTo>
                    <a:pt x="35016" y="66540"/>
                  </a:moveTo>
                  <a:lnTo>
                    <a:pt x="35635" y="66717"/>
                  </a:lnTo>
                  <a:cubicBezTo>
                    <a:pt x="35561" y="67159"/>
                    <a:pt x="35826" y="67660"/>
                    <a:pt x="36386" y="67660"/>
                  </a:cubicBezTo>
                  <a:cubicBezTo>
                    <a:pt x="36405" y="67661"/>
                    <a:pt x="36423" y="67662"/>
                    <a:pt x="36441" y="67662"/>
                  </a:cubicBezTo>
                  <a:cubicBezTo>
                    <a:pt x="36596" y="67662"/>
                    <a:pt x="36739" y="67606"/>
                    <a:pt x="36858" y="67527"/>
                  </a:cubicBezTo>
                  <a:lnTo>
                    <a:pt x="40926" y="71757"/>
                  </a:lnTo>
                  <a:lnTo>
                    <a:pt x="35016" y="66923"/>
                  </a:lnTo>
                  <a:cubicBezTo>
                    <a:pt x="35045" y="66790"/>
                    <a:pt x="35045" y="66658"/>
                    <a:pt x="35016" y="66540"/>
                  </a:cubicBezTo>
                  <a:close/>
                  <a:moveTo>
                    <a:pt x="60541" y="50785"/>
                  </a:moveTo>
                  <a:lnTo>
                    <a:pt x="68882" y="60468"/>
                  </a:lnTo>
                  <a:lnTo>
                    <a:pt x="60998" y="72965"/>
                  </a:lnTo>
                  <a:lnTo>
                    <a:pt x="60909" y="72965"/>
                  </a:lnTo>
                  <a:cubicBezTo>
                    <a:pt x="60777" y="72965"/>
                    <a:pt x="60629" y="73009"/>
                    <a:pt x="60511" y="73083"/>
                  </a:cubicBezTo>
                  <a:lnTo>
                    <a:pt x="47911" y="58449"/>
                  </a:lnTo>
                  <a:lnTo>
                    <a:pt x="60541" y="50785"/>
                  </a:lnTo>
                  <a:close/>
                  <a:moveTo>
                    <a:pt x="69162" y="60792"/>
                  </a:moveTo>
                  <a:lnTo>
                    <a:pt x="75057" y="67630"/>
                  </a:lnTo>
                  <a:cubicBezTo>
                    <a:pt x="74895" y="67822"/>
                    <a:pt x="74821" y="68087"/>
                    <a:pt x="74866" y="68338"/>
                  </a:cubicBezTo>
                  <a:lnTo>
                    <a:pt x="74880" y="68338"/>
                  </a:lnTo>
                  <a:lnTo>
                    <a:pt x="74217" y="68883"/>
                  </a:lnTo>
                  <a:lnTo>
                    <a:pt x="61499" y="73230"/>
                  </a:lnTo>
                  <a:cubicBezTo>
                    <a:pt x="61469" y="73186"/>
                    <a:pt x="61425" y="73142"/>
                    <a:pt x="61381" y="73113"/>
                  </a:cubicBezTo>
                  <a:lnTo>
                    <a:pt x="69162" y="60792"/>
                  </a:lnTo>
                  <a:close/>
                  <a:moveTo>
                    <a:pt x="47557" y="58655"/>
                  </a:moveTo>
                  <a:lnTo>
                    <a:pt x="60202" y="73319"/>
                  </a:lnTo>
                  <a:lnTo>
                    <a:pt x="37153" y="66731"/>
                  </a:lnTo>
                  <a:cubicBezTo>
                    <a:pt x="37110" y="66357"/>
                    <a:pt x="36800" y="66068"/>
                    <a:pt x="36415" y="66068"/>
                  </a:cubicBezTo>
                  <a:cubicBezTo>
                    <a:pt x="36406" y="66068"/>
                    <a:pt x="36396" y="66068"/>
                    <a:pt x="36386" y="66068"/>
                  </a:cubicBezTo>
                  <a:cubicBezTo>
                    <a:pt x="36283" y="66068"/>
                    <a:pt x="36180" y="66083"/>
                    <a:pt x="36077" y="66127"/>
                  </a:cubicBezTo>
                  <a:lnTo>
                    <a:pt x="35767" y="65818"/>
                  </a:lnTo>
                  <a:lnTo>
                    <a:pt x="47557" y="58655"/>
                  </a:lnTo>
                  <a:close/>
                  <a:moveTo>
                    <a:pt x="18967" y="61956"/>
                  </a:moveTo>
                  <a:lnTo>
                    <a:pt x="33336" y="66053"/>
                  </a:lnTo>
                  <a:lnTo>
                    <a:pt x="33616" y="66289"/>
                  </a:lnTo>
                  <a:cubicBezTo>
                    <a:pt x="33542" y="66422"/>
                    <a:pt x="33513" y="66569"/>
                    <a:pt x="33513" y="66717"/>
                  </a:cubicBezTo>
                  <a:lnTo>
                    <a:pt x="21973" y="73717"/>
                  </a:lnTo>
                  <a:cubicBezTo>
                    <a:pt x="21837" y="73580"/>
                    <a:pt x="21649" y="73494"/>
                    <a:pt x="21458" y="73494"/>
                  </a:cubicBezTo>
                  <a:cubicBezTo>
                    <a:pt x="21443" y="73494"/>
                    <a:pt x="21428" y="73495"/>
                    <a:pt x="21413" y="73496"/>
                  </a:cubicBezTo>
                  <a:cubicBezTo>
                    <a:pt x="21340" y="73496"/>
                    <a:pt x="21266" y="73510"/>
                    <a:pt x="21192" y="73525"/>
                  </a:cubicBezTo>
                  <a:lnTo>
                    <a:pt x="15681" y="64211"/>
                  </a:lnTo>
                  <a:cubicBezTo>
                    <a:pt x="15710" y="63975"/>
                    <a:pt x="15651" y="63754"/>
                    <a:pt x="15518" y="63577"/>
                  </a:cubicBezTo>
                  <a:lnTo>
                    <a:pt x="15533" y="63577"/>
                  </a:lnTo>
                  <a:lnTo>
                    <a:pt x="17670" y="62266"/>
                  </a:lnTo>
                  <a:cubicBezTo>
                    <a:pt x="17807" y="62403"/>
                    <a:pt x="17994" y="62488"/>
                    <a:pt x="18185" y="62488"/>
                  </a:cubicBezTo>
                  <a:cubicBezTo>
                    <a:pt x="18200" y="62488"/>
                    <a:pt x="18215" y="62488"/>
                    <a:pt x="18230" y="62487"/>
                  </a:cubicBezTo>
                  <a:cubicBezTo>
                    <a:pt x="18241" y="62487"/>
                    <a:pt x="18251" y="62488"/>
                    <a:pt x="18262" y="62488"/>
                  </a:cubicBezTo>
                  <a:cubicBezTo>
                    <a:pt x="18588" y="62488"/>
                    <a:pt x="18881" y="62270"/>
                    <a:pt x="18967" y="61956"/>
                  </a:cubicBezTo>
                  <a:close/>
                  <a:moveTo>
                    <a:pt x="14192" y="64373"/>
                  </a:moveTo>
                  <a:cubicBezTo>
                    <a:pt x="14236" y="64476"/>
                    <a:pt x="14280" y="64565"/>
                    <a:pt x="14369" y="64653"/>
                  </a:cubicBezTo>
                  <a:lnTo>
                    <a:pt x="7531" y="75485"/>
                  </a:lnTo>
                  <a:lnTo>
                    <a:pt x="958" y="72906"/>
                  </a:lnTo>
                  <a:cubicBezTo>
                    <a:pt x="973" y="72744"/>
                    <a:pt x="943" y="72582"/>
                    <a:pt x="870" y="72449"/>
                  </a:cubicBezTo>
                  <a:lnTo>
                    <a:pt x="14192" y="64373"/>
                  </a:lnTo>
                  <a:close/>
                  <a:moveTo>
                    <a:pt x="73274" y="69605"/>
                  </a:moveTo>
                  <a:lnTo>
                    <a:pt x="64962" y="76237"/>
                  </a:lnTo>
                  <a:lnTo>
                    <a:pt x="61646" y="74011"/>
                  </a:lnTo>
                  <a:cubicBezTo>
                    <a:pt x="61676" y="73879"/>
                    <a:pt x="61690" y="73731"/>
                    <a:pt x="61661" y="73584"/>
                  </a:cubicBezTo>
                  <a:lnTo>
                    <a:pt x="73274" y="69605"/>
                  </a:lnTo>
                  <a:close/>
                  <a:moveTo>
                    <a:pt x="15474" y="64653"/>
                  </a:moveTo>
                  <a:lnTo>
                    <a:pt x="20839" y="73731"/>
                  </a:lnTo>
                  <a:cubicBezTo>
                    <a:pt x="20662" y="73938"/>
                    <a:pt x="20588" y="74233"/>
                    <a:pt x="20662" y="74498"/>
                  </a:cubicBezTo>
                  <a:lnTo>
                    <a:pt x="14531" y="78241"/>
                  </a:lnTo>
                  <a:lnTo>
                    <a:pt x="7914" y="75633"/>
                  </a:lnTo>
                  <a:lnTo>
                    <a:pt x="14708" y="64845"/>
                  </a:lnTo>
                  <a:cubicBezTo>
                    <a:pt x="14782" y="64874"/>
                    <a:pt x="14841" y="64874"/>
                    <a:pt x="14914" y="64874"/>
                  </a:cubicBezTo>
                  <a:cubicBezTo>
                    <a:pt x="15121" y="64874"/>
                    <a:pt x="15327" y="64801"/>
                    <a:pt x="15474" y="64653"/>
                  </a:cubicBezTo>
                  <a:close/>
                  <a:moveTo>
                    <a:pt x="92491" y="63003"/>
                  </a:moveTo>
                  <a:lnTo>
                    <a:pt x="94967" y="65582"/>
                  </a:lnTo>
                  <a:lnTo>
                    <a:pt x="84253" y="78801"/>
                  </a:lnTo>
                  <a:lnTo>
                    <a:pt x="76325" y="68559"/>
                  </a:lnTo>
                  <a:lnTo>
                    <a:pt x="92491" y="63003"/>
                  </a:lnTo>
                  <a:close/>
                  <a:moveTo>
                    <a:pt x="45818" y="76266"/>
                  </a:moveTo>
                  <a:lnTo>
                    <a:pt x="49252" y="79066"/>
                  </a:lnTo>
                  <a:cubicBezTo>
                    <a:pt x="49061" y="79096"/>
                    <a:pt x="48884" y="79184"/>
                    <a:pt x="48781" y="79332"/>
                  </a:cubicBezTo>
                  <a:lnTo>
                    <a:pt x="45818" y="76266"/>
                  </a:lnTo>
                  <a:close/>
                  <a:moveTo>
                    <a:pt x="37123" y="67129"/>
                  </a:moveTo>
                  <a:lnTo>
                    <a:pt x="60143" y="73717"/>
                  </a:lnTo>
                  <a:cubicBezTo>
                    <a:pt x="60143" y="73746"/>
                    <a:pt x="60143" y="73790"/>
                    <a:pt x="60143" y="73820"/>
                  </a:cubicBezTo>
                  <a:lnTo>
                    <a:pt x="50284" y="79405"/>
                  </a:lnTo>
                  <a:lnTo>
                    <a:pt x="43505" y="73864"/>
                  </a:lnTo>
                  <a:lnTo>
                    <a:pt x="37094" y="67203"/>
                  </a:lnTo>
                  <a:cubicBezTo>
                    <a:pt x="37109" y="67173"/>
                    <a:pt x="37109" y="67159"/>
                    <a:pt x="37123" y="67129"/>
                  </a:cubicBezTo>
                  <a:close/>
                  <a:moveTo>
                    <a:pt x="855" y="73289"/>
                  </a:moveTo>
                  <a:lnTo>
                    <a:pt x="7310" y="75824"/>
                  </a:lnTo>
                  <a:lnTo>
                    <a:pt x="4554" y="80201"/>
                  </a:lnTo>
                  <a:lnTo>
                    <a:pt x="663" y="73481"/>
                  </a:lnTo>
                  <a:cubicBezTo>
                    <a:pt x="737" y="73422"/>
                    <a:pt x="796" y="73363"/>
                    <a:pt x="855" y="73289"/>
                  </a:cubicBezTo>
                  <a:close/>
                  <a:moveTo>
                    <a:pt x="20853" y="74852"/>
                  </a:moveTo>
                  <a:cubicBezTo>
                    <a:pt x="21001" y="74999"/>
                    <a:pt x="21207" y="75087"/>
                    <a:pt x="21413" y="75087"/>
                  </a:cubicBezTo>
                  <a:lnTo>
                    <a:pt x="21413" y="75073"/>
                  </a:lnTo>
                  <a:cubicBezTo>
                    <a:pt x="21487" y="75073"/>
                    <a:pt x="21561" y="75073"/>
                    <a:pt x="21634" y="75043"/>
                  </a:cubicBezTo>
                  <a:lnTo>
                    <a:pt x="26232" y="82839"/>
                  </a:lnTo>
                  <a:lnTo>
                    <a:pt x="14988" y="78418"/>
                  </a:lnTo>
                  <a:lnTo>
                    <a:pt x="20853" y="74852"/>
                  </a:lnTo>
                  <a:close/>
                  <a:moveTo>
                    <a:pt x="7693" y="75986"/>
                  </a:moveTo>
                  <a:lnTo>
                    <a:pt x="14089" y="78506"/>
                  </a:lnTo>
                  <a:lnTo>
                    <a:pt x="6293" y="83222"/>
                  </a:lnTo>
                  <a:lnTo>
                    <a:pt x="4775" y="80584"/>
                  </a:lnTo>
                  <a:lnTo>
                    <a:pt x="7693" y="75986"/>
                  </a:lnTo>
                  <a:close/>
                  <a:moveTo>
                    <a:pt x="60261" y="74203"/>
                  </a:moveTo>
                  <a:cubicBezTo>
                    <a:pt x="60401" y="74413"/>
                    <a:pt x="60620" y="74543"/>
                    <a:pt x="60869" y="74543"/>
                  </a:cubicBezTo>
                  <a:cubicBezTo>
                    <a:pt x="60883" y="74543"/>
                    <a:pt x="60896" y="74543"/>
                    <a:pt x="60909" y="74542"/>
                  </a:cubicBezTo>
                  <a:cubicBezTo>
                    <a:pt x="60926" y="74543"/>
                    <a:pt x="60942" y="74544"/>
                    <a:pt x="60958" y="74544"/>
                  </a:cubicBezTo>
                  <a:cubicBezTo>
                    <a:pt x="61133" y="74544"/>
                    <a:pt x="61304" y="74473"/>
                    <a:pt x="61425" y="74365"/>
                  </a:cubicBezTo>
                  <a:lnTo>
                    <a:pt x="64638" y="76502"/>
                  </a:lnTo>
                  <a:lnTo>
                    <a:pt x="55943" y="83443"/>
                  </a:lnTo>
                  <a:cubicBezTo>
                    <a:pt x="55805" y="83278"/>
                    <a:pt x="55602" y="83177"/>
                    <a:pt x="55395" y="83177"/>
                  </a:cubicBezTo>
                  <a:cubicBezTo>
                    <a:pt x="55381" y="83177"/>
                    <a:pt x="55367" y="83177"/>
                    <a:pt x="55353" y="83178"/>
                  </a:cubicBezTo>
                  <a:cubicBezTo>
                    <a:pt x="55331" y="83176"/>
                    <a:pt x="55308" y="83174"/>
                    <a:pt x="55286" y="83174"/>
                  </a:cubicBezTo>
                  <a:cubicBezTo>
                    <a:pt x="55180" y="83174"/>
                    <a:pt x="55083" y="83203"/>
                    <a:pt x="54985" y="83252"/>
                  </a:cubicBezTo>
                  <a:lnTo>
                    <a:pt x="50623" y="79671"/>
                  </a:lnTo>
                  <a:lnTo>
                    <a:pt x="60261" y="74203"/>
                  </a:lnTo>
                  <a:close/>
                  <a:moveTo>
                    <a:pt x="95247" y="65876"/>
                  </a:moveTo>
                  <a:lnTo>
                    <a:pt x="99197" y="69959"/>
                  </a:lnTo>
                  <a:cubicBezTo>
                    <a:pt x="99064" y="70268"/>
                    <a:pt x="99108" y="70622"/>
                    <a:pt x="99330" y="70872"/>
                  </a:cubicBezTo>
                  <a:lnTo>
                    <a:pt x="88247" y="83443"/>
                  </a:lnTo>
                  <a:lnTo>
                    <a:pt x="88218" y="83443"/>
                  </a:lnTo>
                  <a:cubicBezTo>
                    <a:pt x="88100" y="83443"/>
                    <a:pt x="87982" y="83458"/>
                    <a:pt x="87879" y="83502"/>
                  </a:cubicBezTo>
                  <a:lnTo>
                    <a:pt x="84489" y="79140"/>
                  </a:lnTo>
                  <a:lnTo>
                    <a:pt x="95247" y="65876"/>
                  </a:lnTo>
                  <a:close/>
                  <a:moveTo>
                    <a:pt x="50254" y="79877"/>
                  </a:moveTo>
                  <a:lnTo>
                    <a:pt x="54690" y="83517"/>
                  </a:lnTo>
                  <a:cubicBezTo>
                    <a:pt x="54528" y="83797"/>
                    <a:pt x="54543" y="84136"/>
                    <a:pt x="54705" y="84416"/>
                  </a:cubicBezTo>
                  <a:lnTo>
                    <a:pt x="54115" y="84888"/>
                  </a:lnTo>
                  <a:lnTo>
                    <a:pt x="49886" y="80466"/>
                  </a:lnTo>
                  <a:cubicBezTo>
                    <a:pt x="50033" y="80334"/>
                    <a:pt x="50122" y="80157"/>
                    <a:pt x="50136" y="79951"/>
                  </a:cubicBezTo>
                  <a:lnTo>
                    <a:pt x="50254" y="79877"/>
                  </a:lnTo>
                  <a:close/>
                  <a:moveTo>
                    <a:pt x="76059" y="68868"/>
                  </a:moveTo>
                  <a:lnTo>
                    <a:pt x="83988" y="79125"/>
                  </a:lnTo>
                  <a:lnTo>
                    <a:pt x="79287" y="84917"/>
                  </a:lnTo>
                  <a:cubicBezTo>
                    <a:pt x="79154" y="84814"/>
                    <a:pt x="78977" y="84755"/>
                    <a:pt x="78800" y="84755"/>
                  </a:cubicBezTo>
                  <a:cubicBezTo>
                    <a:pt x="78787" y="84754"/>
                    <a:pt x="78774" y="84754"/>
                    <a:pt x="78761" y="84754"/>
                  </a:cubicBezTo>
                  <a:cubicBezTo>
                    <a:pt x="78540" y="84754"/>
                    <a:pt x="78336" y="84868"/>
                    <a:pt x="78211" y="85035"/>
                  </a:cubicBezTo>
                  <a:lnTo>
                    <a:pt x="65316" y="76458"/>
                  </a:lnTo>
                  <a:lnTo>
                    <a:pt x="74394" y="69222"/>
                  </a:lnTo>
                  <a:lnTo>
                    <a:pt x="75293" y="68912"/>
                  </a:lnTo>
                  <a:cubicBezTo>
                    <a:pt x="75396" y="68957"/>
                    <a:pt x="75514" y="68986"/>
                    <a:pt x="75632" y="68986"/>
                  </a:cubicBezTo>
                  <a:cubicBezTo>
                    <a:pt x="75779" y="68986"/>
                    <a:pt x="75927" y="68942"/>
                    <a:pt x="76059" y="68868"/>
                  </a:cubicBezTo>
                  <a:close/>
                  <a:moveTo>
                    <a:pt x="4539" y="80968"/>
                  </a:moveTo>
                  <a:lnTo>
                    <a:pt x="5954" y="83414"/>
                  </a:lnTo>
                  <a:lnTo>
                    <a:pt x="1150" y="86332"/>
                  </a:lnTo>
                  <a:lnTo>
                    <a:pt x="1150" y="86332"/>
                  </a:lnTo>
                  <a:lnTo>
                    <a:pt x="4539" y="80968"/>
                  </a:lnTo>
                  <a:close/>
                  <a:moveTo>
                    <a:pt x="33601" y="67114"/>
                  </a:moveTo>
                  <a:cubicBezTo>
                    <a:pt x="33719" y="67380"/>
                    <a:pt x="33984" y="67527"/>
                    <a:pt x="34264" y="67527"/>
                  </a:cubicBezTo>
                  <a:cubicBezTo>
                    <a:pt x="34485" y="67527"/>
                    <a:pt x="34692" y="67439"/>
                    <a:pt x="34839" y="67277"/>
                  </a:cubicBezTo>
                  <a:lnTo>
                    <a:pt x="43239" y="74144"/>
                  </a:lnTo>
                  <a:lnTo>
                    <a:pt x="48618" y="79759"/>
                  </a:lnTo>
                  <a:cubicBezTo>
                    <a:pt x="48589" y="79951"/>
                    <a:pt x="48633" y="80142"/>
                    <a:pt x="48736" y="80319"/>
                  </a:cubicBezTo>
                  <a:lnTo>
                    <a:pt x="37595" y="86627"/>
                  </a:lnTo>
                  <a:cubicBezTo>
                    <a:pt x="37462" y="86376"/>
                    <a:pt x="37197" y="86229"/>
                    <a:pt x="36917" y="86229"/>
                  </a:cubicBezTo>
                  <a:cubicBezTo>
                    <a:pt x="36906" y="86228"/>
                    <a:pt x="36896" y="86228"/>
                    <a:pt x="36885" y="86228"/>
                  </a:cubicBezTo>
                  <a:cubicBezTo>
                    <a:pt x="36559" y="86228"/>
                    <a:pt x="36266" y="86446"/>
                    <a:pt x="36180" y="86774"/>
                  </a:cubicBezTo>
                  <a:lnTo>
                    <a:pt x="26822" y="83090"/>
                  </a:lnTo>
                  <a:lnTo>
                    <a:pt x="21973" y="74852"/>
                  </a:lnTo>
                  <a:cubicBezTo>
                    <a:pt x="22150" y="74630"/>
                    <a:pt x="22224" y="74336"/>
                    <a:pt x="22150" y="74056"/>
                  </a:cubicBezTo>
                  <a:lnTo>
                    <a:pt x="33601" y="67114"/>
                  </a:lnTo>
                  <a:close/>
                  <a:moveTo>
                    <a:pt x="84253" y="79435"/>
                  </a:moveTo>
                  <a:lnTo>
                    <a:pt x="87584" y="83753"/>
                  </a:lnTo>
                  <a:cubicBezTo>
                    <a:pt x="87481" y="83930"/>
                    <a:pt x="87437" y="84121"/>
                    <a:pt x="87466" y="84328"/>
                  </a:cubicBezTo>
                  <a:lnTo>
                    <a:pt x="83634" y="88660"/>
                  </a:lnTo>
                  <a:lnTo>
                    <a:pt x="79493" y="85905"/>
                  </a:lnTo>
                  <a:cubicBezTo>
                    <a:pt x="79582" y="85698"/>
                    <a:pt x="79596" y="85477"/>
                    <a:pt x="79523" y="85256"/>
                  </a:cubicBezTo>
                  <a:lnTo>
                    <a:pt x="84253" y="79435"/>
                  </a:lnTo>
                  <a:close/>
                  <a:moveTo>
                    <a:pt x="27161" y="83635"/>
                  </a:moveTo>
                  <a:lnTo>
                    <a:pt x="36165" y="87172"/>
                  </a:lnTo>
                  <a:cubicBezTo>
                    <a:pt x="36180" y="87246"/>
                    <a:pt x="36210" y="87305"/>
                    <a:pt x="36239" y="87378"/>
                  </a:cubicBezTo>
                  <a:lnTo>
                    <a:pt x="31111" y="90296"/>
                  </a:lnTo>
                  <a:lnTo>
                    <a:pt x="27161" y="83635"/>
                  </a:lnTo>
                  <a:close/>
                  <a:moveTo>
                    <a:pt x="49046" y="80555"/>
                  </a:moveTo>
                  <a:cubicBezTo>
                    <a:pt x="49149" y="80614"/>
                    <a:pt x="49267" y="80629"/>
                    <a:pt x="49385" y="80629"/>
                  </a:cubicBezTo>
                  <a:lnTo>
                    <a:pt x="49473" y="80629"/>
                  </a:lnTo>
                  <a:lnTo>
                    <a:pt x="53806" y="85138"/>
                  </a:lnTo>
                  <a:lnTo>
                    <a:pt x="46644" y="90856"/>
                  </a:lnTo>
                  <a:lnTo>
                    <a:pt x="37639" y="87319"/>
                  </a:lnTo>
                  <a:cubicBezTo>
                    <a:pt x="37669" y="87216"/>
                    <a:pt x="37683" y="87113"/>
                    <a:pt x="37683" y="87010"/>
                  </a:cubicBezTo>
                  <a:lnTo>
                    <a:pt x="49046" y="80555"/>
                  </a:lnTo>
                  <a:close/>
                  <a:moveTo>
                    <a:pt x="64992" y="76723"/>
                  </a:moveTo>
                  <a:lnTo>
                    <a:pt x="78049" y="85418"/>
                  </a:lnTo>
                  <a:cubicBezTo>
                    <a:pt x="78005" y="85683"/>
                    <a:pt x="78093" y="85963"/>
                    <a:pt x="78285" y="86155"/>
                  </a:cubicBezTo>
                  <a:lnTo>
                    <a:pt x="70415" y="95867"/>
                  </a:lnTo>
                  <a:lnTo>
                    <a:pt x="56090" y="84151"/>
                  </a:lnTo>
                  <a:cubicBezTo>
                    <a:pt x="56120" y="84033"/>
                    <a:pt x="56120" y="83930"/>
                    <a:pt x="56105" y="83812"/>
                  </a:cubicBezTo>
                  <a:lnTo>
                    <a:pt x="64992" y="76723"/>
                  </a:lnTo>
                  <a:close/>
                  <a:moveTo>
                    <a:pt x="55913" y="84519"/>
                  </a:moveTo>
                  <a:lnTo>
                    <a:pt x="70164" y="96176"/>
                  </a:lnTo>
                  <a:lnTo>
                    <a:pt x="68175" y="98623"/>
                  </a:lnTo>
                  <a:cubicBezTo>
                    <a:pt x="68062" y="98563"/>
                    <a:pt x="67937" y="98533"/>
                    <a:pt x="67813" y="98533"/>
                  </a:cubicBezTo>
                  <a:cubicBezTo>
                    <a:pt x="67661" y="98533"/>
                    <a:pt x="67509" y="98578"/>
                    <a:pt x="67379" y="98667"/>
                  </a:cubicBezTo>
                  <a:lnTo>
                    <a:pt x="54395" y="85182"/>
                  </a:lnTo>
                  <a:lnTo>
                    <a:pt x="55014" y="84681"/>
                  </a:lnTo>
                  <a:cubicBezTo>
                    <a:pt x="55118" y="84726"/>
                    <a:pt x="55235" y="84755"/>
                    <a:pt x="55353" y="84755"/>
                  </a:cubicBezTo>
                  <a:cubicBezTo>
                    <a:pt x="55560" y="84755"/>
                    <a:pt x="55766" y="84667"/>
                    <a:pt x="55913" y="84519"/>
                  </a:cubicBezTo>
                  <a:close/>
                  <a:moveTo>
                    <a:pt x="87628" y="84755"/>
                  </a:moveTo>
                  <a:cubicBezTo>
                    <a:pt x="87752" y="84921"/>
                    <a:pt x="87954" y="85022"/>
                    <a:pt x="88173" y="85022"/>
                  </a:cubicBezTo>
                  <a:cubicBezTo>
                    <a:pt x="88188" y="85022"/>
                    <a:pt x="88203" y="85021"/>
                    <a:pt x="88218" y="85020"/>
                  </a:cubicBezTo>
                  <a:cubicBezTo>
                    <a:pt x="88321" y="85020"/>
                    <a:pt x="88424" y="85006"/>
                    <a:pt x="88527" y="84961"/>
                  </a:cubicBezTo>
                  <a:lnTo>
                    <a:pt x="98932" y="98402"/>
                  </a:lnTo>
                  <a:cubicBezTo>
                    <a:pt x="98828" y="98461"/>
                    <a:pt x="98740" y="98564"/>
                    <a:pt x="98681" y="98667"/>
                  </a:cubicBezTo>
                  <a:lnTo>
                    <a:pt x="83973" y="88881"/>
                  </a:lnTo>
                  <a:lnTo>
                    <a:pt x="87628" y="84755"/>
                  </a:lnTo>
                  <a:close/>
                  <a:moveTo>
                    <a:pt x="37389" y="87658"/>
                  </a:moveTo>
                  <a:lnTo>
                    <a:pt x="46275" y="91166"/>
                  </a:lnTo>
                  <a:lnTo>
                    <a:pt x="36829" y="98697"/>
                  </a:lnTo>
                  <a:cubicBezTo>
                    <a:pt x="36681" y="98446"/>
                    <a:pt x="36416" y="98284"/>
                    <a:pt x="36121" y="98269"/>
                  </a:cubicBezTo>
                  <a:cubicBezTo>
                    <a:pt x="36033" y="98269"/>
                    <a:pt x="35944" y="98284"/>
                    <a:pt x="35856" y="98313"/>
                  </a:cubicBezTo>
                  <a:lnTo>
                    <a:pt x="31302" y="90635"/>
                  </a:lnTo>
                  <a:lnTo>
                    <a:pt x="36504" y="87688"/>
                  </a:lnTo>
                  <a:cubicBezTo>
                    <a:pt x="36636" y="87771"/>
                    <a:pt x="36781" y="87812"/>
                    <a:pt x="36925" y="87812"/>
                  </a:cubicBezTo>
                  <a:cubicBezTo>
                    <a:pt x="37087" y="87812"/>
                    <a:pt x="37248" y="87760"/>
                    <a:pt x="37389" y="87658"/>
                  </a:cubicBezTo>
                  <a:close/>
                  <a:moveTo>
                    <a:pt x="14546" y="78683"/>
                  </a:moveTo>
                  <a:lnTo>
                    <a:pt x="26557" y="83399"/>
                  </a:lnTo>
                  <a:lnTo>
                    <a:pt x="30757" y="90503"/>
                  </a:lnTo>
                  <a:lnTo>
                    <a:pt x="16049" y="98829"/>
                  </a:lnTo>
                  <a:cubicBezTo>
                    <a:pt x="15911" y="98650"/>
                    <a:pt x="15708" y="98548"/>
                    <a:pt x="15489" y="98548"/>
                  </a:cubicBezTo>
                  <a:cubicBezTo>
                    <a:pt x="15474" y="98548"/>
                    <a:pt x="15460" y="98548"/>
                    <a:pt x="15445" y="98549"/>
                  </a:cubicBezTo>
                  <a:cubicBezTo>
                    <a:pt x="15356" y="98549"/>
                    <a:pt x="15283" y="98564"/>
                    <a:pt x="15194" y="98593"/>
                  </a:cubicBezTo>
                  <a:lnTo>
                    <a:pt x="6499" y="83561"/>
                  </a:lnTo>
                  <a:lnTo>
                    <a:pt x="14546" y="78683"/>
                  </a:lnTo>
                  <a:close/>
                  <a:moveTo>
                    <a:pt x="79243" y="86214"/>
                  </a:moveTo>
                  <a:lnTo>
                    <a:pt x="83369" y="88955"/>
                  </a:lnTo>
                  <a:lnTo>
                    <a:pt x="74910" y="98564"/>
                  </a:lnTo>
                  <a:cubicBezTo>
                    <a:pt x="74836" y="98549"/>
                    <a:pt x="74762" y="98534"/>
                    <a:pt x="74703" y="98534"/>
                  </a:cubicBezTo>
                  <a:cubicBezTo>
                    <a:pt x="74453" y="98534"/>
                    <a:pt x="74217" y="98652"/>
                    <a:pt x="74070" y="98859"/>
                  </a:cubicBezTo>
                  <a:lnTo>
                    <a:pt x="70724" y="96117"/>
                  </a:lnTo>
                  <a:lnTo>
                    <a:pt x="78653" y="86332"/>
                  </a:lnTo>
                  <a:cubicBezTo>
                    <a:pt x="78712" y="86347"/>
                    <a:pt x="78756" y="86347"/>
                    <a:pt x="78800" y="86347"/>
                  </a:cubicBezTo>
                  <a:cubicBezTo>
                    <a:pt x="78963" y="86347"/>
                    <a:pt x="79125" y="86302"/>
                    <a:pt x="79243" y="86214"/>
                  </a:cubicBezTo>
                  <a:close/>
                  <a:moveTo>
                    <a:pt x="54086" y="85418"/>
                  </a:moveTo>
                  <a:lnTo>
                    <a:pt x="67025" y="98873"/>
                  </a:lnTo>
                  <a:lnTo>
                    <a:pt x="67025" y="98873"/>
                  </a:lnTo>
                  <a:lnTo>
                    <a:pt x="47071" y="91033"/>
                  </a:lnTo>
                  <a:lnTo>
                    <a:pt x="54086" y="85418"/>
                  </a:lnTo>
                  <a:close/>
                  <a:moveTo>
                    <a:pt x="0" y="1"/>
                  </a:moveTo>
                  <a:lnTo>
                    <a:pt x="0" y="841"/>
                  </a:lnTo>
                  <a:cubicBezTo>
                    <a:pt x="30" y="870"/>
                    <a:pt x="44" y="900"/>
                    <a:pt x="74" y="914"/>
                  </a:cubicBezTo>
                  <a:cubicBezTo>
                    <a:pt x="221" y="1047"/>
                    <a:pt x="413" y="1121"/>
                    <a:pt x="604" y="1121"/>
                  </a:cubicBezTo>
                  <a:lnTo>
                    <a:pt x="619" y="1121"/>
                  </a:lnTo>
                  <a:lnTo>
                    <a:pt x="11127" y="14679"/>
                  </a:lnTo>
                  <a:cubicBezTo>
                    <a:pt x="10876" y="15047"/>
                    <a:pt x="10950" y="15563"/>
                    <a:pt x="11304" y="15843"/>
                  </a:cubicBezTo>
                  <a:lnTo>
                    <a:pt x="295" y="28326"/>
                  </a:lnTo>
                  <a:cubicBezTo>
                    <a:pt x="236" y="28311"/>
                    <a:pt x="192" y="28311"/>
                    <a:pt x="147" y="28296"/>
                  </a:cubicBezTo>
                  <a:lnTo>
                    <a:pt x="15" y="28296"/>
                  </a:lnTo>
                  <a:lnTo>
                    <a:pt x="15" y="29873"/>
                  </a:lnTo>
                  <a:lnTo>
                    <a:pt x="74" y="29873"/>
                  </a:lnTo>
                  <a:cubicBezTo>
                    <a:pt x="236" y="29873"/>
                    <a:pt x="398" y="29829"/>
                    <a:pt x="531" y="29741"/>
                  </a:cubicBezTo>
                  <a:lnTo>
                    <a:pt x="4451" y="33838"/>
                  </a:lnTo>
                  <a:lnTo>
                    <a:pt x="855" y="38273"/>
                  </a:lnTo>
                  <a:cubicBezTo>
                    <a:pt x="707" y="38156"/>
                    <a:pt x="531" y="38097"/>
                    <a:pt x="339" y="38097"/>
                  </a:cubicBezTo>
                  <a:cubicBezTo>
                    <a:pt x="251" y="38097"/>
                    <a:pt x="162" y="38111"/>
                    <a:pt x="88" y="38141"/>
                  </a:cubicBezTo>
                  <a:lnTo>
                    <a:pt x="15" y="38170"/>
                  </a:lnTo>
                  <a:lnTo>
                    <a:pt x="15" y="39615"/>
                  </a:lnTo>
                  <a:cubicBezTo>
                    <a:pt x="30" y="39629"/>
                    <a:pt x="59" y="39644"/>
                    <a:pt x="74" y="39644"/>
                  </a:cubicBezTo>
                  <a:cubicBezTo>
                    <a:pt x="162" y="39674"/>
                    <a:pt x="251" y="39688"/>
                    <a:pt x="339" y="39688"/>
                  </a:cubicBezTo>
                  <a:cubicBezTo>
                    <a:pt x="457" y="39688"/>
                    <a:pt x="575" y="39659"/>
                    <a:pt x="693" y="39615"/>
                  </a:cubicBezTo>
                  <a:lnTo>
                    <a:pt x="6484" y="49415"/>
                  </a:lnTo>
                  <a:lnTo>
                    <a:pt x="413" y="55634"/>
                  </a:lnTo>
                  <a:cubicBezTo>
                    <a:pt x="354" y="55605"/>
                    <a:pt x="280" y="55605"/>
                    <a:pt x="206" y="55605"/>
                  </a:cubicBezTo>
                  <a:lnTo>
                    <a:pt x="74" y="55605"/>
                  </a:lnTo>
                  <a:cubicBezTo>
                    <a:pt x="59" y="55619"/>
                    <a:pt x="30" y="55619"/>
                    <a:pt x="15" y="55619"/>
                  </a:cubicBezTo>
                  <a:lnTo>
                    <a:pt x="15" y="57167"/>
                  </a:lnTo>
                  <a:cubicBezTo>
                    <a:pt x="30" y="57167"/>
                    <a:pt x="59" y="57181"/>
                    <a:pt x="74" y="57181"/>
                  </a:cubicBezTo>
                  <a:cubicBezTo>
                    <a:pt x="118" y="57181"/>
                    <a:pt x="162" y="57196"/>
                    <a:pt x="206" y="57196"/>
                  </a:cubicBezTo>
                  <a:cubicBezTo>
                    <a:pt x="486" y="57196"/>
                    <a:pt x="752" y="57049"/>
                    <a:pt x="884" y="56784"/>
                  </a:cubicBezTo>
                  <a:lnTo>
                    <a:pt x="12851" y="60203"/>
                  </a:lnTo>
                  <a:lnTo>
                    <a:pt x="14693" y="63327"/>
                  </a:lnTo>
                  <a:cubicBezTo>
                    <a:pt x="14413" y="63401"/>
                    <a:pt x="14207" y="63636"/>
                    <a:pt x="14163" y="63916"/>
                  </a:cubicBezTo>
                  <a:lnTo>
                    <a:pt x="604" y="72140"/>
                  </a:lnTo>
                  <a:cubicBezTo>
                    <a:pt x="486" y="72066"/>
                    <a:pt x="354" y="72037"/>
                    <a:pt x="206" y="72037"/>
                  </a:cubicBezTo>
                  <a:lnTo>
                    <a:pt x="74" y="72037"/>
                  </a:lnTo>
                  <a:cubicBezTo>
                    <a:pt x="59" y="72051"/>
                    <a:pt x="30" y="72051"/>
                    <a:pt x="15" y="72051"/>
                  </a:cubicBezTo>
                  <a:lnTo>
                    <a:pt x="15" y="73599"/>
                  </a:lnTo>
                  <a:cubicBezTo>
                    <a:pt x="30" y="73599"/>
                    <a:pt x="59" y="73614"/>
                    <a:pt x="74" y="73614"/>
                  </a:cubicBezTo>
                  <a:cubicBezTo>
                    <a:pt x="103" y="73614"/>
                    <a:pt x="133" y="73620"/>
                    <a:pt x="162" y="73620"/>
                  </a:cubicBezTo>
                  <a:cubicBezTo>
                    <a:pt x="177" y="73620"/>
                    <a:pt x="192" y="73618"/>
                    <a:pt x="206" y="73614"/>
                  </a:cubicBezTo>
                  <a:lnTo>
                    <a:pt x="280" y="73614"/>
                  </a:lnTo>
                  <a:lnTo>
                    <a:pt x="4318" y="80584"/>
                  </a:lnTo>
                  <a:lnTo>
                    <a:pt x="781" y="86185"/>
                  </a:lnTo>
                  <a:cubicBezTo>
                    <a:pt x="693" y="85890"/>
                    <a:pt x="413" y="85698"/>
                    <a:pt x="118" y="85698"/>
                  </a:cubicBezTo>
                  <a:lnTo>
                    <a:pt x="15" y="85698"/>
                  </a:lnTo>
                  <a:lnTo>
                    <a:pt x="15" y="87275"/>
                  </a:lnTo>
                  <a:lnTo>
                    <a:pt x="74" y="87275"/>
                  </a:lnTo>
                  <a:cubicBezTo>
                    <a:pt x="236" y="87275"/>
                    <a:pt x="398" y="87216"/>
                    <a:pt x="531" y="87128"/>
                  </a:cubicBezTo>
                  <a:cubicBezTo>
                    <a:pt x="560" y="87128"/>
                    <a:pt x="604" y="87128"/>
                    <a:pt x="634" y="87098"/>
                  </a:cubicBezTo>
                  <a:lnTo>
                    <a:pt x="6160" y="83753"/>
                  </a:lnTo>
                  <a:lnTo>
                    <a:pt x="14870" y="98785"/>
                  </a:lnTo>
                  <a:cubicBezTo>
                    <a:pt x="14737" y="98962"/>
                    <a:pt x="14664" y="99183"/>
                    <a:pt x="14693" y="99404"/>
                  </a:cubicBezTo>
                  <a:lnTo>
                    <a:pt x="16211" y="99404"/>
                  </a:lnTo>
                  <a:cubicBezTo>
                    <a:pt x="16226" y="99330"/>
                    <a:pt x="16226" y="99271"/>
                    <a:pt x="16211" y="99198"/>
                  </a:cubicBezTo>
                  <a:lnTo>
                    <a:pt x="30978" y="90827"/>
                  </a:lnTo>
                  <a:lnTo>
                    <a:pt x="35546" y="98564"/>
                  </a:lnTo>
                  <a:cubicBezTo>
                    <a:pt x="35414" y="98711"/>
                    <a:pt x="35340" y="98888"/>
                    <a:pt x="35340" y="99080"/>
                  </a:cubicBezTo>
                  <a:lnTo>
                    <a:pt x="35340" y="99212"/>
                  </a:lnTo>
                  <a:cubicBezTo>
                    <a:pt x="35340" y="99271"/>
                    <a:pt x="35355" y="99345"/>
                    <a:pt x="35370" y="99404"/>
                  </a:cubicBezTo>
                  <a:lnTo>
                    <a:pt x="36902" y="99404"/>
                  </a:lnTo>
                  <a:cubicBezTo>
                    <a:pt x="36917" y="99345"/>
                    <a:pt x="36932" y="99271"/>
                    <a:pt x="36932" y="99212"/>
                  </a:cubicBezTo>
                  <a:lnTo>
                    <a:pt x="36932" y="99139"/>
                  </a:lnTo>
                  <a:lnTo>
                    <a:pt x="46717" y="91328"/>
                  </a:lnTo>
                  <a:lnTo>
                    <a:pt x="67055" y="99315"/>
                  </a:lnTo>
                  <a:lnTo>
                    <a:pt x="67055" y="99404"/>
                  </a:lnTo>
                  <a:lnTo>
                    <a:pt x="68573" y="99404"/>
                  </a:lnTo>
                  <a:cubicBezTo>
                    <a:pt x="68587" y="99242"/>
                    <a:pt x="68558" y="99065"/>
                    <a:pt x="68470" y="98918"/>
                  </a:cubicBezTo>
                  <a:lnTo>
                    <a:pt x="70489" y="96427"/>
                  </a:lnTo>
                  <a:lnTo>
                    <a:pt x="73937" y="99257"/>
                  </a:lnTo>
                  <a:cubicBezTo>
                    <a:pt x="73937" y="99301"/>
                    <a:pt x="73937" y="99360"/>
                    <a:pt x="73937" y="99404"/>
                  </a:cubicBezTo>
                  <a:lnTo>
                    <a:pt x="75470" y="99404"/>
                  </a:lnTo>
                  <a:cubicBezTo>
                    <a:pt x="75485" y="99183"/>
                    <a:pt x="75411" y="98947"/>
                    <a:pt x="75263" y="98770"/>
                  </a:cubicBezTo>
                  <a:lnTo>
                    <a:pt x="83708" y="89191"/>
                  </a:lnTo>
                  <a:lnTo>
                    <a:pt x="98593" y="99094"/>
                  </a:lnTo>
                  <a:cubicBezTo>
                    <a:pt x="98593" y="99212"/>
                    <a:pt x="98622" y="99315"/>
                    <a:pt x="98652" y="99419"/>
                  </a:cubicBezTo>
                  <a:lnTo>
                    <a:pt x="99433" y="99419"/>
                  </a:lnTo>
                  <a:lnTo>
                    <a:pt x="99433" y="98299"/>
                  </a:lnTo>
                  <a:lnTo>
                    <a:pt x="99344" y="98299"/>
                  </a:lnTo>
                  <a:lnTo>
                    <a:pt x="88837" y="84740"/>
                  </a:lnTo>
                  <a:cubicBezTo>
                    <a:pt x="89087" y="84372"/>
                    <a:pt x="89013" y="83856"/>
                    <a:pt x="88674" y="83576"/>
                  </a:cubicBezTo>
                  <a:lnTo>
                    <a:pt x="99418" y="71388"/>
                  </a:lnTo>
                  <a:lnTo>
                    <a:pt x="99418" y="69635"/>
                  </a:lnTo>
                  <a:lnTo>
                    <a:pt x="95513" y="65552"/>
                  </a:lnTo>
                  <a:lnTo>
                    <a:pt x="99108" y="61116"/>
                  </a:lnTo>
                  <a:cubicBezTo>
                    <a:pt x="99197" y="61190"/>
                    <a:pt x="99300" y="61249"/>
                    <a:pt x="99418" y="61278"/>
                  </a:cubicBezTo>
                  <a:lnTo>
                    <a:pt x="99418" y="59731"/>
                  </a:lnTo>
                  <a:cubicBezTo>
                    <a:pt x="99374" y="59746"/>
                    <a:pt x="99330" y="59760"/>
                    <a:pt x="99285" y="59775"/>
                  </a:cubicBezTo>
                  <a:lnTo>
                    <a:pt x="93479" y="49975"/>
                  </a:lnTo>
                  <a:lnTo>
                    <a:pt x="99418" y="43903"/>
                  </a:lnTo>
                  <a:lnTo>
                    <a:pt x="99418" y="42282"/>
                  </a:lnTo>
                  <a:cubicBezTo>
                    <a:pt x="99271" y="42341"/>
                    <a:pt x="99153" y="42459"/>
                    <a:pt x="99079" y="42606"/>
                  </a:cubicBezTo>
                  <a:lnTo>
                    <a:pt x="87112" y="39202"/>
                  </a:lnTo>
                  <a:lnTo>
                    <a:pt x="85270" y="36078"/>
                  </a:lnTo>
                  <a:cubicBezTo>
                    <a:pt x="85535" y="36004"/>
                    <a:pt x="85742" y="35768"/>
                    <a:pt x="85786" y="35488"/>
                  </a:cubicBezTo>
                  <a:lnTo>
                    <a:pt x="99344" y="27265"/>
                  </a:lnTo>
                  <a:cubicBezTo>
                    <a:pt x="99374" y="27265"/>
                    <a:pt x="99388" y="27279"/>
                    <a:pt x="99418" y="27294"/>
                  </a:cubicBezTo>
                  <a:lnTo>
                    <a:pt x="99418" y="25349"/>
                  </a:lnTo>
                  <a:lnTo>
                    <a:pt x="95645" y="18820"/>
                  </a:lnTo>
                  <a:lnTo>
                    <a:pt x="99167" y="13220"/>
                  </a:lnTo>
                  <a:cubicBezTo>
                    <a:pt x="99212" y="13367"/>
                    <a:pt x="99300" y="13485"/>
                    <a:pt x="99418" y="13574"/>
                  </a:cubicBezTo>
                  <a:lnTo>
                    <a:pt x="99418" y="12262"/>
                  </a:lnTo>
                  <a:cubicBezTo>
                    <a:pt x="99388" y="12262"/>
                    <a:pt x="99344" y="12277"/>
                    <a:pt x="99315" y="12292"/>
                  </a:cubicBezTo>
                  <a:lnTo>
                    <a:pt x="93788" y="15637"/>
                  </a:lnTo>
                  <a:lnTo>
                    <a:pt x="85093" y="605"/>
                  </a:lnTo>
                  <a:cubicBezTo>
                    <a:pt x="85226" y="428"/>
                    <a:pt x="85285" y="207"/>
                    <a:pt x="85270" y="1"/>
                  </a:cubicBezTo>
                  <a:lnTo>
                    <a:pt x="83737" y="1"/>
                  </a:lnTo>
                  <a:cubicBezTo>
                    <a:pt x="83737" y="60"/>
                    <a:pt x="83737" y="133"/>
                    <a:pt x="83737" y="192"/>
                  </a:cubicBezTo>
                  <a:lnTo>
                    <a:pt x="68985" y="8563"/>
                  </a:lnTo>
                  <a:lnTo>
                    <a:pt x="64417" y="841"/>
                  </a:lnTo>
                  <a:cubicBezTo>
                    <a:pt x="64549" y="693"/>
                    <a:pt x="64608" y="516"/>
                    <a:pt x="64623" y="325"/>
                  </a:cubicBezTo>
                  <a:lnTo>
                    <a:pt x="64623" y="192"/>
                  </a:lnTo>
                  <a:cubicBezTo>
                    <a:pt x="64623" y="133"/>
                    <a:pt x="64608" y="60"/>
                    <a:pt x="64594" y="1"/>
                  </a:cubicBezTo>
                  <a:lnTo>
                    <a:pt x="63061" y="1"/>
                  </a:lnTo>
                  <a:cubicBezTo>
                    <a:pt x="63046" y="60"/>
                    <a:pt x="63032" y="133"/>
                    <a:pt x="63032" y="192"/>
                  </a:cubicBezTo>
                  <a:lnTo>
                    <a:pt x="63032" y="266"/>
                  </a:lnTo>
                  <a:lnTo>
                    <a:pt x="53246" y="8077"/>
                  </a:lnTo>
                  <a:lnTo>
                    <a:pt x="32923" y="89"/>
                  </a:lnTo>
                  <a:cubicBezTo>
                    <a:pt x="32923" y="60"/>
                    <a:pt x="32923" y="30"/>
                    <a:pt x="32923" y="1"/>
                  </a:cubicBezTo>
                  <a:lnTo>
                    <a:pt x="31391" y="1"/>
                  </a:lnTo>
                  <a:cubicBezTo>
                    <a:pt x="31376" y="163"/>
                    <a:pt x="31405" y="340"/>
                    <a:pt x="31494" y="487"/>
                  </a:cubicBezTo>
                  <a:lnTo>
                    <a:pt x="29475" y="2978"/>
                  </a:lnTo>
                  <a:lnTo>
                    <a:pt x="26026" y="148"/>
                  </a:lnTo>
                  <a:cubicBezTo>
                    <a:pt x="26026" y="89"/>
                    <a:pt x="26026" y="45"/>
                    <a:pt x="26026" y="1"/>
                  </a:cubicBezTo>
                  <a:lnTo>
                    <a:pt x="24493" y="1"/>
                  </a:lnTo>
                  <a:cubicBezTo>
                    <a:pt x="24479" y="222"/>
                    <a:pt x="24552" y="458"/>
                    <a:pt x="24700" y="620"/>
                  </a:cubicBezTo>
                  <a:lnTo>
                    <a:pt x="16255" y="10214"/>
                  </a:lnTo>
                  <a:lnTo>
                    <a:pt x="1371" y="310"/>
                  </a:lnTo>
                  <a:cubicBezTo>
                    <a:pt x="1371" y="207"/>
                    <a:pt x="1341" y="89"/>
                    <a:pt x="1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 name="Google Shape;159;p19"/>
          <p:cNvSpPr/>
          <p:nvPr/>
        </p:nvSpPr>
        <p:spPr>
          <a:xfrm>
            <a:off x="0" y="291388"/>
            <a:ext cx="9144000" cy="4560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0" name="Google Shape;160;p19"/>
          <p:cNvCxnSpPr/>
          <p:nvPr/>
        </p:nvCxnSpPr>
        <p:spPr>
          <a:xfrm>
            <a:off x="0" y="291388"/>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61" name="Google Shape;161;p19"/>
          <p:cNvCxnSpPr/>
          <p:nvPr/>
        </p:nvCxnSpPr>
        <p:spPr>
          <a:xfrm>
            <a:off x="0" y="4852113"/>
            <a:ext cx="9144000" cy="0"/>
          </a:xfrm>
          <a:prstGeom prst="straightConnector1">
            <a:avLst/>
          </a:prstGeom>
          <a:noFill/>
          <a:ln w="9525" cap="flat" cmpd="sng">
            <a:solidFill>
              <a:schemeClr val="dk2"/>
            </a:solidFill>
            <a:prstDash val="solid"/>
            <a:round/>
            <a:headEnd type="none" w="med" len="med"/>
            <a:tailEnd type="none" w="med" len="med"/>
          </a:ln>
        </p:spPr>
      </p:cxnSp>
      <p:sp>
        <p:nvSpPr>
          <p:cNvPr id="162" name="Google Shape;162;p19"/>
          <p:cNvSpPr txBox="1">
            <a:spLocks noGrp="1"/>
          </p:cNvSpPr>
          <p:nvPr>
            <p:ph type="title"/>
          </p:nvPr>
        </p:nvSpPr>
        <p:spPr>
          <a:xfrm>
            <a:off x="713225" y="539500"/>
            <a:ext cx="7717500" cy="612900"/>
          </a:xfrm>
          <a:prstGeom prst="rect">
            <a:avLst/>
          </a:prstGeom>
        </p:spPr>
        <p:txBody>
          <a:bodyPr spcFirstLastPara="1" wrap="square" lIns="91425" tIns="0"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63" name="Google Shape;163;p19"/>
          <p:cNvSpPr txBox="1">
            <a:spLocks noGrp="1"/>
          </p:cNvSpPr>
          <p:nvPr>
            <p:ph type="subTitle" idx="1"/>
          </p:nvPr>
        </p:nvSpPr>
        <p:spPr>
          <a:xfrm>
            <a:off x="1141975" y="3312950"/>
            <a:ext cx="15795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164" name="Google Shape;164;p19"/>
          <p:cNvSpPr txBox="1">
            <a:spLocks noGrp="1"/>
          </p:cNvSpPr>
          <p:nvPr>
            <p:ph type="subTitle" idx="2"/>
          </p:nvPr>
        </p:nvSpPr>
        <p:spPr>
          <a:xfrm>
            <a:off x="1141975" y="2720075"/>
            <a:ext cx="15795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arlow Black"/>
              <a:buNone/>
              <a:defRPr sz="1800">
                <a:latin typeface="Raleway Thin"/>
                <a:ea typeface="Raleway Thin"/>
                <a:cs typeface="Raleway Thin"/>
                <a:sym typeface="Raleway Thin"/>
              </a:defRPr>
            </a:lvl1pPr>
            <a:lvl2pPr lvl="1" rtl="0">
              <a:spcBef>
                <a:spcPts val="1600"/>
              </a:spcBef>
              <a:spcAft>
                <a:spcPts val="0"/>
              </a:spcAft>
              <a:buSzPts val="1800"/>
              <a:buFont typeface="Barlow Black"/>
              <a:buNone/>
              <a:defRPr sz="1800">
                <a:latin typeface="Barlow Black"/>
                <a:ea typeface="Barlow Black"/>
                <a:cs typeface="Barlow Black"/>
                <a:sym typeface="Barlow Black"/>
              </a:defRPr>
            </a:lvl2pPr>
            <a:lvl3pPr lvl="2" rtl="0">
              <a:spcBef>
                <a:spcPts val="1600"/>
              </a:spcBef>
              <a:spcAft>
                <a:spcPts val="0"/>
              </a:spcAft>
              <a:buSzPts val="1800"/>
              <a:buFont typeface="Barlow Black"/>
              <a:buNone/>
              <a:defRPr sz="1800">
                <a:latin typeface="Barlow Black"/>
                <a:ea typeface="Barlow Black"/>
                <a:cs typeface="Barlow Black"/>
                <a:sym typeface="Barlow Black"/>
              </a:defRPr>
            </a:lvl3pPr>
            <a:lvl4pPr lvl="3" rtl="0">
              <a:spcBef>
                <a:spcPts val="1600"/>
              </a:spcBef>
              <a:spcAft>
                <a:spcPts val="0"/>
              </a:spcAft>
              <a:buSzPts val="1800"/>
              <a:buFont typeface="Barlow Black"/>
              <a:buNone/>
              <a:defRPr sz="1800">
                <a:latin typeface="Barlow Black"/>
                <a:ea typeface="Barlow Black"/>
                <a:cs typeface="Barlow Black"/>
                <a:sym typeface="Barlow Black"/>
              </a:defRPr>
            </a:lvl4pPr>
            <a:lvl5pPr lvl="4" rtl="0">
              <a:spcBef>
                <a:spcPts val="1600"/>
              </a:spcBef>
              <a:spcAft>
                <a:spcPts val="0"/>
              </a:spcAft>
              <a:buSzPts val="1800"/>
              <a:buFont typeface="Barlow Black"/>
              <a:buNone/>
              <a:defRPr sz="1800">
                <a:latin typeface="Barlow Black"/>
                <a:ea typeface="Barlow Black"/>
                <a:cs typeface="Barlow Black"/>
                <a:sym typeface="Barlow Black"/>
              </a:defRPr>
            </a:lvl5pPr>
            <a:lvl6pPr lvl="5" rtl="0">
              <a:spcBef>
                <a:spcPts val="1600"/>
              </a:spcBef>
              <a:spcAft>
                <a:spcPts val="0"/>
              </a:spcAft>
              <a:buSzPts val="1800"/>
              <a:buFont typeface="Barlow Black"/>
              <a:buNone/>
              <a:defRPr sz="1800">
                <a:latin typeface="Barlow Black"/>
                <a:ea typeface="Barlow Black"/>
                <a:cs typeface="Barlow Black"/>
                <a:sym typeface="Barlow Black"/>
              </a:defRPr>
            </a:lvl6pPr>
            <a:lvl7pPr lvl="6" rtl="0">
              <a:spcBef>
                <a:spcPts val="1600"/>
              </a:spcBef>
              <a:spcAft>
                <a:spcPts val="0"/>
              </a:spcAft>
              <a:buSzPts val="1800"/>
              <a:buFont typeface="Barlow Black"/>
              <a:buNone/>
              <a:defRPr sz="1800">
                <a:latin typeface="Barlow Black"/>
                <a:ea typeface="Barlow Black"/>
                <a:cs typeface="Barlow Black"/>
                <a:sym typeface="Barlow Black"/>
              </a:defRPr>
            </a:lvl7pPr>
            <a:lvl8pPr lvl="7" rtl="0">
              <a:spcBef>
                <a:spcPts val="1600"/>
              </a:spcBef>
              <a:spcAft>
                <a:spcPts val="0"/>
              </a:spcAft>
              <a:buSzPts val="1800"/>
              <a:buFont typeface="Barlow Black"/>
              <a:buNone/>
              <a:defRPr sz="1800">
                <a:latin typeface="Barlow Black"/>
                <a:ea typeface="Barlow Black"/>
                <a:cs typeface="Barlow Black"/>
                <a:sym typeface="Barlow Black"/>
              </a:defRPr>
            </a:lvl8pPr>
            <a:lvl9pPr lvl="8" rtl="0">
              <a:spcBef>
                <a:spcPts val="1600"/>
              </a:spcBef>
              <a:spcAft>
                <a:spcPts val="1600"/>
              </a:spcAft>
              <a:buSzPts val="1800"/>
              <a:buFont typeface="Barlow Black"/>
              <a:buNone/>
              <a:defRPr sz="1800">
                <a:latin typeface="Barlow Black"/>
                <a:ea typeface="Barlow Black"/>
                <a:cs typeface="Barlow Black"/>
                <a:sym typeface="Barlow Black"/>
              </a:defRPr>
            </a:lvl9pPr>
          </a:lstStyle>
          <a:p>
            <a:endParaRPr/>
          </a:p>
        </p:txBody>
      </p:sp>
      <p:sp>
        <p:nvSpPr>
          <p:cNvPr id="165" name="Google Shape;165;p19"/>
          <p:cNvSpPr txBox="1">
            <a:spLocks noGrp="1"/>
          </p:cNvSpPr>
          <p:nvPr>
            <p:ph type="subTitle" idx="3"/>
          </p:nvPr>
        </p:nvSpPr>
        <p:spPr>
          <a:xfrm>
            <a:off x="3782250" y="3312950"/>
            <a:ext cx="15795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166" name="Google Shape;166;p19"/>
          <p:cNvSpPr txBox="1">
            <a:spLocks noGrp="1"/>
          </p:cNvSpPr>
          <p:nvPr>
            <p:ph type="subTitle" idx="4"/>
          </p:nvPr>
        </p:nvSpPr>
        <p:spPr>
          <a:xfrm>
            <a:off x="3782250" y="2720075"/>
            <a:ext cx="15795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arlow Black"/>
              <a:buNone/>
              <a:defRPr sz="1800">
                <a:latin typeface="Raleway Thin"/>
                <a:ea typeface="Raleway Thin"/>
                <a:cs typeface="Raleway Thin"/>
                <a:sym typeface="Raleway Thin"/>
              </a:defRPr>
            </a:lvl1pPr>
            <a:lvl2pPr lvl="1" rtl="0">
              <a:spcBef>
                <a:spcPts val="1600"/>
              </a:spcBef>
              <a:spcAft>
                <a:spcPts val="0"/>
              </a:spcAft>
              <a:buSzPts val="1800"/>
              <a:buFont typeface="Barlow Black"/>
              <a:buNone/>
              <a:defRPr sz="1800">
                <a:latin typeface="Barlow Black"/>
                <a:ea typeface="Barlow Black"/>
                <a:cs typeface="Barlow Black"/>
                <a:sym typeface="Barlow Black"/>
              </a:defRPr>
            </a:lvl2pPr>
            <a:lvl3pPr lvl="2" rtl="0">
              <a:spcBef>
                <a:spcPts val="1600"/>
              </a:spcBef>
              <a:spcAft>
                <a:spcPts val="0"/>
              </a:spcAft>
              <a:buSzPts val="1800"/>
              <a:buFont typeface="Barlow Black"/>
              <a:buNone/>
              <a:defRPr sz="1800">
                <a:latin typeface="Barlow Black"/>
                <a:ea typeface="Barlow Black"/>
                <a:cs typeface="Barlow Black"/>
                <a:sym typeface="Barlow Black"/>
              </a:defRPr>
            </a:lvl3pPr>
            <a:lvl4pPr lvl="3" rtl="0">
              <a:spcBef>
                <a:spcPts val="1600"/>
              </a:spcBef>
              <a:spcAft>
                <a:spcPts val="0"/>
              </a:spcAft>
              <a:buSzPts val="1800"/>
              <a:buFont typeface="Barlow Black"/>
              <a:buNone/>
              <a:defRPr sz="1800">
                <a:latin typeface="Barlow Black"/>
                <a:ea typeface="Barlow Black"/>
                <a:cs typeface="Barlow Black"/>
                <a:sym typeface="Barlow Black"/>
              </a:defRPr>
            </a:lvl4pPr>
            <a:lvl5pPr lvl="4" rtl="0">
              <a:spcBef>
                <a:spcPts val="1600"/>
              </a:spcBef>
              <a:spcAft>
                <a:spcPts val="0"/>
              </a:spcAft>
              <a:buSzPts val="1800"/>
              <a:buFont typeface="Barlow Black"/>
              <a:buNone/>
              <a:defRPr sz="1800">
                <a:latin typeface="Barlow Black"/>
                <a:ea typeface="Barlow Black"/>
                <a:cs typeface="Barlow Black"/>
                <a:sym typeface="Barlow Black"/>
              </a:defRPr>
            </a:lvl5pPr>
            <a:lvl6pPr lvl="5" rtl="0">
              <a:spcBef>
                <a:spcPts val="1600"/>
              </a:spcBef>
              <a:spcAft>
                <a:spcPts val="0"/>
              </a:spcAft>
              <a:buSzPts val="1800"/>
              <a:buFont typeface="Barlow Black"/>
              <a:buNone/>
              <a:defRPr sz="1800">
                <a:latin typeface="Barlow Black"/>
                <a:ea typeface="Barlow Black"/>
                <a:cs typeface="Barlow Black"/>
                <a:sym typeface="Barlow Black"/>
              </a:defRPr>
            </a:lvl6pPr>
            <a:lvl7pPr lvl="6" rtl="0">
              <a:spcBef>
                <a:spcPts val="1600"/>
              </a:spcBef>
              <a:spcAft>
                <a:spcPts val="0"/>
              </a:spcAft>
              <a:buSzPts val="1800"/>
              <a:buFont typeface="Barlow Black"/>
              <a:buNone/>
              <a:defRPr sz="1800">
                <a:latin typeface="Barlow Black"/>
                <a:ea typeface="Barlow Black"/>
                <a:cs typeface="Barlow Black"/>
                <a:sym typeface="Barlow Black"/>
              </a:defRPr>
            </a:lvl7pPr>
            <a:lvl8pPr lvl="7" rtl="0">
              <a:spcBef>
                <a:spcPts val="1600"/>
              </a:spcBef>
              <a:spcAft>
                <a:spcPts val="0"/>
              </a:spcAft>
              <a:buSzPts val="1800"/>
              <a:buFont typeface="Barlow Black"/>
              <a:buNone/>
              <a:defRPr sz="1800">
                <a:latin typeface="Barlow Black"/>
                <a:ea typeface="Barlow Black"/>
                <a:cs typeface="Barlow Black"/>
                <a:sym typeface="Barlow Black"/>
              </a:defRPr>
            </a:lvl8pPr>
            <a:lvl9pPr lvl="8" rtl="0">
              <a:spcBef>
                <a:spcPts val="1600"/>
              </a:spcBef>
              <a:spcAft>
                <a:spcPts val="1600"/>
              </a:spcAft>
              <a:buSzPts val="1800"/>
              <a:buFont typeface="Barlow Black"/>
              <a:buNone/>
              <a:defRPr sz="1800">
                <a:latin typeface="Barlow Black"/>
                <a:ea typeface="Barlow Black"/>
                <a:cs typeface="Barlow Black"/>
                <a:sym typeface="Barlow Black"/>
              </a:defRPr>
            </a:lvl9pPr>
          </a:lstStyle>
          <a:p>
            <a:endParaRPr/>
          </a:p>
        </p:txBody>
      </p:sp>
      <p:sp>
        <p:nvSpPr>
          <p:cNvPr id="167" name="Google Shape;167;p19"/>
          <p:cNvSpPr txBox="1">
            <a:spLocks noGrp="1"/>
          </p:cNvSpPr>
          <p:nvPr>
            <p:ph type="subTitle" idx="5"/>
          </p:nvPr>
        </p:nvSpPr>
        <p:spPr>
          <a:xfrm>
            <a:off x="6422525" y="3312950"/>
            <a:ext cx="15795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168" name="Google Shape;168;p19"/>
          <p:cNvSpPr txBox="1">
            <a:spLocks noGrp="1"/>
          </p:cNvSpPr>
          <p:nvPr>
            <p:ph type="subTitle" idx="6"/>
          </p:nvPr>
        </p:nvSpPr>
        <p:spPr>
          <a:xfrm>
            <a:off x="6422525" y="2720075"/>
            <a:ext cx="15795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arlow Black"/>
              <a:buNone/>
              <a:defRPr sz="1800">
                <a:latin typeface="Raleway Thin"/>
                <a:ea typeface="Raleway Thin"/>
                <a:cs typeface="Raleway Thin"/>
                <a:sym typeface="Raleway Thin"/>
              </a:defRPr>
            </a:lvl1pPr>
            <a:lvl2pPr lvl="1" rtl="0">
              <a:spcBef>
                <a:spcPts val="1600"/>
              </a:spcBef>
              <a:spcAft>
                <a:spcPts val="0"/>
              </a:spcAft>
              <a:buSzPts val="1800"/>
              <a:buFont typeface="Barlow Black"/>
              <a:buNone/>
              <a:defRPr sz="1800">
                <a:latin typeface="Barlow Black"/>
                <a:ea typeface="Barlow Black"/>
                <a:cs typeface="Barlow Black"/>
                <a:sym typeface="Barlow Black"/>
              </a:defRPr>
            </a:lvl2pPr>
            <a:lvl3pPr lvl="2" rtl="0">
              <a:spcBef>
                <a:spcPts val="1600"/>
              </a:spcBef>
              <a:spcAft>
                <a:spcPts val="0"/>
              </a:spcAft>
              <a:buSzPts val="1800"/>
              <a:buFont typeface="Barlow Black"/>
              <a:buNone/>
              <a:defRPr sz="1800">
                <a:latin typeface="Barlow Black"/>
                <a:ea typeface="Barlow Black"/>
                <a:cs typeface="Barlow Black"/>
                <a:sym typeface="Barlow Black"/>
              </a:defRPr>
            </a:lvl3pPr>
            <a:lvl4pPr lvl="3" rtl="0">
              <a:spcBef>
                <a:spcPts val="1600"/>
              </a:spcBef>
              <a:spcAft>
                <a:spcPts val="0"/>
              </a:spcAft>
              <a:buSzPts val="1800"/>
              <a:buFont typeface="Barlow Black"/>
              <a:buNone/>
              <a:defRPr sz="1800">
                <a:latin typeface="Barlow Black"/>
                <a:ea typeface="Barlow Black"/>
                <a:cs typeface="Barlow Black"/>
                <a:sym typeface="Barlow Black"/>
              </a:defRPr>
            </a:lvl4pPr>
            <a:lvl5pPr lvl="4" rtl="0">
              <a:spcBef>
                <a:spcPts val="1600"/>
              </a:spcBef>
              <a:spcAft>
                <a:spcPts val="0"/>
              </a:spcAft>
              <a:buSzPts val="1800"/>
              <a:buFont typeface="Barlow Black"/>
              <a:buNone/>
              <a:defRPr sz="1800">
                <a:latin typeface="Barlow Black"/>
                <a:ea typeface="Barlow Black"/>
                <a:cs typeface="Barlow Black"/>
                <a:sym typeface="Barlow Black"/>
              </a:defRPr>
            </a:lvl5pPr>
            <a:lvl6pPr lvl="5" rtl="0">
              <a:spcBef>
                <a:spcPts val="1600"/>
              </a:spcBef>
              <a:spcAft>
                <a:spcPts val="0"/>
              </a:spcAft>
              <a:buSzPts val="1800"/>
              <a:buFont typeface="Barlow Black"/>
              <a:buNone/>
              <a:defRPr sz="1800">
                <a:latin typeface="Barlow Black"/>
                <a:ea typeface="Barlow Black"/>
                <a:cs typeface="Barlow Black"/>
                <a:sym typeface="Barlow Black"/>
              </a:defRPr>
            </a:lvl6pPr>
            <a:lvl7pPr lvl="6" rtl="0">
              <a:spcBef>
                <a:spcPts val="1600"/>
              </a:spcBef>
              <a:spcAft>
                <a:spcPts val="0"/>
              </a:spcAft>
              <a:buSzPts val="1800"/>
              <a:buFont typeface="Barlow Black"/>
              <a:buNone/>
              <a:defRPr sz="1800">
                <a:latin typeface="Barlow Black"/>
                <a:ea typeface="Barlow Black"/>
                <a:cs typeface="Barlow Black"/>
                <a:sym typeface="Barlow Black"/>
              </a:defRPr>
            </a:lvl7pPr>
            <a:lvl8pPr lvl="7" rtl="0">
              <a:spcBef>
                <a:spcPts val="1600"/>
              </a:spcBef>
              <a:spcAft>
                <a:spcPts val="0"/>
              </a:spcAft>
              <a:buSzPts val="1800"/>
              <a:buFont typeface="Barlow Black"/>
              <a:buNone/>
              <a:defRPr sz="1800">
                <a:latin typeface="Barlow Black"/>
                <a:ea typeface="Barlow Black"/>
                <a:cs typeface="Barlow Black"/>
                <a:sym typeface="Barlow Black"/>
              </a:defRPr>
            </a:lvl8pPr>
            <a:lvl9pPr lvl="8" rtl="0">
              <a:spcBef>
                <a:spcPts val="1600"/>
              </a:spcBef>
              <a:spcAft>
                <a:spcPts val="1600"/>
              </a:spcAft>
              <a:buSzPts val="1800"/>
              <a:buFont typeface="Barlow Black"/>
              <a:buNone/>
              <a:defRPr sz="1800">
                <a:latin typeface="Barlow Black"/>
                <a:ea typeface="Barlow Black"/>
                <a:cs typeface="Barlow Black"/>
                <a:sym typeface="Barlow Black"/>
              </a:defRPr>
            </a:lvl9pPr>
          </a:lstStyle>
          <a:p>
            <a:endParaRPr/>
          </a:p>
        </p:txBody>
      </p:sp>
    </p:spTree>
    <p:extLst>
      <p:ext uri="{BB962C8B-B14F-4D97-AF65-F5344CB8AC3E}">
        <p14:creationId xmlns:p14="http://schemas.microsoft.com/office/powerpoint/2010/main" val="3250251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6"/>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bg>
      <p:bgPr>
        <a:blipFill>
          <a:blip r:embed="rId2">
            <a:alphaModFix/>
          </a:blip>
          <a:stretch>
            <a:fillRect/>
          </a:stretch>
        </a:blipFill>
        <a:effectLst/>
      </p:bgPr>
    </p:bg>
    <p:spTree>
      <p:nvGrpSpPr>
        <p:cNvPr id="1" name="Shape 186"/>
        <p:cNvGrpSpPr/>
        <p:nvPr/>
      </p:nvGrpSpPr>
      <p:grpSpPr>
        <a:xfrm>
          <a:off x="0" y="0"/>
          <a:ext cx="0" cy="0"/>
          <a:chOff x="0" y="0"/>
          <a:chExt cx="0" cy="0"/>
        </a:xfrm>
      </p:grpSpPr>
      <p:grpSp>
        <p:nvGrpSpPr>
          <p:cNvPr id="187" name="Google Shape;187;p21"/>
          <p:cNvGrpSpPr/>
          <p:nvPr/>
        </p:nvGrpSpPr>
        <p:grpSpPr>
          <a:xfrm rot="10800000" flipH="1">
            <a:off x="93063" y="-70"/>
            <a:ext cx="8957864" cy="5143442"/>
            <a:chOff x="1599575" y="2987725"/>
            <a:chExt cx="4328725" cy="2485475"/>
          </a:xfrm>
        </p:grpSpPr>
        <p:sp>
          <p:nvSpPr>
            <p:cNvPr id="188" name="Google Shape;188;p21"/>
            <p:cNvSpPr/>
            <p:nvPr/>
          </p:nvSpPr>
          <p:spPr>
            <a:xfrm>
              <a:off x="1599575" y="2987725"/>
              <a:ext cx="1846600" cy="2485475"/>
            </a:xfrm>
            <a:custGeom>
              <a:avLst/>
              <a:gdLst/>
              <a:ahLst/>
              <a:cxnLst/>
              <a:rect l="l" t="t" r="r" b="b"/>
              <a:pathLst>
                <a:path w="73864" h="99419" extrusionOk="0">
                  <a:moveTo>
                    <a:pt x="10729" y="693"/>
                  </a:moveTo>
                  <a:lnTo>
                    <a:pt x="20190" y="8254"/>
                  </a:lnTo>
                  <a:lnTo>
                    <a:pt x="11304" y="11746"/>
                  </a:lnTo>
                  <a:cubicBezTo>
                    <a:pt x="11184" y="11654"/>
                    <a:pt x="11042" y="11597"/>
                    <a:pt x="10886" y="11597"/>
                  </a:cubicBezTo>
                  <a:cubicBezTo>
                    <a:pt x="10868" y="11597"/>
                    <a:pt x="10850" y="11597"/>
                    <a:pt x="10832" y="11599"/>
                  </a:cubicBezTo>
                  <a:cubicBezTo>
                    <a:pt x="10813" y="11597"/>
                    <a:pt x="10794" y="11596"/>
                    <a:pt x="10776" y="11596"/>
                  </a:cubicBezTo>
                  <a:cubicBezTo>
                    <a:pt x="10648" y="11596"/>
                    <a:pt x="10522" y="11640"/>
                    <a:pt x="10419" y="11717"/>
                  </a:cubicBezTo>
                  <a:lnTo>
                    <a:pt x="5217" y="8769"/>
                  </a:lnTo>
                  <a:lnTo>
                    <a:pt x="9771" y="1076"/>
                  </a:lnTo>
                  <a:cubicBezTo>
                    <a:pt x="9845" y="1106"/>
                    <a:pt x="9948" y="1121"/>
                    <a:pt x="10036" y="1121"/>
                  </a:cubicBezTo>
                  <a:cubicBezTo>
                    <a:pt x="10331" y="1106"/>
                    <a:pt x="10596" y="944"/>
                    <a:pt x="10729" y="693"/>
                  </a:cubicBezTo>
                  <a:close/>
                  <a:moveTo>
                    <a:pt x="47985" y="546"/>
                  </a:moveTo>
                  <a:cubicBezTo>
                    <a:pt x="48124" y="741"/>
                    <a:pt x="48342" y="857"/>
                    <a:pt x="48576" y="857"/>
                  </a:cubicBezTo>
                  <a:cubicBezTo>
                    <a:pt x="48590" y="857"/>
                    <a:pt x="48604" y="856"/>
                    <a:pt x="48618" y="855"/>
                  </a:cubicBezTo>
                  <a:cubicBezTo>
                    <a:pt x="48677" y="855"/>
                    <a:pt x="48751" y="855"/>
                    <a:pt x="48810" y="826"/>
                  </a:cubicBezTo>
                  <a:lnTo>
                    <a:pt x="57284" y="10435"/>
                  </a:lnTo>
                  <a:lnTo>
                    <a:pt x="53157" y="13191"/>
                  </a:lnTo>
                  <a:cubicBezTo>
                    <a:pt x="53052" y="13111"/>
                    <a:pt x="52910" y="13056"/>
                    <a:pt x="52776" y="13056"/>
                  </a:cubicBezTo>
                  <a:cubicBezTo>
                    <a:pt x="52761" y="13056"/>
                    <a:pt x="52745" y="13056"/>
                    <a:pt x="52730" y="13058"/>
                  </a:cubicBezTo>
                  <a:cubicBezTo>
                    <a:pt x="52671" y="13058"/>
                    <a:pt x="52627" y="13058"/>
                    <a:pt x="52583" y="13073"/>
                  </a:cubicBezTo>
                  <a:lnTo>
                    <a:pt x="44639" y="3287"/>
                  </a:lnTo>
                  <a:lnTo>
                    <a:pt x="47985" y="546"/>
                  </a:lnTo>
                  <a:close/>
                  <a:moveTo>
                    <a:pt x="40940" y="516"/>
                  </a:moveTo>
                  <a:lnTo>
                    <a:pt x="28001" y="13972"/>
                  </a:lnTo>
                  <a:lnTo>
                    <a:pt x="20986" y="8371"/>
                  </a:lnTo>
                  <a:lnTo>
                    <a:pt x="40940" y="516"/>
                  </a:lnTo>
                  <a:close/>
                  <a:moveTo>
                    <a:pt x="72596" y="738"/>
                  </a:moveTo>
                  <a:cubicBezTo>
                    <a:pt x="72655" y="841"/>
                    <a:pt x="72729" y="929"/>
                    <a:pt x="72832" y="1003"/>
                  </a:cubicBezTo>
                  <a:lnTo>
                    <a:pt x="62427" y="14428"/>
                  </a:lnTo>
                  <a:cubicBezTo>
                    <a:pt x="62339" y="14384"/>
                    <a:pt x="62236" y="14370"/>
                    <a:pt x="62133" y="14370"/>
                  </a:cubicBezTo>
                  <a:cubicBezTo>
                    <a:pt x="61897" y="14370"/>
                    <a:pt x="61676" y="14473"/>
                    <a:pt x="61528" y="14650"/>
                  </a:cubicBezTo>
                  <a:lnTo>
                    <a:pt x="57888" y="10508"/>
                  </a:lnTo>
                  <a:lnTo>
                    <a:pt x="72596" y="738"/>
                  </a:lnTo>
                  <a:close/>
                  <a:moveTo>
                    <a:pt x="41279" y="738"/>
                  </a:moveTo>
                  <a:cubicBezTo>
                    <a:pt x="41412" y="811"/>
                    <a:pt x="41559" y="855"/>
                    <a:pt x="41721" y="855"/>
                  </a:cubicBezTo>
                  <a:cubicBezTo>
                    <a:pt x="41839" y="855"/>
                    <a:pt x="41972" y="826"/>
                    <a:pt x="42090" y="767"/>
                  </a:cubicBezTo>
                  <a:lnTo>
                    <a:pt x="44079" y="3228"/>
                  </a:lnTo>
                  <a:lnTo>
                    <a:pt x="29828" y="14885"/>
                  </a:lnTo>
                  <a:cubicBezTo>
                    <a:pt x="29681" y="14723"/>
                    <a:pt x="29475" y="14635"/>
                    <a:pt x="29254" y="14635"/>
                  </a:cubicBezTo>
                  <a:cubicBezTo>
                    <a:pt x="29136" y="14635"/>
                    <a:pt x="29033" y="14664"/>
                    <a:pt x="28929" y="14709"/>
                  </a:cubicBezTo>
                  <a:lnTo>
                    <a:pt x="28310" y="14222"/>
                  </a:lnTo>
                  <a:lnTo>
                    <a:pt x="41279" y="738"/>
                  </a:lnTo>
                  <a:close/>
                  <a:moveTo>
                    <a:pt x="5011" y="9108"/>
                  </a:moveTo>
                  <a:lnTo>
                    <a:pt x="10154" y="12012"/>
                  </a:lnTo>
                  <a:cubicBezTo>
                    <a:pt x="10125" y="12085"/>
                    <a:pt x="10095" y="12144"/>
                    <a:pt x="10080" y="12218"/>
                  </a:cubicBezTo>
                  <a:lnTo>
                    <a:pt x="1076" y="15770"/>
                  </a:lnTo>
                  <a:lnTo>
                    <a:pt x="5011" y="9108"/>
                  </a:lnTo>
                  <a:close/>
                  <a:moveTo>
                    <a:pt x="20544" y="8534"/>
                  </a:moveTo>
                  <a:lnTo>
                    <a:pt x="27721" y="14252"/>
                  </a:lnTo>
                  <a:lnTo>
                    <a:pt x="23403" y="18761"/>
                  </a:lnTo>
                  <a:cubicBezTo>
                    <a:pt x="23359" y="18761"/>
                    <a:pt x="23329" y="18747"/>
                    <a:pt x="23300" y="18747"/>
                  </a:cubicBezTo>
                  <a:cubicBezTo>
                    <a:pt x="23182" y="18747"/>
                    <a:pt x="23064" y="18776"/>
                    <a:pt x="22961" y="18820"/>
                  </a:cubicBezTo>
                  <a:lnTo>
                    <a:pt x="11598" y="12380"/>
                  </a:lnTo>
                  <a:cubicBezTo>
                    <a:pt x="11598" y="12277"/>
                    <a:pt x="11584" y="12174"/>
                    <a:pt x="11539" y="12071"/>
                  </a:cubicBezTo>
                  <a:lnTo>
                    <a:pt x="20544" y="8534"/>
                  </a:lnTo>
                  <a:close/>
                  <a:moveTo>
                    <a:pt x="28030" y="14502"/>
                  </a:moveTo>
                  <a:lnTo>
                    <a:pt x="28620" y="14974"/>
                  </a:lnTo>
                  <a:cubicBezTo>
                    <a:pt x="28458" y="15239"/>
                    <a:pt x="28443" y="15593"/>
                    <a:pt x="28605" y="15873"/>
                  </a:cubicBezTo>
                  <a:lnTo>
                    <a:pt x="24169" y="19513"/>
                  </a:lnTo>
                  <a:lnTo>
                    <a:pt x="24051" y="19454"/>
                  </a:lnTo>
                  <a:cubicBezTo>
                    <a:pt x="24037" y="19248"/>
                    <a:pt x="23933" y="19056"/>
                    <a:pt x="23786" y="18923"/>
                  </a:cubicBezTo>
                  <a:lnTo>
                    <a:pt x="28030" y="14502"/>
                  </a:lnTo>
                  <a:close/>
                  <a:moveTo>
                    <a:pt x="57549" y="10729"/>
                  </a:moveTo>
                  <a:lnTo>
                    <a:pt x="61366" y="15062"/>
                  </a:lnTo>
                  <a:cubicBezTo>
                    <a:pt x="61351" y="15269"/>
                    <a:pt x="61396" y="15475"/>
                    <a:pt x="61499" y="15637"/>
                  </a:cubicBezTo>
                  <a:lnTo>
                    <a:pt x="58153" y="19955"/>
                  </a:lnTo>
                  <a:lnTo>
                    <a:pt x="53437" y="14134"/>
                  </a:lnTo>
                  <a:cubicBezTo>
                    <a:pt x="53511" y="13927"/>
                    <a:pt x="53496" y="13692"/>
                    <a:pt x="53408" y="13485"/>
                  </a:cubicBezTo>
                  <a:lnTo>
                    <a:pt x="57549" y="10729"/>
                  </a:lnTo>
                  <a:close/>
                  <a:moveTo>
                    <a:pt x="44330" y="3538"/>
                  </a:moveTo>
                  <a:lnTo>
                    <a:pt x="52200" y="13250"/>
                  </a:lnTo>
                  <a:cubicBezTo>
                    <a:pt x="52008" y="13441"/>
                    <a:pt x="51920" y="13706"/>
                    <a:pt x="51964" y="13986"/>
                  </a:cubicBezTo>
                  <a:lnTo>
                    <a:pt x="38892" y="22681"/>
                  </a:lnTo>
                  <a:lnTo>
                    <a:pt x="30020" y="15593"/>
                  </a:lnTo>
                  <a:cubicBezTo>
                    <a:pt x="30035" y="15475"/>
                    <a:pt x="30035" y="15357"/>
                    <a:pt x="30005" y="15254"/>
                  </a:cubicBezTo>
                  <a:lnTo>
                    <a:pt x="44330" y="3538"/>
                  </a:lnTo>
                  <a:close/>
                  <a:moveTo>
                    <a:pt x="22695" y="20058"/>
                  </a:moveTo>
                  <a:cubicBezTo>
                    <a:pt x="22813" y="20206"/>
                    <a:pt x="22975" y="20294"/>
                    <a:pt x="23167" y="20323"/>
                  </a:cubicBezTo>
                  <a:lnTo>
                    <a:pt x="19733" y="23124"/>
                  </a:lnTo>
                  <a:lnTo>
                    <a:pt x="19733" y="23124"/>
                  </a:lnTo>
                  <a:lnTo>
                    <a:pt x="22695" y="20058"/>
                  </a:lnTo>
                  <a:close/>
                  <a:moveTo>
                    <a:pt x="29858" y="15961"/>
                  </a:moveTo>
                  <a:lnTo>
                    <a:pt x="38553" y="22902"/>
                  </a:lnTo>
                  <a:lnTo>
                    <a:pt x="35340" y="25054"/>
                  </a:lnTo>
                  <a:cubicBezTo>
                    <a:pt x="35207" y="24921"/>
                    <a:pt x="35016" y="24848"/>
                    <a:pt x="34824" y="24848"/>
                  </a:cubicBezTo>
                  <a:cubicBezTo>
                    <a:pt x="34559" y="24848"/>
                    <a:pt x="34323" y="24980"/>
                    <a:pt x="34176" y="25201"/>
                  </a:cubicBezTo>
                  <a:lnTo>
                    <a:pt x="24538" y="19734"/>
                  </a:lnTo>
                  <a:lnTo>
                    <a:pt x="28900" y="16153"/>
                  </a:lnTo>
                  <a:cubicBezTo>
                    <a:pt x="29018" y="16197"/>
                    <a:pt x="29136" y="16226"/>
                    <a:pt x="29254" y="16226"/>
                  </a:cubicBezTo>
                  <a:cubicBezTo>
                    <a:pt x="29268" y="16227"/>
                    <a:pt x="29283" y="16228"/>
                    <a:pt x="29298" y="16228"/>
                  </a:cubicBezTo>
                  <a:cubicBezTo>
                    <a:pt x="29517" y="16228"/>
                    <a:pt x="29720" y="16127"/>
                    <a:pt x="29858" y="15961"/>
                  </a:cubicBezTo>
                  <a:close/>
                  <a:moveTo>
                    <a:pt x="38892" y="23168"/>
                  </a:moveTo>
                  <a:lnTo>
                    <a:pt x="47189" y="29785"/>
                  </a:lnTo>
                  <a:lnTo>
                    <a:pt x="35591" y="25806"/>
                  </a:lnTo>
                  <a:cubicBezTo>
                    <a:pt x="35605" y="25658"/>
                    <a:pt x="35605" y="25511"/>
                    <a:pt x="35561" y="25378"/>
                  </a:cubicBezTo>
                  <a:lnTo>
                    <a:pt x="38892" y="23168"/>
                  </a:lnTo>
                  <a:close/>
                  <a:moveTo>
                    <a:pt x="52126" y="14355"/>
                  </a:moveTo>
                  <a:cubicBezTo>
                    <a:pt x="52264" y="14534"/>
                    <a:pt x="52467" y="14636"/>
                    <a:pt x="52686" y="14636"/>
                  </a:cubicBezTo>
                  <a:cubicBezTo>
                    <a:pt x="52700" y="14636"/>
                    <a:pt x="52715" y="14636"/>
                    <a:pt x="52730" y="14635"/>
                  </a:cubicBezTo>
                  <a:cubicBezTo>
                    <a:pt x="52748" y="14636"/>
                    <a:pt x="52766" y="14637"/>
                    <a:pt x="52784" y="14637"/>
                  </a:cubicBezTo>
                  <a:cubicBezTo>
                    <a:pt x="52942" y="14637"/>
                    <a:pt x="53097" y="14579"/>
                    <a:pt x="53216" y="14473"/>
                  </a:cubicBezTo>
                  <a:lnTo>
                    <a:pt x="57918" y="20279"/>
                  </a:lnTo>
                  <a:lnTo>
                    <a:pt x="49989" y="30536"/>
                  </a:lnTo>
                  <a:cubicBezTo>
                    <a:pt x="49873" y="30459"/>
                    <a:pt x="49735" y="30416"/>
                    <a:pt x="49594" y="30416"/>
                  </a:cubicBezTo>
                  <a:cubicBezTo>
                    <a:pt x="49576" y="30416"/>
                    <a:pt x="49558" y="30416"/>
                    <a:pt x="49541" y="30418"/>
                  </a:cubicBezTo>
                  <a:lnTo>
                    <a:pt x="49541" y="30418"/>
                  </a:lnTo>
                  <a:cubicBezTo>
                    <a:pt x="49522" y="30416"/>
                    <a:pt x="49503" y="30415"/>
                    <a:pt x="49484" y="30415"/>
                  </a:cubicBezTo>
                  <a:cubicBezTo>
                    <a:pt x="49388" y="30415"/>
                    <a:pt x="49293" y="30441"/>
                    <a:pt x="49208" y="30477"/>
                  </a:cubicBezTo>
                  <a:lnTo>
                    <a:pt x="48309" y="30168"/>
                  </a:lnTo>
                  <a:lnTo>
                    <a:pt x="39231" y="22932"/>
                  </a:lnTo>
                  <a:lnTo>
                    <a:pt x="52126" y="14355"/>
                  </a:lnTo>
                  <a:close/>
                  <a:moveTo>
                    <a:pt x="24199" y="19984"/>
                  </a:moveTo>
                  <a:lnTo>
                    <a:pt x="34058" y="25585"/>
                  </a:lnTo>
                  <a:cubicBezTo>
                    <a:pt x="34058" y="25614"/>
                    <a:pt x="34058" y="25644"/>
                    <a:pt x="34058" y="25688"/>
                  </a:cubicBezTo>
                  <a:lnTo>
                    <a:pt x="11038" y="32261"/>
                  </a:lnTo>
                  <a:lnTo>
                    <a:pt x="11009" y="32202"/>
                  </a:lnTo>
                  <a:lnTo>
                    <a:pt x="17420" y="25540"/>
                  </a:lnTo>
                  <a:lnTo>
                    <a:pt x="24199" y="19984"/>
                  </a:lnTo>
                  <a:close/>
                  <a:moveTo>
                    <a:pt x="14826" y="27648"/>
                  </a:moveTo>
                  <a:lnTo>
                    <a:pt x="10758" y="31892"/>
                  </a:lnTo>
                  <a:cubicBezTo>
                    <a:pt x="10626" y="31789"/>
                    <a:pt x="10463" y="31745"/>
                    <a:pt x="10301" y="31745"/>
                  </a:cubicBezTo>
                  <a:cubicBezTo>
                    <a:pt x="9727" y="31745"/>
                    <a:pt x="9476" y="32246"/>
                    <a:pt x="9550" y="32688"/>
                  </a:cubicBezTo>
                  <a:lnTo>
                    <a:pt x="8931" y="32865"/>
                  </a:lnTo>
                  <a:cubicBezTo>
                    <a:pt x="8946" y="32732"/>
                    <a:pt x="8946" y="32600"/>
                    <a:pt x="8931" y="32482"/>
                  </a:cubicBezTo>
                  <a:lnTo>
                    <a:pt x="14826" y="27648"/>
                  </a:lnTo>
                  <a:close/>
                  <a:moveTo>
                    <a:pt x="9609" y="33086"/>
                  </a:moveTo>
                  <a:lnTo>
                    <a:pt x="9329" y="33381"/>
                  </a:lnTo>
                  <a:lnTo>
                    <a:pt x="9093" y="33233"/>
                  </a:lnTo>
                  <a:lnTo>
                    <a:pt x="9609" y="33086"/>
                  </a:lnTo>
                  <a:close/>
                  <a:moveTo>
                    <a:pt x="61808" y="15887"/>
                  </a:moveTo>
                  <a:cubicBezTo>
                    <a:pt x="61911" y="15932"/>
                    <a:pt x="62015" y="15961"/>
                    <a:pt x="62133" y="15961"/>
                  </a:cubicBezTo>
                  <a:lnTo>
                    <a:pt x="62162" y="15961"/>
                  </a:lnTo>
                  <a:lnTo>
                    <a:pt x="73230" y="28517"/>
                  </a:lnTo>
                  <a:cubicBezTo>
                    <a:pt x="73009" y="28783"/>
                    <a:pt x="72964" y="29136"/>
                    <a:pt x="73097" y="29446"/>
                  </a:cubicBezTo>
                  <a:lnTo>
                    <a:pt x="69162" y="33528"/>
                  </a:lnTo>
                  <a:lnTo>
                    <a:pt x="58419" y="20264"/>
                  </a:lnTo>
                  <a:lnTo>
                    <a:pt x="61808" y="15887"/>
                  </a:lnTo>
                  <a:close/>
                  <a:moveTo>
                    <a:pt x="58168" y="20589"/>
                  </a:moveTo>
                  <a:lnTo>
                    <a:pt x="68882" y="33823"/>
                  </a:lnTo>
                  <a:lnTo>
                    <a:pt x="66406" y="36402"/>
                  </a:lnTo>
                  <a:lnTo>
                    <a:pt x="50239" y="30846"/>
                  </a:lnTo>
                  <a:lnTo>
                    <a:pt x="58168" y="20589"/>
                  </a:lnTo>
                  <a:close/>
                  <a:moveTo>
                    <a:pt x="69133" y="34132"/>
                  </a:moveTo>
                  <a:lnTo>
                    <a:pt x="72743" y="38568"/>
                  </a:lnTo>
                  <a:lnTo>
                    <a:pt x="66819" y="36549"/>
                  </a:lnTo>
                  <a:lnTo>
                    <a:pt x="69133" y="34132"/>
                  </a:lnTo>
                  <a:close/>
                  <a:moveTo>
                    <a:pt x="35429" y="26174"/>
                  </a:moveTo>
                  <a:lnTo>
                    <a:pt x="48117" y="30536"/>
                  </a:lnTo>
                  <a:lnTo>
                    <a:pt x="48795" y="31067"/>
                  </a:lnTo>
                  <a:cubicBezTo>
                    <a:pt x="48751" y="31317"/>
                    <a:pt x="48810" y="31568"/>
                    <a:pt x="48972" y="31774"/>
                  </a:cubicBezTo>
                  <a:lnTo>
                    <a:pt x="48987" y="31774"/>
                  </a:lnTo>
                  <a:lnTo>
                    <a:pt x="43077" y="38612"/>
                  </a:lnTo>
                  <a:lnTo>
                    <a:pt x="35296" y="26292"/>
                  </a:lnTo>
                  <a:cubicBezTo>
                    <a:pt x="35340" y="26263"/>
                    <a:pt x="35384" y="26218"/>
                    <a:pt x="35429" y="26174"/>
                  </a:cubicBezTo>
                  <a:close/>
                  <a:moveTo>
                    <a:pt x="34117" y="26086"/>
                  </a:moveTo>
                  <a:lnTo>
                    <a:pt x="21472" y="40735"/>
                  </a:lnTo>
                  <a:lnTo>
                    <a:pt x="9682" y="33587"/>
                  </a:lnTo>
                  <a:lnTo>
                    <a:pt x="9992" y="33263"/>
                  </a:lnTo>
                  <a:cubicBezTo>
                    <a:pt x="10095" y="33307"/>
                    <a:pt x="10213" y="33322"/>
                    <a:pt x="10316" y="33322"/>
                  </a:cubicBezTo>
                  <a:cubicBezTo>
                    <a:pt x="10326" y="33322"/>
                    <a:pt x="10335" y="33322"/>
                    <a:pt x="10345" y="33322"/>
                  </a:cubicBezTo>
                  <a:cubicBezTo>
                    <a:pt x="10716" y="33322"/>
                    <a:pt x="11039" y="33046"/>
                    <a:pt x="11068" y="32659"/>
                  </a:cubicBezTo>
                  <a:lnTo>
                    <a:pt x="34117" y="26086"/>
                  </a:lnTo>
                  <a:close/>
                  <a:moveTo>
                    <a:pt x="50298" y="31288"/>
                  </a:moveTo>
                  <a:lnTo>
                    <a:pt x="66097" y="36711"/>
                  </a:lnTo>
                  <a:lnTo>
                    <a:pt x="61027" y="41987"/>
                  </a:lnTo>
                  <a:cubicBezTo>
                    <a:pt x="60895" y="41869"/>
                    <a:pt x="60718" y="41810"/>
                    <a:pt x="60541" y="41810"/>
                  </a:cubicBezTo>
                  <a:cubicBezTo>
                    <a:pt x="60379" y="41810"/>
                    <a:pt x="60231" y="41855"/>
                    <a:pt x="60099" y="41943"/>
                  </a:cubicBezTo>
                  <a:lnTo>
                    <a:pt x="50122" y="31730"/>
                  </a:lnTo>
                  <a:cubicBezTo>
                    <a:pt x="50225" y="31597"/>
                    <a:pt x="50284" y="31450"/>
                    <a:pt x="50298" y="31288"/>
                  </a:cubicBezTo>
                  <a:close/>
                  <a:moveTo>
                    <a:pt x="66509" y="36859"/>
                  </a:moveTo>
                  <a:lnTo>
                    <a:pt x="72773" y="39010"/>
                  </a:lnTo>
                  <a:cubicBezTo>
                    <a:pt x="72788" y="39055"/>
                    <a:pt x="72788" y="39114"/>
                    <a:pt x="72802" y="39158"/>
                  </a:cubicBezTo>
                  <a:lnTo>
                    <a:pt x="64225" y="46173"/>
                  </a:lnTo>
                  <a:lnTo>
                    <a:pt x="61175" y="43063"/>
                  </a:lnTo>
                  <a:cubicBezTo>
                    <a:pt x="61307" y="42827"/>
                    <a:pt x="61337" y="42562"/>
                    <a:pt x="61263" y="42326"/>
                  </a:cubicBezTo>
                  <a:lnTo>
                    <a:pt x="66509" y="36859"/>
                  </a:lnTo>
                  <a:close/>
                  <a:moveTo>
                    <a:pt x="34426" y="26336"/>
                  </a:moveTo>
                  <a:cubicBezTo>
                    <a:pt x="34529" y="26400"/>
                    <a:pt x="34643" y="26442"/>
                    <a:pt x="34768" y="26442"/>
                  </a:cubicBezTo>
                  <a:cubicBezTo>
                    <a:pt x="34786" y="26442"/>
                    <a:pt x="34805" y="26441"/>
                    <a:pt x="34824" y="26439"/>
                  </a:cubicBezTo>
                  <a:lnTo>
                    <a:pt x="34913" y="26439"/>
                  </a:lnTo>
                  <a:lnTo>
                    <a:pt x="42812" y="38922"/>
                  </a:lnTo>
                  <a:lnTo>
                    <a:pt x="34456" y="48604"/>
                  </a:lnTo>
                  <a:lnTo>
                    <a:pt x="21811" y="40941"/>
                  </a:lnTo>
                  <a:lnTo>
                    <a:pt x="34426" y="26336"/>
                  </a:lnTo>
                  <a:close/>
                  <a:moveTo>
                    <a:pt x="72581" y="39850"/>
                  </a:moveTo>
                  <a:lnTo>
                    <a:pt x="67099" y="49120"/>
                  </a:lnTo>
                  <a:lnTo>
                    <a:pt x="64505" y="46453"/>
                  </a:lnTo>
                  <a:lnTo>
                    <a:pt x="72581" y="39850"/>
                  </a:lnTo>
                  <a:close/>
                  <a:moveTo>
                    <a:pt x="9402" y="33896"/>
                  </a:moveTo>
                  <a:lnTo>
                    <a:pt x="21207" y="41059"/>
                  </a:lnTo>
                  <a:lnTo>
                    <a:pt x="13249" y="50284"/>
                  </a:lnTo>
                  <a:lnTo>
                    <a:pt x="1371" y="43078"/>
                  </a:lnTo>
                  <a:cubicBezTo>
                    <a:pt x="1430" y="42827"/>
                    <a:pt x="1371" y="42562"/>
                    <a:pt x="1238" y="42356"/>
                  </a:cubicBezTo>
                  <a:lnTo>
                    <a:pt x="9402" y="33896"/>
                  </a:lnTo>
                  <a:close/>
                  <a:moveTo>
                    <a:pt x="49797" y="31951"/>
                  </a:moveTo>
                  <a:lnTo>
                    <a:pt x="59848" y="42253"/>
                  </a:lnTo>
                  <a:cubicBezTo>
                    <a:pt x="59716" y="42533"/>
                    <a:pt x="59760" y="42872"/>
                    <a:pt x="59937" y="43122"/>
                  </a:cubicBezTo>
                  <a:lnTo>
                    <a:pt x="51463" y="51920"/>
                  </a:lnTo>
                  <a:lnTo>
                    <a:pt x="43298" y="38966"/>
                  </a:lnTo>
                  <a:lnTo>
                    <a:pt x="49326" y="31966"/>
                  </a:lnTo>
                  <a:cubicBezTo>
                    <a:pt x="49385" y="31981"/>
                    <a:pt x="49458" y="31995"/>
                    <a:pt x="49532" y="31995"/>
                  </a:cubicBezTo>
                  <a:cubicBezTo>
                    <a:pt x="49621" y="31995"/>
                    <a:pt x="49709" y="31981"/>
                    <a:pt x="49797" y="31951"/>
                  </a:cubicBezTo>
                  <a:close/>
                  <a:moveTo>
                    <a:pt x="60880" y="43328"/>
                  </a:moveTo>
                  <a:lnTo>
                    <a:pt x="63930" y="46423"/>
                  </a:lnTo>
                  <a:lnTo>
                    <a:pt x="53423" y="55015"/>
                  </a:lnTo>
                  <a:lnTo>
                    <a:pt x="51684" y="52274"/>
                  </a:lnTo>
                  <a:lnTo>
                    <a:pt x="60261" y="43358"/>
                  </a:lnTo>
                  <a:cubicBezTo>
                    <a:pt x="60349" y="43387"/>
                    <a:pt x="60438" y="43402"/>
                    <a:pt x="60541" y="43402"/>
                  </a:cubicBezTo>
                  <a:cubicBezTo>
                    <a:pt x="60659" y="43402"/>
                    <a:pt x="60777" y="43387"/>
                    <a:pt x="60880" y="43328"/>
                  </a:cubicBezTo>
                  <a:close/>
                  <a:moveTo>
                    <a:pt x="43033" y="39290"/>
                  </a:moveTo>
                  <a:lnTo>
                    <a:pt x="51197" y="52215"/>
                  </a:lnTo>
                  <a:lnTo>
                    <a:pt x="47646" y="55899"/>
                  </a:lnTo>
                  <a:cubicBezTo>
                    <a:pt x="47526" y="55793"/>
                    <a:pt x="47372" y="55735"/>
                    <a:pt x="47213" y="55735"/>
                  </a:cubicBezTo>
                  <a:cubicBezTo>
                    <a:pt x="47195" y="55735"/>
                    <a:pt x="47177" y="55736"/>
                    <a:pt x="47159" y="55737"/>
                  </a:cubicBezTo>
                  <a:cubicBezTo>
                    <a:pt x="47145" y="55736"/>
                    <a:pt x="47130" y="55736"/>
                    <a:pt x="47115" y="55736"/>
                  </a:cubicBezTo>
                  <a:cubicBezTo>
                    <a:pt x="46924" y="55736"/>
                    <a:pt x="46736" y="55823"/>
                    <a:pt x="46599" y="55973"/>
                  </a:cubicBezTo>
                  <a:lnTo>
                    <a:pt x="34810" y="48825"/>
                  </a:lnTo>
                  <a:lnTo>
                    <a:pt x="43033" y="39290"/>
                  </a:lnTo>
                  <a:close/>
                  <a:moveTo>
                    <a:pt x="51404" y="52569"/>
                  </a:moveTo>
                  <a:lnTo>
                    <a:pt x="53099" y="55266"/>
                  </a:lnTo>
                  <a:lnTo>
                    <a:pt x="49842" y="57933"/>
                  </a:lnTo>
                  <a:lnTo>
                    <a:pt x="47896" y="56754"/>
                  </a:lnTo>
                  <a:cubicBezTo>
                    <a:pt x="47940" y="56577"/>
                    <a:pt x="47940" y="56400"/>
                    <a:pt x="47882" y="56238"/>
                  </a:cubicBezTo>
                  <a:lnTo>
                    <a:pt x="51404" y="52569"/>
                  </a:lnTo>
                  <a:close/>
                  <a:moveTo>
                    <a:pt x="21561" y="41265"/>
                  </a:moveTo>
                  <a:lnTo>
                    <a:pt x="34191" y="48914"/>
                  </a:lnTo>
                  <a:lnTo>
                    <a:pt x="26232" y="58154"/>
                  </a:lnTo>
                  <a:lnTo>
                    <a:pt x="13588" y="50491"/>
                  </a:lnTo>
                  <a:lnTo>
                    <a:pt x="21561" y="41265"/>
                  </a:lnTo>
                  <a:close/>
                  <a:moveTo>
                    <a:pt x="67187" y="49783"/>
                  </a:moveTo>
                  <a:lnTo>
                    <a:pt x="73097" y="55826"/>
                  </a:lnTo>
                  <a:cubicBezTo>
                    <a:pt x="72964" y="55988"/>
                    <a:pt x="72891" y="56194"/>
                    <a:pt x="72891" y="56400"/>
                  </a:cubicBezTo>
                  <a:lnTo>
                    <a:pt x="61307" y="59716"/>
                  </a:lnTo>
                  <a:lnTo>
                    <a:pt x="67187" y="49783"/>
                  </a:lnTo>
                  <a:close/>
                  <a:moveTo>
                    <a:pt x="64196" y="46703"/>
                  </a:moveTo>
                  <a:lnTo>
                    <a:pt x="66893" y="49474"/>
                  </a:lnTo>
                  <a:lnTo>
                    <a:pt x="60747" y="59864"/>
                  </a:lnTo>
                  <a:lnTo>
                    <a:pt x="57137" y="60895"/>
                  </a:lnTo>
                  <a:lnTo>
                    <a:pt x="53629" y="55339"/>
                  </a:lnTo>
                  <a:lnTo>
                    <a:pt x="64196" y="46703"/>
                  </a:lnTo>
                  <a:close/>
                  <a:moveTo>
                    <a:pt x="53305" y="55605"/>
                  </a:moveTo>
                  <a:lnTo>
                    <a:pt x="56739" y="61013"/>
                  </a:lnTo>
                  <a:lnTo>
                    <a:pt x="56223" y="61161"/>
                  </a:lnTo>
                  <a:cubicBezTo>
                    <a:pt x="56085" y="61009"/>
                    <a:pt x="55882" y="60909"/>
                    <a:pt x="55675" y="60909"/>
                  </a:cubicBezTo>
                  <a:cubicBezTo>
                    <a:pt x="55661" y="60909"/>
                    <a:pt x="55647" y="60909"/>
                    <a:pt x="55633" y="60910"/>
                  </a:cubicBezTo>
                  <a:cubicBezTo>
                    <a:pt x="55618" y="60909"/>
                    <a:pt x="55603" y="60908"/>
                    <a:pt x="55588" y="60908"/>
                  </a:cubicBezTo>
                  <a:cubicBezTo>
                    <a:pt x="55397" y="60908"/>
                    <a:pt x="55210" y="60994"/>
                    <a:pt x="55073" y="61131"/>
                  </a:cubicBezTo>
                  <a:lnTo>
                    <a:pt x="50195" y="58154"/>
                  </a:lnTo>
                  <a:lnTo>
                    <a:pt x="53305" y="55605"/>
                  </a:lnTo>
                  <a:close/>
                  <a:moveTo>
                    <a:pt x="56945" y="61367"/>
                  </a:moveTo>
                  <a:lnTo>
                    <a:pt x="57859" y="62811"/>
                  </a:lnTo>
                  <a:lnTo>
                    <a:pt x="56370" y="61897"/>
                  </a:lnTo>
                  <a:cubicBezTo>
                    <a:pt x="56400" y="61780"/>
                    <a:pt x="56400" y="61662"/>
                    <a:pt x="56385" y="61529"/>
                  </a:cubicBezTo>
                  <a:lnTo>
                    <a:pt x="56945" y="61367"/>
                  </a:lnTo>
                  <a:close/>
                  <a:moveTo>
                    <a:pt x="60452" y="60365"/>
                  </a:moveTo>
                  <a:lnTo>
                    <a:pt x="58713" y="63327"/>
                  </a:lnTo>
                  <a:lnTo>
                    <a:pt x="58625" y="63268"/>
                  </a:lnTo>
                  <a:lnTo>
                    <a:pt x="57358" y="61249"/>
                  </a:lnTo>
                  <a:lnTo>
                    <a:pt x="60452" y="60365"/>
                  </a:lnTo>
                  <a:close/>
                  <a:moveTo>
                    <a:pt x="49886" y="58419"/>
                  </a:moveTo>
                  <a:lnTo>
                    <a:pt x="54896" y="61470"/>
                  </a:lnTo>
                  <a:cubicBezTo>
                    <a:pt x="54882" y="61500"/>
                    <a:pt x="54882" y="61514"/>
                    <a:pt x="54882" y="61544"/>
                  </a:cubicBezTo>
                  <a:lnTo>
                    <a:pt x="41309" y="65420"/>
                  </a:lnTo>
                  <a:lnTo>
                    <a:pt x="49886" y="58419"/>
                  </a:lnTo>
                  <a:close/>
                  <a:moveTo>
                    <a:pt x="34544" y="49120"/>
                  </a:moveTo>
                  <a:lnTo>
                    <a:pt x="46423" y="56327"/>
                  </a:lnTo>
                  <a:cubicBezTo>
                    <a:pt x="46364" y="56562"/>
                    <a:pt x="46408" y="56828"/>
                    <a:pt x="46555" y="57034"/>
                  </a:cubicBezTo>
                  <a:lnTo>
                    <a:pt x="38391" y="65523"/>
                  </a:lnTo>
                  <a:lnTo>
                    <a:pt x="26586" y="58360"/>
                  </a:lnTo>
                  <a:lnTo>
                    <a:pt x="34544" y="49120"/>
                  </a:lnTo>
                  <a:close/>
                  <a:moveTo>
                    <a:pt x="47690" y="57108"/>
                  </a:moveTo>
                  <a:lnTo>
                    <a:pt x="49517" y="58213"/>
                  </a:lnTo>
                  <a:lnTo>
                    <a:pt x="40351" y="65700"/>
                  </a:lnTo>
                  <a:lnTo>
                    <a:pt x="39467" y="65950"/>
                  </a:lnTo>
                  <a:cubicBezTo>
                    <a:pt x="39393" y="65950"/>
                    <a:pt x="39334" y="65980"/>
                    <a:pt x="39275" y="65994"/>
                  </a:cubicBezTo>
                  <a:lnTo>
                    <a:pt x="39201" y="66024"/>
                  </a:lnTo>
                  <a:lnTo>
                    <a:pt x="38744" y="65729"/>
                  </a:lnTo>
                  <a:lnTo>
                    <a:pt x="46879" y="57270"/>
                  </a:lnTo>
                  <a:cubicBezTo>
                    <a:pt x="46968" y="57299"/>
                    <a:pt x="47071" y="57314"/>
                    <a:pt x="47159" y="57314"/>
                  </a:cubicBezTo>
                  <a:cubicBezTo>
                    <a:pt x="47366" y="57314"/>
                    <a:pt x="47557" y="57240"/>
                    <a:pt x="47690" y="57108"/>
                  </a:cubicBezTo>
                  <a:close/>
                  <a:moveTo>
                    <a:pt x="38464" y="66024"/>
                  </a:moveTo>
                  <a:lnTo>
                    <a:pt x="38700" y="66171"/>
                  </a:lnTo>
                  <a:lnTo>
                    <a:pt x="38184" y="66319"/>
                  </a:lnTo>
                  <a:lnTo>
                    <a:pt x="38464" y="66024"/>
                  </a:lnTo>
                  <a:close/>
                  <a:moveTo>
                    <a:pt x="38862" y="66525"/>
                  </a:moveTo>
                  <a:lnTo>
                    <a:pt x="38862" y="66525"/>
                  </a:lnTo>
                  <a:cubicBezTo>
                    <a:pt x="38818" y="66658"/>
                    <a:pt x="38818" y="66790"/>
                    <a:pt x="38848" y="66923"/>
                  </a:cubicBezTo>
                  <a:lnTo>
                    <a:pt x="32938" y="71757"/>
                  </a:lnTo>
                  <a:lnTo>
                    <a:pt x="37020" y="67512"/>
                  </a:lnTo>
                  <a:cubicBezTo>
                    <a:pt x="37153" y="67601"/>
                    <a:pt x="37315" y="67660"/>
                    <a:pt x="37477" y="67660"/>
                  </a:cubicBezTo>
                  <a:cubicBezTo>
                    <a:pt x="38052" y="67660"/>
                    <a:pt x="38302" y="67144"/>
                    <a:pt x="38229" y="66702"/>
                  </a:cubicBezTo>
                  <a:lnTo>
                    <a:pt x="38862" y="66525"/>
                  </a:lnTo>
                  <a:close/>
                  <a:moveTo>
                    <a:pt x="13323" y="50785"/>
                  </a:moveTo>
                  <a:lnTo>
                    <a:pt x="25967" y="58449"/>
                  </a:lnTo>
                  <a:lnTo>
                    <a:pt x="13352" y="73068"/>
                  </a:lnTo>
                  <a:cubicBezTo>
                    <a:pt x="13234" y="72995"/>
                    <a:pt x="13101" y="72965"/>
                    <a:pt x="12954" y="72965"/>
                  </a:cubicBezTo>
                  <a:lnTo>
                    <a:pt x="12866" y="72965"/>
                  </a:lnTo>
                  <a:lnTo>
                    <a:pt x="4981" y="60468"/>
                  </a:lnTo>
                  <a:lnTo>
                    <a:pt x="13323" y="50785"/>
                  </a:lnTo>
                  <a:close/>
                  <a:moveTo>
                    <a:pt x="26306" y="58670"/>
                  </a:moveTo>
                  <a:lnTo>
                    <a:pt x="38096" y="65818"/>
                  </a:lnTo>
                  <a:lnTo>
                    <a:pt x="37786" y="66142"/>
                  </a:lnTo>
                  <a:cubicBezTo>
                    <a:pt x="37683" y="66098"/>
                    <a:pt x="37580" y="66068"/>
                    <a:pt x="37462" y="66068"/>
                  </a:cubicBezTo>
                  <a:cubicBezTo>
                    <a:pt x="37079" y="66068"/>
                    <a:pt x="36755" y="66348"/>
                    <a:pt x="36711" y="66731"/>
                  </a:cubicBezTo>
                  <a:lnTo>
                    <a:pt x="13676" y="73319"/>
                  </a:lnTo>
                  <a:lnTo>
                    <a:pt x="26306" y="58670"/>
                  </a:lnTo>
                  <a:close/>
                  <a:moveTo>
                    <a:pt x="54911" y="61942"/>
                  </a:moveTo>
                  <a:cubicBezTo>
                    <a:pt x="54983" y="62270"/>
                    <a:pt x="55275" y="62488"/>
                    <a:pt x="55615" y="62488"/>
                  </a:cubicBezTo>
                  <a:cubicBezTo>
                    <a:pt x="55626" y="62488"/>
                    <a:pt x="55637" y="62487"/>
                    <a:pt x="55648" y="62487"/>
                  </a:cubicBezTo>
                  <a:cubicBezTo>
                    <a:pt x="55854" y="62487"/>
                    <a:pt x="56046" y="62413"/>
                    <a:pt x="56193" y="62251"/>
                  </a:cubicBezTo>
                  <a:lnTo>
                    <a:pt x="58345" y="63563"/>
                  </a:lnTo>
                  <a:cubicBezTo>
                    <a:pt x="58212" y="63740"/>
                    <a:pt x="58153" y="63975"/>
                    <a:pt x="58198" y="64196"/>
                  </a:cubicBezTo>
                  <a:lnTo>
                    <a:pt x="52686" y="73525"/>
                  </a:lnTo>
                  <a:cubicBezTo>
                    <a:pt x="52612" y="73496"/>
                    <a:pt x="52524" y="73496"/>
                    <a:pt x="52450" y="73496"/>
                  </a:cubicBezTo>
                  <a:cubicBezTo>
                    <a:pt x="52435" y="73495"/>
                    <a:pt x="52420" y="73494"/>
                    <a:pt x="52405" y="73494"/>
                  </a:cubicBezTo>
                  <a:cubicBezTo>
                    <a:pt x="52216" y="73494"/>
                    <a:pt x="52041" y="73580"/>
                    <a:pt x="51905" y="73717"/>
                  </a:cubicBezTo>
                  <a:lnTo>
                    <a:pt x="40365" y="66717"/>
                  </a:lnTo>
                  <a:cubicBezTo>
                    <a:pt x="40365" y="66569"/>
                    <a:pt x="40321" y="66422"/>
                    <a:pt x="40248" y="66289"/>
                  </a:cubicBezTo>
                  <a:lnTo>
                    <a:pt x="40542" y="66053"/>
                  </a:lnTo>
                  <a:lnTo>
                    <a:pt x="54911" y="61942"/>
                  </a:lnTo>
                  <a:close/>
                  <a:moveTo>
                    <a:pt x="59671" y="64359"/>
                  </a:moveTo>
                  <a:lnTo>
                    <a:pt x="59671" y="64373"/>
                  </a:lnTo>
                  <a:lnTo>
                    <a:pt x="72979" y="72449"/>
                  </a:lnTo>
                  <a:cubicBezTo>
                    <a:pt x="72920" y="72582"/>
                    <a:pt x="72891" y="72744"/>
                    <a:pt x="72905" y="72906"/>
                  </a:cubicBezTo>
                  <a:lnTo>
                    <a:pt x="66333" y="75485"/>
                  </a:lnTo>
                  <a:lnTo>
                    <a:pt x="59509" y="64653"/>
                  </a:lnTo>
                  <a:cubicBezTo>
                    <a:pt x="59583" y="64565"/>
                    <a:pt x="59627" y="64476"/>
                    <a:pt x="59671" y="64359"/>
                  </a:cubicBezTo>
                  <a:close/>
                  <a:moveTo>
                    <a:pt x="604" y="69605"/>
                  </a:moveTo>
                  <a:lnTo>
                    <a:pt x="12202" y="73599"/>
                  </a:lnTo>
                  <a:cubicBezTo>
                    <a:pt x="12173" y="73731"/>
                    <a:pt x="12188" y="73879"/>
                    <a:pt x="12232" y="74026"/>
                  </a:cubicBezTo>
                  <a:lnTo>
                    <a:pt x="8916" y="76237"/>
                  </a:lnTo>
                  <a:lnTo>
                    <a:pt x="604" y="69605"/>
                  </a:lnTo>
                  <a:close/>
                  <a:moveTo>
                    <a:pt x="58404" y="64653"/>
                  </a:moveTo>
                  <a:cubicBezTo>
                    <a:pt x="58537" y="64801"/>
                    <a:pt x="58743" y="64889"/>
                    <a:pt x="58949" y="64889"/>
                  </a:cubicBezTo>
                  <a:cubicBezTo>
                    <a:pt x="59023" y="64889"/>
                    <a:pt x="59082" y="64874"/>
                    <a:pt x="59156" y="64860"/>
                  </a:cubicBezTo>
                  <a:lnTo>
                    <a:pt x="65964" y="75633"/>
                  </a:lnTo>
                  <a:lnTo>
                    <a:pt x="59347" y="78241"/>
                  </a:lnTo>
                  <a:lnTo>
                    <a:pt x="53202" y="74498"/>
                  </a:lnTo>
                  <a:cubicBezTo>
                    <a:pt x="53261" y="74233"/>
                    <a:pt x="53202" y="73938"/>
                    <a:pt x="53025" y="73731"/>
                  </a:cubicBezTo>
                  <a:lnTo>
                    <a:pt x="58404" y="64653"/>
                  </a:lnTo>
                  <a:close/>
                  <a:moveTo>
                    <a:pt x="28045" y="76281"/>
                  </a:moveTo>
                  <a:lnTo>
                    <a:pt x="25083" y="79346"/>
                  </a:lnTo>
                  <a:cubicBezTo>
                    <a:pt x="24965" y="79199"/>
                    <a:pt x="24803" y="79096"/>
                    <a:pt x="24611" y="79081"/>
                  </a:cubicBezTo>
                  <a:lnTo>
                    <a:pt x="28045" y="76281"/>
                  </a:lnTo>
                  <a:close/>
                  <a:moveTo>
                    <a:pt x="36740" y="67144"/>
                  </a:moveTo>
                  <a:cubicBezTo>
                    <a:pt x="36740" y="67159"/>
                    <a:pt x="36755" y="67173"/>
                    <a:pt x="36770" y="67203"/>
                  </a:cubicBezTo>
                  <a:lnTo>
                    <a:pt x="30359" y="73864"/>
                  </a:lnTo>
                  <a:lnTo>
                    <a:pt x="23580" y="79405"/>
                  </a:lnTo>
                  <a:lnTo>
                    <a:pt x="13720" y="73820"/>
                  </a:lnTo>
                  <a:cubicBezTo>
                    <a:pt x="13720" y="73776"/>
                    <a:pt x="13720" y="73746"/>
                    <a:pt x="13720" y="73717"/>
                  </a:cubicBezTo>
                  <a:lnTo>
                    <a:pt x="36740" y="67144"/>
                  </a:lnTo>
                  <a:close/>
                  <a:moveTo>
                    <a:pt x="73023" y="73289"/>
                  </a:moveTo>
                  <a:cubicBezTo>
                    <a:pt x="73068" y="73363"/>
                    <a:pt x="73127" y="73422"/>
                    <a:pt x="73200" y="73481"/>
                  </a:cubicBezTo>
                  <a:lnTo>
                    <a:pt x="69310" y="80201"/>
                  </a:lnTo>
                  <a:lnTo>
                    <a:pt x="66554" y="75824"/>
                  </a:lnTo>
                  <a:lnTo>
                    <a:pt x="73023" y="73289"/>
                  </a:lnTo>
                  <a:close/>
                  <a:moveTo>
                    <a:pt x="53010" y="74852"/>
                  </a:moveTo>
                  <a:lnTo>
                    <a:pt x="58890" y="78418"/>
                  </a:lnTo>
                  <a:lnTo>
                    <a:pt x="47631" y="82839"/>
                  </a:lnTo>
                  <a:lnTo>
                    <a:pt x="52244" y="75058"/>
                  </a:lnTo>
                  <a:cubicBezTo>
                    <a:pt x="52303" y="75073"/>
                    <a:pt x="52376" y="75087"/>
                    <a:pt x="52450" y="75087"/>
                  </a:cubicBezTo>
                  <a:cubicBezTo>
                    <a:pt x="52656" y="75087"/>
                    <a:pt x="52863" y="75014"/>
                    <a:pt x="53010" y="74852"/>
                  </a:cubicBezTo>
                  <a:close/>
                  <a:moveTo>
                    <a:pt x="66171" y="75972"/>
                  </a:moveTo>
                  <a:lnTo>
                    <a:pt x="69089" y="80584"/>
                  </a:lnTo>
                  <a:lnTo>
                    <a:pt x="67571" y="83222"/>
                  </a:lnTo>
                  <a:lnTo>
                    <a:pt x="59775" y="78492"/>
                  </a:lnTo>
                  <a:lnTo>
                    <a:pt x="66171" y="75972"/>
                  </a:lnTo>
                  <a:close/>
                  <a:moveTo>
                    <a:pt x="13603" y="74203"/>
                  </a:moveTo>
                  <a:lnTo>
                    <a:pt x="23241" y="79671"/>
                  </a:lnTo>
                  <a:lnTo>
                    <a:pt x="18878" y="83237"/>
                  </a:lnTo>
                  <a:cubicBezTo>
                    <a:pt x="18775" y="83193"/>
                    <a:pt x="18643" y="83163"/>
                    <a:pt x="18525" y="83163"/>
                  </a:cubicBezTo>
                  <a:cubicBezTo>
                    <a:pt x="18510" y="83162"/>
                    <a:pt x="18495" y="83162"/>
                    <a:pt x="18480" y="83162"/>
                  </a:cubicBezTo>
                  <a:cubicBezTo>
                    <a:pt x="18261" y="83162"/>
                    <a:pt x="18060" y="83263"/>
                    <a:pt x="17935" y="83429"/>
                  </a:cubicBezTo>
                  <a:lnTo>
                    <a:pt x="9226" y="76502"/>
                  </a:lnTo>
                  <a:lnTo>
                    <a:pt x="12438" y="74365"/>
                  </a:lnTo>
                  <a:cubicBezTo>
                    <a:pt x="12573" y="74473"/>
                    <a:pt x="12733" y="74544"/>
                    <a:pt x="12905" y="74544"/>
                  </a:cubicBezTo>
                  <a:cubicBezTo>
                    <a:pt x="12922" y="74544"/>
                    <a:pt x="12938" y="74543"/>
                    <a:pt x="12954" y="74542"/>
                  </a:cubicBezTo>
                  <a:cubicBezTo>
                    <a:pt x="12967" y="74543"/>
                    <a:pt x="12981" y="74543"/>
                    <a:pt x="12994" y="74543"/>
                  </a:cubicBezTo>
                  <a:cubicBezTo>
                    <a:pt x="13243" y="74543"/>
                    <a:pt x="13463" y="74413"/>
                    <a:pt x="13603" y="74203"/>
                  </a:cubicBezTo>
                  <a:close/>
                  <a:moveTo>
                    <a:pt x="23624" y="79892"/>
                  </a:moveTo>
                  <a:lnTo>
                    <a:pt x="23727" y="79951"/>
                  </a:lnTo>
                  <a:cubicBezTo>
                    <a:pt x="23742" y="80157"/>
                    <a:pt x="23845" y="80349"/>
                    <a:pt x="23992" y="80481"/>
                  </a:cubicBezTo>
                  <a:lnTo>
                    <a:pt x="19748" y="84902"/>
                  </a:lnTo>
                  <a:lnTo>
                    <a:pt x="19159" y="84431"/>
                  </a:lnTo>
                  <a:cubicBezTo>
                    <a:pt x="19335" y="84151"/>
                    <a:pt x="19335" y="83812"/>
                    <a:pt x="19173" y="83517"/>
                  </a:cubicBezTo>
                  <a:lnTo>
                    <a:pt x="23624" y="79892"/>
                  </a:lnTo>
                  <a:close/>
                  <a:moveTo>
                    <a:pt x="69324" y="80968"/>
                  </a:moveTo>
                  <a:lnTo>
                    <a:pt x="72714" y="86332"/>
                  </a:lnTo>
                  <a:lnTo>
                    <a:pt x="67910" y="83429"/>
                  </a:lnTo>
                  <a:lnTo>
                    <a:pt x="69324" y="80968"/>
                  </a:lnTo>
                  <a:close/>
                  <a:moveTo>
                    <a:pt x="40277" y="67129"/>
                  </a:moveTo>
                  <a:lnTo>
                    <a:pt x="51713" y="74070"/>
                  </a:lnTo>
                  <a:cubicBezTo>
                    <a:pt x="51640" y="74350"/>
                    <a:pt x="51713" y="74645"/>
                    <a:pt x="51905" y="74852"/>
                  </a:cubicBezTo>
                  <a:lnTo>
                    <a:pt x="47027" y="83075"/>
                  </a:lnTo>
                  <a:lnTo>
                    <a:pt x="37683" y="86759"/>
                  </a:lnTo>
                  <a:cubicBezTo>
                    <a:pt x="37598" y="86431"/>
                    <a:pt x="37305" y="86213"/>
                    <a:pt x="36978" y="86213"/>
                  </a:cubicBezTo>
                  <a:cubicBezTo>
                    <a:pt x="36968" y="86213"/>
                    <a:pt x="36957" y="86214"/>
                    <a:pt x="36946" y="86214"/>
                  </a:cubicBezTo>
                  <a:cubicBezTo>
                    <a:pt x="36934" y="86213"/>
                    <a:pt x="36922" y="86213"/>
                    <a:pt x="36909" y="86213"/>
                  </a:cubicBezTo>
                  <a:cubicBezTo>
                    <a:pt x="36630" y="86213"/>
                    <a:pt x="36381" y="86372"/>
                    <a:pt x="36269" y="86612"/>
                  </a:cubicBezTo>
                  <a:lnTo>
                    <a:pt x="25127" y="80304"/>
                  </a:lnTo>
                  <a:cubicBezTo>
                    <a:pt x="25230" y="80127"/>
                    <a:pt x="25260" y="79951"/>
                    <a:pt x="25245" y="79759"/>
                  </a:cubicBezTo>
                  <a:lnTo>
                    <a:pt x="30624" y="74159"/>
                  </a:lnTo>
                  <a:lnTo>
                    <a:pt x="39024" y="67291"/>
                  </a:lnTo>
                  <a:cubicBezTo>
                    <a:pt x="39161" y="67442"/>
                    <a:pt x="39349" y="67529"/>
                    <a:pt x="39552" y="67529"/>
                  </a:cubicBezTo>
                  <a:cubicBezTo>
                    <a:pt x="39567" y="67529"/>
                    <a:pt x="39583" y="67528"/>
                    <a:pt x="39599" y="67527"/>
                  </a:cubicBezTo>
                  <a:cubicBezTo>
                    <a:pt x="39612" y="67528"/>
                    <a:pt x="39625" y="67528"/>
                    <a:pt x="39637" y="67528"/>
                  </a:cubicBezTo>
                  <a:cubicBezTo>
                    <a:pt x="39903" y="67528"/>
                    <a:pt x="40151" y="67382"/>
                    <a:pt x="40277" y="67129"/>
                  </a:cubicBezTo>
                  <a:close/>
                  <a:moveTo>
                    <a:pt x="46703" y="83635"/>
                  </a:moveTo>
                  <a:lnTo>
                    <a:pt x="42768" y="90296"/>
                  </a:lnTo>
                  <a:lnTo>
                    <a:pt x="37624" y="87378"/>
                  </a:lnTo>
                  <a:cubicBezTo>
                    <a:pt x="37669" y="87319"/>
                    <a:pt x="37683" y="87246"/>
                    <a:pt x="37698" y="87172"/>
                  </a:cubicBezTo>
                  <a:lnTo>
                    <a:pt x="46703" y="83635"/>
                  </a:lnTo>
                  <a:close/>
                  <a:moveTo>
                    <a:pt x="24832" y="80570"/>
                  </a:moveTo>
                  <a:lnTo>
                    <a:pt x="36180" y="87010"/>
                  </a:lnTo>
                  <a:cubicBezTo>
                    <a:pt x="36180" y="87128"/>
                    <a:pt x="36195" y="87231"/>
                    <a:pt x="36239" y="87319"/>
                  </a:cubicBezTo>
                  <a:lnTo>
                    <a:pt x="27235" y="90871"/>
                  </a:lnTo>
                  <a:lnTo>
                    <a:pt x="20057" y="85138"/>
                  </a:lnTo>
                  <a:lnTo>
                    <a:pt x="24390" y="80643"/>
                  </a:lnTo>
                  <a:lnTo>
                    <a:pt x="24493" y="80643"/>
                  </a:lnTo>
                  <a:cubicBezTo>
                    <a:pt x="24611" y="80643"/>
                    <a:pt x="24714" y="80614"/>
                    <a:pt x="24832" y="80570"/>
                  </a:cubicBezTo>
                  <a:close/>
                  <a:moveTo>
                    <a:pt x="17965" y="84519"/>
                  </a:moveTo>
                  <a:cubicBezTo>
                    <a:pt x="18088" y="84670"/>
                    <a:pt x="18274" y="84757"/>
                    <a:pt x="18477" y="84757"/>
                  </a:cubicBezTo>
                  <a:cubicBezTo>
                    <a:pt x="18493" y="84757"/>
                    <a:pt x="18509" y="84756"/>
                    <a:pt x="18525" y="84755"/>
                  </a:cubicBezTo>
                  <a:cubicBezTo>
                    <a:pt x="18643" y="84755"/>
                    <a:pt x="18746" y="84740"/>
                    <a:pt x="18864" y="84696"/>
                  </a:cubicBezTo>
                  <a:lnTo>
                    <a:pt x="19468" y="85182"/>
                  </a:lnTo>
                  <a:lnTo>
                    <a:pt x="6499" y="98667"/>
                  </a:lnTo>
                  <a:cubicBezTo>
                    <a:pt x="6383" y="98590"/>
                    <a:pt x="6256" y="98546"/>
                    <a:pt x="6118" y="98546"/>
                  </a:cubicBezTo>
                  <a:cubicBezTo>
                    <a:pt x="6098" y="98546"/>
                    <a:pt x="6078" y="98547"/>
                    <a:pt x="6057" y="98549"/>
                  </a:cubicBezTo>
                  <a:cubicBezTo>
                    <a:pt x="5939" y="98549"/>
                    <a:pt x="5807" y="98579"/>
                    <a:pt x="5689" y="98638"/>
                  </a:cubicBezTo>
                  <a:lnTo>
                    <a:pt x="3699" y="96176"/>
                  </a:lnTo>
                  <a:lnTo>
                    <a:pt x="17965" y="84519"/>
                  </a:lnTo>
                  <a:close/>
                  <a:moveTo>
                    <a:pt x="36475" y="87644"/>
                  </a:moveTo>
                  <a:cubicBezTo>
                    <a:pt x="36607" y="87747"/>
                    <a:pt x="36770" y="87806"/>
                    <a:pt x="36946" y="87806"/>
                  </a:cubicBezTo>
                  <a:cubicBezTo>
                    <a:pt x="37094" y="87806"/>
                    <a:pt x="37241" y="87761"/>
                    <a:pt x="37359" y="87688"/>
                  </a:cubicBezTo>
                  <a:lnTo>
                    <a:pt x="42561" y="90635"/>
                  </a:lnTo>
                  <a:lnTo>
                    <a:pt x="38022" y="98328"/>
                  </a:lnTo>
                  <a:cubicBezTo>
                    <a:pt x="37956" y="98295"/>
                    <a:pt x="37881" y="98278"/>
                    <a:pt x="37811" y="98278"/>
                  </a:cubicBezTo>
                  <a:cubicBezTo>
                    <a:pt x="37787" y="98278"/>
                    <a:pt x="37764" y="98280"/>
                    <a:pt x="37742" y="98284"/>
                  </a:cubicBezTo>
                  <a:cubicBezTo>
                    <a:pt x="37448" y="98284"/>
                    <a:pt x="37182" y="98446"/>
                    <a:pt x="37050" y="98697"/>
                  </a:cubicBezTo>
                  <a:lnTo>
                    <a:pt x="27588" y="91151"/>
                  </a:lnTo>
                  <a:lnTo>
                    <a:pt x="36475" y="87644"/>
                  </a:lnTo>
                  <a:close/>
                  <a:moveTo>
                    <a:pt x="59303" y="78668"/>
                  </a:moveTo>
                  <a:lnTo>
                    <a:pt x="67364" y="83561"/>
                  </a:lnTo>
                  <a:lnTo>
                    <a:pt x="58669" y="98579"/>
                  </a:lnTo>
                  <a:cubicBezTo>
                    <a:pt x="58581" y="98564"/>
                    <a:pt x="58507" y="98549"/>
                    <a:pt x="58419" y="98549"/>
                  </a:cubicBezTo>
                  <a:cubicBezTo>
                    <a:pt x="58404" y="98548"/>
                    <a:pt x="58389" y="98548"/>
                    <a:pt x="58374" y="98548"/>
                  </a:cubicBezTo>
                  <a:cubicBezTo>
                    <a:pt x="58155" y="98548"/>
                    <a:pt x="57953" y="98650"/>
                    <a:pt x="57814" y="98829"/>
                  </a:cubicBezTo>
                  <a:lnTo>
                    <a:pt x="43107" y="90488"/>
                  </a:lnTo>
                  <a:lnTo>
                    <a:pt x="47307" y="83399"/>
                  </a:lnTo>
                  <a:lnTo>
                    <a:pt x="59303" y="78668"/>
                  </a:lnTo>
                  <a:close/>
                  <a:moveTo>
                    <a:pt x="19777" y="85433"/>
                  </a:moveTo>
                  <a:lnTo>
                    <a:pt x="26807" y="91048"/>
                  </a:lnTo>
                  <a:lnTo>
                    <a:pt x="6838" y="98888"/>
                  </a:lnTo>
                  <a:lnTo>
                    <a:pt x="19777" y="85433"/>
                  </a:lnTo>
                  <a:close/>
                  <a:moveTo>
                    <a:pt x="9270" y="1"/>
                  </a:moveTo>
                  <a:cubicBezTo>
                    <a:pt x="9255" y="60"/>
                    <a:pt x="9240" y="119"/>
                    <a:pt x="9240" y="192"/>
                  </a:cubicBezTo>
                  <a:lnTo>
                    <a:pt x="9240" y="325"/>
                  </a:lnTo>
                  <a:cubicBezTo>
                    <a:pt x="9240" y="516"/>
                    <a:pt x="9314" y="693"/>
                    <a:pt x="9447" y="841"/>
                  </a:cubicBezTo>
                  <a:lnTo>
                    <a:pt x="4878" y="8563"/>
                  </a:lnTo>
                  <a:lnTo>
                    <a:pt x="0" y="5807"/>
                  </a:lnTo>
                  <a:lnTo>
                    <a:pt x="0" y="6264"/>
                  </a:lnTo>
                  <a:lnTo>
                    <a:pt x="4672" y="8902"/>
                  </a:lnTo>
                  <a:lnTo>
                    <a:pt x="472" y="16005"/>
                  </a:lnTo>
                  <a:lnTo>
                    <a:pt x="0" y="16182"/>
                  </a:lnTo>
                  <a:lnTo>
                    <a:pt x="0" y="16610"/>
                  </a:lnTo>
                  <a:lnTo>
                    <a:pt x="147" y="16551"/>
                  </a:lnTo>
                  <a:lnTo>
                    <a:pt x="0" y="16801"/>
                  </a:lnTo>
                  <a:lnTo>
                    <a:pt x="0" y="17582"/>
                  </a:lnTo>
                  <a:lnTo>
                    <a:pt x="752" y="16315"/>
                  </a:lnTo>
                  <a:lnTo>
                    <a:pt x="10110" y="12631"/>
                  </a:lnTo>
                  <a:cubicBezTo>
                    <a:pt x="10181" y="12959"/>
                    <a:pt x="10474" y="13177"/>
                    <a:pt x="10813" y="13177"/>
                  </a:cubicBezTo>
                  <a:cubicBezTo>
                    <a:pt x="10824" y="13177"/>
                    <a:pt x="10836" y="13176"/>
                    <a:pt x="10847" y="13176"/>
                  </a:cubicBezTo>
                  <a:cubicBezTo>
                    <a:pt x="11127" y="13176"/>
                    <a:pt x="11392" y="13028"/>
                    <a:pt x="11510" y="12778"/>
                  </a:cubicBezTo>
                  <a:lnTo>
                    <a:pt x="22651" y="19100"/>
                  </a:lnTo>
                  <a:cubicBezTo>
                    <a:pt x="22548" y="19262"/>
                    <a:pt x="22519" y="19454"/>
                    <a:pt x="22533" y="19646"/>
                  </a:cubicBezTo>
                  <a:lnTo>
                    <a:pt x="17154" y="25246"/>
                  </a:lnTo>
                  <a:lnTo>
                    <a:pt x="8754" y="32113"/>
                  </a:lnTo>
                  <a:cubicBezTo>
                    <a:pt x="8617" y="31963"/>
                    <a:pt x="8430" y="31876"/>
                    <a:pt x="8239" y="31876"/>
                  </a:cubicBezTo>
                  <a:cubicBezTo>
                    <a:pt x="8224" y="31876"/>
                    <a:pt x="8209" y="31876"/>
                    <a:pt x="8194" y="31877"/>
                  </a:cubicBezTo>
                  <a:cubicBezTo>
                    <a:pt x="8180" y="31877"/>
                    <a:pt x="8167" y="31876"/>
                    <a:pt x="8154" y="31876"/>
                  </a:cubicBezTo>
                  <a:cubicBezTo>
                    <a:pt x="7877" y="31876"/>
                    <a:pt x="7643" y="32022"/>
                    <a:pt x="7516" y="32275"/>
                  </a:cubicBezTo>
                  <a:lnTo>
                    <a:pt x="0" y="27722"/>
                  </a:lnTo>
                  <a:lnTo>
                    <a:pt x="0" y="28178"/>
                  </a:lnTo>
                  <a:lnTo>
                    <a:pt x="7413" y="32673"/>
                  </a:lnTo>
                  <a:cubicBezTo>
                    <a:pt x="7413" y="32821"/>
                    <a:pt x="7457" y="32968"/>
                    <a:pt x="7531" y="33101"/>
                  </a:cubicBezTo>
                  <a:lnTo>
                    <a:pt x="7236" y="33336"/>
                  </a:lnTo>
                  <a:lnTo>
                    <a:pt x="0" y="35414"/>
                  </a:lnTo>
                  <a:lnTo>
                    <a:pt x="0" y="35827"/>
                  </a:lnTo>
                  <a:lnTo>
                    <a:pt x="6470" y="33985"/>
                  </a:lnTo>
                  <a:lnTo>
                    <a:pt x="0" y="39276"/>
                  </a:lnTo>
                  <a:lnTo>
                    <a:pt x="0" y="39791"/>
                  </a:lnTo>
                  <a:lnTo>
                    <a:pt x="7428" y="33705"/>
                  </a:lnTo>
                  <a:lnTo>
                    <a:pt x="8312" y="33454"/>
                  </a:lnTo>
                  <a:cubicBezTo>
                    <a:pt x="8371" y="33440"/>
                    <a:pt x="8444" y="33425"/>
                    <a:pt x="8503" y="33395"/>
                  </a:cubicBezTo>
                  <a:lnTo>
                    <a:pt x="8562" y="33381"/>
                  </a:lnTo>
                  <a:lnTo>
                    <a:pt x="9049" y="33675"/>
                  </a:lnTo>
                  <a:lnTo>
                    <a:pt x="914" y="42135"/>
                  </a:lnTo>
                  <a:cubicBezTo>
                    <a:pt x="811" y="42090"/>
                    <a:pt x="722" y="42076"/>
                    <a:pt x="634" y="42076"/>
                  </a:cubicBezTo>
                  <a:cubicBezTo>
                    <a:pt x="427" y="42076"/>
                    <a:pt x="221" y="42149"/>
                    <a:pt x="88" y="42297"/>
                  </a:cubicBezTo>
                  <a:lnTo>
                    <a:pt x="0" y="42238"/>
                  </a:lnTo>
                  <a:lnTo>
                    <a:pt x="0" y="43638"/>
                  </a:lnTo>
                  <a:lnTo>
                    <a:pt x="133" y="43505"/>
                  </a:lnTo>
                  <a:cubicBezTo>
                    <a:pt x="267" y="43600"/>
                    <a:pt x="414" y="43669"/>
                    <a:pt x="585" y="43669"/>
                  </a:cubicBezTo>
                  <a:cubicBezTo>
                    <a:pt x="601" y="43669"/>
                    <a:pt x="617" y="43669"/>
                    <a:pt x="634" y="43667"/>
                  </a:cubicBezTo>
                  <a:cubicBezTo>
                    <a:pt x="649" y="43668"/>
                    <a:pt x="663" y="43669"/>
                    <a:pt x="678" y="43669"/>
                  </a:cubicBezTo>
                  <a:cubicBezTo>
                    <a:pt x="870" y="43669"/>
                    <a:pt x="1057" y="43582"/>
                    <a:pt x="1194" y="43432"/>
                  </a:cubicBezTo>
                  <a:lnTo>
                    <a:pt x="12984" y="50579"/>
                  </a:lnTo>
                  <a:lnTo>
                    <a:pt x="4760" y="60114"/>
                  </a:lnTo>
                  <a:lnTo>
                    <a:pt x="0" y="52569"/>
                  </a:lnTo>
                  <a:lnTo>
                    <a:pt x="0" y="53320"/>
                  </a:lnTo>
                  <a:lnTo>
                    <a:pt x="4480" y="60424"/>
                  </a:lnTo>
                  <a:lnTo>
                    <a:pt x="0" y="65641"/>
                  </a:lnTo>
                  <a:lnTo>
                    <a:pt x="0" y="66245"/>
                  </a:lnTo>
                  <a:lnTo>
                    <a:pt x="4716" y="60792"/>
                  </a:lnTo>
                  <a:lnTo>
                    <a:pt x="12483" y="73113"/>
                  </a:lnTo>
                  <a:cubicBezTo>
                    <a:pt x="12438" y="73142"/>
                    <a:pt x="12394" y="73186"/>
                    <a:pt x="12365" y="73230"/>
                  </a:cubicBezTo>
                  <a:lnTo>
                    <a:pt x="0" y="68986"/>
                  </a:lnTo>
                  <a:lnTo>
                    <a:pt x="0" y="69635"/>
                  </a:lnTo>
                  <a:lnTo>
                    <a:pt x="8548" y="76458"/>
                  </a:lnTo>
                  <a:lnTo>
                    <a:pt x="0" y="82161"/>
                  </a:lnTo>
                  <a:lnTo>
                    <a:pt x="0" y="82633"/>
                  </a:lnTo>
                  <a:lnTo>
                    <a:pt x="8887" y="76723"/>
                  </a:lnTo>
                  <a:lnTo>
                    <a:pt x="17773" y="83812"/>
                  </a:lnTo>
                  <a:cubicBezTo>
                    <a:pt x="17744" y="83930"/>
                    <a:pt x="17758" y="84033"/>
                    <a:pt x="17773" y="84151"/>
                  </a:cubicBezTo>
                  <a:lnTo>
                    <a:pt x="3449" y="95852"/>
                  </a:lnTo>
                  <a:lnTo>
                    <a:pt x="0" y="91608"/>
                  </a:lnTo>
                  <a:lnTo>
                    <a:pt x="0" y="92242"/>
                  </a:lnTo>
                  <a:lnTo>
                    <a:pt x="3139" y="96117"/>
                  </a:lnTo>
                  <a:lnTo>
                    <a:pt x="0" y="98697"/>
                  </a:lnTo>
                  <a:lnTo>
                    <a:pt x="0" y="99198"/>
                  </a:lnTo>
                  <a:lnTo>
                    <a:pt x="3390" y="96442"/>
                  </a:lnTo>
                  <a:lnTo>
                    <a:pt x="5409" y="98918"/>
                  </a:lnTo>
                  <a:cubicBezTo>
                    <a:pt x="5320" y="99080"/>
                    <a:pt x="5291" y="99242"/>
                    <a:pt x="5291" y="99419"/>
                  </a:cubicBezTo>
                  <a:lnTo>
                    <a:pt x="6823" y="99419"/>
                  </a:lnTo>
                  <a:lnTo>
                    <a:pt x="6823" y="99330"/>
                  </a:lnTo>
                  <a:lnTo>
                    <a:pt x="27146" y="91328"/>
                  </a:lnTo>
                  <a:lnTo>
                    <a:pt x="36932" y="99139"/>
                  </a:lnTo>
                  <a:lnTo>
                    <a:pt x="36932" y="99212"/>
                  </a:lnTo>
                  <a:cubicBezTo>
                    <a:pt x="36932" y="99286"/>
                    <a:pt x="36946" y="99345"/>
                    <a:pt x="36961" y="99419"/>
                  </a:cubicBezTo>
                  <a:lnTo>
                    <a:pt x="38509" y="99419"/>
                  </a:lnTo>
                  <a:cubicBezTo>
                    <a:pt x="38523" y="99345"/>
                    <a:pt x="38523" y="99286"/>
                    <a:pt x="38523" y="99212"/>
                  </a:cubicBezTo>
                  <a:lnTo>
                    <a:pt x="38523" y="99094"/>
                  </a:lnTo>
                  <a:cubicBezTo>
                    <a:pt x="38523" y="98903"/>
                    <a:pt x="38450" y="98711"/>
                    <a:pt x="38332" y="98579"/>
                  </a:cubicBezTo>
                  <a:lnTo>
                    <a:pt x="42900" y="90842"/>
                  </a:lnTo>
                  <a:lnTo>
                    <a:pt x="57652" y="99212"/>
                  </a:lnTo>
                  <a:cubicBezTo>
                    <a:pt x="57652" y="99286"/>
                    <a:pt x="57652" y="99345"/>
                    <a:pt x="57652" y="99419"/>
                  </a:cubicBezTo>
                  <a:lnTo>
                    <a:pt x="59185" y="99419"/>
                  </a:lnTo>
                  <a:cubicBezTo>
                    <a:pt x="59200" y="99198"/>
                    <a:pt x="59141" y="98977"/>
                    <a:pt x="58993" y="98814"/>
                  </a:cubicBezTo>
                  <a:lnTo>
                    <a:pt x="67703" y="83782"/>
                  </a:lnTo>
                  <a:lnTo>
                    <a:pt x="73230" y="87128"/>
                  </a:lnTo>
                  <a:cubicBezTo>
                    <a:pt x="73274" y="87142"/>
                    <a:pt x="73303" y="87157"/>
                    <a:pt x="73348" y="87157"/>
                  </a:cubicBezTo>
                  <a:cubicBezTo>
                    <a:pt x="73466" y="87231"/>
                    <a:pt x="73613" y="87290"/>
                    <a:pt x="73760" y="87290"/>
                  </a:cubicBezTo>
                  <a:lnTo>
                    <a:pt x="73863" y="87290"/>
                  </a:lnTo>
                  <a:lnTo>
                    <a:pt x="73863" y="85713"/>
                  </a:lnTo>
                  <a:lnTo>
                    <a:pt x="73804" y="85713"/>
                  </a:lnTo>
                  <a:cubicBezTo>
                    <a:pt x="73793" y="85712"/>
                    <a:pt x="73781" y="85712"/>
                    <a:pt x="73770" y="85712"/>
                  </a:cubicBezTo>
                  <a:cubicBezTo>
                    <a:pt x="73459" y="85712"/>
                    <a:pt x="73182" y="85901"/>
                    <a:pt x="73082" y="86199"/>
                  </a:cubicBezTo>
                  <a:lnTo>
                    <a:pt x="69560" y="80599"/>
                  </a:lnTo>
                  <a:lnTo>
                    <a:pt x="73583" y="73643"/>
                  </a:lnTo>
                  <a:lnTo>
                    <a:pt x="73672" y="73643"/>
                  </a:lnTo>
                  <a:cubicBezTo>
                    <a:pt x="73716" y="73643"/>
                    <a:pt x="73760" y="73643"/>
                    <a:pt x="73804" y="73628"/>
                  </a:cubicBezTo>
                  <a:cubicBezTo>
                    <a:pt x="73819" y="73628"/>
                    <a:pt x="73849" y="73628"/>
                    <a:pt x="73863" y="73614"/>
                  </a:cubicBezTo>
                  <a:lnTo>
                    <a:pt x="73863" y="72081"/>
                  </a:lnTo>
                  <a:cubicBezTo>
                    <a:pt x="73849" y="72066"/>
                    <a:pt x="73819" y="72066"/>
                    <a:pt x="73804" y="72066"/>
                  </a:cubicBezTo>
                  <a:cubicBezTo>
                    <a:pt x="73760" y="72051"/>
                    <a:pt x="73716" y="72051"/>
                    <a:pt x="73672" y="72051"/>
                  </a:cubicBezTo>
                  <a:cubicBezTo>
                    <a:pt x="73524" y="72051"/>
                    <a:pt x="73392" y="72081"/>
                    <a:pt x="73259" y="72155"/>
                  </a:cubicBezTo>
                  <a:lnTo>
                    <a:pt x="59701" y="63916"/>
                  </a:lnTo>
                  <a:cubicBezTo>
                    <a:pt x="59657" y="63636"/>
                    <a:pt x="59450" y="63401"/>
                    <a:pt x="59170" y="63312"/>
                  </a:cubicBezTo>
                  <a:lnTo>
                    <a:pt x="61012" y="60203"/>
                  </a:lnTo>
                  <a:lnTo>
                    <a:pt x="72994" y="56784"/>
                  </a:lnTo>
                  <a:cubicBezTo>
                    <a:pt x="73106" y="57037"/>
                    <a:pt x="73353" y="57182"/>
                    <a:pt x="73632" y="57182"/>
                  </a:cubicBezTo>
                  <a:cubicBezTo>
                    <a:pt x="73645" y="57182"/>
                    <a:pt x="73658" y="57182"/>
                    <a:pt x="73672" y="57181"/>
                  </a:cubicBezTo>
                  <a:lnTo>
                    <a:pt x="73804" y="57181"/>
                  </a:lnTo>
                  <a:lnTo>
                    <a:pt x="73863" y="57167"/>
                  </a:lnTo>
                  <a:lnTo>
                    <a:pt x="73863" y="55634"/>
                  </a:lnTo>
                  <a:lnTo>
                    <a:pt x="73804" y="55619"/>
                  </a:lnTo>
                  <a:cubicBezTo>
                    <a:pt x="73760" y="55605"/>
                    <a:pt x="73716" y="55605"/>
                    <a:pt x="73672" y="55605"/>
                  </a:cubicBezTo>
                  <a:cubicBezTo>
                    <a:pt x="73598" y="55605"/>
                    <a:pt x="73524" y="55619"/>
                    <a:pt x="73451" y="55634"/>
                  </a:cubicBezTo>
                  <a:lnTo>
                    <a:pt x="67394" y="49430"/>
                  </a:lnTo>
                  <a:lnTo>
                    <a:pt x="73185" y="39629"/>
                  </a:lnTo>
                  <a:cubicBezTo>
                    <a:pt x="73303" y="39674"/>
                    <a:pt x="73421" y="39703"/>
                    <a:pt x="73539" y="39703"/>
                  </a:cubicBezTo>
                  <a:cubicBezTo>
                    <a:pt x="73628" y="39703"/>
                    <a:pt x="73716" y="39688"/>
                    <a:pt x="73790" y="39659"/>
                  </a:cubicBezTo>
                  <a:lnTo>
                    <a:pt x="73863" y="39629"/>
                  </a:lnTo>
                  <a:lnTo>
                    <a:pt x="73863" y="38170"/>
                  </a:lnTo>
                  <a:lnTo>
                    <a:pt x="73804" y="38156"/>
                  </a:lnTo>
                  <a:cubicBezTo>
                    <a:pt x="73716" y="38126"/>
                    <a:pt x="73628" y="38111"/>
                    <a:pt x="73539" y="38111"/>
                  </a:cubicBezTo>
                  <a:cubicBezTo>
                    <a:pt x="73523" y="38110"/>
                    <a:pt x="73507" y="38110"/>
                    <a:pt x="73491" y="38110"/>
                  </a:cubicBezTo>
                  <a:cubicBezTo>
                    <a:pt x="73318" y="38110"/>
                    <a:pt x="73158" y="38180"/>
                    <a:pt x="73023" y="38288"/>
                  </a:cubicBezTo>
                  <a:lnTo>
                    <a:pt x="69427" y="33838"/>
                  </a:lnTo>
                  <a:lnTo>
                    <a:pt x="73362" y="29755"/>
                  </a:lnTo>
                  <a:cubicBezTo>
                    <a:pt x="73480" y="29829"/>
                    <a:pt x="73613" y="29888"/>
                    <a:pt x="73760" y="29888"/>
                  </a:cubicBezTo>
                  <a:lnTo>
                    <a:pt x="73863" y="29888"/>
                  </a:lnTo>
                  <a:lnTo>
                    <a:pt x="73863" y="28311"/>
                  </a:lnTo>
                  <a:lnTo>
                    <a:pt x="73804" y="28311"/>
                  </a:lnTo>
                  <a:cubicBezTo>
                    <a:pt x="73731" y="28311"/>
                    <a:pt x="73657" y="28311"/>
                    <a:pt x="73598" y="28326"/>
                  </a:cubicBezTo>
                  <a:lnTo>
                    <a:pt x="62575" y="15843"/>
                  </a:lnTo>
                  <a:cubicBezTo>
                    <a:pt x="62928" y="15563"/>
                    <a:pt x="63002" y="15047"/>
                    <a:pt x="62751" y="14679"/>
                  </a:cubicBezTo>
                  <a:lnTo>
                    <a:pt x="73244" y="1121"/>
                  </a:lnTo>
                  <a:lnTo>
                    <a:pt x="73274" y="1121"/>
                  </a:lnTo>
                  <a:cubicBezTo>
                    <a:pt x="73290" y="1122"/>
                    <a:pt x="73306" y="1123"/>
                    <a:pt x="73322" y="1123"/>
                  </a:cubicBezTo>
                  <a:cubicBezTo>
                    <a:pt x="73497" y="1123"/>
                    <a:pt x="73669" y="1049"/>
                    <a:pt x="73804" y="914"/>
                  </a:cubicBezTo>
                  <a:cubicBezTo>
                    <a:pt x="73819" y="900"/>
                    <a:pt x="73849" y="870"/>
                    <a:pt x="73863" y="841"/>
                  </a:cubicBezTo>
                  <a:lnTo>
                    <a:pt x="73863" y="1"/>
                  </a:lnTo>
                  <a:lnTo>
                    <a:pt x="72567" y="1"/>
                  </a:lnTo>
                  <a:cubicBezTo>
                    <a:pt x="72522" y="89"/>
                    <a:pt x="72493" y="207"/>
                    <a:pt x="72493" y="310"/>
                  </a:cubicBezTo>
                  <a:lnTo>
                    <a:pt x="57623" y="10214"/>
                  </a:lnTo>
                  <a:lnTo>
                    <a:pt x="49164" y="634"/>
                  </a:lnTo>
                  <a:cubicBezTo>
                    <a:pt x="49326" y="458"/>
                    <a:pt x="49399" y="222"/>
                    <a:pt x="49370" y="1"/>
                  </a:cubicBezTo>
                  <a:lnTo>
                    <a:pt x="47852" y="1"/>
                  </a:lnTo>
                  <a:cubicBezTo>
                    <a:pt x="47837" y="45"/>
                    <a:pt x="47837" y="89"/>
                    <a:pt x="47852" y="148"/>
                  </a:cubicBezTo>
                  <a:lnTo>
                    <a:pt x="44404" y="2978"/>
                  </a:lnTo>
                  <a:lnTo>
                    <a:pt x="42370" y="487"/>
                  </a:lnTo>
                  <a:cubicBezTo>
                    <a:pt x="42458" y="340"/>
                    <a:pt x="42488" y="163"/>
                    <a:pt x="42473" y="1"/>
                  </a:cubicBezTo>
                  <a:lnTo>
                    <a:pt x="40955" y="1"/>
                  </a:lnTo>
                  <a:lnTo>
                    <a:pt x="40955" y="89"/>
                  </a:lnTo>
                  <a:lnTo>
                    <a:pt x="20618" y="8077"/>
                  </a:lnTo>
                  <a:lnTo>
                    <a:pt x="10832" y="266"/>
                  </a:lnTo>
                  <a:lnTo>
                    <a:pt x="10832" y="192"/>
                  </a:lnTo>
                  <a:cubicBezTo>
                    <a:pt x="10832" y="119"/>
                    <a:pt x="10817" y="60"/>
                    <a:pt x="108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1"/>
            <p:cNvSpPr/>
            <p:nvPr/>
          </p:nvSpPr>
          <p:spPr>
            <a:xfrm>
              <a:off x="3442475" y="2987725"/>
              <a:ext cx="2485825" cy="2485475"/>
            </a:xfrm>
            <a:custGeom>
              <a:avLst/>
              <a:gdLst/>
              <a:ahLst/>
              <a:cxnLst/>
              <a:rect l="l" t="t" r="r" b="b"/>
              <a:pathLst>
                <a:path w="99433" h="99419" extrusionOk="0">
                  <a:moveTo>
                    <a:pt x="63135" y="693"/>
                  </a:moveTo>
                  <a:cubicBezTo>
                    <a:pt x="63282" y="944"/>
                    <a:pt x="63533" y="1106"/>
                    <a:pt x="63827" y="1121"/>
                  </a:cubicBezTo>
                  <a:cubicBezTo>
                    <a:pt x="63916" y="1121"/>
                    <a:pt x="64019" y="1106"/>
                    <a:pt x="64107" y="1062"/>
                  </a:cubicBezTo>
                  <a:lnTo>
                    <a:pt x="68646" y="8755"/>
                  </a:lnTo>
                  <a:lnTo>
                    <a:pt x="63459" y="11702"/>
                  </a:lnTo>
                  <a:cubicBezTo>
                    <a:pt x="63325" y="11624"/>
                    <a:pt x="63174" y="11584"/>
                    <a:pt x="63024" y="11584"/>
                  </a:cubicBezTo>
                  <a:cubicBezTo>
                    <a:pt x="62860" y="11584"/>
                    <a:pt x="62698" y="11632"/>
                    <a:pt x="62560" y="11732"/>
                  </a:cubicBezTo>
                  <a:lnTo>
                    <a:pt x="53673" y="8239"/>
                  </a:lnTo>
                  <a:lnTo>
                    <a:pt x="63135" y="693"/>
                  </a:lnTo>
                  <a:close/>
                  <a:moveTo>
                    <a:pt x="25879" y="546"/>
                  </a:moveTo>
                  <a:lnTo>
                    <a:pt x="29224" y="3272"/>
                  </a:lnTo>
                  <a:lnTo>
                    <a:pt x="21310" y="13058"/>
                  </a:lnTo>
                  <a:cubicBezTo>
                    <a:pt x="21251" y="13058"/>
                    <a:pt x="21207" y="13043"/>
                    <a:pt x="21163" y="13043"/>
                  </a:cubicBezTo>
                  <a:cubicBezTo>
                    <a:pt x="21001" y="13043"/>
                    <a:pt x="20853" y="13087"/>
                    <a:pt x="20721" y="13176"/>
                  </a:cubicBezTo>
                  <a:lnTo>
                    <a:pt x="16594" y="10435"/>
                  </a:lnTo>
                  <a:lnTo>
                    <a:pt x="25053" y="826"/>
                  </a:lnTo>
                  <a:cubicBezTo>
                    <a:pt x="25112" y="841"/>
                    <a:pt x="25186" y="855"/>
                    <a:pt x="25260" y="855"/>
                  </a:cubicBezTo>
                  <a:cubicBezTo>
                    <a:pt x="25510" y="855"/>
                    <a:pt x="25746" y="738"/>
                    <a:pt x="25879" y="546"/>
                  </a:cubicBezTo>
                  <a:close/>
                  <a:moveTo>
                    <a:pt x="32923" y="516"/>
                  </a:moveTo>
                  <a:lnTo>
                    <a:pt x="52892" y="8357"/>
                  </a:lnTo>
                  <a:lnTo>
                    <a:pt x="45877" y="13972"/>
                  </a:lnTo>
                  <a:lnTo>
                    <a:pt x="32923" y="516"/>
                  </a:lnTo>
                  <a:close/>
                  <a:moveTo>
                    <a:pt x="1282" y="723"/>
                  </a:moveTo>
                  <a:lnTo>
                    <a:pt x="15975" y="10508"/>
                  </a:lnTo>
                  <a:lnTo>
                    <a:pt x="12335" y="14650"/>
                  </a:lnTo>
                  <a:cubicBezTo>
                    <a:pt x="12188" y="14473"/>
                    <a:pt x="11967" y="14370"/>
                    <a:pt x="11731" y="14370"/>
                  </a:cubicBezTo>
                  <a:cubicBezTo>
                    <a:pt x="11628" y="14370"/>
                    <a:pt x="11525" y="14384"/>
                    <a:pt x="11436" y="14428"/>
                  </a:cubicBezTo>
                  <a:lnTo>
                    <a:pt x="1032" y="988"/>
                  </a:lnTo>
                  <a:cubicBezTo>
                    <a:pt x="1135" y="929"/>
                    <a:pt x="1223" y="826"/>
                    <a:pt x="1282" y="723"/>
                  </a:cubicBezTo>
                  <a:close/>
                  <a:moveTo>
                    <a:pt x="32584" y="738"/>
                  </a:moveTo>
                  <a:lnTo>
                    <a:pt x="45553" y="14222"/>
                  </a:lnTo>
                  <a:lnTo>
                    <a:pt x="44934" y="14709"/>
                  </a:lnTo>
                  <a:cubicBezTo>
                    <a:pt x="44831" y="14664"/>
                    <a:pt x="44713" y="14635"/>
                    <a:pt x="44610" y="14635"/>
                  </a:cubicBezTo>
                  <a:cubicBezTo>
                    <a:pt x="44389" y="14635"/>
                    <a:pt x="44182" y="14723"/>
                    <a:pt x="44035" y="14885"/>
                  </a:cubicBezTo>
                  <a:lnTo>
                    <a:pt x="29784" y="3228"/>
                  </a:lnTo>
                  <a:lnTo>
                    <a:pt x="31774" y="767"/>
                  </a:lnTo>
                  <a:cubicBezTo>
                    <a:pt x="31892" y="826"/>
                    <a:pt x="32024" y="855"/>
                    <a:pt x="32142" y="855"/>
                  </a:cubicBezTo>
                  <a:cubicBezTo>
                    <a:pt x="32304" y="855"/>
                    <a:pt x="32452" y="811"/>
                    <a:pt x="32584" y="738"/>
                  </a:cubicBezTo>
                  <a:close/>
                  <a:moveTo>
                    <a:pt x="68853" y="9094"/>
                  </a:moveTo>
                  <a:lnTo>
                    <a:pt x="72788" y="15755"/>
                  </a:lnTo>
                  <a:lnTo>
                    <a:pt x="63783" y="12218"/>
                  </a:lnTo>
                  <a:cubicBezTo>
                    <a:pt x="63768" y="12144"/>
                    <a:pt x="63754" y="12071"/>
                    <a:pt x="63724" y="12012"/>
                  </a:cubicBezTo>
                  <a:lnTo>
                    <a:pt x="68853" y="9094"/>
                  </a:lnTo>
                  <a:close/>
                  <a:moveTo>
                    <a:pt x="98799" y="13073"/>
                  </a:moveTo>
                  <a:lnTo>
                    <a:pt x="95424" y="18437"/>
                  </a:lnTo>
                  <a:lnTo>
                    <a:pt x="94009" y="15976"/>
                  </a:lnTo>
                  <a:lnTo>
                    <a:pt x="98799" y="13073"/>
                  </a:lnTo>
                  <a:close/>
                  <a:moveTo>
                    <a:pt x="53320" y="8534"/>
                  </a:moveTo>
                  <a:lnTo>
                    <a:pt x="62324" y="12071"/>
                  </a:lnTo>
                  <a:cubicBezTo>
                    <a:pt x="62280" y="12174"/>
                    <a:pt x="62265" y="12277"/>
                    <a:pt x="62265" y="12380"/>
                  </a:cubicBezTo>
                  <a:lnTo>
                    <a:pt x="50917" y="18820"/>
                  </a:lnTo>
                  <a:cubicBezTo>
                    <a:pt x="50814" y="18776"/>
                    <a:pt x="50696" y="18747"/>
                    <a:pt x="50578" y="18747"/>
                  </a:cubicBezTo>
                  <a:lnTo>
                    <a:pt x="50475" y="18747"/>
                  </a:lnTo>
                  <a:lnTo>
                    <a:pt x="46143" y="14252"/>
                  </a:lnTo>
                  <a:lnTo>
                    <a:pt x="53320" y="8534"/>
                  </a:lnTo>
                  <a:close/>
                  <a:moveTo>
                    <a:pt x="45833" y="14502"/>
                  </a:moveTo>
                  <a:lnTo>
                    <a:pt x="50077" y="18923"/>
                  </a:lnTo>
                  <a:cubicBezTo>
                    <a:pt x="49930" y="19056"/>
                    <a:pt x="49827" y="19248"/>
                    <a:pt x="49812" y="19454"/>
                  </a:cubicBezTo>
                  <a:lnTo>
                    <a:pt x="49709" y="19513"/>
                  </a:lnTo>
                  <a:lnTo>
                    <a:pt x="45258" y="15873"/>
                  </a:lnTo>
                  <a:cubicBezTo>
                    <a:pt x="45420" y="15593"/>
                    <a:pt x="45406" y="15254"/>
                    <a:pt x="45244" y="14974"/>
                  </a:cubicBezTo>
                  <a:lnTo>
                    <a:pt x="45833" y="14502"/>
                  </a:lnTo>
                  <a:close/>
                  <a:moveTo>
                    <a:pt x="16314" y="10729"/>
                  </a:moveTo>
                  <a:lnTo>
                    <a:pt x="20455" y="13485"/>
                  </a:lnTo>
                  <a:cubicBezTo>
                    <a:pt x="20367" y="13692"/>
                    <a:pt x="20352" y="13927"/>
                    <a:pt x="20426" y="14134"/>
                  </a:cubicBezTo>
                  <a:lnTo>
                    <a:pt x="15710" y="19955"/>
                  </a:lnTo>
                  <a:lnTo>
                    <a:pt x="12365" y="15637"/>
                  </a:lnTo>
                  <a:cubicBezTo>
                    <a:pt x="12483" y="15460"/>
                    <a:pt x="12527" y="15269"/>
                    <a:pt x="12497" y="15062"/>
                  </a:cubicBezTo>
                  <a:lnTo>
                    <a:pt x="16314" y="10729"/>
                  </a:lnTo>
                  <a:close/>
                  <a:moveTo>
                    <a:pt x="83914" y="575"/>
                  </a:moveTo>
                  <a:cubicBezTo>
                    <a:pt x="84047" y="767"/>
                    <a:pt x="84283" y="870"/>
                    <a:pt x="84519" y="870"/>
                  </a:cubicBezTo>
                  <a:cubicBezTo>
                    <a:pt x="84592" y="870"/>
                    <a:pt x="84681" y="855"/>
                    <a:pt x="84754" y="826"/>
                  </a:cubicBezTo>
                  <a:lnTo>
                    <a:pt x="93449" y="15843"/>
                  </a:lnTo>
                  <a:lnTo>
                    <a:pt x="85403" y="20721"/>
                  </a:lnTo>
                  <a:lnTo>
                    <a:pt x="73392" y="16005"/>
                  </a:lnTo>
                  <a:lnTo>
                    <a:pt x="69192" y="8902"/>
                  </a:lnTo>
                  <a:lnTo>
                    <a:pt x="83914" y="575"/>
                  </a:lnTo>
                  <a:close/>
                  <a:moveTo>
                    <a:pt x="29534" y="3538"/>
                  </a:moveTo>
                  <a:lnTo>
                    <a:pt x="43858" y="15239"/>
                  </a:lnTo>
                  <a:cubicBezTo>
                    <a:pt x="43844" y="15357"/>
                    <a:pt x="43844" y="15460"/>
                    <a:pt x="43858" y="15578"/>
                  </a:cubicBezTo>
                  <a:lnTo>
                    <a:pt x="34972" y="22667"/>
                  </a:lnTo>
                  <a:lnTo>
                    <a:pt x="21914" y="13986"/>
                  </a:lnTo>
                  <a:cubicBezTo>
                    <a:pt x="21959" y="13706"/>
                    <a:pt x="21855" y="13441"/>
                    <a:pt x="21664" y="13250"/>
                  </a:cubicBezTo>
                  <a:lnTo>
                    <a:pt x="29534" y="3538"/>
                  </a:lnTo>
                  <a:close/>
                  <a:moveTo>
                    <a:pt x="51183" y="20058"/>
                  </a:moveTo>
                  <a:lnTo>
                    <a:pt x="54130" y="23124"/>
                  </a:lnTo>
                  <a:lnTo>
                    <a:pt x="54130" y="23124"/>
                  </a:lnTo>
                  <a:lnTo>
                    <a:pt x="50711" y="20323"/>
                  </a:lnTo>
                  <a:cubicBezTo>
                    <a:pt x="50888" y="20309"/>
                    <a:pt x="51065" y="20206"/>
                    <a:pt x="51183" y="20058"/>
                  </a:cubicBezTo>
                  <a:close/>
                  <a:moveTo>
                    <a:pt x="93656" y="16182"/>
                  </a:moveTo>
                  <a:lnTo>
                    <a:pt x="95174" y="18820"/>
                  </a:lnTo>
                  <a:lnTo>
                    <a:pt x="92270" y="23418"/>
                  </a:lnTo>
                  <a:lnTo>
                    <a:pt x="85874" y="20898"/>
                  </a:lnTo>
                  <a:lnTo>
                    <a:pt x="93656" y="16182"/>
                  </a:lnTo>
                  <a:close/>
                  <a:moveTo>
                    <a:pt x="73716" y="16551"/>
                  </a:moveTo>
                  <a:lnTo>
                    <a:pt x="84975" y="20972"/>
                  </a:lnTo>
                  <a:lnTo>
                    <a:pt x="79095" y="24538"/>
                  </a:lnTo>
                  <a:cubicBezTo>
                    <a:pt x="78959" y="24402"/>
                    <a:pt x="78784" y="24316"/>
                    <a:pt x="78595" y="24316"/>
                  </a:cubicBezTo>
                  <a:cubicBezTo>
                    <a:pt x="78580" y="24316"/>
                    <a:pt x="78565" y="24316"/>
                    <a:pt x="78550" y="24317"/>
                  </a:cubicBezTo>
                  <a:cubicBezTo>
                    <a:pt x="78476" y="24317"/>
                    <a:pt x="78403" y="24317"/>
                    <a:pt x="78329" y="24347"/>
                  </a:cubicBezTo>
                  <a:lnTo>
                    <a:pt x="73716" y="16551"/>
                  </a:lnTo>
                  <a:close/>
                  <a:moveTo>
                    <a:pt x="44020" y="15961"/>
                  </a:moveTo>
                  <a:cubicBezTo>
                    <a:pt x="44158" y="16127"/>
                    <a:pt x="44348" y="16228"/>
                    <a:pt x="44566" y="16228"/>
                  </a:cubicBezTo>
                  <a:cubicBezTo>
                    <a:pt x="44580" y="16228"/>
                    <a:pt x="44595" y="16227"/>
                    <a:pt x="44610" y="16226"/>
                  </a:cubicBezTo>
                  <a:cubicBezTo>
                    <a:pt x="44728" y="16226"/>
                    <a:pt x="44860" y="16212"/>
                    <a:pt x="44964" y="16153"/>
                  </a:cubicBezTo>
                  <a:lnTo>
                    <a:pt x="49341" y="19719"/>
                  </a:lnTo>
                  <a:lnTo>
                    <a:pt x="39688" y="25187"/>
                  </a:lnTo>
                  <a:cubicBezTo>
                    <a:pt x="39562" y="24977"/>
                    <a:pt x="39329" y="24847"/>
                    <a:pt x="39079" y="24847"/>
                  </a:cubicBezTo>
                  <a:cubicBezTo>
                    <a:pt x="39066" y="24847"/>
                    <a:pt x="39053" y="24847"/>
                    <a:pt x="39039" y="24848"/>
                  </a:cubicBezTo>
                  <a:cubicBezTo>
                    <a:pt x="39023" y="24847"/>
                    <a:pt x="39007" y="24846"/>
                    <a:pt x="38991" y="24846"/>
                  </a:cubicBezTo>
                  <a:cubicBezTo>
                    <a:pt x="38818" y="24846"/>
                    <a:pt x="38658" y="24918"/>
                    <a:pt x="38523" y="25039"/>
                  </a:cubicBezTo>
                  <a:lnTo>
                    <a:pt x="35311" y="22902"/>
                  </a:lnTo>
                  <a:lnTo>
                    <a:pt x="44020" y="15961"/>
                  </a:lnTo>
                  <a:close/>
                  <a:moveTo>
                    <a:pt x="95409" y="19203"/>
                  </a:moveTo>
                  <a:lnTo>
                    <a:pt x="99300" y="25924"/>
                  </a:lnTo>
                  <a:cubicBezTo>
                    <a:pt x="99226" y="25968"/>
                    <a:pt x="99153" y="26042"/>
                    <a:pt x="99108" y="26115"/>
                  </a:cubicBezTo>
                  <a:lnTo>
                    <a:pt x="92639" y="23580"/>
                  </a:lnTo>
                  <a:lnTo>
                    <a:pt x="95409" y="19203"/>
                  </a:lnTo>
                  <a:close/>
                  <a:moveTo>
                    <a:pt x="34986" y="23168"/>
                  </a:moveTo>
                  <a:lnTo>
                    <a:pt x="38317" y="25378"/>
                  </a:lnTo>
                  <a:cubicBezTo>
                    <a:pt x="38273" y="25511"/>
                    <a:pt x="38258" y="25658"/>
                    <a:pt x="38288" y="25806"/>
                  </a:cubicBezTo>
                  <a:lnTo>
                    <a:pt x="26689" y="29800"/>
                  </a:lnTo>
                  <a:lnTo>
                    <a:pt x="26689" y="29800"/>
                  </a:lnTo>
                  <a:lnTo>
                    <a:pt x="34986" y="23168"/>
                  </a:lnTo>
                  <a:close/>
                  <a:moveTo>
                    <a:pt x="21752" y="14370"/>
                  </a:moveTo>
                  <a:lnTo>
                    <a:pt x="34647" y="22947"/>
                  </a:lnTo>
                  <a:lnTo>
                    <a:pt x="25584" y="30183"/>
                  </a:lnTo>
                  <a:lnTo>
                    <a:pt x="24670" y="30492"/>
                  </a:lnTo>
                  <a:cubicBezTo>
                    <a:pt x="24567" y="30433"/>
                    <a:pt x="24449" y="30418"/>
                    <a:pt x="24346" y="30418"/>
                  </a:cubicBezTo>
                  <a:cubicBezTo>
                    <a:pt x="24184" y="30418"/>
                    <a:pt x="24037" y="30463"/>
                    <a:pt x="23904" y="30536"/>
                  </a:cubicBezTo>
                  <a:lnTo>
                    <a:pt x="15975" y="20279"/>
                  </a:lnTo>
                  <a:lnTo>
                    <a:pt x="20676" y="14473"/>
                  </a:lnTo>
                  <a:cubicBezTo>
                    <a:pt x="20796" y="14579"/>
                    <a:pt x="20951" y="14637"/>
                    <a:pt x="21109" y="14637"/>
                  </a:cubicBezTo>
                  <a:cubicBezTo>
                    <a:pt x="21127" y="14637"/>
                    <a:pt x="21145" y="14636"/>
                    <a:pt x="21163" y="14635"/>
                  </a:cubicBezTo>
                  <a:cubicBezTo>
                    <a:pt x="21177" y="14636"/>
                    <a:pt x="21191" y="14636"/>
                    <a:pt x="21205" y="14636"/>
                  </a:cubicBezTo>
                  <a:cubicBezTo>
                    <a:pt x="21412" y="14636"/>
                    <a:pt x="21614" y="14535"/>
                    <a:pt x="21752" y="14370"/>
                  </a:cubicBezTo>
                  <a:close/>
                  <a:moveTo>
                    <a:pt x="49665" y="19984"/>
                  </a:moveTo>
                  <a:lnTo>
                    <a:pt x="56444" y="25540"/>
                  </a:lnTo>
                  <a:lnTo>
                    <a:pt x="62855" y="32202"/>
                  </a:lnTo>
                  <a:lnTo>
                    <a:pt x="62840" y="32261"/>
                  </a:lnTo>
                  <a:lnTo>
                    <a:pt x="39806" y="25688"/>
                  </a:lnTo>
                  <a:cubicBezTo>
                    <a:pt x="39820" y="25658"/>
                    <a:pt x="39820" y="25614"/>
                    <a:pt x="39806" y="25585"/>
                  </a:cubicBezTo>
                  <a:lnTo>
                    <a:pt x="49665" y="19984"/>
                  </a:lnTo>
                  <a:close/>
                  <a:moveTo>
                    <a:pt x="63768" y="12631"/>
                  </a:moveTo>
                  <a:lnTo>
                    <a:pt x="73127" y="16315"/>
                  </a:lnTo>
                  <a:lnTo>
                    <a:pt x="77990" y="24553"/>
                  </a:lnTo>
                  <a:cubicBezTo>
                    <a:pt x="77798" y="24759"/>
                    <a:pt x="77725" y="25054"/>
                    <a:pt x="77798" y="25334"/>
                  </a:cubicBezTo>
                  <a:lnTo>
                    <a:pt x="77813" y="25349"/>
                  </a:lnTo>
                  <a:lnTo>
                    <a:pt x="66362" y="32275"/>
                  </a:lnTo>
                  <a:cubicBezTo>
                    <a:pt x="66249" y="32035"/>
                    <a:pt x="66001" y="31877"/>
                    <a:pt x="65734" y="31877"/>
                  </a:cubicBezTo>
                  <a:cubicBezTo>
                    <a:pt x="65723" y="31877"/>
                    <a:pt x="65711" y="31877"/>
                    <a:pt x="65699" y="31877"/>
                  </a:cubicBezTo>
                  <a:cubicBezTo>
                    <a:pt x="65478" y="31877"/>
                    <a:pt x="65272" y="31966"/>
                    <a:pt x="65124" y="32128"/>
                  </a:cubicBezTo>
                  <a:lnTo>
                    <a:pt x="56709" y="25246"/>
                  </a:lnTo>
                  <a:lnTo>
                    <a:pt x="51330" y="19646"/>
                  </a:lnTo>
                  <a:cubicBezTo>
                    <a:pt x="51360" y="19454"/>
                    <a:pt x="51315" y="19262"/>
                    <a:pt x="51227" y="19100"/>
                  </a:cubicBezTo>
                  <a:lnTo>
                    <a:pt x="62368" y="12778"/>
                  </a:lnTo>
                  <a:cubicBezTo>
                    <a:pt x="62515" y="13045"/>
                    <a:pt x="62774" y="13173"/>
                    <a:pt x="63032" y="13173"/>
                  </a:cubicBezTo>
                  <a:cubicBezTo>
                    <a:pt x="63344" y="13173"/>
                    <a:pt x="63655" y="12985"/>
                    <a:pt x="63768" y="12631"/>
                  </a:cubicBezTo>
                  <a:close/>
                  <a:moveTo>
                    <a:pt x="59038" y="27633"/>
                  </a:moveTo>
                  <a:lnTo>
                    <a:pt x="64933" y="32467"/>
                  </a:lnTo>
                  <a:cubicBezTo>
                    <a:pt x="64918" y="32600"/>
                    <a:pt x="64918" y="32732"/>
                    <a:pt x="64947" y="32865"/>
                  </a:cubicBezTo>
                  <a:lnTo>
                    <a:pt x="64314" y="32673"/>
                  </a:lnTo>
                  <a:cubicBezTo>
                    <a:pt x="64387" y="32231"/>
                    <a:pt x="64137" y="31730"/>
                    <a:pt x="63562" y="31730"/>
                  </a:cubicBezTo>
                  <a:cubicBezTo>
                    <a:pt x="63400" y="31730"/>
                    <a:pt x="63238" y="31774"/>
                    <a:pt x="63105" y="31877"/>
                  </a:cubicBezTo>
                  <a:lnTo>
                    <a:pt x="59038" y="27633"/>
                  </a:lnTo>
                  <a:close/>
                  <a:moveTo>
                    <a:pt x="64269" y="33086"/>
                  </a:moveTo>
                  <a:lnTo>
                    <a:pt x="64785" y="33233"/>
                  </a:lnTo>
                  <a:lnTo>
                    <a:pt x="64549" y="33366"/>
                  </a:lnTo>
                  <a:lnTo>
                    <a:pt x="64269" y="33086"/>
                  </a:lnTo>
                  <a:close/>
                  <a:moveTo>
                    <a:pt x="12070" y="15887"/>
                  </a:moveTo>
                  <a:lnTo>
                    <a:pt x="15445" y="20279"/>
                  </a:lnTo>
                  <a:lnTo>
                    <a:pt x="4701" y="33543"/>
                  </a:lnTo>
                  <a:lnTo>
                    <a:pt x="766" y="29431"/>
                  </a:lnTo>
                  <a:cubicBezTo>
                    <a:pt x="899" y="29122"/>
                    <a:pt x="855" y="28768"/>
                    <a:pt x="634" y="28517"/>
                  </a:cubicBezTo>
                  <a:lnTo>
                    <a:pt x="11701" y="15946"/>
                  </a:lnTo>
                  <a:lnTo>
                    <a:pt x="11731" y="15946"/>
                  </a:lnTo>
                  <a:cubicBezTo>
                    <a:pt x="11849" y="15946"/>
                    <a:pt x="11967" y="15932"/>
                    <a:pt x="12070" y="15887"/>
                  </a:cubicBezTo>
                  <a:close/>
                  <a:moveTo>
                    <a:pt x="85447" y="21163"/>
                  </a:moveTo>
                  <a:lnTo>
                    <a:pt x="92049" y="23772"/>
                  </a:lnTo>
                  <a:lnTo>
                    <a:pt x="85255" y="34545"/>
                  </a:lnTo>
                  <a:cubicBezTo>
                    <a:pt x="85182" y="34530"/>
                    <a:pt x="85108" y="34530"/>
                    <a:pt x="85049" y="34530"/>
                  </a:cubicBezTo>
                  <a:cubicBezTo>
                    <a:pt x="85033" y="34529"/>
                    <a:pt x="85017" y="34529"/>
                    <a:pt x="85001" y="34529"/>
                  </a:cubicBezTo>
                  <a:cubicBezTo>
                    <a:pt x="84800" y="34529"/>
                    <a:pt x="84626" y="34615"/>
                    <a:pt x="84489" y="34751"/>
                  </a:cubicBezTo>
                  <a:lnTo>
                    <a:pt x="79125" y="25673"/>
                  </a:lnTo>
                  <a:cubicBezTo>
                    <a:pt x="79302" y="25452"/>
                    <a:pt x="79360" y="25172"/>
                    <a:pt x="79287" y="24907"/>
                  </a:cubicBezTo>
                  <a:lnTo>
                    <a:pt x="85447" y="21163"/>
                  </a:lnTo>
                  <a:close/>
                  <a:moveTo>
                    <a:pt x="92432" y="23919"/>
                  </a:moveTo>
                  <a:lnTo>
                    <a:pt x="98991" y="26498"/>
                  </a:lnTo>
                  <a:cubicBezTo>
                    <a:pt x="98976" y="26646"/>
                    <a:pt x="99005" y="26808"/>
                    <a:pt x="99079" y="26955"/>
                  </a:cubicBezTo>
                  <a:lnTo>
                    <a:pt x="85756" y="35031"/>
                  </a:lnTo>
                  <a:cubicBezTo>
                    <a:pt x="85727" y="34928"/>
                    <a:pt x="85668" y="34825"/>
                    <a:pt x="85594" y="34751"/>
                  </a:cubicBezTo>
                  <a:lnTo>
                    <a:pt x="92432" y="23919"/>
                  </a:lnTo>
                  <a:close/>
                  <a:moveTo>
                    <a:pt x="15710" y="20603"/>
                  </a:moveTo>
                  <a:lnTo>
                    <a:pt x="23639" y="30846"/>
                  </a:lnTo>
                  <a:lnTo>
                    <a:pt x="7472" y="36402"/>
                  </a:lnTo>
                  <a:lnTo>
                    <a:pt x="4996" y="33823"/>
                  </a:lnTo>
                  <a:lnTo>
                    <a:pt x="15710" y="20603"/>
                  </a:lnTo>
                  <a:close/>
                  <a:moveTo>
                    <a:pt x="78005" y="25688"/>
                  </a:moveTo>
                  <a:cubicBezTo>
                    <a:pt x="78141" y="25824"/>
                    <a:pt x="78329" y="25910"/>
                    <a:pt x="78520" y="25910"/>
                  </a:cubicBezTo>
                  <a:cubicBezTo>
                    <a:pt x="78535" y="25910"/>
                    <a:pt x="78550" y="25910"/>
                    <a:pt x="78565" y="25909"/>
                  </a:cubicBezTo>
                  <a:cubicBezTo>
                    <a:pt x="78638" y="25909"/>
                    <a:pt x="78712" y="25894"/>
                    <a:pt x="78786" y="25879"/>
                  </a:cubicBezTo>
                  <a:lnTo>
                    <a:pt x="84297" y="35208"/>
                  </a:lnTo>
                  <a:cubicBezTo>
                    <a:pt x="84268" y="35414"/>
                    <a:pt x="84312" y="35650"/>
                    <a:pt x="84430" y="35827"/>
                  </a:cubicBezTo>
                  <a:lnTo>
                    <a:pt x="84445" y="35842"/>
                  </a:lnTo>
                  <a:lnTo>
                    <a:pt x="82293" y="37153"/>
                  </a:lnTo>
                  <a:cubicBezTo>
                    <a:pt x="82146" y="36991"/>
                    <a:pt x="81954" y="36918"/>
                    <a:pt x="81733" y="36918"/>
                  </a:cubicBezTo>
                  <a:cubicBezTo>
                    <a:pt x="81722" y="36917"/>
                    <a:pt x="81712" y="36917"/>
                    <a:pt x="81701" y="36917"/>
                  </a:cubicBezTo>
                  <a:cubicBezTo>
                    <a:pt x="81376" y="36917"/>
                    <a:pt x="81097" y="37135"/>
                    <a:pt x="81011" y="37463"/>
                  </a:cubicBezTo>
                  <a:lnTo>
                    <a:pt x="66642" y="33351"/>
                  </a:lnTo>
                  <a:lnTo>
                    <a:pt x="66347" y="33115"/>
                  </a:lnTo>
                  <a:cubicBezTo>
                    <a:pt x="66436" y="32983"/>
                    <a:pt x="66465" y="32835"/>
                    <a:pt x="66480" y="32688"/>
                  </a:cubicBezTo>
                  <a:lnTo>
                    <a:pt x="78005" y="25688"/>
                  </a:lnTo>
                  <a:close/>
                  <a:moveTo>
                    <a:pt x="83959" y="36593"/>
                  </a:moveTo>
                  <a:lnTo>
                    <a:pt x="83060" y="38038"/>
                  </a:lnTo>
                  <a:lnTo>
                    <a:pt x="82470" y="37876"/>
                  </a:lnTo>
                  <a:cubicBezTo>
                    <a:pt x="82500" y="37743"/>
                    <a:pt x="82485" y="37625"/>
                    <a:pt x="82470" y="37507"/>
                  </a:cubicBezTo>
                  <a:lnTo>
                    <a:pt x="83959" y="36593"/>
                  </a:lnTo>
                  <a:close/>
                  <a:moveTo>
                    <a:pt x="4731" y="34132"/>
                  </a:moveTo>
                  <a:lnTo>
                    <a:pt x="7044" y="36534"/>
                  </a:lnTo>
                  <a:lnTo>
                    <a:pt x="1135" y="38568"/>
                  </a:lnTo>
                  <a:lnTo>
                    <a:pt x="1135" y="38568"/>
                  </a:lnTo>
                  <a:lnTo>
                    <a:pt x="4731" y="34132"/>
                  </a:lnTo>
                  <a:close/>
                  <a:moveTo>
                    <a:pt x="38450" y="26174"/>
                  </a:moveTo>
                  <a:cubicBezTo>
                    <a:pt x="38494" y="26218"/>
                    <a:pt x="38523" y="26263"/>
                    <a:pt x="38568" y="26292"/>
                  </a:cubicBezTo>
                  <a:lnTo>
                    <a:pt x="30801" y="38612"/>
                  </a:lnTo>
                  <a:lnTo>
                    <a:pt x="24906" y="31774"/>
                  </a:lnTo>
                  <a:cubicBezTo>
                    <a:pt x="25068" y="31568"/>
                    <a:pt x="25127" y="31317"/>
                    <a:pt x="25083" y="31067"/>
                  </a:cubicBezTo>
                  <a:lnTo>
                    <a:pt x="25761" y="30536"/>
                  </a:lnTo>
                  <a:lnTo>
                    <a:pt x="38450" y="26174"/>
                  </a:lnTo>
                  <a:close/>
                  <a:moveTo>
                    <a:pt x="84813" y="36063"/>
                  </a:moveTo>
                  <a:lnTo>
                    <a:pt x="86552" y="39040"/>
                  </a:lnTo>
                  <a:lnTo>
                    <a:pt x="83443" y="38141"/>
                  </a:lnTo>
                  <a:lnTo>
                    <a:pt x="84725" y="36122"/>
                  </a:lnTo>
                  <a:lnTo>
                    <a:pt x="84813" y="36063"/>
                  </a:lnTo>
                  <a:close/>
                  <a:moveTo>
                    <a:pt x="39761" y="26086"/>
                  </a:moveTo>
                  <a:lnTo>
                    <a:pt x="62810" y="32673"/>
                  </a:lnTo>
                  <a:cubicBezTo>
                    <a:pt x="62839" y="33047"/>
                    <a:pt x="63163" y="33337"/>
                    <a:pt x="63535" y="33337"/>
                  </a:cubicBezTo>
                  <a:cubicBezTo>
                    <a:pt x="63544" y="33337"/>
                    <a:pt x="63553" y="33337"/>
                    <a:pt x="63562" y="33336"/>
                  </a:cubicBezTo>
                  <a:lnTo>
                    <a:pt x="63577" y="33322"/>
                  </a:lnTo>
                  <a:cubicBezTo>
                    <a:pt x="63680" y="33322"/>
                    <a:pt x="63798" y="33307"/>
                    <a:pt x="63901" y="33263"/>
                  </a:cubicBezTo>
                  <a:lnTo>
                    <a:pt x="64196" y="33587"/>
                  </a:lnTo>
                  <a:lnTo>
                    <a:pt x="52406" y="40735"/>
                  </a:lnTo>
                  <a:lnTo>
                    <a:pt x="39761" y="26086"/>
                  </a:lnTo>
                  <a:close/>
                  <a:moveTo>
                    <a:pt x="67394" y="33985"/>
                  </a:moveTo>
                  <a:lnTo>
                    <a:pt x="80967" y="37846"/>
                  </a:lnTo>
                  <a:cubicBezTo>
                    <a:pt x="80967" y="37876"/>
                    <a:pt x="80967" y="37905"/>
                    <a:pt x="80982" y="37920"/>
                  </a:cubicBezTo>
                  <a:lnTo>
                    <a:pt x="75956" y="40970"/>
                  </a:lnTo>
                  <a:lnTo>
                    <a:pt x="67394" y="33985"/>
                  </a:lnTo>
                  <a:close/>
                  <a:moveTo>
                    <a:pt x="23580" y="31288"/>
                  </a:moveTo>
                  <a:cubicBezTo>
                    <a:pt x="23594" y="31450"/>
                    <a:pt x="23653" y="31612"/>
                    <a:pt x="23757" y="31745"/>
                  </a:cubicBezTo>
                  <a:lnTo>
                    <a:pt x="13779" y="41943"/>
                  </a:lnTo>
                  <a:cubicBezTo>
                    <a:pt x="13647" y="41855"/>
                    <a:pt x="13499" y="41810"/>
                    <a:pt x="13337" y="41810"/>
                  </a:cubicBezTo>
                  <a:cubicBezTo>
                    <a:pt x="13160" y="41810"/>
                    <a:pt x="12984" y="41869"/>
                    <a:pt x="12851" y="41987"/>
                  </a:cubicBezTo>
                  <a:lnTo>
                    <a:pt x="7781" y="36711"/>
                  </a:lnTo>
                  <a:lnTo>
                    <a:pt x="23580" y="31288"/>
                  </a:lnTo>
                  <a:close/>
                  <a:moveTo>
                    <a:pt x="65286" y="33381"/>
                  </a:moveTo>
                  <a:lnTo>
                    <a:pt x="65360" y="33395"/>
                  </a:lnTo>
                  <a:cubicBezTo>
                    <a:pt x="65419" y="33425"/>
                    <a:pt x="65478" y="33440"/>
                    <a:pt x="65552" y="33454"/>
                  </a:cubicBezTo>
                  <a:lnTo>
                    <a:pt x="66436" y="33705"/>
                  </a:lnTo>
                  <a:lnTo>
                    <a:pt x="75588" y="41191"/>
                  </a:lnTo>
                  <a:lnTo>
                    <a:pt x="73775" y="42297"/>
                  </a:lnTo>
                  <a:cubicBezTo>
                    <a:pt x="73640" y="42162"/>
                    <a:pt x="73456" y="42089"/>
                    <a:pt x="73278" y="42089"/>
                  </a:cubicBezTo>
                  <a:cubicBezTo>
                    <a:pt x="73262" y="42089"/>
                    <a:pt x="73246" y="42089"/>
                    <a:pt x="73230" y="42090"/>
                  </a:cubicBezTo>
                  <a:cubicBezTo>
                    <a:pt x="73127" y="42090"/>
                    <a:pt x="73038" y="42105"/>
                    <a:pt x="72950" y="42135"/>
                  </a:cubicBezTo>
                  <a:lnTo>
                    <a:pt x="64815" y="33675"/>
                  </a:lnTo>
                  <a:lnTo>
                    <a:pt x="65286" y="33381"/>
                  </a:lnTo>
                  <a:close/>
                  <a:moveTo>
                    <a:pt x="82308" y="38229"/>
                  </a:moveTo>
                  <a:lnTo>
                    <a:pt x="82809" y="38377"/>
                  </a:lnTo>
                  <a:lnTo>
                    <a:pt x="79405" y="43800"/>
                  </a:lnTo>
                  <a:lnTo>
                    <a:pt x="76280" y="41250"/>
                  </a:lnTo>
                  <a:lnTo>
                    <a:pt x="81173" y="38273"/>
                  </a:lnTo>
                  <a:cubicBezTo>
                    <a:pt x="81321" y="38421"/>
                    <a:pt x="81516" y="38495"/>
                    <a:pt x="81712" y="38495"/>
                  </a:cubicBezTo>
                  <a:cubicBezTo>
                    <a:pt x="81928" y="38495"/>
                    <a:pt x="82146" y="38406"/>
                    <a:pt x="82308" y="38229"/>
                  </a:cubicBezTo>
                  <a:close/>
                  <a:moveTo>
                    <a:pt x="7354" y="36859"/>
                  </a:moveTo>
                  <a:lnTo>
                    <a:pt x="12615" y="42312"/>
                  </a:lnTo>
                  <a:cubicBezTo>
                    <a:pt x="12527" y="42562"/>
                    <a:pt x="12556" y="42827"/>
                    <a:pt x="12689" y="43048"/>
                  </a:cubicBezTo>
                  <a:lnTo>
                    <a:pt x="9638" y="46173"/>
                  </a:lnTo>
                  <a:lnTo>
                    <a:pt x="1061" y="39158"/>
                  </a:lnTo>
                  <a:cubicBezTo>
                    <a:pt x="1076" y="39099"/>
                    <a:pt x="1091" y="39055"/>
                    <a:pt x="1105" y="39010"/>
                  </a:cubicBezTo>
                  <a:lnTo>
                    <a:pt x="1105" y="38996"/>
                  </a:lnTo>
                  <a:lnTo>
                    <a:pt x="7354" y="36859"/>
                  </a:lnTo>
                  <a:close/>
                  <a:moveTo>
                    <a:pt x="75927" y="41457"/>
                  </a:moveTo>
                  <a:lnTo>
                    <a:pt x="79198" y="44139"/>
                  </a:lnTo>
                  <a:lnTo>
                    <a:pt x="77489" y="46836"/>
                  </a:lnTo>
                  <a:lnTo>
                    <a:pt x="73967" y="43166"/>
                  </a:lnTo>
                  <a:cubicBezTo>
                    <a:pt x="74011" y="43004"/>
                    <a:pt x="74026" y="42813"/>
                    <a:pt x="73981" y="42650"/>
                  </a:cubicBezTo>
                  <a:lnTo>
                    <a:pt x="75927" y="41457"/>
                  </a:lnTo>
                  <a:close/>
                  <a:moveTo>
                    <a:pt x="39452" y="26322"/>
                  </a:moveTo>
                  <a:lnTo>
                    <a:pt x="52067" y="40941"/>
                  </a:lnTo>
                  <a:lnTo>
                    <a:pt x="39422" y="48604"/>
                  </a:lnTo>
                  <a:lnTo>
                    <a:pt x="31066" y="38937"/>
                  </a:lnTo>
                  <a:lnTo>
                    <a:pt x="38951" y="26425"/>
                  </a:lnTo>
                  <a:lnTo>
                    <a:pt x="39039" y="26425"/>
                  </a:lnTo>
                  <a:cubicBezTo>
                    <a:pt x="39187" y="26425"/>
                    <a:pt x="39319" y="26395"/>
                    <a:pt x="39452" y="26322"/>
                  </a:cubicBezTo>
                  <a:close/>
                  <a:moveTo>
                    <a:pt x="1282" y="39850"/>
                  </a:moveTo>
                  <a:lnTo>
                    <a:pt x="9373" y="46453"/>
                  </a:lnTo>
                  <a:lnTo>
                    <a:pt x="6764" y="49120"/>
                  </a:lnTo>
                  <a:lnTo>
                    <a:pt x="1282" y="39850"/>
                  </a:lnTo>
                  <a:close/>
                  <a:moveTo>
                    <a:pt x="87407" y="39688"/>
                  </a:moveTo>
                  <a:lnTo>
                    <a:pt x="98991" y="42989"/>
                  </a:lnTo>
                  <a:cubicBezTo>
                    <a:pt x="98976" y="43196"/>
                    <a:pt x="99050" y="43402"/>
                    <a:pt x="99197" y="43564"/>
                  </a:cubicBezTo>
                  <a:lnTo>
                    <a:pt x="93272" y="49621"/>
                  </a:lnTo>
                  <a:lnTo>
                    <a:pt x="87407" y="39688"/>
                  </a:lnTo>
                  <a:close/>
                  <a:moveTo>
                    <a:pt x="64476" y="33896"/>
                  </a:moveTo>
                  <a:lnTo>
                    <a:pt x="72640" y="42370"/>
                  </a:lnTo>
                  <a:cubicBezTo>
                    <a:pt x="72493" y="42562"/>
                    <a:pt x="72434" y="42827"/>
                    <a:pt x="72493" y="43078"/>
                  </a:cubicBezTo>
                  <a:lnTo>
                    <a:pt x="60615" y="50284"/>
                  </a:lnTo>
                  <a:lnTo>
                    <a:pt x="52656" y="41044"/>
                  </a:lnTo>
                  <a:lnTo>
                    <a:pt x="64476" y="33896"/>
                  </a:lnTo>
                  <a:close/>
                  <a:moveTo>
                    <a:pt x="24081" y="31966"/>
                  </a:moveTo>
                  <a:cubicBezTo>
                    <a:pt x="24154" y="31995"/>
                    <a:pt x="24243" y="32010"/>
                    <a:pt x="24331" y="32010"/>
                  </a:cubicBezTo>
                  <a:cubicBezTo>
                    <a:pt x="24405" y="32010"/>
                    <a:pt x="24479" y="31995"/>
                    <a:pt x="24552" y="31981"/>
                  </a:cubicBezTo>
                  <a:lnTo>
                    <a:pt x="30580" y="38966"/>
                  </a:lnTo>
                  <a:lnTo>
                    <a:pt x="22401" y="51920"/>
                  </a:lnTo>
                  <a:lnTo>
                    <a:pt x="13927" y="43122"/>
                  </a:lnTo>
                  <a:cubicBezTo>
                    <a:pt x="14104" y="42872"/>
                    <a:pt x="14148" y="42547"/>
                    <a:pt x="14030" y="42267"/>
                  </a:cubicBezTo>
                  <a:lnTo>
                    <a:pt x="24081" y="31966"/>
                  </a:lnTo>
                  <a:close/>
                  <a:moveTo>
                    <a:pt x="83222" y="38495"/>
                  </a:moveTo>
                  <a:lnTo>
                    <a:pt x="86832" y="39526"/>
                  </a:lnTo>
                  <a:lnTo>
                    <a:pt x="92978" y="49916"/>
                  </a:lnTo>
                  <a:lnTo>
                    <a:pt x="90281" y="52687"/>
                  </a:lnTo>
                  <a:lnTo>
                    <a:pt x="79714" y="44051"/>
                  </a:lnTo>
                  <a:lnTo>
                    <a:pt x="83222" y="38495"/>
                  </a:lnTo>
                  <a:close/>
                  <a:moveTo>
                    <a:pt x="12984" y="43328"/>
                  </a:moveTo>
                  <a:cubicBezTo>
                    <a:pt x="13102" y="43373"/>
                    <a:pt x="13219" y="43402"/>
                    <a:pt x="13337" y="43402"/>
                  </a:cubicBezTo>
                  <a:cubicBezTo>
                    <a:pt x="13426" y="43402"/>
                    <a:pt x="13529" y="43387"/>
                    <a:pt x="13617" y="43358"/>
                  </a:cubicBezTo>
                  <a:lnTo>
                    <a:pt x="22194" y="52274"/>
                  </a:lnTo>
                  <a:lnTo>
                    <a:pt x="20455" y="55015"/>
                  </a:lnTo>
                  <a:lnTo>
                    <a:pt x="9962" y="46423"/>
                  </a:lnTo>
                  <a:lnTo>
                    <a:pt x="12984" y="43328"/>
                  </a:lnTo>
                  <a:close/>
                  <a:moveTo>
                    <a:pt x="30845" y="39276"/>
                  </a:moveTo>
                  <a:lnTo>
                    <a:pt x="39069" y="48811"/>
                  </a:lnTo>
                  <a:lnTo>
                    <a:pt x="27279" y="55958"/>
                  </a:lnTo>
                  <a:cubicBezTo>
                    <a:pt x="27131" y="55811"/>
                    <a:pt x="26925" y="55722"/>
                    <a:pt x="26719" y="55722"/>
                  </a:cubicBezTo>
                  <a:cubicBezTo>
                    <a:pt x="26542" y="55722"/>
                    <a:pt x="26365" y="55781"/>
                    <a:pt x="26232" y="55899"/>
                  </a:cubicBezTo>
                  <a:lnTo>
                    <a:pt x="22681" y="52215"/>
                  </a:lnTo>
                  <a:lnTo>
                    <a:pt x="30845" y="39276"/>
                  </a:lnTo>
                  <a:close/>
                  <a:moveTo>
                    <a:pt x="79508" y="44389"/>
                  </a:moveTo>
                  <a:lnTo>
                    <a:pt x="90001" y="52967"/>
                  </a:lnTo>
                  <a:lnTo>
                    <a:pt x="86980" y="56076"/>
                  </a:lnTo>
                  <a:cubicBezTo>
                    <a:pt x="86862" y="56017"/>
                    <a:pt x="86744" y="56002"/>
                    <a:pt x="86626" y="56002"/>
                  </a:cubicBezTo>
                  <a:cubicBezTo>
                    <a:pt x="86538" y="56002"/>
                    <a:pt x="86434" y="56017"/>
                    <a:pt x="86346" y="56047"/>
                  </a:cubicBezTo>
                  <a:lnTo>
                    <a:pt x="77769" y="47131"/>
                  </a:lnTo>
                  <a:lnTo>
                    <a:pt x="79508" y="44389"/>
                  </a:lnTo>
                  <a:close/>
                  <a:moveTo>
                    <a:pt x="22460" y="52569"/>
                  </a:moveTo>
                  <a:lnTo>
                    <a:pt x="25997" y="56238"/>
                  </a:lnTo>
                  <a:cubicBezTo>
                    <a:pt x="25938" y="56400"/>
                    <a:pt x="25938" y="56592"/>
                    <a:pt x="25982" y="56754"/>
                  </a:cubicBezTo>
                  <a:lnTo>
                    <a:pt x="24037" y="57933"/>
                  </a:lnTo>
                  <a:lnTo>
                    <a:pt x="20765" y="55266"/>
                  </a:lnTo>
                  <a:lnTo>
                    <a:pt x="22460" y="52569"/>
                  </a:lnTo>
                  <a:close/>
                  <a:moveTo>
                    <a:pt x="52317" y="41265"/>
                  </a:moveTo>
                  <a:lnTo>
                    <a:pt x="60276" y="50491"/>
                  </a:lnTo>
                  <a:lnTo>
                    <a:pt x="47646" y="58154"/>
                  </a:lnTo>
                  <a:lnTo>
                    <a:pt x="39673" y="48914"/>
                  </a:lnTo>
                  <a:lnTo>
                    <a:pt x="52317" y="41265"/>
                  </a:lnTo>
                  <a:close/>
                  <a:moveTo>
                    <a:pt x="93184" y="50270"/>
                  </a:moveTo>
                  <a:lnTo>
                    <a:pt x="98681" y="59554"/>
                  </a:lnTo>
                  <a:lnTo>
                    <a:pt x="90590" y="52937"/>
                  </a:lnTo>
                  <a:lnTo>
                    <a:pt x="93184" y="50270"/>
                  </a:lnTo>
                  <a:close/>
                  <a:moveTo>
                    <a:pt x="6691" y="49769"/>
                  </a:moveTo>
                  <a:lnTo>
                    <a:pt x="12556" y="59702"/>
                  </a:lnTo>
                  <a:lnTo>
                    <a:pt x="973" y="56400"/>
                  </a:lnTo>
                  <a:cubicBezTo>
                    <a:pt x="987" y="56194"/>
                    <a:pt x="914" y="55988"/>
                    <a:pt x="781" y="55840"/>
                  </a:cubicBezTo>
                  <a:lnTo>
                    <a:pt x="6691" y="49769"/>
                  </a:lnTo>
                  <a:close/>
                  <a:moveTo>
                    <a:pt x="72684" y="43432"/>
                  </a:moveTo>
                  <a:cubicBezTo>
                    <a:pt x="72808" y="43582"/>
                    <a:pt x="72994" y="43669"/>
                    <a:pt x="73197" y="43669"/>
                  </a:cubicBezTo>
                  <a:cubicBezTo>
                    <a:pt x="73213" y="43669"/>
                    <a:pt x="73229" y="43668"/>
                    <a:pt x="73244" y="43667"/>
                  </a:cubicBezTo>
                  <a:cubicBezTo>
                    <a:pt x="73421" y="43667"/>
                    <a:pt x="73598" y="43608"/>
                    <a:pt x="73731" y="43505"/>
                  </a:cubicBezTo>
                  <a:lnTo>
                    <a:pt x="77283" y="47190"/>
                  </a:lnTo>
                  <a:lnTo>
                    <a:pt x="69118" y="60129"/>
                  </a:lnTo>
                  <a:lnTo>
                    <a:pt x="60895" y="50579"/>
                  </a:lnTo>
                  <a:lnTo>
                    <a:pt x="72684" y="43432"/>
                  </a:lnTo>
                  <a:close/>
                  <a:moveTo>
                    <a:pt x="9668" y="46718"/>
                  </a:moveTo>
                  <a:lnTo>
                    <a:pt x="20234" y="55354"/>
                  </a:lnTo>
                  <a:lnTo>
                    <a:pt x="16742" y="60910"/>
                  </a:lnTo>
                  <a:lnTo>
                    <a:pt x="13116" y="59864"/>
                  </a:lnTo>
                  <a:lnTo>
                    <a:pt x="6971" y="49489"/>
                  </a:lnTo>
                  <a:lnTo>
                    <a:pt x="9668" y="46718"/>
                  </a:lnTo>
                  <a:close/>
                  <a:moveTo>
                    <a:pt x="20559" y="55605"/>
                  </a:moveTo>
                  <a:lnTo>
                    <a:pt x="23683" y="58154"/>
                  </a:lnTo>
                  <a:lnTo>
                    <a:pt x="18790" y="61131"/>
                  </a:lnTo>
                  <a:cubicBezTo>
                    <a:pt x="18643" y="60969"/>
                    <a:pt x="18451" y="60895"/>
                    <a:pt x="18245" y="60895"/>
                  </a:cubicBezTo>
                  <a:cubicBezTo>
                    <a:pt x="18009" y="60895"/>
                    <a:pt x="17803" y="60998"/>
                    <a:pt x="17655" y="61161"/>
                  </a:cubicBezTo>
                  <a:lnTo>
                    <a:pt x="17140" y="61013"/>
                  </a:lnTo>
                  <a:lnTo>
                    <a:pt x="20559" y="55605"/>
                  </a:lnTo>
                  <a:close/>
                  <a:moveTo>
                    <a:pt x="90310" y="53232"/>
                  </a:moveTo>
                  <a:lnTo>
                    <a:pt x="98902" y="60232"/>
                  </a:lnTo>
                  <a:cubicBezTo>
                    <a:pt x="98873" y="60291"/>
                    <a:pt x="98858" y="60335"/>
                    <a:pt x="98858" y="60394"/>
                  </a:cubicBezTo>
                  <a:lnTo>
                    <a:pt x="98873" y="60394"/>
                  </a:lnTo>
                  <a:lnTo>
                    <a:pt x="92609" y="62546"/>
                  </a:lnTo>
                  <a:lnTo>
                    <a:pt x="87348" y="57078"/>
                  </a:lnTo>
                  <a:cubicBezTo>
                    <a:pt x="87437" y="56843"/>
                    <a:pt x="87407" y="56562"/>
                    <a:pt x="87274" y="56341"/>
                  </a:cubicBezTo>
                  <a:lnTo>
                    <a:pt x="90310" y="53232"/>
                  </a:lnTo>
                  <a:close/>
                  <a:moveTo>
                    <a:pt x="16904" y="61367"/>
                  </a:moveTo>
                  <a:lnTo>
                    <a:pt x="17478" y="61529"/>
                  </a:lnTo>
                  <a:cubicBezTo>
                    <a:pt x="17464" y="61647"/>
                    <a:pt x="17464" y="61765"/>
                    <a:pt x="17493" y="61897"/>
                  </a:cubicBezTo>
                  <a:lnTo>
                    <a:pt x="16005" y="62811"/>
                  </a:lnTo>
                  <a:lnTo>
                    <a:pt x="16904" y="61367"/>
                  </a:lnTo>
                  <a:close/>
                  <a:moveTo>
                    <a:pt x="13426" y="60365"/>
                  </a:moveTo>
                  <a:lnTo>
                    <a:pt x="16521" y="61249"/>
                  </a:lnTo>
                  <a:lnTo>
                    <a:pt x="15253" y="63283"/>
                  </a:lnTo>
                  <a:lnTo>
                    <a:pt x="15165" y="63327"/>
                  </a:lnTo>
                  <a:lnTo>
                    <a:pt x="13426" y="60365"/>
                  </a:lnTo>
                  <a:close/>
                  <a:moveTo>
                    <a:pt x="98828" y="60836"/>
                  </a:moveTo>
                  <a:lnTo>
                    <a:pt x="95233" y="65272"/>
                  </a:lnTo>
                  <a:lnTo>
                    <a:pt x="92904" y="62855"/>
                  </a:lnTo>
                  <a:lnTo>
                    <a:pt x="98828" y="60836"/>
                  </a:lnTo>
                  <a:close/>
                  <a:moveTo>
                    <a:pt x="23992" y="58434"/>
                  </a:moveTo>
                  <a:lnTo>
                    <a:pt x="32555" y="65420"/>
                  </a:lnTo>
                  <a:lnTo>
                    <a:pt x="18982" y="61558"/>
                  </a:lnTo>
                  <a:cubicBezTo>
                    <a:pt x="18982" y="61529"/>
                    <a:pt x="18982" y="61500"/>
                    <a:pt x="18967" y="61485"/>
                  </a:cubicBezTo>
                  <a:lnTo>
                    <a:pt x="23992" y="58434"/>
                  </a:lnTo>
                  <a:close/>
                  <a:moveTo>
                    <a:pt x="39334" y="49120"/>
                  </a:moveTo>
                  <a:lnTo>
                    <a:pt x="47292" y="58360"/>
                  </a:lnTo>
                  <a:lnTo>
                    <a:pt x="35487" y="65523"/>
                  </a:lnTo>
                  <a:lnTo>
                    <a:pt x="27323" y="57034"/>
                  </a:lnTo>
                  <a:cubicBezTo>
                    <a:pt x="27470" y="56828"/>
                    <a:pt x="27515" y="56577"/>
                    <a:pt x="27456" y="56327"/>
                  </a:cubicBezTo>
                  <a:lnTo>
                    <a:pt x="39334" y="49120"/>
                  </a:lnTo>
                  <a:close/>
                  <a:moveTo>
                    <a:pt x="26174" y="57108"/>
                  </a:moveTo>
                  <a:cubicBezTo>
                    <a:pt x="26310" y="57231"/>
                    <a:pt x="26485" y="57316"/>
                    <a:pt x="26674" y="57316"/>
                  </a:cubicBezTo>
                  <a:cubicBezTo>
                    <a:pt x="26689" y="57316"/>
                    <a:pt x="26704" y="57315"/>
                    <a:pt x="26719" y="57314"/>
                  </a:cubicBezTo>
                  <a:cubicBezTo>
                    <a:pt x="26807" y="57314"/>
                    <a:pt x="26910" y="57299"/>
                    <a:pt x="26999" y="57270"/>
                  </a:cubicBezTo>
                  <a:lnTo>
                    <a:pt x="35134" y="65729"/>
                  </a:lnTo>
                  <a:lnTo>
                    <a:pt x="34662" y="66009"/>
                  </a:lnTo>
                  <a:lnTo>
                    <a:pt x="34589" y="65994"/>
                  </a:lnTo>
                  <a:cubicBezTo>
                    <a:pt x="34530" y="65965"/>
                    <a:pt x="34471" y="65950"/>
                    <a:pt x="34397" y="65950"/>
                  </a:cubicBezTo>
                  <a:lnTo>
                    <a:pt x="33513" y="65685"/>
                  </a:lnTo>
                  <a:lnTo>
                    <a:pt x="24361" y="58213"/>
                  </a:lnTo>
                  <a:lnTo>
                    <a:pt x="26174" y="57108"/>
                  </a:lnTo>
                  <a:close/>
                  <a:moveTo>
                    <a:pt x="35414" y="66024"/>
                  </a:moveTo>
                  <a:lnTo>
                    <a:pt x="35694" y="66319"/>
                  </a:lnTo>
                  <a:lnTo>
                    <a:pt x="35178" y="66156"/>
                  </a:lnTo>
                  <a:lnTo>
                    <a:pt x="35414" y="66024"/>
                  </a:lnTo>
                  <a:close/>
                  <a:moveTo>
                    <a:pt x="77563" y="47484"/>
                  </a:moveTo>
                  <a:lnTo>
                    <a:pt x="86036" y="56282"/>
                  </a:lnTo>
                  <a:cubicBezTo>
                    <a:pt x="85860" y="56533"/>
                    <a:pt x="85815" y="56857"/>
                    <a:pt x="85933" y="57137"/>
                  </a:cubicBezTo>
                  <a:lnTo>
                    <a:pt x="85933" y="57152"/>
                  </a:lnTo>
                  <a:lnTo>
                    <a:pt x="75882" y="67453"/>
                  </a:lnTo>
                  <a:cubicBezTo>
                    <a:pt x="75809" y="67424"/>
                    <a:pt x="75720" y="67409"/>
                    <a:pt x="75632" y="67409"/>
                  </a:cubicBezTo>
                  <a:cubicBezTo>
                    <a:pt x="75558" y="67409"/>
                    <a:pt x="75485" y="67409"/>
                    <a:pt x="75411" y="67439"/>
                  </a:cubicBezTo>
                  <a:lnTo>
                    <a:pt x="69383" y="60438"/>
                  </a:lnTo>
                  <a:lnTo>
                    <a:pt x="77563" y="47484"/>
                  </a:lnTo>
                  <a:close/>
                  <a:moveTo>
                    <a:pt x="87127" y="57417"/>
                  </a:moveTo>
                  <a:lnTo>
                    <a:pt x="92197" y="62693"/>
                  </a:lnTo>
                  <a:lnTo>
                    <a:pt x="76384" y="68117"/>
                  </a:lnTo>
                  <a:cubicBezTo>
                    <a:pt x="76369" y="67954"/>
                    <a:pt x="76310" y="67792"/>
                    <a:pt x="76207" y="67660"/>
                  </a:cubicBezTo>
                  <a:lnTo>
                    <a:pt x="86184" y="57461"/>
                  </a:lnTo>
                  <a:cubicBezTo>
                    <a:pt x="86316" y="57550"/>
                    <a:pt x="86464" y="57594"/>
                    <a:pt x="86626" y="57594"/>
                  </a:cubicBezTo>
                  <a:cubicBezTo>
                    <a:pt x="86803" y="57594"/>
                    <a:pt x="86980" y="57535"/>
                    <a:pt x="87127" y="57417"/>
                  </a:cubicBezTo>
                  <a:close/>
                  <a:moveTo>
                    <a:pt x="35016" y="66540"/>
                  </a:moveTo>
                  <a:lnTo>
                    <a:pt x="35635" y="66717"/>
                  </a:lnTo>
                  <a:cubicBezTo>
                    <a:pt x="35561" y="67159"/>
                    <a:pt x="35826" y="67660"/>
                    <a:pt x="36386" y="67660"/>
                  </a:cubicBezTo>
                  <a:cubicBezTo>
                    <a:pt x="36405" y="67661"/>
                    <a:pt x="36423" y="67662"/>
                    <a:pt x="36441" y="67662"/>
                  </a:cubicBezTo>
                  <a:cubicBezTo>
                    <a:pt x="36596" y="67662"/>
                    <a:pt x="36739" y="67606"/>
                    <a:pt x="36858" y="67527"/>
                  </a:cubicBezTo>
                  <a:lnTo>
                    <a:pt x="40926" y="71757"/>
                  </a:lnTo>
                  <a:lnTo>
                    <a:pt x="35016" y="66923"/>
                  </a:lnTo>
                  <a:cubicBezTo>
                    <a:pt x="35045" y="66790"/>
                    <a:pt x="35045" y="66658"/>
                    <a:pt x="35016" y="66540"/>
                  </a:cubicBezTo>
                  <a:close/>
                  <a:moveTo>
                    <a:pt x="60541" y="50785"/>
                  </a:moveTo>
                  <a:lnTo>
                    <a:pt x="68882" y="60468"/>
                  </a:lnTo>
                  <a:lnTo>
                    <a:pt x="60998" y="72965"/>
                  </a:lnTo>
                  <a:lnTo>
                    <a:pt x="60909" y="72965"/>
                  </a:lnTo>
                  <a:cubicBezTo>
                    <a:pt x="60777" y="72965"/>
                    <a:pt x="60629" y="73009"/>
                    <a:pt x="60511" y="73083"/>
                  </a:cubicBezTo>
                  <a:lnTo>
                    <a:pt x="47911" y="58449"/>
                  </a:lnTo>
                  <a:lnTo>
                    <a:pt x="60541" y="50785"/>
                  </a:lnTo>
                  <a:close/>
                  <a:moveTo>
                    <a:pt x="69162" y="60792"/>
                  </a:moveTo>
                  <a:lnTo>
                    <a:pt x="75057" y="67630"/>
                  </a:lnTo>
                  <a:cubicBezTo>
                    <a:pt x="74895" y="67822"/>
                    <a:pt x="74821" y="68087"/>
                    <a:pt x="74866" y="68338"/>
                  </a:cubicBezTo>
                  <a:lnTo>
                    <a:pt x="74880" y="68338"/>
                  </a:lnTo>
                  <a:lnTo>
                    <a:pt x="74217" y="68883"/>
                  </a:lnTo>
                  <a:lnTo>
                    <a:pt x="61499" y="73230"/>
                  </a:lnTo>
                  <a:cubicBezTo>
                    <a:pt x="61469" y="73186"/>
                    <a:pt x="61425" y="73142"/>
                    <a:pt x="61381" y="73113"/>
                  </a:cubicBezTo>
                  <a:lnTo>
                    <a:pt x="69162" y="60792"/>
                  </a:lnTo>
                  <a:close/>
                  <a:moveTo>
                    <a:pt x="47557" y="58655"/>
                  </a:moveTo>
                  <a:lnTo>
                    <a:pt x="60202" y="73319"/>
                  </a:lnTo>
                  <a:lnTo>
                    <a:pt x="37153" y="66731"/>
                  </a:lnTo>
                  <a:cubicBezTo>
                    <a:pt x="37110" y="66357"/>
                    <a:pt x="36800" y="66068"/>
                    <a:pt x="36415" y="66068"/>
                  </a:cubicBezTo>
                  <a:cubicBezTo>
                    <a:pt x="36406" y="66068"/>
                    <a:pt x="36396" y="66068"/>
                    <a:pt x="36386" y="66068"/>
                  </a:cubicBezTo>
                  <a:cubicBezTo>
                    <a:pt x="36283" y="66068"/>
                    <a:pt x="36180" y="66083"/>
                    <a:pt x="36077" y="66127"/>
                  </a:cubicBezTo>
                  <a:lnTo>
                    <a:pt x="35767" y="65818"/>
                  </a:lnTo>
                  <a:lnTo>
                    <a:pt x="47557" y="58655"/>
                  </a:lnTo>
                  <a:close/>
                  <a:moveTo>
                    <a:pt x="18967" y="61956"/>
                  </a:moveTo>
                  <a:lnTo>
                    <a:pt x="33336" y="66053"/>
                  </a:lnTo>
                  <a:lnTo>
                    <a:pt x="33616" y="66289"/>
                  </a:lnTo>
                  <a:cubicBezTo>
                    <a:pt x="33542" y="66422"/>
                    <a:pt x="33513" y="66569"/>
                    <a:pt x="33513" y="66717"/>
                  </a:cubicBezTo>
                  <a:lnTo>
                    <a:pt x="21973" y="73717"/>
                  </a:lnTo>
                  <a:cubicBezTo>
                    <a:pt x="21837" y="73580"/>
                    <a:pt x="21649" y="73494"/>
                    <a:pt x="21458" y="73494"/>
                  </a:cubicBezTo>
                  <a:cubicBezTo>
                    <a:pt x="21443" y="73494"/>
                    <a:pt x="21428" y="73495"/>
                    <a:pt x="21413" y="73496"/>
                  </a:cubicBezTo>
                  <a:cubicBezTo>
                    <a:pt x="21340" y="73496"/>
                    <a:pt x="21266" y="73510"/>
                    <a:pt x="21192" y="73525"/>
                  </a:cubicBezTo>
                  <a:lnTo>
                    <a:pt x="15681" y="64211"/>
                  </a:lnTo>
                  <a:cubicBezTo>
                    <a:pt x="15710" y="63975"/>
                    <a:pt x="15651" y="63754"/>
                    <a:pt x="15518" y="63577"/>
                  </a:cubicBezTo>
                  <a:lnTo>
                    <a:pt x="15533" y="63577"/>
                  </a:lnTo>
                  <a:lnTo>
                    <a:pt x="17670" y="62266"/>
                  </a:lnTo>
                  <a:cubicBezTo>
                    <a:pt x="17807" y="62403"/>
                    <a:pt x="17994" y="62488"/>
                    <a:pt x="18185" y="62488"/>
                  </a:cubicBezTo>
                  <a:cubicBezTo>
                    <a:pt x="18200" y="62488"/>
                    <a:pt x="18215" y="62488"/>
                    <a:pt x="18230" y="62487"/>
                  </a:cubicBezTo>
                  <a:cubicBezTo>
                    <a:pt x="18241" y="62487"/>
                    <a:pt x="18251" y="62488"/>
                    <a:pt x="18262" y="62488"/>
                  </a:cubicBezTo>
                  <a:cubicBezTo>
                    <a:pt x="18588" y="62488"/>
                    <a:pt x="18881" y="62270"/>
                    <a:pt x="18967" y="61956"/>
                  </a:cubicBezTo>
                  <a:close/>
                  <a:moveTo>
                    <a:pt x="14192" y="64373"/>
                  </a:moveTo>
                  <a:cubicBezTo>
                    <a:pt x="14236" y="64476"/>
                    <a:pt x="14280" y="64565"/>
                    <a:pt x="14369" y="64653"/>
                  </a:cubicBezTo>
                  <a:lnTo>
                    <a:pt x="7531" y="75485"/>
                  </a:lnTo>
                  <a:lnTo>
                    <a:pt x="958" y="72906"/>
                  </a:lnTo>
                  <a:cubicBezTo>
                    <a:pt x="973" y="72744"/>
                    <a:pt x="943" y="72582"/>
                    <a:pt x="870" y="72449"/>
                  </a:cubicBezTo>
                  <a:lnTo>
                    <a:pt x="14192" y="64373"/>
                  </a:lnTo>
                  <a:close/>
                  <a:moveTo>
                    <a:pt x="73274" y="69605"/>
                  </a:moveTo>
                  <a:lnTo>
                    <a:pt x="64962" y="76237"/>
                  </a:lnTo>
                  <a:lnTo>
                    <a:pt x="61646" y="74011"/>
                  </a:lnTo>
                  <a:cubicBezTo>
                    <a:pt x="61676" y="73879"/>
                    <a:pt x="61690" y="73731"/>
                    <a:pt x="61661" y="73584"/>
                  </a:cubicBezTo>
                  <a:lnTo>
                    <a:pt x="73274" y="69605"/>
                  </a:lnTo>
                  <a:close/>
                  <a:moveTo>
                    <a:pt x="15474" y="64653"/>
                  </a:moveTo>
                  <a:lnTo>
                    <a:pt x="20839" y="73731"/>
                  </a:lnTo>
                  <a:cubicBezTo>
                    <a:pt x="20662" y="73938"/>
                    <a:pt x="20588" y="74233"/>
                    <a:pt x="20662" y="74498"/>
                  </a:cubicBezTo>
                  <a:lnTo>
                    <a:pt x="14531" y="78241"/>
                  </a:lnTo>
                  <a:lnTo>
                    <a:pt x="7914" y="75633"/>
                  </a:lnTo>
                  <a:lnTo>
                    <a:pt x="14708" y="64845"/>
                  </a:lnTo>
                  <a:cubicBezTo>
                    <a:pt x="14782" y="64874"/>
                    <a:pt x="14841" y="64874"/>
                    <a:pt x="14914" y="64874"/>
                  </a:cubicBezTo>
                  <a:cubicBezTo>
                    <a:pt x="15121" y="64874"/>
                    <a:pt x="15327" y="64801"/>
                    <a:pt x="15474" y="64653"/>
                  </a:cubicBezTo>
                  <a:close/>
                  <a:moveTo>
                    <a:pt x="92491" y="63003"/>
                  </a:moveTo>
                  <a:lnTo>
                    <a:pt x="94967" y="65582"/>
                  </a:lnTo>
                  <a:lnTo>
                    <a:pt x="84253" y="78801"/>
                  </a:lnTo>
                  <a:lnTo>
                    <a:pt x="76325" y="68559"/>
                  </a:lnTo>
                  <a:lnTo>
                    <a:pt x="92491" y="63003"/>
                  </a:lnTo>
                  <a:close/>
                  <a:moveTo>
                    <a:pt x="45818" y="76266"/>
                  </a:moveTo>
                  <a:lnTo>
                    <a:pt x="49252" y="79066"/>
                  </a:lnTo>
                  <a:cubicBezTo>
                    <a:pt x="49061" y="79096"/>
                    <a:pt x="48884" y="79184"/>
                    <a:pt x="48781" y="79332"/>
                  </a:cubicBezTo>
                  <a:lnTo>
                    <a:pt x="45818" y="76266"/>
                  </a:lnTo>
                  <a:close/>
                  <a:moveTo>
                    <a:pt x="37123" y="67129"/>
                  </a:moveTo>
                  <a:lnTo>
                    <a:pt x="60143" y="73717"/>
                  </a:lnTo>
                  <a:cubicBezTo>
                    <a:pt x="60143" y="73746"/>
                    <a:pt x="60143" y="73790"/>
                    <a:pt x="60143" y="73820"/>
                  </a:cubicBezTo>
                  <a:lnTo>
                    <a:pt x="50284" y="79405"/>
                  </a:lnTo>
                  <a:lnTo>
                    <a:pt x="43505" y="73864"/>
                  </a:lnTo>
                  <a:lnTo>
                    <a:pt x="37094" y="67203"/>
                  </a:lnTo>
                  <a:cubicBezTo>
                    <a:pt x="37109" y="67173"/>
                    <a:pt x="37109" y="67159"/>
                    <a:pt x="37123" y="67129"/>
                  </a:cubicBezTo>
                  <a:close/>
                  <a:moveTo>
                    <a:pt x="855" y="73289"/>
                  </a:moveTo>
                  <a:lnTo>
                    <a:pt x="7310" y="75824"/>
                  </a:lnTo>
                  <a:lnTo>
                    <a:pt x="4554" y="80201"/>
                  </a:lnTo>
                  <a:lnTo>
                    <a:pt x="663" y="73481"/>
                  </a:lnTo>
                  <a:cubicBezTo>
                    <a:pt x="737" y="73422"/>
                    <a:pt x="796" y="73363"/>
                    <a:pt x="855" y="73289"/>
                  </a:cubicBezTo>
                  <a:close/>
                  <a:moveTo>
                    <a:pt x="20853" y="74852"/>
                  </a:moveTo>
                  <a:cubicBezTo>
                    <a:pt x="21001" y="74999"/>
                    <a:pt x="21207" y="75087"/>
                    <a:pt x="21413" y="75087"/>
                  </a:cubicBezTo>
                  <a:lnTo>
                    <a:pt x="21413" y="75073"/>
                  </a:lnTo>
                  <a:cubicBezTo>
                    <a:pt x="21487" y="75073"/>
                    <a:pt x="21561" y="75073"/>
                    <a:pt x="21634" y="75043"/>
                  </a:cubicBezTo>
                  <a:lnTo>
                    <a:pt x="26232" y="82839"/>
                  </a:lnTo>
                  <a:lnTo>
                    <a:pt x="14988" y="78418"/>
                  </a:lnTo>
                  <a:lnTo>
                    <a:pt x="20853" y="74852"/>
                  </a:lnTo>
                  <a:close/>
                  <a:moveTo>
                    <a:pt x="7693" y="75986"/>
                  </a:moveTo>
                  <a:lnTo>
                    <a:pt x="14089" y="78506"/>
                  </a:lnTo>
                  <a:lnTo>
                    <a:pt x="6293" y="83222"/>
                  </a:lnTo>
                  <a:lnTo>
                    <a:pt x="4775" y="80584"/>
                  </a:lnTo>
                  <a:lnTo>
                    <a:pt x="7693" y="75986"/>
                  </a:lnTo>
                  <a:close/>
                  <a:moveTo>
                    <a:pt x="60261" y="74203"/>
                  </a:moveTo>
                  <a:cubicBezTo>
                    <a:pt x="60401" y="74413"/>
                    <a:pt x="60620" y="74543"/>
                    <a:pt x="60869" y="74543"/>
                  </a:cubicBezTo>
                  <a:cubicBezTo>
                    <a:pt x="60883" y="74543"/>
                    <a:pt x="60896" y="74543"/>
                    <a:pt x="60909" y="74542"/>
                  </a:cubicBezTo>
                  <a:cubicBezTo>
                    <a:pt x="60926" y="74543"/>
                    <a:pt x="60942" y="74544"/>
                    <a:pt x="60958" y="74544"/>
                  </a:cubicBezTo>
                  <a:cubicBezTo>
                    <a:pt x="61133" y="74544"/>
                    <a:pt x="61304" y="74473"/>
                    <a:pt x="61425" y="74365"/>
                  </a:cubicBezTo>
                  <a:lnTo>
                    <a:pt x="64638" y="76502"/>
                  </a:lnTo>
                  <a:lnTo>
                    <a:pt x="55943" y="83443"/>
                  </a:lnTo>
                  <a:cubicBezTo>
                    <a:pt x="55805" y="83278"/>
                    <a:pt x="55602" y="83177"/>
                    <a:pt x="55395" y="83177"/>
                  </a:cubicBezTo>
                  <a:cubicBezTo>
                    <a:pt x="55381" y="83177"/>
                    <a:pt x="55367" y="83177"/>
                    <a:pt x="55353" y="83178"/>
                  </a:cubicBezTo>
                  <a:cubicBezTo>
                    <a:pt x="55331" y="83176"/>
                    <a:pt x="55308" y="83174"/>
                    <a:pt x="55286" y="83174"/>
                  </a:cubicBezTo>
                  <a:cubicBezTo>
                    <a:pt x="55180" y="83174"/>
                    <a:pt x="55083" y="83203"/>
                    <a:pt x="54985" y="83252"/>
                  </a:cubicBezTo>
                  <a:lnTo>
                    <a:pt x="50623" y="79671"/>
                  </a:lnTo>
                  <a:lnTo>
                    <a:pt x="60261" y="74203"/>
                  </a:lnTo>
                  <a:close/>
                  <a:moveTo>
                    <a:pt x="95247" y="65876"/>
                  </a:moveTo>
                  <a:lnTo>
                    <a:pt x="99197" y="69959"/>
                  </a:lnTo>
                  <a:cubicBezTo>
                    <a:pt x="99064" y="70268"/>
                    <a:pt x="99108" y="70622"/>
                    <a:pt x="99330" y="70872"/>
                  </a:cubicBezTo>
                  <a:lnTo>
                    <a:pt x="88247" y="83443"/>
                  </a:lnTo>
                  <a:lnTo>
                    <a:pt x="88218" y="83443"/>
                  </a:lnTo>
                  <a:cubicBezTo>
                    <a:pt x="88100" y="83443"/>
                    <a:pt x="87982" y="83458"/>
                    <a:pt x="87879" y="83502"/>
                  </a:cubicBezTo>
                  <a:lnTo>
                    <a:pt x="84489" y="79140"/>
                  </a:lnTo>
                  <a:lnTo>
                    <a:pt x="95247" y="65876"/>
                  </a:lnTo>
                  <a:close/>
                  <a:moveTo>
                    <a:pt x="50254" y="79877"/>
                  </a:moveTo>
                  <a:lnTo>
                    <a:pt x="54690" y="83517"/>
                  </a:lnTo>
                  <a:cubicBezTo>
                    <a:pt x="54528" y="83797"/>
                    <a:pt x="54543" y="84136"/>
                    <a:pt x="54705" y="84416"/>
                  </a:cubicBezTo>
                  <a:lnTo>
                    <a:pt x="54115" y="84888"/>
                  </a:lnTo>
                  <a:lnTo>
                    <a:pt x="49886" y="80466"/>
                  </a:lnTo>
                  <a:cubicBezTo>
                    <a:pt x="50033" y="80334"/>
                    <a:pt x="50122" y="80157"/>
                    <a:pt x="50136" y="79951"/>
                  </a:cubicBezTo>
                  <a:lnTo>
                    <a:pt x="50254" y="79877"/>
                  </a:lnTo>
                  <a:close/>
                  <a:moveTo>
                    <a:pt x="76059" y="68868"/>
                  </a:moveTo>
                  <a:lnTo>
                    <a:pt x="83988" y="79125"/>
                  </a:lnTo>
                  <a:lnTo>
                    <a:pt x="79287" y="84917"/>
                  </a:lnTo>
                  <a:cubicBezTo>
                    <a:pt x="79154" y="84814"/>
                    <a:pt x="78977" y="84755"/>
                    <a:pt x="78800" y="84755"/>
                  </a:cubicBezTo>
                  <a:cubicBezTo>
                    <a:pt x="78787" y="84754"/>
                    <a:pt x="78774" y="84754"/>
                    <a:pt x="78761" y="84754"/>
                  </a:cubicBezTo>
                  <a:cubicBezTo>
                    <a:pt x="78540" y="84754"/>
                    <a:pt x="78336" y="84868"/>
                    <a:pt x="78211" y="85035"/>
                  </a:cubicBezTo>
                  <a:lnTo>
                    <a:pt x="65316" y="76458"/>
                  </a:lnTo>
                  <a:lnTo>
                    <a:pt x="74394" y="69222"/>
                  </a:lnTo>
                  <a:lnTo>
                    <a:pt x="75293" y="68912"/>
                  </a:lnTo>
                  <a:cubicBezTo>
                    <a:pt x="75396" y="68957"/>
                    <a:pt x="75514" y="68986"/>
                    <a:pt x="75632" y="68986"/>
                  </a:cubicBezTo>
                  <a:cubicBezTo>
                    <a:pt x="75779" y="68986"/>
                    <a:pt x="75927" y="68942"/>
                    <a:pt x="76059" y="68868"/>
                  </a:cubicBezTo>
                  <a:close/>
                  <a:moveTo>
                    <a:pt x="4539" y="80968"/>
                  </a:moveTo>
                  <a:lnTo>
                    <a:pt x="5954" y="83414"/>
                  </a:lnTo>
                  <a:lnTo>
                    <a:pt x="1150" y="86332"/>
                  </a:lnTo>
                  <a:lnTo>
                    <a:pt x="1150" y="86332"/>
                  </a:lnTo>
                  <a:lnTo>
                    <a:pt x="4539" y="80968"/>
                  </a:lnTo>
                  <a:close/>
                  <a:moveTo>
                    <a:pt x="33601" y="67114"/>
                  </a:moveTo>
                  <a:cubicBezTo>
                    <a:pt x="33719" y="67380"/>
                    <a:pt x="33984" y="67527"/>
                    <a:pt x="34264" y="67527"/>
                  </a:cubicBezTo>
                  <a:cubicBezTo>
                    <a:pt x="34485" y="67527"/>
                    <a:pt x="34692" y="67439"/>
                    <a:pt x="34839" y="67277"/>
                  </a:cubicBezTo>
                  <a:lnTo>
                    <a:pt x="43239" y="74144"/>
                  </a:lnTo>
                  <a:lnTo>
                    <a:pt x="48618" y="79759"/>
                  </a:lnTo>
                  <a:cubicBezTo>
                    <a:pt x="48589" y="79951"/>
                    <a:pt x="48633" y="80142"/>
                    <a:pt x="48736" y="80319"/>
                  </a:cubicBezTo>
                  <a:lnTo>
                    <a:pt x="37595" y="86627"/>
                  </a:lnTo>
                  <a:cubicBezTo>
                    <a:pt x="37462" y="86376"/>
                    <a:pt x="37197" y="86229"/>
                    <a:pt x="36917" y="86229"/>
                  </a:cubicBezTo>
                  <a:cubicBezTo>
                    <a:pt x="36906" y="86228"/>
                    <a:pt x="36896" y="86228"/>
                    <a:pt x="36885" y="86228"/>
                  </a:cubicBezTo>
                  <a:cubicBezTo>
                    <a:pt x="36559" y="86228"/>
                    <a:pt x="36266" y="86446"/>
                    <a:pt x="36180" y="86774"/>
                  </a:cubicBezTo>
                  <a:lnTo>
                    <a:pt x="26822" y="83090"/>
                  </a:lnTo>
                  <a:lnTo>
                    <a:pt x="21973" y="74852"/>
                  </a:lnTo>
                  <a:cubicBezTo>
                    <a:pt x="22150" y="74630"/>
                    <a:pt x="22224" y="74336"/>
                    <a:pt x="22150" y="74056"/>
                  </a:cubicBezTo>
                  <a:lnTo>
                    <a:pt x="33601" y="67114"/>
                  </a:lnTo>
                  <a:close/>
                  <a:moveTo>
                    <a:pt x="84253" y="79435"/>
                  </a:moveTo>
                  <a:lnTo>
                    <a:pt x="87584" y="83753"/>
                  </a:lnTo>
                  <a:cubicBezTo>
                    <a:pt x="87481" y="83930"/>
                    <a:pt x="87437" y="84121"/>
                    <a:pt x="87466" y="84328"/>
                  </a:cubicBezTo>
                  <a:lnTo>
                    <a:pt x="83634" y="88660"/>
                  </a:lnTo>
                  <a:lnTo>
                    <a:pt x="79493" y="85905"/>
                  </a:lnTo>
                  <a:cubicBezTo>
                    <a:pt x="79582" y="85698"/>
                    <a:pt x="79596" y="85477"/>
                    <a:pt x="79523" y="85256"/>
                  </a:cubicBezTo>
                  <a:lnTo>
                    <a:pt x="84253" y="79435"/>
                  </a:lnTo>
                  <a:close/>
                  <a:moveTo>
                    <a:pt x="27161" y="83635"/>
                  </a:moveTo>
                  <a:lnTo>
                    <a:pt x="36165" y="87172"/>
                  </a:lnTo>
                  <a:cubicBezTo>
                    <a:pt x="36180" y="87246"/>
                    <a:pt x="36210" y="87305"/>
                    <a:pt x="36239" y="87378"/>
                  </a:cubicBezTo>
                  <a:lnTo>
                    <a:pt x="31111" y="90296"/>
                  </a:lnTo>
                  <a:lnTo>
                    <a:pt x="27161" y="83635"/>
                  </a:lnTo>
                  <a:close/>
                  <a:moveTo>
                    <a:pt x="49046" y="80555"/>
                  </a:moveTo>
                  <a:cubicBezTo>
                    <a:pt x="49149" y="80614"/>
                    <a:pt x="49267" y="80629"/>
                    <a:pt x="49385" y="80629"/>
                  </a:cubicBezTo>
                  <a:lnTo>
                    <a:pt x="49473" y="80629"/>
                  </a:lnTo>
                  <a:lnTo>
                    <a:pt x="53806" y="85138"/>
                  </a:lnTo>
                  <a:lnTo>
                    <a:pt x="46644" y="90856"/>
                  </a:lnTo>
                  <a:lnTo>
                    <a:pt x="37639" y="87319"/>
                  </a:lnTo>
                  <a:cubicBezTo>
                    <a:pt x="37669" y="87216"/>
                    <a:pt x="37683" y="87113"/>
                    <a:pt x="37683" y="87010"/>
                  </a:cubicBezTo>
                  <a:lnTo>
                    <a:pt x="49046" y="80555"/>
                  </a:lnTo>
                  <a:close/>
                  <a:moveTo>
                    <a:pt x="64992" y="76723"/>
                  </a:moveTo>
                  <a:lnTo>
                    <a:pt x="78049" y="85418"/>
                  </a:lnTo>
                  <a:cubicBezTo>
                    <a:pt x="78005" y="85683"/>
                    <a:pt x="78093" y="85963"/>
                    <a:pt x="78285" y="86155"/>
                  </a:cubicBezTo>
                  <a:lnTo>
                    <a:pt x="70415" y="95867"/>
                  </a:lnTo>
                  <a:lnTo>
                    <a:pt x="56090" y="84151"/>
                  </a:lnTo>
                  <a:cubicBezTo>
                    <a:pt x="56120" y="84033"/>
                    <a:pt x="56120" y="83930"/>
                    <a:pt x="56105" y="83812"/>
                  </a:cubicBezTo>
                  <a:lnTo>
                    <a:pt x="64992" y="76723"/>
                  </a:lnTo>
                  <a:close/>
                  <a:moveTo>
                    <a:pt x="55913" y="84519"/>
                  </a:moveTo>
                  <a:lnTo>
                    <a:pt x="70164" y="96176"/>
                  </a:lnTo>
                  <a:lnTo>
                    <a:pt x="68175" y="98623"/>
                  </a:lnTo>
                  <a:cubicBezTo>
                    <a:pt x="68062" y="98563"/>
                    <a:pt x="67937" y="98533"/>
                    <a:pt x="67813" y="98533"/>
                  </a:cubicBezTo>
                  <a:cubicBezTo>
                    <a:pt x="67661" y="98533"/>
                    <a:pt x="67509" y="98578"/>
                    <a:pt x="67379" y="98667"/>
                  </a:cubicBezTo>
                  <a:lnTo>
                    <a:pt x="54395" y="85182"/>
                  </a:lnTo>
                  <a:lnTo>
                    <a:pt x="55014" y="84681"/>
                  </a:lnTo>
                  <a:cubicBezTo>
                    <a:pt x="55118" y="84726"/>
                    <a:pt x="55235" y="84755"/>
                    <a:pt x="55353" y="84755"/>
                  </a:cubicBezTo>
                  <a:cubicBezTo>
                    <a:pt x="55560" y="84755"/>
                    <a:pt x="55766" y="84667"/>
                    <a:pt x="55913" y="84519"/>
                  </a:cubicBezTo>
                  <a:close/>
                  <a:moveTo>
                    <a:pt x="87628" y="84755"/>
                  </a:moveTo>
                  <a:cubicBezTo>
                    <a:pt x="87752" y="84921"/>
                    <a:pt x="87954" y="85022"/>
                    <a:pt x="88173" y="85022"/>
                  </a:cubicBezTo>
                  <a:cubicBezTo>
                    <a:pt x="88188" y="85022"/>
                    <a:pt x="88203" y="85021"/>
                    <a:pt x="88218" y="85020"/>
                  </a:cubicBezTo>
                  <a:cubicBezTo>
                    <a:pt x="88321" y="85020"/>
                    <a:pt x="88424" y="85006"/>
                    <a:pt x="88527" y="84961"/>
                  </a:cubicBezTo>
                  <a:lnTo>
                    <a:pt x="98932" y="98402"/>
                  </a:lnTo>
                  <a:cubicBezTo>
                    <a:pt x="98828" y="98461"/>
                    <a:pt x="98740" y="98564"/>
                    <a:pt x="98681" y="98667"/>
                  </a:cubicBezTo>
                  <a:lnTo>
                    <a:pt x="83973" y="88881"/>
                  </a:lnTo>
                  <a:lnTo>
                    <a:pt x="87628" y="84755"/>
                  </a:lnTo>
                  <a:close/>
                  <a:moveTo>
                    <a:pt x="37389" y="87658"/>
                  </a:moveTo>
                  <a:lnTo>
                    <a:pt x="46275" y="91166"/>
                  </a:lnTo>
                  <a:lnTo>
                    <a:pt x="36829" y="98697"/>
                  </a:lnTo>
                  <a:cubicBezTo>
                    <a:pt x="36681" y="98446"/>
                    <a:pt x="36416" y="98284"/>
                    <a:pt x="36121" y="98269"/>
                  </a:cubicBezTo>
                  <a:cubicBezTo>
                    <a:pt x="36033" y="98269"/>
                    <a:pt x="35944" y="98284"/>
                    <a:pt x="35856" y="98313"/>
                  </a:cubicBezTo>
                  <a:lnTo>
                    <a:pt x="31302" y="90635"/>
                  </a:lnTo>
                  <a:lnTo>
                    <a:pt x="36504" y="87688"/>
                  </a:lnTo>
                  <a:cubicBezTo>
                    <a:pt x="36636" y="87771"/>
                    <a:pt x="36781" y="87812"/>
                    <a:pt x="36925" y="87812"/>
                  </a:cubicBezTo>
                  <a:cubicBezTo>
                    <a:pt x="37087" y="87812"/>
                    <a:pt x="37248" y="87760"/>
                    <a:pt x="37389" y="87658"/>
                  </a:cubicBezTo>
                  <a:close/>
                  <a:moveTo>
                    <a:pt x="14546" y="78683"/>
                  </a:moveTo>
                  <a:lnTo>
                    <a:pt x="26557" y="83399"/>
                  </a:lnTo>
                  <a:lnTo>
                    <a:pt x="30757" y="90503"/>
                  </a:lnTo>
                  <a:lnTo>
                    <a:pt x="16049" y="98829"/>
                  </a:lnTo>
                  <a:cubicBezTo>
                    <a:pt x="15911" y="98650"/>
                    <a:pt x="15708" y="98548"/>
                    <a:pt x="15489" y="98548"/>
                  </a:cubicBezTo>
                  <a:cubicBezTo>
                    <a:pt x="15474" y="98548"/>
                    <a:pt x="15460" y="98548"/>
                    <a:pt x="15445" y="98549"/>
                  </a:cubicBezTo>
                  <a:cubicBezTo>
                    <a:pt x="15356" y="98549"/>
                    <a:pt x="15283" y="98564"/>
                    <a:pt x="15194" y="98593"/>
                  </a:cubicBezTo>
                  <a:lnTo>
                    <a:pt x="6499" y="83561"/>
                  </a:lnTo>
                  <a:lnTo>
                    <a:pt x="14546" y="78683"/>
                  </a:lnTo>
                  <a:close/>
                  <a:moveTo>
                    <a:pt x="79243" y="86214"/>
                  </a:moveTo>
                  <a:lnTo>
                    <a:pt x="83369" y="88955"/>
                  </a:lnTo>
                  <a:lnTo>
                    <a:pt x="74910" y="98564"/>
                  </a:lnTo>
                  <a:cubicBezTo>
                    <a:pt x="74836" y="98549"/>
                    <a:pt x="74762" y="98534"/>
                    <a:pt x="74703" y="98534"/>
                  </a:cubicBezTo>
                  <a:cubicBezTo>
                    <a:pt x="74453" y="98534"/>
                    <a:pt x="74217" y="98652"/>
                    <a:pt x="74070" y="98859"/>
                  </a:cubicBezTo>
                  <a:lnTo>
                    <a:pt x="70724" y="96117"/>
                  </a:lnTo>
                  <a:lnTo>
                    <a:pt x="78653" y="86332"/>
                  </a:lnTo>
                  <a:cubicBezTo>
                    <a:pt x="78712" y="86347"/>
                    <a:pt x="78756" y="86347"/>
                    <a:pt x="78800" y="86347"/>
                  </a:cubicBezTo>
                  <a:cubicBezTo>
                    <a:pt x="78963" y="86347"/>
                    <a:pt x="79125" y="86302"/>
                    <a:pt x="79243" y="86214"/>
                  </a:cubicBezTo>
                  <a:close/>
                  <a:moveTo>
                    <a:pt x="54086" y="85418"/>
                  </a:moveTo>
                  <a:lnTo>
                    <a:pt x="67025" y="98873"/>
                  </a:lnTo>
                  <a:lnTo>
                    <a:pt x="67025" y="98873"/>
                  </a:lnTo>
                  <a:lnTo>
                    <a:pt x="47071" y="91033"/>
                  </a:lnTo>
                  <a:lnTo>
                    <a:pt x="54086" y="85418"/>
                  </a:lnTo>
                  <a:close/>
                  <a:moveTo>
                    <a:pt x="0" y="1"/>
                  </a:moveTo>
                  <a:lnTo>
                    <a:pt x="0" y="841"/>
                  </a:lnTo>
                  <a:cubicBezTo>
                    <a:pt x="30" y="870"/>
                    <a:pt x="44" y="900"/>
                    <a:pt x="74" y="914"/>
                  </a:cubicBezTo>
                  <a:cubicBezTo>
                    <a:pt x="221" y="1047"/>
                    <a:pt x="413" y="1121"/>
                    <a:pt x="604" y="1121"/>
                  </a:cubicBezTo>
                  <a:lnTo>
                    <a:pt x="619" y="1121"/>
                  </a:lnTo>
                  <a:lnTo>
                    <a:pt x="11127" y="14679"/>
                  </a:lnTo>
                  <a:cubicBezTo>
                    <a:pt x="10876" y="15047"/>
                    <a:pt x="10950" y="15563"/>
                    <a:pt x="11304" y="15843"/>
                  </a:cubicBezTo>
                  <a:lnTo>
                    <a:pt x="295" y="28326"/>
                  </a:lnTo>
                  <a:cubicBezTo>
                    <a:pt x="236" y="28311"/>
                    <a:pt x="192" y="28311"/>
                    <a:pt x="147" y="28296"/>
                  </a:cubicBezTo>
                  <a:lnTo>
                    <a:pt x="15" y="28296"/>
                  </a:lnTo>
                  <a:lnTo>
                    <a:pt x="15" y="29873"/>
                  </a:lnTo>
                  <a:lnTo>
                    <a:pt x="74" y="29873"/>
                  </a:lnTo>
                  <a:cubicBezTo>
                    <a:pt x="236" y="29873"/>
                    <a:pt x="398" y="29829"/>
                    <a:pt x="531" y="29741"/>
                  </a:cubicBezTo>
                  <a:lnTo>
                    <a:pt x="4451" y="33838"/>
                  </a:lnTo>
                  <a:lnTo>
                    <a:pt x="855" y="38273"/>
                  </a:lnTo>
                  <a:cubicBezTo>
                    <a:pt x="707" y="38156"/>
                    <a:pt x="531" y="38097"/>
                    <a:pt x="339" y="38097"/>
                  </a:cubicBezTo>
                  <a:cubicBezTo>
                    <a:pt x="251" y="38097"/>
                    <a:pt x="162" y="38111"/>
                    <a:pt x="88" y="38141"/>
                  </a:cubicBezTo>
                  <a:lnTo>
                    <a:pt x="15" y="38170"/>
                  </a:lnTo>
                  <a:lnTo>
                    <a:pt x="15" y="39615"/>
                  </a:lnTo>
                  <a:cubicBezTo>
                    <a:pt x="30" y="39629"/>
                    <a:pt x="59" y="39644"/>
                    <a:pt x="74" y="39644"/>
                  </a:cubicBezTo>
                  <a:cubicBezTo>
                    <a:pt x="162" y="39674"/>
                    <a:pt x="251" y="39688"/>
                    <a:pt x="339" y="39688"/>
                  </a:cubicBezTo>
                  <a:cubicBezTo>
                    <a:pt x="457" y="39688"/>
                    <a:pt x="575" y="39659"/>
                    <a:pt x="693" y="39615"/>
                  </a:cubicBezTo>
                  <a:lnTo>
                    <a:pt x="6484" y="49415"/>
                  </a:lnTo>
                  <a:lnTo>
                    <a:pt x="413" y="55634"/>
                  </a:lnTo>
                  <a:cubicBezTo>
                    <a:pt x="354" y="55605"/>
                    <a:pt x="280" y="55605"/>
                    <a:pt x="206" y="55605"/>
                  </a:cubicBezTo>
                  <a:lnTo>
                    <a:pt x="74" y="55605"/>
                  </a:lnTo>
                  <a:cubicBezTo>
                    <a:pt x="59" y="55619"/>
                    <a:pt x="30" y="55619"/>
                    <a:pt x="15" y="55619"/>
                  </a:cubicBezTo>
                  <a:lnTo>
                    <a:pt x="15" y="57167"/>
                  </a:lnTo>
                  <a:cubicBezTo>
                    <a:pt x="30" y="57167"/>
                    <a:pt x="59" y="57181"/>
                    <a:pt x="74" y="57181"/>
                  </a:cubicBezTo>
                  <a:cubicBezTo>
                    <a:pt x="118" y="57181"/>
                    <a:pt x="162" y="57196"/>
                    <a:pt x="206" y="57196"/>
                  </a:cubicBezTo>
                  <a:cubicBezTo>
                    <a:pt x="486" y="57196"/>
                    <a:pt x="752" y="57049"/>
                    <a:pt x="884" y="56784"/>
                  </a:cubicBezTo>
                  <a:lnTo>
                    <a:pt x="12851" y="60203"/>
                  </a:lnTo>
                  <a:lnTo>
                    <a:pt x="14693" y="63327"/>
                  </a:lnTo>
                  <a:cubicBezTo>
                    <a:pt x="14413" y="63401"/>
                    <a:pt x="14207" y="63636"/>
                    <a:pt x="14163" y="63916"/>
                  </a:cubicBezTo>
                  <a:lnTo>
                    <a:pt x="604" y="72140"/>
                  </a:lnTo>
                  <a:cubicBezTo>
                    <a:pt x="486" y="72066"/>
                    <a:pt x="354" y="72037"/>
                    <a:pt x="206" y="72037"/>
                  </a:cubicBezTo>
                  <a:lnTo>
                    <a:pt x="74" y="72037"/>
                  </a:lnTo>
                  <a:cubicBezTo>
                    <a:pt x="59" y="72051"/>
                    <a:pt x="30" y="72051"/>
                    <a:pt x="15" y="72051"/>
                  </a:cubicBezTo>
                  <a:lnTo>
                    <a:pt x="15" y="73599"/>
                  </a:lnTo>
                  <a:cubicBezTo>
                    <a:pt x="30" y="73599"/>
                    <a:pt x="59" y="73614"/>
                    <a:pt x="74" y="73614"/>
                  </a:cubicBezTo>
                  <a:cubicBezTo>
                    <a:pt x="103" y="73614"/>
                    <a:pt x="133" y="73620"/>
                    <a:pt x="162" y="73620"/>
                  </a:cubicBezTo>
                  <a:cubicBezTo>
                    <a:pt x="177" y="73620"/>
                    <a:pt x="192" y="73618"/>
                    <a:pt x="206" y="73614"/>
                  </a:cubicBezTo>
                  <a:lnTo>
                    <a:pt x="280" y="73614"/>
                  </a:lnTo>
                  <a:lnTo>
                    <a:pt x="4318" y="80584"/>
                  </a:lnTo>
                  <a:lnTo>
                    <a:pt x="781" y="86185"/>
                  </a:lnTo>
                  <a:cubicBezTo>
                    <a:pt x="693" y="85890"/>
                    <a:pt x="413" y="85698"/>
                    <a:pt x="118" y="85698"/>
                  </a:cubicBezTo>
                  <a:lnTo>
                    <a:pt x="15" y="85698"/>
                  </a:lnTo>
                  <a:lnTo>
                    <a:pt x="15" y="87275"/>
                  </a:lnTo>
                  <a:lnTo>
                    <a:pt x="74" y="87275"/>
                  </a:lnTo>
                  <a:cubicBezTo>
                    <a:pt x="236" y="87275"/>
                    <a:pt x="398" y="87216"/>
                    <a:pt x="531" y="87128"/>
                  </a:cubicBezTo>
                  <a:cubicBezTo>
                    <a:pt x="560" y="87128"/>
                    <a:pt x="604" y="87128"/>
                    <a:pt x="634" y="87098"/>
                  </a:cubicBezTo>
                  <a:lnTo>
                    <a:pt x="6160" y="83753"/>
                  </a:lnTo>
                  <a:lnTo>
                    <a:pt x="14870" y="98785"/>
                  </a:lnTo>
                  <a:cubicBezTo>
                    <a:pt x="14737" y="98962"/>
                    <a:pt x="14664" y="99183"/>
                    <a:pt x="14693" y="99404"/>
                  </a:cubicBezTo>
                  <a:lnTo>
                    <a:pt x="16211" y="99404"/>
                  </a:lnTo>
                  <a:cubicBezTo>
                    <a:pt x="16226" y="99330"/>
                    <a:pt x="16226" y="99271"/>
                    <a:pt x="16211" y="99198"/>
                  </a:cubicBezTo>
                  <a:lnTo>
                    <a:pt x="30978" y="90827"/>
                  </a:lnTo>
                  <a:lnTo>
                    <a:pt x="35546" y="98564"/>
                  </a:lnTo>
                  <a:cubicBezTo>
                    <a:pt x="35414" y="98711"/>
                    <a:pt x="35340" y="98888"/>
                    <a:pt x="35340" y="99080"/>
                  </a:cubicBezTo>
                  <a:lnTo>
                    <a:pt x="35340" y="99212"/>
                  </a:lnTo>
                  <a:cubicBezTo>
                    <a:pt x="35340" y="99271"/>
                    <a:pt x="35355" y="99345"/>
                    <a:pt x="35370" y="99404"/>
                  </a:cubicBezTo>
                  <a:lnTo>
                    <a:pt x="36902" y="99404"/>
                  </a:lnTo>
                  <a:cubicBezTo>
                    <a:pt x="36917" y="99345"/>
                    <a:pt x="36932" y="99271"/>
                    <a:pt x="36932" y="99212"/>
                  </a:cubicBezTo>
                  <a:lnTo>
                    <a:pt x="36932" y="99139"/>
                  </a:lnTo>
                  <a:lnTo>
                    <a:pt x="46717" y="91328"/>
                  </a:lnTo>
                  <a:lnTo>
                    <a:pt x="67055" y="99315"/>
                  </a:lnTo>
                  <a:lnTo>
                    <a:pt x="67055" y="99404"/>
                  </a:lnTo>
                  <a:lnTo>
                    <a:pt x="68573" y="99404"/>
                  </a:lnTo>
                  <a:cubicBezTo>
                    <a:pt x="68587" y="99242"/>
                    <a:pt x="68558" y="99065"/>
                    <a:pt x="68470" y="98918"/>
                  </a:cubicBezTo>
                  <a:lnTo>
                    <a:pt x="70489" y="96427"/>
                  </a:lnTo>
                  <a:lnTo>
                    <a:pt x="73937" y="99257"/>
                  </a:lnTo>
                  <a:cubicBezTo>
                    <a:pt x="73937" y="99301"/>
                    <a:pt x="73937" y="99360"/>
                    <a:pt x="73937" y="99404"/>
                  </a:cubicBezTo>
                  <a:lnTo>
                    <a:pt x="75470" y="99404"/>
                  </a:lnTo>
                  <a:cubicBezTo>
                    <a:pt x="75485" y="99183"/>
                    <a:pt x="75411" y="98947"/>
                    <a:pt x="75263" y="98770"/>
                  </a:cubicBezTo>
                  <a:lnTo>
                    <a:pt x="83708" y="89191"/>
                  </a:lnTo>
                  <a:lnTo>
                    <a:pt x="98593" y="99094"/>
                  </a:lnTo>
                  <a:cubicBezTo>
                    <a:pt x="98593" y="99212"/>
                    <a:pt x="98622" y="99315"/>
                    <a:pt x="98652" y="99419"/>
                  </a:cubicBezTo>
                  <a:lnTo>
                    <a:pt x="99433" y="99419"/>
                  </a:lnTo>
                  <a:lnTo>
                    <a:pt x="99433" y="98299"/>
                  </a:lnTo>
                  <a:lnTo>
                    <a:pt x="99344" y="98299"/>
                  </a:lnTo>
                  <a:lnTo>
                    <a:pt x="88837" y="84740"/>
                  </a:lnTo>
                  <a:cubicBezTo>
                    <a:pt x="89087" y="84372"/>
                    <a:pt x="89013" y="83856"/>
                    <a:pt x="88674" y="83576"/>
                  </a:cubicBezTo>
                  <a:lnTo>
                    <a:pt x="99418" y="71388"/>
                  </a:lnTo>
                  <a:lnTo>
                    <a:pt x="99418" y="69635"/>
                  </a:lnTo>
                  <a:lnTo>
                    <a:pt x="95513" y="65552"/>
                  </a:lnTo>
                  <a:lnTo>
                    <a:pt x="99108" y="61116"/>
                  </a:lnTo>
                  <a:cubicBezTo>
                    <a:pt x="99197" y="61190"/>
                    <a:pt x="99300" y="61249"/>
                    <a:pt x="99418" y="61278"/>
                  </a:cubicBezTo>
                  <a:lnTo>
                    <a:pt x="99418" y="59731"/>
                  </a:lnTo>
                  <a:cubicBezTo>
                    <a:pt x="99374" y="59746"/>
                    <a:pt x="99330" y="59760"/>
                    <a:pt x="99285" y="59775"/>
                  </a:cubicBezTo>
                  <a:lnTo>
                    <a:pt x="93479" y="49975"/>
                  </a:lnTo>
                  <a:lnTo>
                    <a:pt x="99418" y="43903"/>
                  </a:lnTo>
                  <a:lnTo>
                    <a:pt x="99418" y="42282"/>
                  </a:lnTo>
                  <a:cubicBezTo>
                    <a:pt x="99271" y="42341"/>
                    <a:pt x="99153" y="42459"/>
                    <a:pt x="99079" y="42606"/>
                  </a:cubicBezTo>
                  <a:lnTo>
                    <a:pt x="87112" y="39202"/>
                  </a:lnTo>
                  <a:lnTo>
                    <a:pt x="85270" y="36078"/>
                  </a:lnTo>
                  <a:cubicBezTo>
                    <a:pt x="85535" y="36004"/>
                    <a:pt x="85742" y="35768"/>
                    <a:pt x="85786" y="35488"/>
                  </a:cubicBezTo>
                  <a:lnTo>
                    <a:pt x="99344" y="27265"/>
                  </a:lnTo>
                  <a:cubicBezTo>
                    <a:pt x="99374" y="27265"/>
                    <a:pt x="99388" y="27279"/>
                    <a:pt x="99418" y="27294"/>
                  </a:cubicBezTo>
                  <a:lnTo>
                    <a:pt x="99418" y="25349"/>
                  </a:lnTo>
                  <a:lnTo>
                    <a:pt x="95645" y="18820"/>
                  </a:lnTo>
                  <a:lnTo>
                    <a:pt x="99167" y="13220"/>
                  </a:lnTo>
                  <a:cubicBezTo>
                    <a:pt x="99212" y="13367"/>
                    <a:pt x="99300" y="13485"/>
                    <a:pt x="99418" y="13574"/>
                  </a:cubicBezTo>
                  <a:lnTo>
                    <a:pt x="99418" y="12262"/>
                  </a:lnTo>
                  <a:cubicBezTo>
                    <a:pt x="99388" y="12262"/>
                    <a:pt x="99344" y="12277"/>
                    <a:pt x="99315" y="12292"/>
                  </a:cubicBezTo>
                  <a:lnTo>
                    <a:pt x="93788" y="15637"/>
                  </a:lnTo>
                  <a:lnTo>
                    <a:pt x="85093" y="605"/>
                  </a:lnTo>
                  <a:cubicBezTo>
                    <a:pt x="85226" y="428"/>
                    <a:pt x="85285" y="207"/>
                    <a:pt x="85270" y="1"/>
                  </a:cubicBezTo>
                  <a:lnTo>
                    <a:pt x="83737" y="1"/>
                  </a:lnTo>
                  <a:cubicBezTo>
                    <a:pt x="83737" y="60"/>
                    <a:pt x="83737" y="133"/>
                    <a:pt x="83737" y="192"/>
                  </a:cubicBezTo>
                  <a:lnTo>
                    <a:pt x="68985" y="8563"/>
                  </a:lnTo>
                  <a:lnTo>
                    <a:pt x="64417" y="841"/>
                  </a:lnTo>
                  <a:cubicBezTo>
                    <a:pt x="64549" y="693"/>
                    <a:pt x="64608" y="516"/>
                    <a:pt x="64623" y="325"/>
                  </a:cubicBezTo>
                  <a:lnTo>
                    <a:pt x="64623" y="192"/>
                  </a:lnTo>
                  <a:cubicBezTo>
                    <a:pt x="64623" y="133"/>
                    <a:pt x="64608" y="60"/>
                    <a:pt x="64594" y="1"/>
                  </a:cubicBezTo>
                  <a:lnTo>
                    <a:pt x="63061" y="1"/>
                  </a:lnTo>
                  <a:cubicBezTo>
                    <a:pt x="63046" y="60"/>
                    <a:pt x="63032" y="133"/>
                    <a:pt x="63032" y="192"/>
                  </a:cubicBezTo>
                  <a:lnTo>
                    <a:pt x="63032" y="266"/>
                  </a:lnTo>
                  <a:lnTo>
                    <a:pt x="53246" y="8077"/>
                  </a:lnTo>
                  <a:lnTo>
                    <a:pt x="32923" y="89"/>
                  </a:lnTo>
                  <a:cubicBezTo>
                    <a:pt x="32923" y="60"/>
                    <a:pt x="32923" y="30"/>
                    <a:pt x="32923" y="1"/>
                  </a:cubicBezTo>
                  <a:lnTo>
                    <a:pt x="31391" y="1"/>
                  </a:lnTo>
                  <a:cubicBezTo>
                    <a:pt x="31376" y="163"/>
                    <a:pt x="31405" y="340"/>
                    <a:pt x="31494" y="487"/>
                  </a:cubicBezTo>
                  <a:lnTo>
                    <a:pt x="29475" y="2978"/>
                  </a:lnTo>
                  <a:lnTo>
                    <a:pt x="26026" y="148"/>
                  </a:lnTo>
                  <a:cubicBezTo>
                    <a:pt x="26026" y="89"/>
                    <a:pt x="26026" y="45"/>
                    <a:pt x="26026" y="1"/>
                  </a:cubicBezTo>
                  <a:lnTo>
                    <a:pt x="24493" y="1"/>
                  </a:lnTo>
                  <a:cubicBezTo>
                    <a:pt x="24479" y="222"/>
                    <a:pt x="24552" y="458"/>
                    <a:pt x="24700" y="620"/>
                  </a:cubicBezTo>
                  <a:lnTo>
                    <a:pt x="16255" y="10214"/>
                  </a:lnTo>
                  <a:lnTo>
                    <a:pt x="1371" y="310"/>
                  </a:lnTo>
                  <a:cubicBezTo>
                    <a:pt x="1371" y="207"/>
                    <a:pt x="1341" y="89"/>
                    <a:pt x="13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 name="Google Shape;190;p21"/>
          <p:cNvSpPr/>
          <p:nvPr/>
        </p:nvSpPr>
        <p:spPr>
          <a:xfrm>
            <a:off x="3501425" y="0"/>
            <a:ext cx="56427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1"/>
          <p:cNvSpPr txBox="1">
            <a:spLocks noGrp="1"/>
          </p:cNvSpPr>
          <p:nvPr>
            <p:ph type="title"/>
          </p:nvPr>
        </p:nvSpPr>
        <p:spPr>
          <a:xfrm>
            <a:off x="4287000" y="539500"/>
            <a:ext cx="4143600" cy="612900"/>
          </a:xfrm>
          <a:prstGeom prst="rect">
            <a:avLst/>
          </a:prstGeom>
        </p:spPr>
        <p:txBody>
          <a:bodyPr spcFirstLastPara="1" wrap="square" lIns="91425" tIns="0" rIns="91425" bIns="91425" anchor="t" anchorCtr="0">
            <a:noAutofit/>
          </a:bodyPr>
          <a:lstStyle>
            <a:lvl1pPr lvl="0" algn="ctr" rtl="0">
              <a:spcBef>
                <a:spcPts val="0"/>
              </a:spcBef>
              <a:spcAft>
                <a:spcPts val="0"/>
              </a:spcAft>
              <a:buSzPts val="3600"/>
              <a:buNone/>
              <a:defRPr b="0">
                <a:latin typeface="Raleway Thin"/>
                <a:ea typeface="Raleway Thin"/>
                <a:cs typeface="Raleway Thin"/>
                <a:sym typeface="Raleway Thin"/>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92" name="Google Shape;192;p21"/>
          <p:cNvSpPr txBox="1">
            <a:spLocks noGrp="1"/>
          </p:cNvSpPr>
          <p:nvPr>
            <p:ph type="subTitle" idx="1"/>
          </p:nvPr>
        </p:nvSpPr>
        <p:spPr>
          <a:xfrm>
            <a:off x="6687996" y="2278500"/>
            <a:ext cx="1742700" cy="561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193" name="Google Shape;193;p21"/>
          <p:cNvSpPr txBox="1">
            <a:spLocks noGrp="1"/>
          </p:cNvSpPr>
          <p:nvPr>
            <p:ph type="subTitle" idx="2"/>
          </p:nvPr>
        </p:nvSpPr>
        <p:spPr>
          <a:xfrm>
            <a:off x="6688010" y="1967825"/>
            <a:ext cx="1742700" cy="37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1800">
                <a:latin typeface="Raleway Thin"/>
                <a:ea typeface="Raleway Thin"/>
                <a:cs typeface="Raleway Thin"/>
                <a:sym typeface="Raleway Thin"/>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194" name="Google Shape;194;p21"/>
          <p:cNvSpPr txBox="1">
            <a:spLocks noGrp="1"/>
          </p:cNvSpPr>
          <p:nvPr>
            <p:ph type="subTitle" idx="3"/>
          </p:nvPr>
        </p:nvSpPr>
        <p:spPr>
          <a:xfrm>
            <a:off x="4287025" y="4047525"/>
            <a:ext cx="1742700" cy="561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195" name="Google Shape;195;p21"/>
          <p:cNvSpPr txBox="1">
            <a:spLocks noGrp="1"/>
          </p:cNvSpPr>
          <p:nvPr>
            <p:ph type="subTitle" idx="4"/>
          </p:nvPr>
        </p:nvSpPr>
        <p:spPr>
          <a:xfrm>
            <a:off x="4287027" y="3736850"/>
            <a:ext cx="1742700" cy="37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1800">
                <a:latin typeface="Raleway Thin"/>
                <a:ea typeface="Raleway Thin"/>
                <a:cs typeface="Raleway Thin"/>
                <a:sym typeface="Raleway Thin"/>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196" name="Google Shape;196;p21"/>
          <p:cNvSpPr txBox="1">
            <a:spLocks noGrp="1"/>
          </p:cNvSpPr>
          <p:nvPr>
            <p:ph type="subTitle" idx="5"/>
          </p:nvPr>
        </p:nvSpPr>
        <p:spPr>
          <a:xfrm>
            <a:off x="6688007" y="4047525"/>
            <a:ext cx="1742700" cy="561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197" name="Google Shape;197;p21"/>
          <p:cNvSpPr txBox="1">
            <a:spLocks noGrp="1"/>
          </p:cNvSpPr>
          <p:nvPr>
            <p:ph type="subTitle" idx="6"/>
          </p:nvPr>
        </p:nvSpPr>
        <p:spPr>
          <a:xfrm>
            <a:off x="6688019" y="3736850"/>
            <a:ext cx="1742700" cy="37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1800">
                <a:latin typeface="Raleway Thin"/>
                <a:ea typeface="Raleway Thin"/>
                <a:cs typeface="Raleway Thin"/>
                <a:sym typeface="Raleway Thin"/>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198" name="Google Shape;198;p21"/>
          <p:cNvSpPr txBox="1">
            <a:spLocks noGrp="1"/>
          </p:cNvSpPr>
          <p:nvPr>
            <p:ph type="subTitle" idx="7"/>
          </p:nvPr>
        </p:nvSpPr>
        <p:spPr>
          <a:xfrm>
            <a:off x="4287000" y="2278500"/>
            <a:ext cx="1742700" cy="561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199" name="Google Shape;199;p21"/>
          <p:cNvSpPr txBox="1">
            <a:spLocks noGrp="1"/>
          </p:cNvSpPr>
          <p:nvPr>
            <p:ph type="subTitle" idx="8"/>
          </p:nvPr>
        </p:nvSpPr>
        <p:spPr>
          <a:xfrm>
            <a:off x="4287019" y="1967825"/>
            <a:ext cx="1742700" cy="37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1800">
                <a:latin typeface="Raleway Thin"/>
                <a:ea typeface="Raleway Thin"/>
                <a:cs typeface="Raleway Thin"/>
                <a:sym typeface="Raleway Thin"/>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cxnSp>
        <p:nvCxnSpPr>
          <p:cNvPr id="200" name="Google Shape;200;p21"/>
          <p:cNvCxnSpPr/>
          <p:nvPr/>
        </p:nvCxnSpPr>
        <p:spPr>
          <a:xfrm>
            <a:off x="3501425" y="0"/>
            <a:ext cx="0" cy="5143500"/>
          </a:xfrm>
          <a:prstGeom prst="straightConnector1">
            <a:avLst/>
          </a:prstGeom>
          <a:noFill/>
          <a:ln w="9525"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24796619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bg>
      <p:bgPr>
        <a:blipFill>
          <a:blip r:embed="rId2">
            <a:alphaModFix/>
          </a:blip>
          <a:stretch>
            <a:fillRect/>
          </a:stretch>
        </a:blipFill>
        <a:effectLst/>
      </p:bgPr>
    </p:bg>
    <p:spTree>
      <p:nvGrpSpPr>
        <p:cNvPr id="1" name="Shape 201"/>
        <p:cNvGrpSpPr/>
        <p:nvPr/>
      </p:nvGrpSpPr>
      <p:grpSpPr>
        <a:xfrm>
          <a:off x="0" y="0"/>
          <a:ext cx="0" cy="0"/>
          <a:chOff x="0" y="0"/>
          <a:chExt cx="0" cy="0"/>
        </a:xfrm>
      </p:grpSpPr>
      <p:grpSp>
        <p:nvGrpSpPr>
          <p:cNvPr id="202" name="Google Shape;202;p22"/>
          <p:cNvGrpSpPr/>
          <p:nvPr/>
        </p:nvGrpSpPr>
        <p:grpSpPr>
          <a:xfrm rot="10800000" flipH="1">
            <a:off x="-1" y="45"/>
            <a:ext cx="9143999" cy="5143442"/>
            <a:chOff x="1599575" y="2987725"/>
            <a:chExt cx="4328725" cy="2485475"/>
          </a:xfrm>
        </p:grpSpPr>
        <p:sp>
          <p:nvSpPr>
            <p:cNvPr id="203" name="Google Shape;203;p22"/>
            <p:cNvSpPr/>
            <p:nvPr/>
          </p:nvSpPr>
          <p:spPr>
            <a:xfrm>
              <a:off x="1599575" y="2987725"/>
              <a:ext cx="1846600" cy="2485475"/>
            </a:xfrm>
            <a:custGeom>
              <a:avLst/>
              <a:gdLst/>
              <a:ahLst/>
              <a:cxnLst/>
              <a:rect l="l" t="t" r="r" b="b"/>
              <a:pathLst>
                <a:path w="73864" h="99419" extrusionOk="0">
                  <a:moveTo>
                    <a:pt x="10729" y="693"/>
                  </a:moveTo>
                  <a:lnTo>
                    <a:pt x="20190" y="8254"/>
                  </a:lnTo>
                  <a:lnTo>
                    <a:pt x="11304" y="11746"/>
                  </a:lnTo>
                  <a:cubicBezTo>
                    <a:pt x="11184" y="11654"/>
                    <a:pt x="11042" y="11597"/>
                    <a:pt x="10886" y="11597"/>
                  </a:cubicBezTo>
                  <a:cubicBezTo>
                    <a:pt x="10868" y="11597"/>
                    <a:pt x="10850" y="11597"/>
                    <a:pt x="10832" y="11599"/>
                  </a:cubicBezTo>
                  <a:cubicBezTo>
                    <a:pt x="10813" y="11597"/>
                    <a:pt x="10794" y="11596"/>
                    <a:pt x="10776" y="11596"/>
                  </a:cubicBezTo>
                  <a:cubicBezTo>
                    <a:pt x="10648" y="11596"/>
                    <a:pt x="10522" y="11640"/>
                    <a:pt x="10419" y="11717"/>
                  </a:cubicBezTo>
                  <a:lnTo>
                    <a:pt x="5217" y="8769"/>
                  </a:lnTo>
                  <a:lnTo>
                    <a:pt x="9771" y="1076"/>
                  </a:lnTo>
                  <a:cubicBezTo>
                    <a:pt x="9845" y="1106"/>
                    <a:pt x="9948" y="1121"/>
                    <a:pt x="10036" y="1121"/>
                  </a:cubicBezTo>
                  <a:cubicBezTo>
                    <a:pt x="10331" y="1106"/>
                    <a:pt x="10596" y="944"/>
                    <a:pt x="10729" y="693"/>
                  </a:cubicBezTo>
                  <a:close/>
                  <a:moveTo>
                    <a:pt x="47985" y="546"/>
                  </a:moveTo>
                  <a:cubicBezTo>
                    <a:pt x="48124" y="741"/>
                    <a:pt x="48342" y="857"/>
                    <a:pt x="48576" y="857"/>
                  </a:cubicBezTo>
                  <a:cubicBezTo>
                    <a:pt x="48590" y="857"/>
                    <a:pt x="48604" y="856"/>
                    <a:pt x="48618" y="855"/>
                  </a:cubicBezTo>
                  <a:cubicBezTo>
                    <a:pt x="48677" y="855"/>
                    <a:pt x="48751" y="855"/>
                    <a:pt x="48810" y="826"/>
                  </a:cubicBezTo>
                  <a:lnTo>
                    <a:pt x="57284" y="10435"/>
                  </a:lnTo>
                  <a:lnTo>
                    <a:pt x="53157" y="13191"/>
                  </a:lnTo>
                  <a:cubicBezTo>
                    <a:pt x="53052" y="13111"/>
                    <a:pt x="52910" y="13056"/>
                    <a:pt x="52776" y="13056"/>
                  </a:cubicBezTo>
                  <a:cubicBezTo>
                    <a:pt x="52761" y="13056"/>
                    <a:pt x="52745" y="13056"/>
                    <a:pt x="52730" y="13058"/>
                  </a:cubicBezTo>
                  <a:cubicBezTo>
                    <a:pt x="52671" y="13058"/>
                    <a:pt x="52627" y="13058"/>
                    <a:pt x="52583" y="13073"/>
                  </a:cubicBezTo>
                  <a:lnTo>
                    <a:pt x="44639" y="3287"/>
                  </a:lnTo>
                  <a:lnTo>
                    <a:pt x="47985" y="546"/>
                  </a:lnTo>
                  <a:close/>
                  <a:moveTo>
                    <a:pt x="40940" y="516"/>
                  </a:moveTo>
                  <a:lnTo>
                    <a:pt x="28001" y="13972"/>
                  </a:lnTo>
                  <a:lnTo>
                    <a:pt x="20986" y="8371"/>
                  </a:lnTo>
                  <a:lnTo>
                    <a:pt x="40940" y="516"/>
                  </a:lnTo>
                  <a:close/>
                  <a:moveTo>
                    <a:pt x="72596" y="738"/>
                  </a:moveTo>
                  <a:cubicBezTo>
                    <a:pt x="72655" y="841"/>
                    <a:pt x="72729" y="929"/>
                    <a:pt x="72832" y="1003"/>
                  </a:cubicBezTo>
                  <a:lnTo>
                    <a:pt x="62427" y="14428"/>
                  </a:lnTo>
                  <a:cubicBezTo>
                    <a:pt x="62339" y="14384"/>
                    <a:pt x="62236" y="14370"/>
                    <a:pt x="62133" y="14370"/>
                  </a:cubicBezTo>
                  <a:cubicBezTo>
                    <a:pt x="61897" y="14370"/>
                    <a:pt x="61676" y="14473"/>
                    <a:pt x="61528" y="14650"/>
                  </a:cubicBezTo>
                  <a:lnTo>
                    <a:pt x="57888" y="10508"/>
                  </a:lnTo>
                  <a:lnTo>
                    <a:pt x="72596" y="738"/>
                  </a:lnTo>
                  <a:close/>
                  <a:moveTo>
                    <a:pt x="41279" y="738"/>
                  </a:moveTo>
                  <a:cubicBezTo>
                    <a:pt x="41412" y="811"/>
                    <a:pt x="41559" y="855"/>
                    <a:pt x="41721" y="855"/>
                  </a:cubicBezTo>
                  <a:cubicBezTo>
                    <a:pt x="41839" y="855"/>
                    <a:pt x="41972" y="826"/>
                    <a:pt x="42090" y="767"/>
                  </a:cubicBezTo>
                  <a:lnTo>
                    <a:pt x="44079" y="3228"/>
                  </a:lnTo>
                  <a:lnTo>
                    <a:pt x="29828" y="14885"/>
                  </a:lnTo>
                  <a:cubicBezTo>
                    <a:pt x="29681" y="14723"/>
                    <a:pt x="29475" y="14635"/>
                    <a:pt x="29254" y="14635"/>
                  </a:cubicBezTo>
                  <a:cubicBezTo>
                    <a:pt x="29136" y="14635"/>
                    <a:pt x="29033" y="14664"/>
                    <a:pt x="28929" y="14709"/>
                  </a:cubicBezTo>
                  <a:lnTo>
                    <a:pt x="28310" y="14222"/>
                  </a:lnTo>
                  <a:lnTo>
                    <a:pt x="41279" y="738"/>
                  </a:lnTo>
                  <a:close/>
                  <a:moveTo>
                    <a:pt x="5011" y="9108"/>
                  </a:moveTo>
                  <a:lnTo>
                    <a:pt x="10154" y="12012"/>
                  </a:lnTo>
                  <a:cubicBezTo>
                    <a:pt x="10125" y="12085"/>
                    <a:pt x="10095" y="12144"/>
                    <a:pt x="10080" y="12218"/>
                  </a:cubicBezTo>
                  <a:lnTo>
                    <a:pt x="1076" y="15770"/>
                  </a:lnTo>
                  <a:lnTo>
                    <a:pt x="5011" y="9108"/>
                  </a:lnTo>
                  <a:close/>
                  <a:moveTo>
                    <a:pt x="20544" y="8534"/>
                  </a:moveTo>
                  <a:lnTo>
                    <a:pt x="27721" y="14252"/>
                  </a:lnTo>
                  <a:lnTo>
                    <a:pt x="23403" y="18761"/>
                  </a:lnTo>
                  <a:cubicBezTo>
                    <a:pt x="23359" y="18761"/>
                    <a:pt x="23329" y="18747"/>
                    <a:pt x="23300" y="18747"/>
                  </a:cubicBezTo>
                  <a:cubicBezTo>
                    <a:pt x="23182" y="18747"/>
                    <a:pt x="23064" y="18776"/>
                    <a:pt x="22961" y="18820"/>
                  </a:cubicBezTo>
                  <a:lnTo>
                    <a:pt x="11598" y="12380"/>
                  </a:lnTo>
                  <a:cubicBezTo>
                    <a:pt x="11598" y="12277"/>
                    <a:pt x="11584" y="12174"/>
                    <a:pt x="11539" y="12071"/>
                  </a:cubicBezTo>
                  <a:lnTo>
                    <a:pt x="20544" y="8534"/>
                  </a:lnTo>
                  <a:close/>
                  <a:moveTo>
                    <a:pt x="28030" y="14502"/>
                  </a:moveTo>
                  <a:lnTo>
                    <a:pt x="28620" y="14974"/>
                  </a:lnTo>
                  <a:cubicBezTo>
                    <a:pt x="28458" y="15239"/>
                    <a:pt x="28443" y="15593"/>
                    <a:pt x="28605" y="15873"/>
                  </a:cubicBezTo>
                  <a:lnTo>
                    <a:pt x="24169" y="19513"/>
                  </a:lnTo>
                  <a:lnTo>
                    <a:pt x="24051" y="19454"/>
                  </a:lnTo>
                  <a:cubicBezTo>
                    <a:pt x="24037" y="19248"/>
                    <a:pt x="23933" y="19056"/>
                    <a:pt x="23786" y="18923"/>
                  </a:cubicBezTo>
                  <a:lnTo>
                    <a:pt x="28030" y="14502"/>
                  </a:lnTo>
                  <a:close/>
                  <a:moveTo>
                    <a:pt x="57549" y="10729"/>
                  </a:moveTo>
                  <a:lnTo>
                    <a:pt x="61366" y="15062"/>
                  </a:lnTo>
                  <a:cubicBezTo>
                    <a:pt x="61351" y="15269"/>
                    <a:pt x="61396" y="15475"/>
                    <a:pt x="61499" y="15637"/>
                  </a:cubicBezTo>
                  <a:lnTo>
                    <a:pt x="58153" y="19955"/>
                  </a:lnTo>
                  <a:lnTo>
                    <a:pt x="53437" y="14134"/>
                  </a:lnTo>
                  <a:cubicBezTo>
                    <a:pt x="53511" y="13927"/>
                    <a:pt x="53496" y="13692"/>
                    <a:pt x="53408" y="13485"/>
                  </a:cubicBezTo>
                  <a:lnTo>
                    <a:pt x="57549" y="10729"/>
                  </a:lnTo>
                  <a:close/>
                  <a:moveTo>
                    <a:pt x="44330" y="3538"/>
                  </a:moveTo>
                  <a:lnTo>
                    <a:pt x="52200" y="13250"/>
                  </a:lnTo>
                  <a:cubicBezTo>
                    <a:pt x="52008" y="13441"/>
                    <a:pt x="51920" y="13706"/>
                    <a:pt x="51964" y="13986"/>
                  </a:cubicBezTo>
                  <a:lnTo>
                    <a:pt x="38892" y="22681"/>
                  </a:lnTo>
                  <a:lnTo>
                    <a:pt x="30020" y="15593"/>
                  </a:lnTo>
                  <a:cubicBezTo>
                    <a:pt x="30035" y="15475"/>
                    <a:pt x="30035" y="15357"/>
                    <a:pt x="30005" y="15254"/>
                  </a:cubicBezTo>
                  <a:lnTo>
                    <a:pt x="44330" y="3538"/>
                  </a:lnTo>
                  <a:close/>
                  <a:moveTo>
                    <a:pt x="22695" y="20058"/>
                  </a:moveTo>
                  <a:cubicBezTo>
                    <a:pt x="22813" y="20206"/>
                    <a:pt x="22975" y="20294"/>
                    <a:pt x="23167" y="20323"/>
                  </a:cubicBezTo>
                  <a:lnTo>
                    <a:pt x="19733" y="23124"/>
                  </a:lnTo>
                  <a:lnTo>
                    <a:pt x="19733" y="23124"/>
                  </a:lnTo>
                  <a:lnTo>
                    <a:pt x="22695" y="20058"/>
                  </a:lnTo>
                  <a:close/>
                  <a:moveTo>
                    <a:pt x="29858" y="15961"/>
                  </a:moveTo>
                  <a:lnTo>
                    <a:pt x="38553" y="22902"/>
                  </a:lnTo>
                  <a:lnTo>
                    <a:pt x="35340" y="25054"/>
                  </a:lnTo>
                  <a:cubicBezTo>
                    <a:pt x="35207" y="24921"/>
                    <a:pt x="35016" y="24848"/>
                    <a:pt x="34824" y="24848"/>
                  </a:cubicBezTo>
                  <a:cubicBezTo>
                    <a:pt x="34559" y="24848"/>
                    <a:pt x="34323" y="24980"/>
                    <a:pt x="34176" y="25201"/>
                  </a:cubicBezTo>
                  <a:lnTo>
                    <a:pt x="24538" y="19734"/>
                  </a:lnTo>
                  <a:lnTo>
                    <a:pt x="28900" y="16153"/>
                  </a:lnTo>
                  <a:cubicBezTo>
                    <a:pt x="29018" y="16197"/>
                    <a:pt x="29136" y="16226"/>
                    <a:pt x="29254" y="16226"/>
                  </a:cubicBezTo>
                  <a:cubicBezTo>
                    <a:pt x="29268" y="16227"/>
                    <a:pt x="29283" y="16228"/>
                    <a:pt x="29298" y="16228"/>
                  </a:cubicBezTo>
                  <a:cubicBezTo>
                    <a:pt x="29517" y="16228"/>
                    <a:pt x="29720" y="16127"/>
                    <a:pt x="29858" y="15961"/>
                  </a:cubicBezTo>
                  <a:close/>
                  <a:moveTo>
                    <a:pt x="38892" y="23168"/>
                  </a:moveTo>
                  <a:lnTo>
                    <a:pt x="47189" y="29785"/>
                  </a:lnTo>
                  <a:lnTo>
                    <a:pt x="35591" y="25806"/>
                  </a:lnTo>
                  <a:cubicBezTo>
                    <a:pt x="35605" y="25658"/>
                    <a:pt x="35605" y="25511"/>
                    <a:pt x="35561" y="25378"/>
                  </a:cubicBezTo>
                  <a:lnTo>
                    <a:pt x="38892" y="23168"/>
                  </a:lnTo>
                  <a:close/>
                  <a:moveTo>
                    <a:pt x="52126" y="14355"/>
                  </a:moveTo>
                  <a:cubicBezTo>
                    <a:pt x="52264" y="14534"/>
                    <a:pt x="52467" y="14636"/>
                    <a:pt x="52686" y="14636"/>
                  </a:cubicBezTo>
                  <a:cubicBezTo>
                    <a:pt x="52700" y="14636"/>
                    <a:pt x="52715" y="14636"/>
                    <a:pt x="52730" y="14635"/>
                  </a:cubicBezTo>
                  <a:cubicBezTo>
                    <a:pt x="52748" y="14636"/>
                    <a:pt x="52766" y="14637"/>
                    <a:pt x="52784" y="14637"/>
                  </a:cubicBezTo>
                  <a:cubicBezTo>
                    <a:pt x="52942" y="14637"/>
                    <a:pt x="53097" y="14579"/>
                    <a:pt x="53216" y="14473"/>
                  </a:cubicBezTo>
                  <a:lnTo>
                    <a:pt x="57918" y="20279"/>
                  </a:lnTo>
                  <a:lnTo>
                    <a:pt x="49989" y="30536"/>
                  </a:lnTo>
                  <a:cubicBezTo>
                    <a:pt x="49873" y="30459"/>
                    <a:pt x="49735" y="30416"/>
                    <a:pt x="49594" y="30416"/>
                  </a:cubicBezTo>
                  <a:cubicBezTo>
                    <a:pt x="49576" y="30416"/>
                    <a:pt x="49558" y="30416"/>
                    <a:pt x="49541" y="30418"/>
                  </a:cubicBezTo>
                  <a:lnTo>
                    <a:pt x="49541" y="30418"/>
                  </a:lnTo>
                  <a:cubicBezTo>
                    <a:pt x="49522" y="30416"/>
                    <a:pt x="49503" y="30415"/>
                    <a:pt x="49484" y="30415"/>
                  </a:cubicBezTo>
                  <a:cubicBezTo>
                    <a:pt x="49388" y="30415"/>
                    <a:pt x="49293" y="30441"/>
                    <a:pt x="49208" y="30477"/>
                  </a:cubicBezTo>
                  <a:lnTo>
                    <a:pt x="48309" y="30168"/>
                  </a:lnTo>
                  <a:lnTo>
                    <a:pt x="39231" y="22932"/>
                  </a:lnTo>
                  <a:lnTo>
                    <a:pt x="52126" y="14355"/>
                  </a:lnTo>
                  <a:close/>
                  <a:moveTo>
                    <a:pt x="24199" y="19984"/>
                  </a:moveTo>
                  <a:lnTo>
                    <a:pt x="34058" y="25585"/>
                  </a:lnTo>
                  <a:cubicBezTo>
                    <a:pt x="34058" y="25614"/>
                    <a:pt x="34058" y="25644"/>
                    <a:pt x="34058" y="25688"/>
                  </a:cubicBezTo>
                  <a:lnTo>
                    <a:pt x="11038" y="32261"/>
                  </a:lnTo>
                  <a:lnTo>
                    <a:pt x="11009" y="32202"/>
                  </a:lnTo>
                  <a:lnTo>
                    <a:pt x="17420" y="25540"/>
                  </a:lnTo>
                  <a:lnTo>
                    <a:pt x="24199" y="19984"/>
                  </a:lnTo>
                  <a:close/>
                  <a:moveTo>
                    <a:pt x="14826" y="27648"/>
                  </a:moveTo>
                  <a:lnTo>
                    <a:pt x="10758" y="31892"/>
                  </a:lnTo>
                  <a:cubicBezTo>
                    <a:pt x="10626" y="31789"/>
                    <a:pt x="10463" y="31745"/>
                    <a:pt x="10301" y="31745"/>
                  </a:cubicBezTo>
                  <a:cubicBezTo>
                    <a:pt x="9727" y="31745"/>
                    <a:pt x="9476" y="32246"/>
                    <a:pt x="9550" y="32688"/>
                  </a:cubicBezTo>
                  <a:lnTo>
                    <a:pt x="8931" y="32865"/>
                  </a:lnTo>
                  <a:cubicBezTo>
                    <a:pt x="8946" y="32732"/>
                    <a:pt x="8946" y="32600"/>
                    <a:pt x="8931" y="32482"/>
                  </a:cubicBezTo>
                  <a:lnTo>
                    <a:pt x="14826" y="27648"/>
                  </a:lnTo>
                  <a:close/>
                  <a:moveTo>
                    <a:pt x="9609" y="33086"/>
                  </a:moveTo>
                  <a:lnTo>
                    <a:pt x="9329" y="33381"/>
                  </a:lnTo>
                  <a:lnTo>
                    <a:pt x="9093" y="33233"/>
                  </a:lnTo>
                  <a:lnTo>
                    <a:pt x="9609" y="33086"/>
                  </a:lnTo>
                  <a:close/>
                  <a:moveTo>
                    <a:pt x="61808" y="15887"/>
                  </a:moveTo>
                  <a:cubicBezTo>
                    <a:pt x="61911" y="15932"/>
                    <a:pt x="62015" y="15961"/>
                    <a:pt x="62133" y="15961"/>
                  </a:cubicBezTo>
                  <a:lnTo>
                    <a:pt x="62162" y="15961"/>
                  </a:lnTo>
                  <a:lnTo>
                    <a:pt x="73230" y="28517"/>
                  </a:lnTo>
                  <a:cubicBezTo>
                    <a:pt x="73009" y="28783"/>
                    <a:pt x="72964" y="29136"/>
                    <a:pt x="73097" y="29446"/>
                  </a:cubicBezTo>
                  <a:lnTo>
                    <a:pt x="69162" y="33528"/>
                  </a:lnTo>
                  <a:lnTo>
                    <a:pt x="58419" y="20264"/>
                  </a:lnTo>
                  <a:lnTo>
                    <a:pt x="61808" y="15887"/>
                  </a:lnTo>
                  <a:close/>
                  <a:moveTo>
                    <a:pt x="58168" y="20589"/>
                  </a:moveTo>
                  <a:lnTo>
                    <a:pt x="68882" y="33823"/>
                  </a:lnTo>
                  <a:lnTo>
                    <a:pt x="66406" y="36402"/>
                  </a:lnTo>
                  <a:lnTo>
                    <a:pt x="50239" y="30846"/>
                  </a:lnTo>
                  <a:lnTo>
                    <a:pt x="58168" y="20589"/>
                  </a:lnTo>
                  <a:close/>
                  <a:moveTo>
                    <a:pt x="69133" y="34132"/>
                  </a:moveTo>
                  <a:lnTo>
                    <a:pt x="72743" y="38568"/>
                  </a:lnTo>
                  <a:lnTo>
                    <a:pt x="66819" y="36549"/>
                  </a:lnTo>
                  <a:lnTo>
                    <a:pt x="69133" y="34132"/>
                  </a:lnTo>
                  <a:close/>
                  <a:moveTo>
                    <a:pt x="35429" y="26174"/>
                  </a:moveTo>
                  <a:lnTo>
                    <a:pt x="48117" y="30536"/>
                  </a:lnTo>
                  <a:lnTo>
                    <a:pt x="48795" y="31067"/>
                  </a:lnTo>
                  <a:cubicBezTo>
                    <a:pt x="48751" y="31317"/>
                    <a:pt x="48810" y="31568"/>
                    <a:pt x="48972" y="31774"/>
                  </a:cubicBezTo>
                  <a:lnTo>
                    <a:pt x="48987" y="31774"/>
                  </a:lnTo>
                  <a:lnTo>
                    <a:pt x="43077" y="38612"/>
                  </a:lnTo>
                  <a:lnTo>
                    <a:pt x="35296" y="26292"/>
                  </a:lnTo>
                  <a:cubicBezTo>
                    <a:pt x="35340" y="26263"/>
                    <a:pt x="35384" y="26218"/>
                    <a:pt x="35429" y="26174"/>
                  </a:cubicBezTo>
                  <a:close/>
                  <a:moveTo>
                    <a:pt x="34117" y="26086"/>
                  </a:moveTo>
                  <a:lnTo>
                    <a:pt x="21472" y="40735"/>
                  </a:lnTo>
                  <a:lnTo>
                    <a:pt x="9682" y="33587"/>
                  </a:lnTo>
                  <a:lnTo>
                    <a:pt x="9992" y="33263"/>
                  </a:lnTo>
                  <a:cubicBezTo>
                    <a:pt x="10095" y="33307"/>
                    <a:pt x="10213" y="33322"/>
                    <a:pt x="10316" y="33322"/>
                  </a:cubicBezTo>
                  <a:cubicBezTo>
                    <a:pt x="10326" y="33322"/>
                    <a:pt x="10335" y="33322"/>
                    <a:pt x="10345" y="33322"/>
                  </a:cubicBezTo>
                  <a:cubicBezTo>
                    <a:pt x="10716" y="33322"/>
                    <a:pt x="11039" y="33046"/>
                    <a:pt x="11068" y="32659"/>
                  </a:cubicBezTo>
                  <a:lnTo>
                    <a:pt x="34117" y="26086"/>
                  </a:lnTo>
                  <a:close/>
                  <a:moveTo>
                    <a:pt x="50298" y="31288"/>
                  </a:moveTo>
                  <a:lnTo>
                    <a:pt x="66097" y="36711"/>
                  </a:lnTo>
                  <a:lnTo>
                    <a:pt x="61027" y="41987"/>
                  </a:lnTo>
                  <a:cubicBezTo>
                    <a:pt x="60895" y="41869"/>
                    <a:pt x="60718" y="41810"/>
                    <a:pt x="60541" y="41810"/>
                  </a:cubicBezTo>
                  <a:cubicBezTo>
                    <a:pt x="60379" y="41810"/>
                    <a:pt x="60231" y="41855"/>
                    <a:pt x="60099" y="41943"/>
                  </a:cubicBezTo>
                  <a:lnTo>
                    <a:pt x="50122" y="31730"/>
                  </a:lnTo>
                  <a:cubicBezTo>
                    <a:pt x="50225" y="31597"/>
                    <a:pt x="50284" y="31450"/>
                    <a:pt x="50298" y="31288"/>
                  </a:cubicBezTo>
                  <a:close/>
                  <a:moveTo>
                    <a:pt x="66509" y="36859"/>
                  </a:moveTo>
                  <a:lnTo>
                    <a:pt x="72773" y="39010"/>
                  </a:lnTo>
                  <a:cubicBezTo>
                    <a:pt x="72788" y="39055"/>
                    <a:pt x="72788" y="39114"/>
                    <a:pt x="72802" y="39158"/>
                  </a:cubicBezTo>
                  <a:lnTo>
                    <a:pt x="64225" y="46173"/>
                  </a:lnTo>
                  <a:lnTo>
                    <a:pt x="61175" y="43063"/>
                  </a:lnTo>
                  <a:cubicBezTo>
                    <a:pt x="61307" y="42827"/>
                    <a:pt x="61337" y="42562"/>
                    <a:pt x="61263" y="42326"/>
                  </a:cubicBezTo>
                  <a:lnTo>
                    <a:pt x="66509" y="36859"/>
                  </a:lnTo>
                  <a:close/>
                  <a:moveTo>
                    <a:pt x="34426" y="26336"/>
                  </a:moveTo>
                  <a:cubicBezTo>
                    <a:pt x="34529" y="26400"/>
                    <a:pt x="34643" y="26442"/>
                    <a:pt x="34768" y="26442"/>
                  </a:cubicBezTo>
                  <a:cubicBezTo>
                    <a:pt x="34786" y="26442"/>
                    <a:pt x="34805" y="26441"/>
                    <a:pt x="34824" y="26439"/>
                  </a:cubicBezTo>
                  <a:lnTo>
                    <a:pt x="34913" y="26439"/>
                  </a:lnTo>
                  <a:lnTo>
                    <a:pt x="42812" y="38922"/>
                  </a:lnTo>
                  <a:lnTo>
                    <a:pt x="34456" y="48604"/>
                  </a:lnTo>
                  <a:lnTo>
                    <a:pt x="21811" y="40941"/>
                  </a:lnTo>
                  <a:lnTo>
                    <a:pt x="34426" y="26336"/>
                  </a:lnTo>
                  <a:close/>
                  <a:moveTo>
                    <a:pt x="72581" y="39850"/>
                  </a:moveTo>
                  <a:lnTo>
                    <a:pt x="67099" y="49120"/>
                  </a:lnTo>
                  <a:lnTo>
                    <a:pt x="64505" y="46453"/>
                  </a:lnTo>
                  <a:lnTo>
                    <a:pt x="72581" y="39850"/>
                  </a:lnTo>
                  <a:close/>
                  <a:moveTo>
                    <a:pt x="9402" y="33896"/>
                  </a:moveTo>
                  <a:lnTo>
                    <a:pt x="21207" y="41059"/>
                  </a:lnTo>
                  <a:lnTo>
                    <a:pt x="13249" y="50284"/>
                  </a:lnTo>
                  <a:lnTo>
                    <a:pt x="1371" y="43078"/>
                  </a:lnTo>
                  <a:cubicBezTo>
                    <a:pt x="1430" y="42827"/>
                    <a:pt x="1371" y="42562"/>
                    <a:pt x="1238" y="42356"/>
                  </a:cubicBezTo>
                  <a:lnTo>
                    <a:pt x="9402" y="33896"/>
                  </a:lnTo>
                  <a:close/>
                  <a:moveTo>
                    <a:pt x="49797" y="31951"/>
                  </a:moveTo>
                  <a:lnTo>
                    <a:pt x="59848" y="42253"/>
                  </a:lnTo>
                  <a:cubicBezTo>
                    <a:pt x="59716" y="42533"/>
                    <a:pt x="59760" y="42872"/>
                    <a:pt x="59937" y="43122"/>
                  </a:cubicBezTo>
                  <a:lnTo>
                    <a:pt x="51463" y="51920"/>
                  </a:lnTo>
                  <a:lnTo>
                    <a:pt x="43298" y="38966"/>
                  </a:lnTo>
                  <a:lnTo>
                    <a:pt x="49326" y="31966"/>
                  </a:lnTo>
                  <a:cubicBezTo>
                    <a:pt x="49385" y="31981"/>
                    <a:pt x="49458" y="31995"/>
                    <a:pt x="49532" y="31995"/>
                  </a:cubicBezTo>
                  <a:cubicBezTo>
                    <a:pt x="49621" y="31995"/>
                    <a:pt x="49709" y="31981"/>
                    <a:pt x="49797" y="31951"/>
                  </a:cubicBezTo>
                  <a:close/>
                  <a:moveTo>
                    <a:pt x="60880" y="43328"/>
                  </a:moveTo>
                  <a:lnTo>
                    <a:pt x="63930" y="46423"/>
                  </a:lnTo>
                  <a:lnTo>
                    <a:pt x="53423" y="55015"/>
                  </a:lnTo>
                  <a:lnTo>
                    <a:pt x="51684" y="52274"/>
                  </a:lnTo>
                  <a:lnTo>
                    <a:pt x="60261" y="43358"/>
                  </a:lnTo>
                  <a:cubicBezTo>
                    <a:pt x="60349" y="43387"/>
                    <a:pt x="60438" y="43402"/>
                    <a:pt x="60541" y="43402"/>
                  </a:cubicBezTo>
                  <a:cubicBezTo>
                    <a:pt x="60659" y="43402"/>
                    <a:pt x="60777" y="43387"/>
                    <a:pt x="60880" y="43328"/>
                  </a:cubicBezTo>
                  <a:close/>
                  <a:moveTo>
                    <a:pt x="43033" y="39290"/>
                  </a:moveTo>
                  <a:lnTo>
                    <a:pt x="51197" y="52215"/>
                  </a:lnTo>
                  <a:lnTo>
                    <a:pt x="47646" y="55899"/>
                  </a:lnTo>
                  <a:cubicBezTo>
                    <a:pt x="47526" y="55793"/>
                    <a:pt x="47372" y="55735"/>
                    <a:pt x="47213" y="55735"/>
                  </a:cubicBezTo>
                  <a:cubicBezTo>
                    <a:pt x="47195" y="55735"/>
                    <a:pt x="47177" y="55736"/>
                    <a:pt x="47159" y="55737"/>
                  </a:cubicBezTo>
                  <a:cubicBezTo>
                    <a:pt x="47145" y="55736"/>
                    <a:pt x="47130" y="55736"/>
                    <a:pt x="47115" y="55736"/>
                  </a:cubicBezTo>
                  <a:cubicBezTo>
                    <a:pt x="46924" y="55736"/>
                    <a:pt x="46736" y="55823"/>
                    <a:pt x="46599" y="55973"/>
                  </a:cubicBezTo>
                  <a:lnTo>
                    <a:pt x="34810" y="48825"/>
                  </a:lnTo>
                  <a:lnTo>
                    <a:pt x="43033" y="39290"/>
                  </a:lnTo>
                  <a:close/>
                  <a:moveTo>
                    <a:pt x="51404" y="52569"/>
                  </a:moveTo>
                  <a:lnTo>
                    <a:pt x="53099" y="55266"/>
                  </a:lnTo>
                  <a:lnTo>
                    <a:pt x="49842" y="57933"/>
                  </a:lnTo>
                  <a:lnTo>
                    <a:pt x="47896" y="56754"/>
                  </a:lnTo>
                  <a:cubicBezTo>
                    <a:pt x="47940" y="56577"/>
                    <a:pt x="47940" y="56400"/>
                    <a:pt x="47882" y="56238"/>
                  </a:cubicBezTo>
                  <a:lnTo>
                    <a:pt x="51404" y="52569"/>
                  </a:lnTo>
                  <a:close/>
                  <a:moveTo>
                    <a:pt x="21561" y="41265"/>
                  </a:moveTo>
                  <a:lnTo>
                    <a:pt x="34191" y="48914"/>
                  </a:lnTo>
                  <a:lnTo>
                    <a:pt x="26232" y="58154"/>
                  </a:lnTo>
                  <a:lnTo>
                    <a:pt x="13588" y="50491"/>
                  </a:lnTo>
                  <a:lnTo>
                    <a:pt x="21561" y="41265"/>
                  </a:lnTo>
                  <a:close/>
                  <a:moveTo>
                    <a:pt x="67187" y="49783"/>
                  </a:moveTo>
                  <a:lnTo>
                    <a:pt x="73097" y="55826"/>
                  </a:lnTo>
                  <a:cubicBezTo>
                    <a:pt x="72964" y="55988"/>
                    <a:pt x="72891" y="56194"/>
                    <a:pt x="72891" y="56400"/>
                  </a:cubicBezTo>
                  <a:lnTo>
                    <a:pt x="61307" y="59716"/>
                  </a:lnTo>
                  <a:lnTo>
                    <a:pt x="67187" y="49783"/>
                  </a:lnTo>
                  <a:close/>
                  <a:moveTo>
                    <a:pt x="64196" y="46703"/>
                  </a:moveTo>
                  <a:lnTo>
                    <a:pt x="66893" y="49474"/>
                  </a:lnTo>
                  <a:lnTo>
                    <a:pt x="60747" y="59864"/>
                  </a:lnTo>
                  <a:lnTo>
                    <a:pt x="57137" y="60895"/>
                  </a:lnTo>
                  <a:lnTo>
                    <a:pt x="53629" y="55339"/>
                  </a:lnTo>
                  <a:lnTo>
                    <a:pt x="64196" y="46703"/>
                  </a:lnTo>
                  <a:close/>
                  <a:moveTo>
                    <a:pt x="53305" y="55605"/>
                  </a:moveTo>
                  <a:lnTo>
                    <a:pt x="56739" y="61013"/>
                  </a:lnTo>
                  <a:lnTo>
                    <a:pt x="56223" y="61161"/>
                  </a:lnTo>
                  <a:cubicBezTo>
                    <a:pt x="56085" y="61009"/>
                    <a:pt x="55882" y="60909"/>
                    <a:pt x="55675" y="60909"/>
                  </a:cubicBezTo>
                  <a:cubicBezTo>
                    <a:pt x="55661" y="60909"/>
                    <a:pt x="55647" y="60909"/>
                    <a:pt x="55633" y="60910"/>
                  </a:cubicBezTo>
                  <a:cubicBezTo>
                    <a:pt x="55618" y="60909"/>
                    <a:pt x="55603" y="60908"/>
                    <a:pt x="55588" y="60908"/>
                  </a:cubicBezTo>
                  <a:cubicBezTo>
                    <a:pt x="55397" y="60908"/>
                    <a:pt x="55210" y="60994"/>
                    <a:pt x="55073" y="61131"/>
                  </a:cubicBezTo>
                  <a:lnTo>
                    <a:pt x="50195" y="58154"/>
                  </a:lnTo>
                  <a:lnTo>
                    <a:pt x="53305" y="55605"/>
                  </a:lnTo>
                  <a:close/>
                  <a:moveTo>
                    <a:pt x="56945" y="61367"/>
                  </a:moveTo>
                  <a:lnTo>
                    <a:pt x="57859" y="62811"/>
                  </a:lnTo>
                  <a:lnTo>
                    <a:pt x="56370" y="61897"/>
                  </a:lnTo>
                  <a:cubicBezTo>
                    <a:pt x="56400" y="61780"/>
                    <a:pt x="56400" y="61662"/>
                    <a:pt x="56385" y="61529"/>
                  </a:cubicBezTo>
                  <a:lnTo>
                    <a:pt x="56945" y="61367"/>
                  </a:lnTo>
                  <a:close/>
                  <a:moveTo>
                    <a:pt x="60452" y="60365"/>
                  </a:moveTo>
                  <a:lnTo>
                    <a:pt x="58713" y="63327"/>
                  </a:lnTo>
                  <a:lnTo>
                    <a:pt x="58625" y="63268"/>
                  </a:lnTo>
                  <a:lnTo>
                    <a:pt x="57358" y="61249"/>
                  </a:lnTo>
                  <a:lnTo>
                    <a:pt x="60452" y="60365"/>
                  </a:lnTo>
                  <a:close/>
                  <a:moveTo>
                    <a:pt x="49886" y="58419"/>
                  </a:moveTo>
                  <a:lnTo>
                    <a:pt x="54896" y="61470"/>
                  </a:lnTo>
                  <a:cubicBezTo>
                    <a:pt x="54882" y="61500"/>
                    <a:pt x="54882" y="61514"/>
                    <a:pt x="54882" y="61544"/>
                  </a:cubicBezTo>
                  <a:lnTo>
                    <a:pt x="41309" y="65420"/>
                  </a:lnTo>
                  <a:lnTo>
                    <a:pt x="49886" y="58419"/>
                  </a:lnTo>
                  <a:close/>
                  <a:moveTo>
                    <a:pt x="34544" y="49120"/>
                  </a:moveTo>
                  <a:lnTo>
                    <a:pt x="46423" y="56327"/>
                  </a:lnTo>
                  <a:cubicBezTo>
                    <a:pt x="46364" y="56562"/>
                    <a:pt x="46408" y="56828"/>
                    <a:pt x="46555" y="57034"/>
                  </a:cubicBezTo>
                  <a:lnTo>
                    <a:pt x="38391" y="65523"/>
                  </a:lnTo>
                  <a:lnTo>
                    <a:pt x="26586" y="58360"/>
                  </a:lnTo>
                  <a:lnTo>
                    <a:pt x="34544" y="49120"/>
                  </a:lnTo>
                  <a:close/>
                  <a:moveTo>
                    <a:pt x="47690" y="57108"/>
                  </a:moveTo>
                  <a:lnTo>
                    <a:pt x="49517" y="58213"/>
                  </a:lnTo>
                  <a:lnTo>
                    <a:pt x="40351" y="65700"/>
                  </a:lnTo>
                  <a:lnTo>
                    <a:pt x="39467" y="65950"/>
                  </a:lnTo>
                  <a:cubicBezTo>
                    <a:pt x="39393" y="65950"/>
                    <a:pt x="39334" y="65980"/>
                    <a:pt x="39275" y="65994"/>
                  </a:cubicBezTo>
                  <a:lnTo>
                    <a:pt x="39201" y="66024"/>
                  </a:lnTo>
                  <a:lnTo>
                    <a:pt x="38744" y="65729"/>
                  </a:lnTo>
                  <a:lnTo>
                    <a:pt x="46879" y="57270"/>
                  </a:lnTo>
                  <a:cubicBezTo>
                    <a:pt x="46968" y="57299"/>
                    <a:pt x="47071" y="57314"/>
                    <a:pt x="47159" y="57314"/>
                  </a:cubicBezTo>
                  <a:cubicBezTo>
                    <a:pt x="47366" y="57314"/>
                    <a:pt x="47557" y="57240"/>
                    <a:pt x="47690" y="57108"/>
                  </a:cubicBezTo>
                  <a:close/>
                  <a:moveTo>
                    <a:pt x="38464" y="66024"/>
                  </a:moveTo>
                  <a:lnTo>
                    <a:pt x="38700" y="66171"/>
                  </a:lnTo>
                  <a:lnTo>
                    <a:pt x="38184" y="66319"/>
                  </a:lnTo>
                  <a:lnTo>
                    <a:pt x="38464" y="66024"/>
                  </a:lnTo>
                  <a:close/>
                  <a:moveTo>
                    <a:pt x="38862" y="66525"/>
                  </a:moveTo>
                  <a:lnTo>
                    <a:pt x="38862" y="66525"/>
                  </a:lnTo>
                  <a:cubicBezTo>
                    <a:pt x="38818" y="66658"/>
                    <a:pt x="38818" y="66790"/>
                    <a:pt x="38848" y="66923"/>
                  </a:cubicBezTo>
                  <a:lnTo>
                    <a:pt x="32938" y="71757"/>
                  </a:lnTo>
                  <a:lnTo>
                    <a:pt x="37020" y="67512"/>
                  </a:lnTo>
                  <a:cubicBezTo>
                    <a:pt x="37153" y="67601"/>
                    <a:pt x="37315" y="67660"/>
                    <a:pt x="37477" y="67660"/>
                  </a:cubicBezTo>
                  <a:cubicBezTo>
                    <a:pt x="38052" y="67660"/>
                    <a:pt x="38302" y="67144"/>
                    <a:pt x="38229" y="66702"/>
                  </a:cubicBezTo>
                  <a:lnTo>
                    <a:pt x="38862" y="66525"/>
                  </a:lnTo>
                  <a:close/>
                  <a:moveTo>
                    <a:pt x="13323" y="50785"/>
                  </a:moveTo>
                  <a:lnTo>
                    <a:pt x="25967" y="58449"/>
                  </a:lnTo>
                  <a:lnTo>
                    <a:pt x="13352" y="73068"/>
                  </a:lnTo>
                  <a:cubicBezTo>
                    <a:pt x="13234" y="72995"/>
                    <a:pt x="13101" y="72965"/>
                    <a:pt x="12954" y="72965"/>
                  </a:cubicBezTo>
                  <a:lnTo>
                    <a:pt x="12866" y="72965"/>
                  </a:lnTo>
                  <a:lnTo>
                    <a:pt x="4981" y="60468"/>
                  </a:lnTo>
                  <a:lnTo>
                    <a:pt x="13323" y="50785"/>
                  </a:lnTo>
                  <a:close/>
                  <a:moveTo>
                    <a:pt x="26306" y="58670"/>
                  </a:moveTo>
                  <a:lnTo>
                    <a:pt x="38096" y="65818"/>
                  </a:lnTo>
                  <a:lnTo>
                    <a:pt x="37786" y="66142"/>
                  </a:lnTo>
                  <a:cubicBezTo>
                    <a:pt x="37683" y="66098"/>
                    <a:pt x="37580" y="66068"/>
                    <a:pt x="37462" y="66068"/>
                  </a:cubicBezTo>
                  <a:cubicBezTo>
                    <a:pt x="37079" y="66068"/>
                    <a:pt x="36755" y="66348"/>
                    <a:pt x="36711" y="66731"/>
                  </a:cubicBezTo>
                  <a:lnTo>
                    <a:pt x="13676" y="73319"/>
                  </a:lnTo>
                  <a:lnTo>
                    <a:pt x="26306" y="58670"/>
                  </a:lnTo>
                  <a:close/>
                  <a:moveTo>
                    <a:pt x="54911" y="61942"/>
                  </a:moveTo>
                  <a:cubicBezTo>
                    <a:pt x="54983" y="62270"/>
                    <a:pt x="55275" y="62488"/>
                    <a:pt x="55615" y="62488"/>
                  </a:cubicBezTo>
                  <a:cubicBezTo>
                    <a:pt x="55626" y="62488"/>
                    <a:pt x="55637" y="62487"/>
                    <a:pt x="55648" y="62487"/>
                  </a:cubicBezTo>
                  <a:cubicBezTo>
                    <a:pt x="55854" y="62487"/>
                    <a:pt x="56046" y="62413"/>
                    <a:pt x="56193" y="62251"/>
                  </a:cubicBezTo>
                  <a:lnTo>
                    <a:pt x="58345" y="63563"/>
                  </a:lnTo>
                  <a:cubicBezTo>
                    <a:pt x="58212" y="63740"/>
                    <a:pt x="58153" y="63975"/>
                    <a:pt x="58198" y="64196"/>
                  </a:cubicBezTo>
                  <a:lnTo>
                    <a:pt x="52686" y="73525"/>
                  </a:lnTo>
                  <a:cubicBezTo>
                    <a:pt x="52612" y="73496"/>
                    <a:pt x="52524" y="73496"/>
                    <a:pt x="52450" y="73496"/>
                  </a:cubicBezTo>
                  <a:cubicBezTo>
                    <a:pt x="52435" y="73495"/>
                    <a:pt x="52420" y="73494"/>
                    <a:pt x="52405" y="73494"/>
                  </a:cubicBezTo>
                  <a:cubicBezTo>
                    <a:pt x="52216" y="73494"/>
                    <a:pt x="52041" y="73580"/>
                    <a:pt x="51905" y="73717"/>
                  </a:cubicBezTo>
                  <a:lnTo>
                    <a:pt x="40365" y="66717"/>
                  </a:lnTo>
                  <a:cubicBezTo>
                    <a:pt x="40365" y="66569"/>
                    <a:pt x="40321" y="66422"/>
                    <a:pt x="40248" y="66289"/>
                  </a:cubicBezTo>
                  <a:lnTo>
                    <a:pt x="40542" y="66053"/>
                  </a:lnTo>
                  <a:lnTo>
                    <a:pt x="54911" y="61942"/>
                  </a:lnTo>
                  <a:close/>
                  <a:moveTo>
                    <a:pt x="59671" y="64359"/>
                  </a:moveTo>
                  <a:lnTo>
                    <a:pt x="59671" y="64373"/>
                  </a:lnTo>
                  <a:lnTo>
                    <a:pt x="72979" y="72449"/>
                  </a:lnTo>
                  <a:cubicBezTo>
                    <a:pt x="72920" y="72582"/>
                    <a:pt x="72891" y="72744"/>
                    <a:pt x="72905" y="72906"/>
                  </a:cubicBezTo>
                  <a:lnTo>
                    <a:pt x="66333" y="75485"/>
                  </a:lnTo>
                  <a:lnTo>
                    <a:pt x="59509" y="64653"/>
                  </a:lnTo>
                  <a:cubicBezTo>
                    <a:pt x="59583" y="64565"/>
                    <a:pt x="59627" y="64476"/>
                    <a:pt x="59671" y="64359"/>
                  </a:cubicBezTo>
                  <a:close/>
                  <a:moveTo>
                    <a:pt x="604" y="69605"/>
                  </a:moveTo>
                  <a:lnTo>
                    <a:pt x="12202" y="73599"/>
                  </a:lnTo>
                  <a:cubicBezTo>
                    <a:pt x="12173" y="73731"/>
                    <a:pt x="12188" y="73879"/>
                    <a:pt x="12232" y="74026"/>
                  </a:cubicBezTo>
                  <a:lnTo>
                    <a:pt x="8916" y="76237"/>
                  </a:lnTo>
                  <a:lnTo>
                    <a:pt x="604" y="69605"/>
                  </a:lnTo>
                  <a:close/>
                  <a:moveTo>
                    <a:pt x="58404" y="64653"/>
                  </a:moveTo>
                  <a:cubicBezTo>
                    <a:pt x="58537" y="64801"/>
                    <a:pt x="58743" y="64889"/>
                    <a:pt x="58949" y="64889"/>
                  </a:cubicBezTo>
                  <a:cubicBezTo>
                    <a:pt x="59023" y="64889"/>
                    <a:pt x="59082" y="64874"/>
                    <a:pt x="59156" y="64860"/>
                  </a:cubicBezTo>
                  <a:lnTo>
                    <a:pt x="65964" y="75633"/>
                  </a:lnTo>
                  <a:lnTo>
                    <a:pt x="59347" y="78241"/>
                  </a:lnTo>
                  <a:lnTo>
                    <a:pt x="53202" y="74498"/>
                  </a:lnTo>
                  <a:cubicBezTo>
                    <a:pt x="53261" y="74233"/>
                    <a:pt x="53202" y="73938"/>
                    <a:pt x="53025" y="73731"/>
                  </a:cubicBezTo>
                  <a:lnTo>
                    <a:pt x="58404" y="64653"/>
                  </a:lnTo>
                  <a:close/>
                  <a:moveTo>
                    <a:pt x="28045" y="76281"/>
                  </a:moveTo>
                  <a:lnTo>
                    <a:pt x="25083" y="79346"/>
                  </a:lnTo>
                  <a:cubicBezTo>
                    <a:pt x="24965" y="79199"/>
                    <a:pt x="24803" y="79096"/>
                    <a:pt x="24611" y="79081"/>
                  </a:cubicBezTo>
                  <a:lnTo>
                    <a:pt x="28045" y="76281"/>
                  </a:lnTo>
                  <a:close/>
                  <a:moveTo>
                    <a:pt x="36740" y="67144"/>
                  </a:moveTo>
                  <a:cubicBezTo>
                    <a:pt x="36740" y="67159"/>
                    <a:pt x="36755" y="67173"/>
                    <a:pt x="36770" y="67203"/>
                  </a:cubicBezTo>
                  <a:lnTo>
                    <a:pt x="30359" y="73864"/>
                  </a:lnTo>
                  <a:lnTo>
                    <a:pt x="23580" y="79405"/>
                  </a:lnTo>
                  <a:lnTo>
                    <a:pt x="13720" y="73820"/>
                  </a:lnTo>
                  <a:cubicBezTo>
                    <a:pt x="13720" y="73776"/>
                    <a:pt x="13720" y="73746"/>
                    <a:pt x="13720" y="73717"/>
                  </a:cubicBezTo>
                  <a:lnTo>
                    <a:pt x="36740" y="67144"/>
                  </a:lnTo>
                  <a:close/>
                  <a:moveTo>
                    <a:pt x="73023" y="73289"/>
                  </a:moveTo>
                  <a:cubicBezTo>
                    <a:pt x="73068" y="73363"/>
                    <a:pt x="73127" y="73422"/>
                    <a:pt x="73200" y="73481"/>
                  </a:cubicBezTo>
                  <a:lnTo>
                    <a:pt x="69310" y="80201"/>
                  </a:lnTo>
                  <a:lnTo>
                    <a:pt x="66554" y="75824"/>
                  </a:lnTo>
                  <a:lnTo>
                    <a:pt x="73023" y="73289"/>
                  </a:lnTo>
                  <a:close/>
                  <a:moveTo>
                    <a:pt x="53010" y="74852"/>
                  </a:moveTo>
                  <a:lnTo>
                    <a:pt x="58890" y="78418"/>
                  </a:lnTo>
                  <a:lnTo>
                    <a:pt x="47631" y="82839"/>
                  </a:lnTo>
                  <a:lnTo>
                    <a:pt x="52244" y="75058"/>
                  </a:lnTo>
                  <a:cubicBezTo>
                    <a:pt x="52303" y="75073"/>
                    <a:pt x="52376" y="75087"/>
                    <a:pt x="52450" y="75087"/>
                  </a:cubicBezTo>
                  <a:cubicBezTo>
                    <a:pt x="52656" y="75087"/>
                    <a:pt x="52863" y="75014"/>
                    <a:pt x="53010" y="74852"/>
                  </a:cubicBezTo>
                  <a:close/>
                  <a:moveTo>
                    <a:pt x="66171" y="75972"/>
                  </a:moveTo>
                  <a:lnTo>
                    <a:pt x="69089" y="80584"/>
                  </a:lnTo>
                  <a:lnTo>
                    <a:pt x="67571" y="83222"/>
                  </a:lnTo>
                  <a:lnTo>
                    <a:pt x="59775" y="78492"/>
                  </a:lnTo>
                  <a:lnTo>
                    <a:pt x="66171" y="75972"/>
                  </a:lnTo>
                  <a:close/>
                  <a:moveTo>
                    <a:pt x="13603" y="74203"/>
                  </a:moveTo>
                  <a:lnTo>
                    <a:pt x="23241" y="79671"/>
                  </a:lnTo>
                  <a:lnTo>
                    <a:pt x="18878" y="83237"/>
                  </a:lnTo>
                  <a:cubicBezTo>
                    <a:pt x="18775" y="83193"/>
                    <a:pt x="18643" y="83163"/>
                    <a:pt x="18525" y="83163"/>
                  </a:cubicBezTo>
                  <a:cubicBezTo>
                    <a:pt x="18510" y="83162"/>
                    <a:pt x="18495" y="83162"/>
                    <a:pt x="18480" y="83162"/>
                  </a:cubicBezTo>
                  <a:cubicBezTo>
                    <a:pt x="18261" y="83162"/>
                    <a:pt x="18060" y="83263"/>
                    <a:pt x="17935" y="83429"/>
                  </a:cubicBezTo>
                  <a:lnTo>
                    <a:pt x="9226" y="76502"/>
                  </a:lnTo>
                  <a:lnTo>
                    <a:pt x="12438" y="74365"/>
                  </a:lnTo>
                  <a:cubicBezTo>
                    <a:pt x="12573" y="74473"/>
                    <a:pt x="12733" y="74544"/>
                    <a:pt x="12905" y="74544"/>
                  </a:cubicBezTo>
                  <a:cubicBezTo>
                    <a:pt x="12922" y="74544"/>
                    <a:pt x="12938" y="74543"/>
                    <a:pt x="12954" y="74542"/>
                  </a:cubicBezTo>
                  <a:cubicBezTo>
                    <a:pt x="12967" y="74543"/>
                    <a:pt x="12981" y="74543"/>
                    <a:pt x="12994" y="74543"/>
                  </a:cubicBezTo>
                  <a:cubicBezTo>
                    <a:pt x="13243" y="74543"/>
                    <a:pt x="13463" y="74413"/>
                    <a:pt x="13603" y="74203"/>
                  </a:cubicBezTo>
                  <a:close/>
                  <a:moveTo>
                    <a:pt x="23624" y="79892"/>
                  </a:moveTo>
                  <a:lnTo>
                    <a:pt x="23727" y="79951"/>
                  </a:lnTo>
                  <a:cubicBezTo>
                    <a:pt x="23742" y="80157"/>
                    <a:pt x="23845" y="80349"/>
                    <a:pt x="23992" y="80481"/>
                  </a:cubicBezTo>
                  <a:lnTo>
                    <a:pt x="19748" y="84902"/>
                  </a:lnTo>
                  <a:lnTo>
                    <a:pt x="19159" y="84431"/>
                  </a:lnTo>
                  <a:cubicBezTo>
                    <a:pt x="19335" y="84151"/>
                    <a:pt x="19335" y="83812"/>
                    <a:pt x="19173" y="83517"/>
                  </a:cubicBezTo>
                  <a:lnTo>
                    <a:pt x="23624" y="79892"/>
                  </a:lnTo>
                  <a:close/>
                  <a:moveTo>
                    <a:pt x="69324" y="80968"/>
                  </a:moveTo>
                  <a:lnTo>
                    <a:pt x="72714" y="86332"/>
                  </a:lnTo>
                  <a:lnTo>
                    <a:pt x="67910" y="83429"/>
                  </a:lnTo>
                  <a:lnTo>
                    <a:pt x="69324" y="80968"/>
                  </a:lnTo>
                  <a:close/>
                  <a:moveTo>
                    <a:pt x="40277" y="67129"/>
                  </a:moveTo>
                  <a:lnTo>
                    <a:pt x="51713" y="74070"/>
                  </a:lnTo>
                  <a:cubicBezTo>
                    <a:pt x="51640" y="74350"/>
                    <a:pt x="51713" y="74645"/>
                    <a:pt x="51905" y="74852"/>
                  </a:cubicBezTo>
                  <a:lnTo>
                    <a:pt x="47027" y="83075"/>
                  </a:lnTo>
                  <a:lnTo>
                    <a:pt x="37683" y="86759"/>
                  </a:lnTo>
                  <a:cubicBezTo>
                    <a:pt x="37598" y="86431"/>
                    <a:pt x="37305" y="86213"/>
                    <a:pt x="36978" y="86213"/>
                  </a:cubicBezTo>
                  <a:cubicBezTo>
                    <a:pt x="36968" y="86213"/>
                    <a:pt x="36957" y="86214"/>
                    <a:pt x="36946" y="86214"/>
                  </a:cubicBezTo>
                  <a:cubicBezTo>
                    <a:pt x="36934" y="86213"/>
                    <a:pt x="36922" y="86213"/>
                    <a:pt x="36909" y="86213"/>
                  </a:cubicBezTo>
                  <a:cubicBezTo>
                    <a:pt x="36630" y="86213"/>
                    <a:pt x="36381" y="86372"/>
                    <a:pt x="36269" y="86612"/>
                  </a:cubicBezTo>
                  <a:lnTo>
                    <a:pt x="25127" y="80304"/>
                  </a:lnTo>
                  <a:cubicBezTo>
                    <a:pt x="25230" y="80127"/>
                    <a:pt x="25260" y="79951"/>
                    <a:pt x="25245" y="79759"/>
                  </a:cubicBezTo>
                  <a:lnTo>
                    <a:pt x="30624" y="74159"/>
                  </a:lnTo>
                  <a:lnTo>
                    <a:pt x="39024" y="67291"/>
                  </a:lnTo>
                  <a:cubicBezTo>
                    <a:pt x="39161" y="67442"/>
                    <a:pt x="39349" y="67529"/>
                    <a:pt x="39552" y="67529"/>
                  </a:cubicBezTo>
                  <a:cubicBezTo>
                    <a:pt x="39567" y="67529"/>
                    <a:pt x="39583" y="67528"/>
                    <a:pt x="39599" y="67527"/>
                  </a:cubicBezTo>
                  <a:cubicBezTo>
                    <a:pt x="39612" y="67528"/>
                    <a:pt x="39625" y="67528"/>
                    <a:pt x="39637" y="67528"/>
                  </a:cubicBezTo>
                  <a:cubicBezTo>
                    <a:pt x="39903" y="67528"/>
                    <a:pt x="40151" y="67382"/>
                    <a:pt x="40277" y="67129"/>
                  </a:cubicBezTo>
                  <a:close/>
                  <a:moveTo>
                    <a:pt x="46703" y="83635"/>
                  </a:moveTo>
                  <a:lnTo>
                    <a:pt x="42768" y="90296"/>
                  </a:lnTo>
                  <a:lnTo>
                    <a:pt x="37624" y="87378"/>
                  </a:lnTo>
                  <a:cubicBezTo>
                    <a:pt x="37669" y="87319"/>
                    <a:pt x="37683" y="87246"/>
                    <a:pt x="37698" y="87172"/>
                  </a:cubicBezTo>
                  <a:lnTo>
                    <a:pt x="46703" y="83635"/>
                  </a:lnTo>
                  <a:close/>
                  <a:moveTo>
                    <a:pt x="24832" y="80570"/>
                  </a:moveTo>
                  <a:lnTo>
                    <a:pt x="36180" y="87010"/>
                  </a:lnTo>
                  <a:cubicBezTo>
                    <a:pt x="36180" y="87128"/>
                    <a:pt x="36195" y="87231"/>
                    <a:pt x="36239" y="87319"/>
                  </a:cubicBezTo>
                  <a:lnTo>
                    <a:pt x="27235" y="90871"/>
                  </a:lnTo>
                  <a:lnTo>
                    <a:pt x="20057" y="85138"/>
                  </a:lnTo>
                  <a:lnTo>
                    <a:pt x="24390" y="80643"/>
                  </a:lnTo>
                  <a:lnTo>
                    <a:pt x="24493" y="80643"/>
                  </a:lnTo>
                  <a:cubicBezTo>
                    <a:pt x="24611" y="80643"/>
                    <a:pt x="24714" y="80614"/>
                    <a:pt x="24832" y="80570"/>
                  </a:cubicBezTo>
                  <a:close/>
                  <a:moveTo>
                    <a:pt x="17965" y="84519"/>
                  </a:moveTo>
                  <a:cubicBezTo>
                    <a:pt x="18088" y="84670"/>
                    <a:pt x="18274" y="84757"/>
                    <a:pt x="18477" y="84757"/>
                  </a:cubicBezTo>
                  <a:cubicBezTo>
                    <a:pt x="18493" y="84757"/>
                    <a:pt x="18509" y="84756"/>
                    <a:pt x="18525" y="84755"/>
                  </a:cubicBezTo>
                  <a:cubicBezTo>
                    <a:pt x="18643" y="84755"/>
                    <a:pt x="18746" y="84740"/>
                    <a:pt x="18864" y="84696"/>
                  </a:cubicBezTo>
                  <a:lnTo>
                    <a:pt x="19468" y="85182"/>
                  </a:lnTo>
                  <a:lnTo>
                    <a:pt x="6499" y="98667"/>
                  </a:lnTo>
                  <a:cubicBezTo>
                    <a:pt x="6383" y="98590"/>
                    <a:pt x="6256" y="98546"/>
                    <a:pt x="6118" y="98546"/>
                  </a:cubicBezTo>
                  <a:cubicBezTo>
                    <a:pt x="6098" y="98546"/>
                    <a:pt x="6078" y="98547"/>
                    <a:pt x="6057" y="98549"/>
                  </a:cubicBezTo>
                  <a:cubicBezTo>
                    <a:pt x="5939" y="98549"/>
                    <a:pt x="5807" y="98579"/>
                    <a:pt x="5689" y="98638"/>
                  </a:cubicBezTo>
                  <a:lnTo>
                    <a:pt x="3699" y="96176"/>
                  </a:lnTo>
                  <a:lnTo>
                    <a:pt x="17965" y="84519"/>
                  </a:lnTo>
                  <a:close/>
                  <a:moveTo>
                    <a:pt x="36475" y="87644"/>
                  </a:moveTo>
                  <a:cubicBezTo>
                    <a:pt x="36607" y="87747"/>
                    <a:pt x="36770" y="87806"/>
                    <a:pt x="36946" y="87806"/>
                  </a:cubicBezTo>
                  <a:cubicBezTo>
                    <a:pt x="37094" y="87806"/>
                    <a:pt x="37241" y="87761"/>
                    <a:pt x="37359" y="87688"/>
                  </a:cubicBezTo>
                  <a:lnTo>
                    <a:pt x="42561" y="90635"/>
                  </a:lnTo>
                  <a:lnTo>
                    <a:pt x="38022" y="98328"/>
                  </a:lnTo>
                  <a:cubicBezTo>
                    <a:pt x="37956" y="98295"/>
                    <a:pt x="37881" y="98278"/>
                    <a:pt x="37811" y="98278"/>
                  </a:cubicBezTo>
                  <a:cubicBezTo>
                    <a:pt x="37787" y="98278"/>
                    <a:pt x="37764" y="98280"/>
                    <a:pt x="37742" y="98284"/>
                  </a:cubicBezTo>
                  <a:cubicBezTo>
                    <a:pt x="37448" y="98284"/>
                    <a:pt x="37182" y="98446"/>
                    <a:pt x="37050" y="98697"/>
                  </a:cubicBezTo>
                  <a:lnTo>
                    <a:pt x="27588" y="91151"/>
                  </a:lnTo>
                  <a:lnTo>
                    <a:pt x="36475" y="87644"/>
                  </a:lnTo>
                  <a:close/>
                  <a:moveTo>
                    <a:pt x="59303" y="78668"/>
                  </a:moveTo>
                  <a:lnTo>
                    <a:pt x="67364" y="83561"/>
                  </a:lnTo>
                  <a:lnTo>
                    <a:pt x="58669" y="98579"/>
                  </a:lnTo>
                  <a:cubicBezTo>
                    <a:pt x="58581" y="98564"/>
                    <a:pt x="58507" y="98549"/>
                    <a:pt x="58419" y="98549"/>
                  </a:cubicBezTo>
                  <a:cubicBezTo>
                    <a:pt x="58404" y="98548"/>
                    <a:pt x="58389" y="98548"/>
                    <a:pt x="58374" y="98548"/>
                  </a:cubicBezTo>
                  <a:cubicBezTo>
                    <a:pt x="58155" y="98548"/>
                    <a:pt x="57953" y="98650"/>
                    <a:pt x="57814" y="98829"/>
                  </a:cubicBezTo>
                  <a:lnTo>
                    <a:pt x="43107" y="90488"/>
                  </a:lnTo>
                  <a:lnTo>
                    <a:pt x="47307" y="83399"/>
                  </a:lnTo>
                  <a:lnTo>
                    <a:pt x="59303" y="78668"/>
                  </a:lnTo>
                  <a:close/>
                  <a:moveTo>
                    <a:pt x="19777" y="85433"/>
                  </a:moveTo>
                  <a:lnTo>
                    <a:pt x="26807" y="91048"/>
                  </a:lnTo>
                  <a:lnTo>
                    <a:pt x="6838" y="98888"/>
                  </a:lnTo>
                  <a:lnTo>
                    <a:pt x="19777" y="85433"/>
                  </a:lnTo>
                  <a:close/>
                  <a:moveTo>
                    <a:pt x="9270" y="1"/>
                  </a:moveTo>
                  <a:cubicBezTo>
                    <a:pt x="9255" y="60"/>
                    <a:pt x="9240" y="119"/>
                    <a:pt x="9240" y="192"/>
                  </a:cubicBezTo>
                  <a:lnTo>
                    <a:pt x="9240" y="325"/>
                  </a:lnTo>
                  <a:cubicBezTo>
                    <a:pt x="9240" y="516"/>
                    <a:pt x="9314" y="693"/>
                    <a:pt x="9447" y="841"/>
                  </a:cubicBezTo>
                  <a:lnTo>
                    <a:pt x="4878" y="8563"/>
                  </a:lnTo>
                  <a:lnTo>
                    <a:pt x="0" y="5807"/>
                  </a:lnTo>
                  <a:lnTo>
                    <a:pt x="0" y="6264"/>
                  </a:lnTo>
                  <a:lnTo>
                    <a:pt x="4672" y="8902"/>
                  </a:lnTo>
                  <a:lnTo>
                    <a:pt x="472" y="16005"/>
                  </a:lnTo>
                  <a:lnTo>
                    <a:pt x="0" y="16182"/>
                  </a:lnTo>
                  <a:lnTo>
                    <a:pt x="0" y="16610"/>
                  </a:lnTo>
                  <a:lnTo>
                    <a:pt x="147" y="16551"/>
                  </a:lnTo>
                  <a:lnTo>
                    <a:pt x="0" y="16801"/>
                  </a:lnTo>
                  <a:lnTo>
                    <a:pt x="0" y="17582"/>
                  </a:lnTo>
                  <a:lnTo>
                    <a:pt x="752" y="16315"/>
                  </a:lnTo>
                  <a:lnTo>
                    <a:pt x="10110" y="12631"/>
                  </a:lnTo>
                  <a:cubicBezTo>
                    <a:pt x="10181" y="12959"/>
                    <a:pt x="10474" y="13177"/>
                    <a:pt x="10813" y="13177"/>
                  </a:cubicBezTo>
                  <a:cubicBezTo>
                    <a:pt x="10824" y="13177"/>
                    <a:pt x="10836" y="13176"/>
                    <a:pt x="10847" y="13176"/>
                  </a:cubicBezTo>
                  <a:cubicBezTo>
                    <a:pt x="11127" y="13176"/>
                    <a:pt x="11392" y="13028"/>
                    <a:pt x="11510" y="12778"/>
                  </a:cubicBezTo>
                  <a:lnTo>
                    <a:pt x="22651" y="19100"/>
                  </a:lnTo>
                  <a:cubicBezTo>
                    <a:pt x="22548" y="19262"/>
                    <a:pt x="22519" y="19454"/>
                    <a:pt x="22533" y="19646"/>
                  </a:cubicBezTo>
                  <a:lnTo>
                    <a:pt x="17154" y="25246"/>
                  </a:lnTo>
                  <a:lnTo>
                    <a:pt x="8754" y="32113"/>
                  </a:lnTo>
                  <a:cubicBezTo>
                    <a:pt x="8617" y="31963"/>
                    <a:pt x="8430" y="31876"/>
                    <a:pt x="8239" y="31876"/>
                  </a:cubicBezTo>
                  <a:cubicBezTo>
                    <a:pt x="8224" y="31876"/>
                    <a:pt x="8209" y="31876"/>
                    <a:pt x="8194" y="31877"/>
                  </a:cubicBezTo>
                  <a:cubicBezTo>
                    <a:pt x="8180" y="31877"/>
                    <a:pt x="8167" y="31876"/>
                    <a:pt x="8154" y="31876"/>
                  </a:cubicBezTo>
                  <a:cubicBezTo>
                    <a:pt x="7877" y="31876"/>
                    <a:pt x="7643" y="32022"/>
                    <a:pt x="7516" y="32275"/>
                  </a:cubicBezTo>
                  <a:lnTo>
                    <a:pt x="0" y="27722"/>
                  </a:lnTo>
                  <a:lnTo>
                    <a:pt x="0" y="28178"/>
                  </a:lnTo>
                  <a:lnTo>
                    <a:pt x="7413" y="32673"/>
                  </a:lnTo>
                  <a:cubicBezTo>
                    <a:pt x="7413" y="32821"/>
                    <a:pt x="7457" y="32968"/>
                    <a:pt x="7531" y="33101"/>
                  </a:cubicBezTo>
                  <a:lnTo>
                    <a:pt x="7236" y="33336"/>
                  </a:lnTo>
                  <a:lnTo>
                    <a:pt x="0" y="35414"/>
                  </a:lnTo>
                  <a:lnTo>
                    <a:pt x="0" y="35827"/>
                  </a:lnTo>
                  <a:lnTo>
                    <a:pt x="6470" y="33985"/>
                  </a:lnTo>
                  <a:lnTo>
                    <a:pt x="0" y="39276"/>
                  </a:lnTo>
                  <a:lnTo>
                    <a:pt x="0" y="39791"/>
                  </a:lnTo>
                  <a:lnTo>
                    <a:pt x="7428" y="33705"/>
                  </a:lnTo>
                  <a:lnTo>
                    <a:pt x="8312" y="33454"/>
                  </a:lnTo>
                  <a:cubicBezTo>
                    <a:pt x="8371" y="33440"/>
                    <a:pt x="8444" y="33425"/>
                    <a:pt x="8503" y="33395"/>
                  </a:cubicBezTo>
                  <a:lnTo>
                    <a:pt x="8562" y="33381"/>
                  </a:lnTo>
                  <a:lnTo>
                    <a:pt x="9049" y="33675"/>
                  </a:lnTo>
                  <a:lnTo>
                    <a:pt x="914" y="42135"/>
                  </a:lnTo>
                  <a:cubicBezTo>
                    <a:pt x="811" y="42090"/>
                    <a:pt x="722" y="42076"/>
                    <a:pt x="634" y="42076"/>
                  </a:cubicBezTo>
                  <a:cubicBezTo>
                    <a:pt x="427" y="42076"/>
                    <a:pt x="221" y="42149"/>
                    <a:pt x="88" y="42297"/>
                  </a:cubicBezTo>
                  <a:lnTo>
                    <a:pt x="0" y="42238"/>
                  </a:lnTo>
                  <a:lnTo>
                    <a:pt x="0" y="43638"/>
                  </a:lnTo>
                  <a:lnTo>
                    <a:pt x="133" y="43505"/>
                  </a:lnTo>
                  <a:cubicBezTo>
                    <a:pt x="267" y="43600"/>
                    <a:pt x="414" y="43669"/>
                    <a:pt x="585" y="43669"/>
                  </a:cubicBezTo>
                  <a:cubicBezTo>
                    <a:pt x="601" y="43669"/>
                    <a:pt x="617" y="43669"/>
                    <a:pt x="634" y="43667"/>
                  </a:cubicBezTo>
                  <a:cubicBezTo>
                    <a:pt x="649" y="43668"/>
                    <a:pt x="663" y="43669"/>
                    <a:pt x="678" y="43669"/>
                  </a:cubicBezTo>
                  <a:cubicBezTo>
                    <a:pt x="870" y="43669"/>
                    <a:pt x="1057" y="43582"/>
                    <a:pt x="1194" y="43432"/>
                  </a:cubicBezTo>
                  <a:lnTo>
                    <a:pt x="12984" y="50579"/>
                  </a:lnTo>
                  <a:lnTo>
                    <a:pt x="4760" y="60114"/>
                  </a:lnTo>
                  <a:lnTo>
                    <a:pt x="0" y="52569"/>
                  </a:lnTo>
                  <a:lnTo>
                    <a:pt x="0" y="53320"/>
                  </a:lnTo>
                  <a:lnTo>
                    <a:pt x="4480" y="60424"/>
                  </a:lnTo>
                  <a:lnTo>
                    <a:pt x="0" y="65641"/>
                  </a:lnTo>
                  <a:lnTo>
                    <a:pt x="0" y="66245"/>
                  </a:lnTo>
                  <a:lnTo>
                    <a:pt x="4716" y="60792"/>
                  </a:lnTo>
                  <a:lnTo>
                    <a:pt x="12483" y="73113"/>
                  </a:lnTo>
                  <a:cubicBezTo>
                    <a:pt x="12438" y="73142"/>
                    <a:pt x="12394" y="73186"/>
                    <a:pt x="12365" y="73230"/>
                  </a:cubicBezTo>
                  <a:lnTo>
                    <a:pt x="0" y="68986"/>
                  </a:lnTo>
                  <a:lnTo>
                    <a:pt x="0" y="69635"/>
                  </a:lnTo>
                  <a:lnTo>
                    <a:pt x="8548" y="76458"/>
                  </a:lnTo>
                  <a:lnTo>
                    <a:pt x="0" y="82161"/>
                  </a:lnTo>
                  <a:lnTo>
                    <a:pt x="0" y="82633"/>
                  </a:lnTo>
                  <a:lnTo>
                    <a:pt x="8887" y="76723"/>
                  </a:lnTo>
                  <a:lnTo>
                    <a:pt x="17773" y="83812"/>
                  </a:lnTo>
                  <a:cubicBezTo>
                    <a:pt x="17744" y="83930"/>
                    <a:pt x="17758" y="84033"/>
                    <a:pt x="17773" y="84151"/>
                  </a:cubicBezTo>
                  <a:lnTo>
                    <a:pt x="3449" y="95852"/>
                  </a:lnTo>
                  <a:lnTo>
                    <a:pt x="0" y="91608"/>
                  </a:lnTo>
                  <a:lnTo>
                    <a:pt x="0" y="92242"/>
                  </a:lnTo>
                  <a:lnTo>
                    <a:pt x="3139" y="96117"/>
                  </a:lnTo>
                  <a:lnTo>
                    <a:pt x="0" y="98697"/>
                  </a:lnTo>
                  <a:lnTo>
                    <a:pt x="0" y="99198"/>
                  </a:lnTo>
                  <a:lnTo>
                    <a:pt x="3390" y="96442"/>
                  </a:lnTo>
                  <a:lnTo>
                    <a:pt x="5409" y="98918"/>
                  </a:lnTo>
                  <a:cubicBezTo>
                    <a:pt x="5320" y="99080"/>
                    <a:pt x="5291" y="99242"/>
                    <a:pt x="5291" y="99419"/>
                  </a:cubicBezTo>
                  <a:lnTo>
                    <a:pt x="6823" y="99419"/>
                  </a:lnTo>
                  <a:lnTo>
                    <a:pt x="6823" y="99330"/>
                  </a:lnTo>
                  <a:lnTo>
                    <a:pt x="27146" y="91328"/>
                  </a:lnTo>
                  <a:lnTo>
                    <a:pt x="36932" y="99139"/>
                  </a:lnTo>
                  <a:lnTo>
                    <a:pt x="36932" y="99212"/>
                  </a:lnTo>
                  <a:cubicBezTo>
                    <a:pt x="36932" y="99286"/>
                    <a:pt x="36946" y="99345"/>
                    <a:pt x="36961" y="99419"/>
                  </a:cubicBezTo>
                  <a:lnTo>
                    <a:pt x="38509" y="99419"/>
                  </a:lnTo>
                  <a:cubicBezTo>
                    <a:pt x="38523" y="99345"/>
                    <a:pt x="38523" y="99286"/>
                    <a:pt x="38523" y="99212"/>
                  </a:cubicBezTo>
                  <a:lnTo>
                    <a:pt x="38523" y="99094"/>
                  </a:lnTo>
                  <a:cubicBezTo>
                    <a:pt x="38523" y="98903"/>
                    <a:pt x="38450" y="98711"/>
                    <a:pt x="38332" y="98579"/>
                  </a:cubicBezTo>
                  <a:lnTo>
                    <a:pt x="42900" y="90842"/>
                  </a:lnTo>
                  <a:lnTo>
                    <a:pt x="57652" y="99212"/>
                  </a:lnTo>
                  <a:cubicBezTo>
                    <a:pt x="57652" y="99286"/>
                    <a:pt x="57652" y="99345"/>
                    <a:pt x="57652" y="99419"/>
                  </a:cubicBezTo>
                  <a:lnTo>
                    <a:pt x="59185" y="99419"/>
                  </a:lnTo>
                  <a:cubicBezTo>
                    <a:pt x="59200" y="99198"/>
                    <a:pt x="59141" y="98977"/>
                    <a:pt x="58993" y="98814"/>
                  </a:cubicBezTo>
                  <a:lnTo>
                    <a:pt x="67703" y="83782"/>
                  </a:lnTo>
                  <a:lnTo>
                    <a:pt x="73230" y="87128"/>
                  </a:lnTo>
                  <a:cubicBezTo>
                    <a:pt x="73274" y="87142"/>
                    <a:pt x="73303" y="87157"/>
                    <a:pt x="73348" y="87157"/>
                  </a:cubicBezTo>
                  <a:cubicBezTo>
                    <a:pt x="73466" y="87231"/>
                    <a:pt x="73613" y="87290"/>
                    <a:pt x="73760" y="87290"/>
                  </a:cubicBezTo>
                  <a:lnTo>
                    <a:pt x="73863" y="87290"/>
                  </a:lnTo>
                  <a:lnTo>
                    <a:pt x="73863" y="85713"/>
                  </a:lnTo>
                  <a:lnTo>
                    <a:pt x="73804" y="85713"/>
                  </a:lnTo>
                  <a:cubicBezTo>
                    <a:pt x="73793" y="85712"/>
                    <a:pt x="73781" y="85712"/>
                    <a:pt x="73770" y="85712"/>
                  </a:cubicBezTo>
                  <a:cubicBezTo>
                    <a:pt x="73459" y="85712"/>
                    <a:pt x="73182" y="85901"/>
                    <a:pt x="73082" y="86199"/>
                  </a:cubicBezTo>
                  <a:lnTo>
                    <a:pt x="69560" y="80599"/>
                  </a:lnTo>
                  <a:lnTo>
                    <a:pt x="73583" y="73643"/>
                  </a:lnTo>
                  <a:lnTo>
                    <a:pt x="73672" y="73643"/>
                  </a:lnTo>
                  <a:cubicBezTo>
                    <a:pt x="73716" y="73643"/>
                    <a:pt x="73760" y="73643"/>
                    <a:pt x="73804" y="73628"/>
                  </a:cubicBezTo>
                  <a:cubicBezTo>
                    <a:pt x="73819" y="73628"/>
                    <a:pt x="73849" y="73628"/>
                    <a:pt x="73863" y="73614"/>
                  </a:cubicBezTo>
                  <a:lnTo>
                    <a:pt x="73863" y="72081"/>
                  </a:lnTo>
                  <a:cubicBezTo>
                    <a:pt x="73849" y="72066"/>
                    <a:pt x="73819" y="72066"/>
                    <a:pt x="73804" y="72066"/>
                  </a:cubicBezTo>
                  <a:cubicBezTo>
                    <a:pt x="73760" y="72051"/>
                    <a:pt x="73716" y="72051"/>
                    <a:pt x="73672" y="72051"/>
                  </a:cubicBezTo>
                  <a:cubicBezTo>
                    <a:pt x="73524" y="72051"/>
                    <a:pt x="73392" y="72081"/>
                    <a:pt x="73259" y="72155"/>
                  </a:cubicBezTo>
                  <a:lnTo>
                    <a:pt x="59701" y="63916"/>
                  </a:lnTo>
                  <a:cubicBezTo>
                    <a:pt x="59657" y="63636"/>
                    <a:pt x="59450" y="63401"/>
                    <a:pt x="59170" y="63312"/>
                  </a:cubicBezTo>
                  <a:lnTo>
                    <a:pt x="61012" y="60203"/>
                  </a:lnTo>
                  <a:lnTo>
                    <a:pt x="72994" y="56784"/>
                  </a:lnTo>
                  <a:cubicBezTo>
                    <a:pt x="73106" y="57037"/>
                    <a:pt x="73353" y="57182"/>
                    <a:pt x="73632" y="57182"/>
                  </a:cubicBezTo>
                  <a:cubicBezTo>
                    <a:pt x="73645" y="57182"/>
                    <a:pt x="73658" y="57182"/>
                    <a:pt x="73672" y="57181"/>
                  </a:cubicBezTo>
                  <a:lnTo>
                    <a:pt x="73804" y="57181"/>
                  </a:lnTo>
                  <a:lnTo>
                    <a:pt x="73863" y="57167"/>
                  </a:lnTo>
                  <a:lnTo>
                    <a:pt x="73863" y="55634"/>
                  </a:lnTo>
                  <a:lnTo>
                    <a:pt x="73804" y="55619"/>
                  </a:lnTo>
                  <a:cubicBezTo>
                    <a:pt x="73760" y="55605"/>
                    <a:pt x="73716" y="55605"/>
                    <a:pt x="73672" y="55605"/>
                  </a:cubicBezTo>
                  <a:cubicBezTo>
                    <a:pt x="73598" y="55605"/>
                    <a:pt x="73524" y="55619"/>
                    <a:pt x="73451" y="55634"/>
                  </a:cubicBezTo>
                  <a:lnTo>
                    <a:pt x="67394" y="49430"/>
                  </a:lnTo>
                  <a:lnTo>
                    <a:pt x="73185" y="39629"/>
                  </a:lnTo>
                  <a:cubicBezTo>
                    <a:pt x="73303" y="39674"/>
                    <a:pt x="73421" y="39703"/>
                    <a:pt x="73539" y="39703"/>
                  </a:cubicBezTo>
                  <a:cubicBezTo>
                    <a:pt x="73628" y="39703"/>
                    <a:pt x="73716" y="39688"/>
                    <a:pt x="73790" y="39659"/>
                  </a:cubicBezTo>
                  <a:lnTo>
                    <a:pt x="73863" y="39629"/>
                  </a:lnTo>
                  <a:lnTo>
                    <a:pt x="73863" y="38170"/>
                  </a:lnTo>
                  <a:lnTo>
                    <a:pt x="73804" y="38156"/>
                  </a:lnTo>
                  <a:cubicBezTo>
                    <a:pt x="73716" y="38126"/>
                    <a:pt x="73628" y="38111"/>
                    <a:pt x="73539" y="38111"/>
                  </a:cubicBezTo>
                  <a:cubicBezTo>
                    <a:pt x="73523" y="38110"/>
                    <a:pt x="73507" y="38110"/>
                    <a:pt x="73491" y="38110"/>
                  </a:cubicBezTo>
                  <a:cubicBezTo>
                    <a:pt x="73318" y="38110"/>
                    <a:pt x="73158" y="38180"/>
                    <a:pt x="73023" y="38288"/>
                  </a:cubicBezTo>
                  <a:lnTo>
                    <a:pt x="69427" y="33838"/>
                  </a:lnTo>
                  <a:lnTo>
                    <a:pt x="73362" y="29755"/>
                  </a:lnTo>
                  <a:cubicBezTo>
                    <a:pt x="73480" y="29829"/>
                    <a:pt x="73613" y="29888"/>
                    <a:pt x="73760" y="29888"/>
                  </a:cubicBezTo>
                  <a:lnTo>
                    <a:pt x="73863" y="29888"/>
                  </a:lnTo>
                  <a:lnTo>
                    <a:pt x="73863" y="28311"/>
                  </a:lnTo>
                  <a:lnTo>
                    <a:pt x="73804" y="28311"/>
                  </a:lnTo>
                  <a:cubicBezTo>
                    <a:pt x="73731" y="28311"/>
                    <a:pt x="73657" y="28311"/>
                    <a:pt x="73598" y="28326"/>
                  </a:cubicBezTo>
                  <a:lnTo>
                    <a:pt x="62575" y="15843"/>
                  </a:lnTo>
                  <a:cubicBezTo>
                    <a:pt x="62928" y="15563"/>
                    <a:pt x="63002" y="15047"/>
                    <a:pt x="62751" y="14679"/>
                  </a:cubicBezTo>
                  <a:lnTo>
                    <a:pt x="73244" y="1121"/>
                  </a:lnTo>
                  <a:lnTo>
                    <a:pt x="73274" y="1121"/>
                  </a:lnTo>
                  <a:cubicBezTo>
                    <a:pt x="73290" y="1122"/>
                    <a:pt x="73306" y="1123"/>
                    <a:pt x="73322" y="1123"/>
                  </a:cubicBezTo>
                  <a:cubicBezTo>
                    <a:pt x="73497" y="1123"/>
                    <a:pt x="73669" y="1049"/>
                    <a:pt x="73804" y="914"/>
                  </a:cubicBezTo>
                  <a:cubicBezTo>
                    <a:pt x="73819" y="900"/>
                    <a:pt x="73849" y="870"/>
                    <a:pt x="73863" y="841"/>
                  </a:cubicBezTo>
                  <a:lnTo>
                    <a:pt x="73863" y="1"/>
                  </a:lnTo>
                  <a:lnTo>
                    <a:pt x="72567" y="1"/>
                  </a:lnTo>
                  <a:cubicBezTo>
                    <a:pt x="72522" y="89"/>
                    <a:pt x="72493" y="207"/>
                    <a:pt x="72493" y="310"/>
                  </a:cubicBezTo>
                  <a:lnTo>
                    <a:pt x="57623" y="10214"/>
                  </a:lnTo>
                  <a:lnTo>
                    <a:pt x="49164" y="634"/>
                  </a:lnTo>
                  <a:cubicBezTo>
                    <a:pt x="49326" y="458"/>
                    <a:pt x="49399" y="222"/>
                    <a:pt x="49370" y="1"/>
                  </a:cubicBezTo>
                  <a:lnTo>
                    <a:pt x="47852" y="1"/>
                  </a:lnTo>
                  <a:cubicBezTo>
                    <a:pt x="47837" y="45"/>
                    <a:pt x="47837" y="89"/>
                    <a:pt x="47852" y="148"/>
                  </a:cubicBezTo>
                  <a:lnTo>
                    <a:pt x="44404" y="2978"/>
                  </a:lnTo>
                  <a:lnTo>
                    <a:pt x="42370" y="487"/>
                  </a:lnTo>
                  <a:cubicBezTo>
                    <a:pt x="42458" y="340"/>
                    <a:pt x="42488" y="163"/>
                    <a:pt x="42473" y="1"/>
                  </a:cubicBezTo>
                  <a:lnTo>
                    <a:pt x="40955" y="1"/>
                  </a:lnTo>
                  <a:lnTo>
                    <a:pt x="40955" y="89"/>
                  </a:lnTo>
                  <a:lnTo>
                    <a:pt x="20618" y="8077"/>
                  </a:lnTo>
                  <a:lnTo>
                    <a:pt x="10832" y="266"/>
                  </a:lnTo>
                  <a:lnTo>
                    <a:pt x="10832" y="192"/>
                  </a:lnTo>
                  <a:cubicBezTo>
                    <a:pt x="10832" y="119"/>
                    <a:pt x="10817" y="60"/>
                    <a:pt x="108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2"/>
            <p:cNvSpPr/>
            <p:nvPr/>
          </p:nvSpPr>
          <p:spPr>
            <a:xfrm>
              <a:off x="3442475" y="2987725"/>
              <a:ext cx="2485825" cy="2485475"/>
            </a:xfrm>
            <a:custGeom>
              <a:avLst/>
              <a:gdLst/>
              <a:ahLst/>
              <a:cxnLst/>
              <a:rect l="l" t="t" r="r" b="b"/>
              <a:pathLst>
                <a:path w="99433" h="99419" extrusionOk="0">
                  <a:moveTo>
                    <a:pt x="63135" y="693"/>
                  </a:moveTo>
                  <a:cubicBezTo>
                    <a:pt x="63282" y="944"/>
                    <a:pt x="63533" y="1106"/>
                    <a:pt x="63827" y="1121"/>
                  </a:cubicBezTo>
                  <a:cubicBezTo>
                    <a:pt x="63916" y="1121"/>
                    <a:pt x="64019" y="1106"/>
                    <a:pt x="64107" y="1062"/>
                  </a:cubicBezTo>
                  <a:lnTo>
                    <a:pt x="68646" y="8755"/>
                  </a:lnTo>
                  <a:lnTo>
                    <a:pt x="63459" y="11702"/>
                  </a:lnTo>
                  <a:cubicBezTo>
                    <a:pt x="63325" y="11624"/>
                    <a:pt x="63174" y="11584"/>
                    <a:pt x="63024" y="11584"/>
                  </a:cubicBezTo>
                  <a:cubicBezTo>
                    <a:pt x="62860" y="11584"/>
                    <a:pt x="62698" y="11632"/>
                    <a:pt x="62560" y="11732"/>
                  </a:cubicBezTo>
                  <a:lnTo>
                    <a:pt x="53673" y="8239"/>
                  </a:lnTo>
                  <a:lnTo>
                    <a:pt x="63135" y="693"/>
                  </a:lnTo>
                  <a:close/>
                  <a:moveTo>
                    <a:pt x="25879" y="546"/>
                  </a:moveTo>
                  <a:lnTo>
                    <a:pt x="29224" y="3272"/>
                  </a:lnTo>
                  <a:lnTo>
                    <a:pt x="21310" y="13058"/>
                  </a:lnTo>
                  <a:cubicBezTo>
                    <a:pt x="21251" y="13058"/>
                    <a:pt x="21207" y="13043"/>
                    <a:pt x="21163" y="13043"/>
                  </a:cubicBezTo>
                  <a:cubicBezTo>
                    <a:pt x="21001" y="13043"/>
                    <a:pt x="20853" y="13087"/>
                    <a:pt x="20721" y="13176"/>
                  </a:cubicBezTo>
                  <a:lnTo>
                    <a:pt x="16594" y="10435"/>
                  </a:lnTo>
                  <a:lnTo>
                    <a:pt x="25053" y="826"/>
                  </a:lnTo>
                  <a:cubicBezTo>
                    <a:pt x="25112" y="841"/>
                    <a:pt x="25186" y="855"/>
                    <a:pt x="25260" y="855"/>
                  </a:cubicBezTo>
                  <a:cubicBezTo>
                    <a:pt x="25510" y="855"/>
                    <a:pt x="25746" y="738"/>
                    <a:pt x="25879" y="546"/>
                  </a:cubicBezTo>
                  <a:close/>
                  <a:moveTo>
                    <a:pt x="32923" y="516"/>
                  </a:moveTo>
                  <a:lnTo>
                    <a:pt x="52892" y="8357"/>
                  </a:lnTo>
                  <a:lnTo>
                    <a:pt x="45877" y="13972"/>
                  </a:lnTo>
                  <a:lnTo>
                    <a:pt x="32923" y="516"/>
                  </a:lnTo>
                  <a:close/>
                  <a:moveTo>
                    <a:pt x="1282" y="723"/>
                  </a:moveTo>
                  <a:lnTo>
                    <a:pt x="15975" y="10508"/>
                  </a:lnTo>
                  <a:lnTo>
                    <a:pt x="12335" y="14650"/>
                  </a:lnTo>
                  <a:cubicBezTo>
                    <a:pt x="12188" y="14473"/>
                    <a:pt x="11967" y="14370"/>
                    <a:pt x="11731" y="14370"/>
                  </a:cubicBezTo>
                  <a:cubicBezTo>
                    <a:pt x="11628" y="14370"/>
                    <a:pt x="11525" y="14384"/>
                    <a:pt x="11436" y="14428"/>
                  </a:cubicBezTo>
                  <a:lnTo>
                    <a:pt x="1032" y="988"/>
                  </a:lnTo>
                  <a:cubicBezTo>
                    <a:pt x="1135" y="929"/>
                    <a:pt x="1223" y="826"/>
                    <a:pt x="1282" y="723"/>
                  </a:cubicBezTo>
                  <a:close/>
                  <a:moveTo>
                    <a:pt x="32584" y="738"/>
                  </a:moveTo>
                  <a:lnTo>
                    <a:pt x="45553" y="14222"/>
                  </a:lnTo>
                  <a:lnTo>
                    <a:pt x="44934" y="14709"/>
                  </a:lnTo>
                  <a:cubicBezTo>
                    <a:pt x="44831" y="14664"/>
                    <a:pt x="44713" y="14635"/>
                    <a:pt x="44610" y="14635"/>
                  </a:cubicBezTo>
                  <a:cubicBezTo>
                    <a:pt x="44389" y="14635"/>
                    <a:pt x="44182" y="14723"/>
                    <a:pt x="44035" y="14885"/>
                  </a:cubicBezTo>
                  <a:lnTo>
                    <a:pt x="29784" y="3228"/>
                  </a:lnTo>
                  <a:lnTo>
                    <a:pt x="31774" y="767"/>
                  </a:lnTo>
                  <a:cubicBezTo>
                    <a:pt x="31892" y="826"/>
                    <a:pt x="32024" y="855"/>
                    <a:pt x="32142" y="855"/>
                  </a:cubicBezTo>
                  <a:cubicBezTo>
                    <a:pt x="32304" y="855"/>
                    <a:pt x="32452" y="811"/>
                    <a:pt x="32584" y="738"/>
                  </a:cubicBezTo>
                  <a:close/>
                  <a:moveTo>
                    <a:pt x="68853" y="9094"/>
                  </a:moveTo>
                  <a:lnTo>
                    <a:pt x="72788" y="15755"/>
                  </a:lnTo>
                  <a:lnTo>
                    <a:pt x="63783" y="12218"/>
                  </a:lnTo>
                  <a:cubicBezTo>
                    <a:pt x="63768" y="12144"/>
                    <a:pt x="63754" y="12071"/>
                    <a:pt x="63724" y="12012"/>
                  </a:cubicBezTo>
                  <a:lnTo>
                    <a:pt x="68853" y="9094"/>
                  </a:lnTo>
                  <a:close/>
                  <a:moveTo>
                    <a:pt x="98799" y="13073"/>
                  </a:moveTo>
                  <a:lnTo>
                    <a:pt x="95424" y="18437"/>
                  </a:lnTo>
                  <a:lnTo>
                    <a:pt x="94009" y="15976"/>
                  </a:lnTo>
                  <a:lnTo>
                    <a:pt x="98799" y="13073"/>
                  </a:lnTo>
                  <a:close/>
                  <a:moveTo>
                    <a:pt x="53320" y="8534"/>
                  </a:moveTo>
                  <a:lnTo>
                    <a:pt x="62324" y="12071"/>
                  </a:lnTo>
                  <a:cubicBezTo>
                    <a:pt x="62280" y="12174"/>
                    <a:pt x="62265" y="12277"/>
                    <a:pt x="62265" y="12380"/>
                  </a:cubicBezTo>
                  <a:lnTo>
                    <a:pt x="50917" y="18820"/>
                  </a:lnTo>
                  <a:cubicBezTo>
                    <a:pt x="50814" y="18776"/>
                    <a:pt x="50696" y="18747"/>
                    <a:pt x="50578" y="18747"/>
                  </a:cubicBezTo>
                  <a:lnTo>
                    <a:pt x="50475" y="18747"/>
                  </a:lnTo>
                  <a:lnTo>
                    <a:pt x="46143" y="14252"/>
                  </a:lnTo>
                  <a:lnTo>
                    <a:pt x="53320" y="8534"/>
                  </a:lnTo>
                  <a:close/>
                  <a:moveTo>
                    <a:pt x="45833" y="14502"/>
                  </a:moveTo>
                  <a:lnTo>
                    <a:pt x="50077" y="18923"/>
                  </a:lnTo>
                  <a:cubicBezTo>
                    <a:pt x="49930" y="19056"/>
                    <a:pt x="49827" y="19248"/>
                    <a:pt x="49812" y="19454"/>
                  </a:cubicBezTo>
                  <a:lnTo>
                    <a:pt x="49709" y="19513"/>
                  </a:lnTo>
                  <a:lnTo>
                    <a:pt x="45258" y="15873"/>
                  </a:lnTo>
                  <a:cubicBezTo>
                    <a:pt x="45420" y="15593"/>
                    <a:pt x="45406" y="15254"/>
                    <a:pt x="45244" y="14974"/>
                  </a:cubicBezTo>
                  <a:lnTo>
                    <a:pt x="45833" y="14502"/>
                  </a:lnTo>
                  <a:close/>
                  <a:moveTo>
                    <a:pt x="16314" y="10729"/>
                  </a:moveTo>
                  <a:lnTo>
                    <a:pt x="20455" y="13485"/>
                  </a:lnTo>
                  <a:cubicBezTo>
                    <a:pt x="20367" y="13692"/>
                    <a:pt x="20352" y="13927"/>
                    <a:pt x="20426" y="14134"/>
                  </a:cubicBezTo>
                  <a:lnTo>
                    <a:pt x="15710" y="19955"/>
                  </a:lnTo>
                  <a:lnTo>
                    <a:pt x="12365" y="15637"/>
                  </a:lnTo>
                  <a:cubicBezTo>
                    <a:pt x="12483" y="15460"/>
                    <a:pt x="12527" y="15269"/>
                    <a:pt x="12497" y="15062"/>
                  </a:cubicBezTo>
                  <a:lnTo>
                    <a:pt x="16314" y="10729"/>
                  </a:lnTo>
                  <a:close/>
                  <a:moveTo>
                    <a:pt x="83914" y="575"/>
                  </a:moveTo>
                  <a:cubicBezTo>
                    <a:pt x="84047" y="767"/>
                    <a:pt x="84283" y="870"/>
                    <a:pt x="84519" y="870"/>
                  </a:cubicBezTo>
                  <a:cubicBezTo>
                    <a:pt x="84592" y="870"/>
                    <a:pt x="84681" y="855"/>
                    <a:pt x="84754" y="826"/>
                  </a:cubicBezTo>
                  <a:lnTo>
                    <a:pt x="93449" y="15843"/>
                  </a:lnTo>
                  <a:lnTo>
                    <a:pt x="85403" y="20721"/>
                  </a:lnTo>
                  <a:lnTo>
                    <a:pt x="73392" y="16005"/>
                  </a:lnTo>
                  <a:lnTo>
                    <a:pt x="69192" y="8902"/>
                  </a:lnTo>
                  <a:lnTo>
                    <a:pt x="83914" y="575"/>
                  </a:lnTo>
                  <a:close/>
                  <a:moveTo>
                    <a:pt x="29534" y="3538"/>
                  </a:moveTo>
                  <a:lnTo>
                    <a:pt x="43858" y="15239"/>
                  </a:lnTo>
                  <a:cubicBezTo>
                    <a:pt x="43844" y="15357"/>
                    <a:pt x="43844" y="15460"/>
                    <a:pt x="43858" y="15578"/>
                  </a:cubicBezTo>
                  <a:lnTo>
                    <a:pt x="34972" y="22667"/>
                  </a:lnTo>
                  <a:lnTo>
                    <a:pt x="21914" y="13986"/>
                  </a:lnTo>
                  <a:cubicBezTo>
                    <a:pt x="21959" y="13706"/>
                    <a:pt x="21855" y="13441"/>
                    <a:pt x="21664" y="13250"/>
                  </a:cubicBezTo>
                  <a:lnTo>
                    <a:pt x="29534" y="3538"/>
                  </a:lnTo>
                  <a:close/>
                  <a:moveTo>
                    <a:pt x="51183" y="20058"/>
                  </a:moveTo>
                  <a:lnTo>
                    <a:pt x="54130" y="23124"/>
                  </a:lnTo>
                  <a:lnTo>
                    <a:pt x="54130" y="23124"/>
                  </a:lnTo>
                  <a:lnTo>
                    <a:pt x="50711" y="20323"/>
                  </a:lnTo>
                  <a:cubicBezTo>
                    <a:pt x="50888" y="20309"/>
                    <a:pt x="51065" y="20206"/>
                    <a:pt x="51183" y="20058"/>
                  </a:cubicBezTo>
                  <a:close/>
                  <a:moveTo>
                    <a:pt x="93656" y="16182"/>
                  </a:moveTo>
                  <a:lnTo>
                    <a:pt x="95174" y="18820"/>
                  </a:lnTo>
                  <a:lnTo>
                    <a:pt x="92270" y="23418"/>
                  </a:lnTo>
                  <a:lnTo>
                    <a:pt x="85874" y="20898"/>
                  </a:lnTo>
                  <a:lnTo>
                    <a:pt x="93656" y="16182"/>
                  </a:lnTo>
                  <a:close/>
                  <a:moveTo>
                    <a:pt x="73716" y="16551"/>
                  </a:moveTo>
                  <a:lnTo>
                    <a:pt x="84975" y="20972"/>
                  </a:lnTo>
                  <a:lnTo>
                    <a:pt x="79095" y="24538"/>
                  </a:lnTo>
                  <a:cubicBezTo>
                    <a:pt x="78959" y="24402"/>
                    <a:pt x="78784" y="24316"/>
                    <a:pt x="78595" y="24316"/>
                  </a:cubicBezTo>
                  <a:cubicBezTo>
                    <a:pt x="78580" y="24316"/>
                    <a:pt x="78565" y="24316"/>
                    <a:pt x="78550" y="24317"/>
                  </a:cubicBezTo>
                  <a:cubicBezTo>
                    <a:pt x="78476" y="24317"/>
                    <a:pt x="78403" y="24317"/>
                    <a:pt x="78329" y="24347"/>
                  </a:cubicBezTo>
                  <a:lnTo>
                    <a:pt x="73716" y="16551"/>
                  </a:lnTo>
                  <a:close/>
                  <a:moveTo>
                    <a:pt x="44020" y="15961"/>
                  </a:moveTo>
                  <a:cubicBezTo>
                    <a:pt x="44158" y="16127"/>
                    <a:pt x="44348" y="16228"/>
                    <a:pt x="44566" y="16228"/>
                  </a:cubicBezTo>
                  <a:cubicBezTo>
                    <a:pt x="44580" y="16228"/>
                    <a:pt x="44595" y="16227"/>
                    <a:pt x="44610" y="16226"/>
                  </a:cubicBezTo>
                  <a:cubicBezTo>
                    <a:pt x="44728" y="16226"/>
                    <a:pt x="44860" y="16212"/>
                    <a:pt x="44964" y="16153"/>
                  </a:cubicBezTo>
                  <a:lnTo>
                    <a:pt x="49341" y="19719"/>
                  </a:lnTo>
                  <a:lnTo>
                    <a:pt x="39688" y="25187"/>
                  </a:lnTo>
                  <a:cubicBezTo>
                    <a:pt x="39562" y="24977"/>
                    <a:pt x="39329" y="24847"/>
                    <a:pt x="39079" y="24847"/>
                  </a:cubicBezTo>
                  <a:cubicBezTo>
                    <a:pt x="39066" y="24847"/>
                    <a:pt x="39053" y="24847"/>
                    <a:pt x="39039" y="24848"/>
                  </a:cubicBezTo>
                  <a:cubicBezTo>
                    <a:pt x="39023" y="24847"/>
                    <a:pt x="39007" y="24846"/>
                    <a:pt x="38991" y="24846"/>
                  </a:cubicBezTo>
                  <a:cubicBezTo>
                    <a:pt x="38818" y="24846"/>
                    <a:pt x="38658" y="24918"/>
                    <a:pt x="38523" y="25039"/>
                  </a:cubicBezTo>
                  <a:lnTo>
                    <a:pt x="35311" y="22902"/>
                  </a:lnTo>
                  <a:lnTo>
                    <a:pt x="44020" y="15961"/>
                  </a:lnTo>
                  <a:close/>
                  <a:moveTo>
                    <a:pt x="95409" y="19203"/>
                  </a:moveTo>
                  <a:lnTo>
                    <a:pt x="99300" y="25924"/>
                  </a:lnTo>
                  <a:cubicBezTo>
                    <a:pt x="99226" y="25968"/>
                    <a:pt x="99153" y="26042"/>
                    <a:pt x="99108" y="26115"/>
                  </a:cubicBezTo>
                  <a:lnTo>
                    <a:pt x="92639" y="23580"/>
                  </a:lnTo>
                  <a:lnTo>
                    <a:pt x="95409" y="19203"/>
                  </a:lnTo>
                  <a:close/>
                  <a:moveTo>
                    <a:pt x="34986" y="23168"/>
                  </a:moveTo>
                  <a:lnTo>
                    <a:pt x="38317" y="25378"/>
                  </a:lnTo>
                  <a:cubicBezTo>
                    <a:pt x="38273" y="25511"/>
                    <a:pt x="38258" y="25658"/>
                    <a:pt x="38288" y="25806"/>
                  </a:cubicBezTo>
                  <a:lnTo>
                    <a:pt x="26689" y="29800"/>
                  </a:lnTo>
                  <a:lnTo>
                    <a:pt x="26689" y="29800"/>
                  </a:lnTo>
                  <a:lnTo>
                    <a:pt x="34986" y="23168"/>
                  </a:lnTo>
                  <a:close/>
                  <a:moveTo>
                    <a:pt x="21752" y="14370"/>
                  </a:moveTo>
                  <a:lnTo>
                    <a:pt x="34647" y="22947"/>
                  </a:lnTo>
                  <a:lnTo>
                    <a:pt x="25584" y="30183"/>
                  </a:lnTo>
                  <a:lnTo>
                    <a:pt x="24670" y="30492"/>
                  </a:lnTo>
                  <a:cubicBezTo>
                    <a:pt x="24567" y="30433"/>
                    <a:pt x="24449" y="30418"/>
                    <a:pt x="24346" y="30418"/>
                  </a:cubicBezTo>
                  <a:cubicBezTo>
                    <a:pt x="24184" y="30418"/>
                    <a:pt x="24037" y="30463"/>
                    <a:pt x="23904" y="30536"/>
                  </a:cubicBezTo>
                  <a:lnTo>
                    <a:pt x="15975" y="20279"/>
                  </a:lnTo>
                  <a:lnTo>
                    <a:pt x="20676" y="14473"/>
                  </a:lnTo>
                  <a:cubicBezTo>
                    <a:pt x="20796" y="14579"/>
                    <a:pt x="20951" y="14637"/>
                    <a:pt x="21109" y="14637"/>
                  </a:cubicBezTo>
                  <a:cubicBezTo>
                    <a:pt x="21127" y="14637"/>
                    <a:pt x="21145" y="14636"/>
                    <a:pt x="21163" y="14635"/>
                  </a:cubicBezTo>
                  <a:cubicBezTo>
                    <a:pt x="21177" y="14636"/>
                    <a:pt x="21191" y="14636"/>
                    <a:pt x="21205" y="14636"/>
                  </a:cubicBezTo>
                  <a:cubicBezTo>
                    <a:pt x="21412" y="14636"/>
                    <a:pt x="21614" y="14535"/>
                    <a:pt x="21752" y="14370"/>
                  </a:cubicBezTo>
                  <a:close/>
                  <a:moveTo>
                    <a:pt x="49665" y="19984"/>
                  </a:moveTo>
                  <a:lnTo>
                    <a:pt x="56444" y="25540"/>
                  </a:lnTo>
                  <a:lnTo>
                    <a:pt x="62855" y="32202"/>
                  </a:lnTo>
                  <a:lnTo>
                    <a:pt x="62840" y="32261"/>
                  </a:lnTo>
                  <a:lnTo>
                    <a:pt x="39806" y="25688"/>
                  </a:lnTo>
                  <a:cubicBezTo>
                    <a:pt x="39820" y="25658"/>
                    <a:pt x="39820" y="25614"/>
                    <a:pt x="39806" y="25585"/>
                  </a:cubicBezTo>
                  <a:lnTo>
                    <a:pt x="49665" y="19984"/>
                  </a:lnTo>
                  <a:close/>
                  <a:moveTo>
                    <a:pt x="63768" y="12631"/>
                  </a:moveTo>
                  <a:lnTo>
                    <a:pt x="73127" y="16315"/>
                  </a:lnTo>
                  <a:lnTo>
                    <a:pt x="77990" y="24553"/>
                  </a:lnTo>
                  <a:cubicBezTo>
                    <a:pt x="77798" y="24759"/>
                    <a:pt x="77725" y="25054"/>
                    <a:pt x="77798" y="25334"/>
                  </a:cubicBezTo>
                  <a:lnTo>
                    <a:pt x="77813" y="25349"/>
                  </a:lnTo>
                  <a:lnTo>
                    <a:pt x="66362" y="32275"/>
                  </a:lnTo>
                  <a:cubicBezTo>
                    <a:pt x="66249" y="32035"/>
                    <a:pt x="66001" y="31877"/>
                    <a:pt x="65734" y="31877"/>
                  </a:cubicBezTo>
                  <a:cubicBezTo>
                    <a:pt x="65723" y="31877"/>
                    <a:pt x="65711" y="31877"/>
                    <a:pt x="65699" y="31877"/>
                  </a:cubicBezTo>
                  <a:cubicBezTo>
                    <a:pt x="65478" y="31877"/>
                    <a:pt x="65272" y="31966"/>
                    <a:pt x="65124" y="32128"/>
                  </a:cubicBezTo>
                  <a:lnTo>
                    <a:pt x="56709" y="25246"/>
                  </a:lnTo>
                  <a:lnTo>
                    <a:pt x="51330" y="19646"/>
                  </a:lnTo>
                  <a:cubicBezTo>
                    <a:pt x="51360" y="19454"/>
                    <a:pt x="51315" y="19262"/>
                    <a:pt x="51227" y="19100"/>
                  </a:cubicBezTo>
                  <a:lnTo>
                    <a:pt x="62368" y="12778"/>
                  </a:lnTo>
                  <a:cubicBezTo>
                    <a:pt x="62515" y="13045"/>
                    <a:pt x="62774" y="13173"/>
                    <a:pt x="63032" y="13173"/>
                  </a:cubicBezTo>
                  <a:cubicBezTo>
                    <a:pt x="63344" y="13173"/>
                    <a:pt x="63655" y="12985"/>
                    <a:pt x="63768" y="12631"/>
                  </a:cubicBezTo>
                  <a:close/>
                  <a:moveTo>
                    <a:pt x="59038" y="27633"/>
                  </a:moveTo>
                  <a:lnTo>
                    <a:pt x="64933" y="32467"/>
                  </a:lnTo>
                  <a:cubicBezTo>
                    <a:pt x="64918" y="32600"/>
                    <a:pt x="64918" y="32732"/>
                    <a:pt x="64947" y="32865"/>
                  </a:cubicBezTo>
                  <a:lnTo>
                    <a:pt x="64314" y="32673"/>
                  </a:lnTo>
                  <a:cubicBezTo>
                    <a:pt x="64387" y="32231"/>
                    <a:pt x="64137" y="31730"/>
                    <a:pt x="63562" y="31730"/>
                  </a:cubicBezTo>
                  <a:cubicBezTo>
                    <a:pt x="63400" y="31730"/>
                    <a:pt x="63238" y="31774"/>
                    <a:pt x="63105" y="31877"/>
                  </a:cubicBezTo>
                  <a:lnTo>
                    <a:pt x="59038" y="27633"/>
                  </a:lnTo>
                  <a:close/>
                  <a:moveTo>
                    <a:pt x="64269" y="33086"/>
                  </a:moveTo>
                  <a:lnTo>
                    <a:pt x="64785" y="33233"/>
                  </a:lnTo>
                  <a:lnTo>
                    <a:pt x="64549" y="33366"/>
                  </a:lnTo>
                  <a:lnTo>
                    <a:pt x="64269" y="33086"/>
                  </a:lnTo>
                  <a:close/>
                  <a:moveTo>
                    <a:pt x="12070" y="15887"/>
                  </a:moveTo>
                  <a:lnTo>
                    <a:pt x="15445" y="20279"/>
                  </a:lnTo>
                  <a:lnTo>
                    <a:pt x="4701" y="33543"/>
                  </a:lnTo>
                  <a:lnTo>
                    <a:pt x="766" y="29431"/>
                  </a:lnTo>
                  <a:cubicBezTo>
                    <a:pt x="899" y="29122"/>
                    <a:pt x="855" y="28768"/>
                    <a:pt x="634" y="28517"/>
                  </a:cubicBezTo>
                  <a:lnTo>
                    <a:pt x="11701" y="15946"/>
                  </a:lnTo>
                  <a:lnTo>
                    <a:pt x="11731" y="15946"/>
                  </a:lnTo>
                  <a:cubicBezTo>
                    <a:pt x="11849" y="15946"/>
                    <a:pt x="11967" y="15932"/>
                    <a:pt x="12070" y="15887"/>
                  </a:cubicBezTo>
                  <a:close/>
                  <a:moveTo>
                    <a:pt x="85447" y="21163"/>
                  </a:moveTo>
                  <a:lnTo>
                    <a:pt x="92049" y="23772"/>
                  </a:lnTo>
                  <a:lnTo>
                    <a:pt x="85255" y="34545"/>
                  </a:lnTo>
                  <a:cubicBezTo>
                    <a:pt x="85182" y="34530"/>
                    <a:pt x="85108" y="34530"/>
                    <a:pt x="85049" y="34530"/>
                  </a:cubicBezTo>
                  <a:cubicBezTo>
                    <a:pt x="85033" y="34529"/>
                    <a:pt x="85017" y="34529"/>
                    <a:pt x="85001" y="34529"/>
                  </a:cubicBezTo>
                  <a:cubicBezTo>
                    <a:pt x="84800" y="34529"/>
                    <a:pt x="84626" y="34615"/>
                    <a:pt x="84489" y="34751"/>
                  </a:cubicBezTo>
                  <a:lnTo>
                    <a:pt x="79125" y="25673"/>
                  </a:lnTo>
                  <a:cubicBezTo>
                    <a:pt x="79302" y="25452"/>
                    <a:pt x="79360" y="25172"/>
                    <a:pt x="79287" y="24907"/>
                  </a:cubicBezTo>
                  <a:lnTo>
                    <a:pt x="85447" y="21163"/>
                  </a:lnTo>
                  <a:close/>
                  <a:moveTo>
                    <a:pt x="92432" y="23919"/>
                  </a:moveTo>
                  <a:lnTo>
                    <a:pt x="98991" y="26498"/>
                  </a:lnTo>
                  <a:cubicBezTo>
                    <a:pt x="98976" y="26646"/>
                    <a:pt x="99005" y="26808"/>
                    <a:pt x="99079" y="26955"/>
                  </a:cubicBezTo>
                  <a:lnTo>
                    <a:pt x="85756" y="35031"/>
                  </a:lnTo>
                  <a:cubicBezTo>
                    <a:pt x="85727" y="34928"/>
                    <a:pt x="85668" y="34825"/>
                    <a:pt x="85594" y="34751"/>
                  </a:cubicBezTo>
                  <a:lnTo>
                    <a:pt x="92432" y="23919"/>
                  </a:lnTo>
                  <a:close/>
                  <a:moveTo>
                    <a:pt x="15710" y="20603"/>
                  </a:moveTo>
                  <a:lnTo>
                    <a:pt x="23639" y="30846"/>
                  </a:lnTo>
                  <a:lnTo>
                    <a:pt x="7472" y="36402"/>
                  </a:lnTo>
                  <a:lnTo>
                    <a:pt x="4996" y="33823"/>
                  </a:lnTo>
                  <a:lnTo>
                    <a:pt x="15710" y="20603"/>
                  </a:lnTo>
                  <a:close/>
                  <a:moveTo>
                    <a:pt x="78005" y="25688"/>
                  </a:moveTo>
                  <a:cubicBezTo>
                    <a:pt x="78141" y="25824"/>
                    <a:pt x="78329" y="25910"/>
                    <a:pt x="78520" y="25910"/>
                  </a:cubicBezTo>
                  <a:cubicBezTo>
                    <a:pt x="78535" y="25910"/>
                    <a:pt x="78550" y="25910"/>
                    <a:pt x="78565" y="25909"/>
                  </a:cubicBezTo>
                  <a:cubicBezTo>
                    <a:pt x="78638" y="25909"/>
                    <a:pt x="78712" y="25894"/>
                    <a:pt x="78786" y="25879"/>
                  </a:cubicBezTo>
                  <a:lnTo>
                    <a:pt x="84297" y="35208"/>
                  </a:lnTo>
                  <a:cubicBezTo>
                    <a:pt x="84268" y="35414"/>
                    <a:pt x="84312" y="35650"/>
                    <a:pt x="84430" y="35827"/>
                  </a:cubicBezTo>
                  <a:lnTo>
                    <a:pt x="84445" y="35842"/>
                  </a:lnTo>
                  <a:lnTo>
                    <a:pt x="82293" y="37153"/>
                  </a:lnTo>
                  <a:cubicBezTo>
                    <a:pt x="82146" y="36991"/>
                    <a:pt x="81954" y="36918"/>
                    <a:pt x="81733" y="36918"/>
                  </a:cubicBezTo>
                  <a:cubicBezTo>
                    <a:pt x="81722" y="36917"/>
                    <a:pt x="81712" y="36917"/>
                    <a:pt x="81701" y="36917"/>
                  </a:cubicBezTo>
                  <a:cubicBezTo>
                    <a:pt x="81376" y="36917"/>
                    <a:pt x="81097" y="37135"/>
                    <a:pt x="81011" y="37463"/>
                  </a:cubicBezTo>
                  <a:lnTo>
                    <a:pt x="66642" y="33351"/>
                  </a:lnTo>
                  <a:lnTo>
                    <a:pt x="66347" y="33115"/>
                  </a:lnTo>
                  <a:cubicBezTo>
                    <a:pt x="66436" y="32983"/>
                    <a:pt x="66465" y="32835"/>
                    <a:pt x="66480" y="32688"/>
                  </a:cubicBezTo>
                  <a:lnTo>
                    <a:pt x="78005" y="25688"/>
                  </a:lnTo>
                  <a:close/>
                  <a:moveTo>
                    <a:pt x="83959" y="36593"/>
                  </a:moveTo>
                  <a:lnTo>
                    <a:pt x="83060" y="38038"/>
                  </a:lnTo>
                  <a:lnTo>
                    <a:pt x="82470" y="37876"/>
                  </a:lnTo>
                  <a:cubicBezTo>
                    <a:pt x="82500" y="37743"/>
                    <a:pt x="82485" y="37625"/>
                    <a:pt x="82470" y="37507"/>
                  </a:cubicBezTo>
                  <a:lnTo>
                    <a:pt x="83959" y="36593"/>
                  </a:lnTo>
                  <a:close/>
                  <a:moveTo>
                    <a:pt x="4731" y="34132"/>
                  </a:moveTo>
                  <a:lnTo>
                    <a:pt x="7044" y="36534"/>
                  </a:lnTo>
                  <a:lnTo>
                    <a:pt x="1135" y="38568"/>
                  </a:lnTo>
                  <a:lnTo>
                    <a:pt x="1135" y="38568"/>
                  </a:lnTo>
                  <a:lnTo>
                    <a:pt x="4731" y="34132"/>
                  </a:lnTo>
                  <a:close/>
                  <a:moveTo>
                    <a:pt x="38450" y="26174"/>
                  </a:moveTo>
                  <a:cubicBezTo>
                    <a:pt x="38494" y="26218"/>
                    <a:pt x="38523" y="26263"/>
                    <a:pt x="38568" y="26292"/>
                  </a:cubicBezTo>
                  <a:lnTo>
                    <a:pt x="30801" y="38612"/>
                  </a:lnTo>
                  <a:lnTo>
                    <a:pt x="24906" y="31774"/>
                  </a:lnTo>
                  <a:cubicBezTo>
                    <a:pt x="25068" y="31568"/>
                    <a:pt x="25127" y="31317"/>
                    <a:pt x="25083" y="31067"/>
                  </a:cubicBezTo>
                  <a:lnTo>
                    <a:pt x="25761" y="30536"/>
                  </a:lnTo>
                  <a:lnTo>
                    <a:pt x="38450" y="26174"/>
                  </a:lnTo>
                  <a:close/>
                  <a:moveTo>
                    <a:pt x="84813" y="36063"/>
                  </a:moveTo>
                  <a:lnTo>
                    <a:pt x="86552" y="39040"/>
                  </a:lnTo>
                  <a:lnTo>
                    <a:pt x="83443" y="38141"/>
                  </a:lnTo>
                  <a:lnTo>
                    <a:pt x="84725" y="36122"/>
                  </a:lnTo>
                  <a:lnTo>
                    <a:pt x="84813" y="36063"/>
                  </a:lnTo>
                  <a:close/>
                  <a:moveTo>
                    <a:pt x="39761" y="26086"/>
                  </a:moveTo>
                  <a:lnTo>
                    <a:pt x="62810" y="32673"/>
                  </a:lnTo>
                  <a:cubicBezTo>
                    <a:pt x="62839" y="33047"/>
                    <a:pt x="63163" y="33337"/>
                    <a:pt x="63535" y="33337"/>
                  </a:cubicBezTo>
                  <a:cubicBezTo>
                    <a:pt x="63544" y="33337"/>
                    <a:pt x="63553" y="33337"/>
                    <a:pt x="63562" y="33336"/>
                  </a:cubicBezTo>
                  <a:lnTo>
                    <a:pt x="63577" y="33322"/>
                  </a:lnTo>
                  <a:cubicBezTo>
                    <a:pt x="63680" y="33322"/>
                    <a:pt x="63798" y="33307"/>
                    <a:pt x="63901" y="33263"/>
                  </a:cubicBezTo>
                  <a:lnTo>
                    <a:pt x="64196" y="33587"/>
                  </a:lnTo>
                  <a:lnTo>
                    <a:pt x="52406" y="40735"/>
                  </a:lnTo>
                  <a:lnTo>
                    <a:pt x="39761" y="26086"/>
                  </a:lnTo>
                  <a:close/>
                  <a:moveTo>
                    <a:pt x="67394" y="33985"/>
                  </a:moveTo>
                  <a:lnTo>
                    <a:pt x="80967" y="37846"/>
                  </a:lnTo>
                  <a:cubicBezTo>
                    <a:pt x="80967" y="37876"/>
                    <a:pt x="80967" y="37905"/>
                    <a:pt x="80982" y="37920"/>
                  </a:cubicBezTo>
                  <a:lnTo>
                    <a:pt x="75956" y="40970"/>
                  </a:lnTo>
                  <a:lnTo>
                    <a:pt x="67394" y="33985"/>
                  </a:lnTo>
                  <a:close/>
                  <a:moveTo>
                    <a:pt x="23580" y="31288"/>
                  </a:moveTo>
                  <a:cubicBezTo>
                    <a:pt x="23594" y="31450"/>
                    <a:pt x="23653" y="31612"/>
                    <a:pt x="23757" y="31745"/>
                  </a:cubicBezTo>
                  <a:lnTo>
                    <a:pt x="13779" y="41943"/>
                  </a:lnTo>
                  <a:cubicBezTo>
                    <a:pt x="13647" y="41855"/>
                    <a:pt x="13499" y="41810"/>
                    <a:pt x="13337" y="41810"/>
                  </a:cubicBezTo>
                  <a:cubicBezTo>
                    <a:pt x="13160" y="41810"/>
                    <a:pt x="12984" y="41869"/>
                    <a:pt x="12851" y="41987"/>
                  </a:cubicBezTo>
                  <a:lnTo>
                    <a:pt x="7781" y="36711"/>
                  </a:lnTo>
                  <a:lnTo>
                    <a:pt x="23580" y="31288"/>
                  </a:lnTo>
                  <a:close/>
                  <a:moveTo>
                    <a:pt x="65286" y="33381"/>
                  </a:moveTo>
                  <a:lnTo>
                    <a:pt x="65360" y="33395"/>
                  </a:lnTo>
                  <a:cubicBezTo>
                    <a:pt x="65419" y="33425"/>
                    <a:pt x="65478" y="33440"/>
                    <a:pt x="65552" y="33454"/>
                  </a:cubicBezTo>
                  <a:lnTo>
                    <a:pt x="66436" y="33705"/>
                  </a:lnTo>
                  <a:lnTo>
                    <a:pt x="75588" y="41191"/>
                  </a:lnTo>
                  <a:lnTo>
                    <a:pt x="73775" y="42297"/>
                  </a:lnTo>
                  <a:cubicBezTo>
                    <a:pt x="73640" y="42162"/>
                    <a:pt x="73456" y="42089"/>
                    <a:pt x="73278" y="42089"/>
                  </a:cubicBezTo>
                  <a:cubicBezTo>
                    <a:pt x="73262" y="42089"/>
                    <a:pt x="73246" y="42089"/>
                    <a:pt x="73230" y="42090"/>
                  </a:cubicBezTo>
                  <a:cubicBezTo>
                    <a:pt x="73127" y="42090"/>
                    <a:pt x="73038" y="42105"/>
                    <a:pt x="72950" y="42135"/>
                  </a:cubicBezTo>
                  <a:lnTo>
                    <a:pt x="64815" y="33675"/>
                  </a:lnTo>
                  <a:lnTo>
                    <a:pt x="65286" y="33381"/>
                  </a:lnTo>
                  <a:close/>
                  <a:moveTo>
                    <a:pt x="82308" y="38229"/>
                  </a:moveTo>
                  <a:lnTo>
                    <a:pt x="82809" y="38377"/>
                  </a:lnTo>
                  <a:lnTo>
                    <a:pt x="79405" y="43800"/>
                  </a:lnTo>
                  <a:lnTo>
                    <a:pt x="76280" y="41250"/>
                  </a:lnTo>
                  <a:lnTo>
                    <a:pt x="81173" y="38273"/>
                  </a:lnTo>
                  <a:cubicBezTo>
                    <a:pt x="81321" y="38421"/>
                    <a:pt x="81516" y="38495"/>
                    <a:pt x="81712" y="38495"/>
                  </a:cubicBezTo>
                  <a:cubicBezTo>
                    <a:pt x="81928" y="38495"/>
                    <a:pt x="82146" y="38406"/>
                    <a:pt x="82308" y="38229"/>
                  </a:cubicBezTo>
                  <a:close/>
                  <a:moveTo>
                    <a:pt x="7354" y="36859"/>
                  </a:moveTo>
                  <a:lnTo>
                    <a:pt x="12615" y="42312"/>
                  </a:lnTo>
                  <a:cubicBezTo>
                    <a:pt x="12527" y="42562"/>
                    <a:pt x="12556" y="42827"/>
                    <a:pt x="12689" y="43048"/>
                  </a:cubicBezTo>
                  <a:lnTo>
                    <a:pt x="9638" y="46173"/>
                  </a:lnTo>
                  <a:lnTo>
                    <a:pt x="1061" y="39158"/>
                  </a:lnTo>
                  <a:cubicBezTo>
                    <a:pt x="1076" y="39099"/>
                    <a:pt x="1091" y="39055"/>
                    <a:pt x="1105" y="39010"/>
                  </a:cubicBezTo>
                  <a:lnTo>
                    <a:pt x="1105" y="38996"/>
                  </a:lnTo>
                  <a:lnTo>
                    <a:pt x="7354" y="36859"/>
                  </a:lnTo>
                  <a:close/>
                  <a:moveTo>
                    <a:pt x="75927" y="41457"/>
                  </a:moveTo>
                  <a:lnTo>
                    <a:pt x="79198" y="44139"/>
                  </a:lnTo>
                  <a:lnTo>
                    <a:pt x="77489" y="46836"/>
                  </a:lnTo>
                  <a:lnTo>
                    <a:pt x="73967" y="43166"/>
                  </a:lnTo>
                  <a:cubicBezTo>
                    <a:pt x="74011" y="43004"/>
                    <a:pt x="74026" y="42813"/>
                    <a:pt x="73981" y="42650"/>
                  </a:cubicBezTo>
                  <a:lnTo>
                    <a:pt x="75927" y="41457"/>
                  </a:lnTo>
                  <a:close/>
                  <a:moveTo>
                    <a:pt x="39452" y="26322"/>
                  </a:moveTo>
                  <a:lnTo>
                    <a:pt x="52067" y="40941"/>
                  </a:lnTo>
                  <a:lnTo>
                    <a:pt x="39422" y="48604"/>
                  </a:lnTo>
                  <a:lnTo>
                    <a:pt x="31066" y="38937"/>
                  </a:lnTo>
                  <a:lnTo>
                    <a:pt x="38951" y="26425"/>
                  </a:lnTo>
                  <a:lnTo>
                    <a:pt x="39039" y="26425"/>
                  </a:lnTo>
                  <a:cubicBezTo>
                    <a:pt x="39187" y="26425"/>
                    <a:pt x="39319" y="26395"/>
                    <a:pt x="39452" y="26322"/>
                  </a:cubicBezTo>
                  <a:close/>
                  <a:moveTo>
                    <a:pt x="1282" y="39850"/>
                  </a:moveTo>
                  <a:lnTo>
                    <a:pt x="9373" y="46453"/>
                  </a:lnTo>
                  <a:lnTo>
                    <a:pt x="6764" y="49120"/>
                  </a:lnTo>
                  <a:lnTo>
                    <a:pt x="1282" y="39850"/>
                  </a:lnTo>
                  <a:close/>
                  <a:moveTo>
                    <a:pt x="87407" y="39688"/>
                  </a:moveTo>
                  <a:lnTo>
                    <a:pt x="98991" y="42989"/>
                  </a:lnTo>
                  <a:cubicBezTo>
                    <a:pt x="98976" y="43196"/>
                    <a:pt x="99050" y="43402"/>
                    <a:pt x="99197" y="43564"/>
                  </a:cubicBezTo>
                  <a:lnTo>
                    <a:pt x="93272" y="49621"/>
                  </a:lnTo>
                  <a:lnTo>
                    <a:pt x="87407" y="39688"/>
                  </a:lnTo>
                  <a:close/>
                  <a:moveTo>
                    <a:pt x="64476" y="33896"/>
                  </a:moveTo>
                  <a:lnTo>
                    <a:pt x="72640" y="42370"/>
                  </a:lnTo>
                  <a:cubicBezTo>
                    <a:pt x="72493" y="42562"/>
                    <a:pt x="72434" y="42827"/>
                    <a:pt x="72493" y="43078"/>
                  </a:cubicBezTo>
                  <a:lnTo>
                    <a:pt x="60615" y="50284"/>
                  </a:lnTo>
                  <a:lnTo>
                    <a:pt x="52656" y="41044"/>
                  </a:lnTo>
                  <a:lnTo>
                    <a:pt x="64476" y="33896"/>
                  </a:lnTo>
                  <a:close/>
                  <a:moveTo>
                    <a:pt x="24081" y="31966"/>
                  </a:moveTo>
                  <a:cubicBezTo>
                    <a:pt x="24154" y="31995"/>
                    <a:pt x="24243" y="32010"/>
                    <a:pt x="24331" y="32010"/>
                  </a:cubicBezTo>
                  <a:cubicBezTo>
                    <a:pt x="24405" y="32010"/>
                    <a:pt x="24479" y="31995"/>
                    <a:pt x="24552" y="31981"/>
                  </a:cubicBezTo>
                  <a:lnTo>
                    <a:pt x="30580" y="38966"/>
                  </a:lnTo>
                  <a:lnTo>
                    <a:pt x="22401" y="51920"/>
                  </a:lnTo>
                  <a:lnTo>
                    <a:pt x="13927" y="43122"/>
                  </a:lnTo>
                  <a:cubicBezTo>
                    <a:pt x="14104" y="42872"/>
                    <a:pt x="14148" y="42547"/>
                    <a:pt x="14030" y="42267"/>
                  </a:cubicBezTo>
                  <a:lnTo>
                    <a:pt x="24081" y="31966"/>
                  </a:lnTo>
                  <a:close/>
                  <a:moveTo>
                    <a:pt x="83222" y="38495"/>
                  </a:moveTo>
                  <a:lnTo>
                    <a:pt x="86832" y="39526"/>
                  </a:lnTo>
                  <a:lnTo>
                    <a:pt x="92978" y="49916"/>
                  </a:lnTo>
                  <a:lnTo>
                    <a:pt x="90281" y="52687"/>
                  </a:lnTo>
                  <a:lnTo>
                    <a:pt x="79714" y="44051"/>
                  </a:lnTo>
                  <a:lnTo>
                    <a:pt x="83222" y="38495"/>
                  </a:lnTo>
                  <a:close/>
                  <a:moveTo>
                    <a:pt x="12984" y="43328"/>
                  </a:moveTo>
                  <a:cubicBezTo>
                    <a:pt x="13102" y="43373"/>
                    <a:pt x="13219" y="43402"/>
                    <a:pt x="13337" y="43402"/>
                  </a:cubicBezTo>
                  <a:cubicBezTo>
                    <a:pt x="13426" y="43402"/>
                    <a:pt x="13529" y="43387"/>
                    <a:pt x="13617" y="43358"/>
                  </a:cubicBezTo>
                  <a:lnTo>
                    <a:pt x="22194" y="52274"/>
                  </a:lnTo>
                  <a:lnTo>
                    <a:pt x="20455" y="55015"/>
                  </a:lnTo>
                  <a:lnTo>
                    <a:pt x="9962" y="46423"/>
                  </a:lnTo>
                  <a:lnTo>
                    <a:pt x="12984" y="43328"/>
                  </a:lnTo>
                  <a:close/>
                  <a:moveTo>
                    <a:pt x="30845" y="39276"/>
                  </a:moveTo>
                  <a:lnTo>
                    <a:pt x="39069" y="48811"/>
                  </a:lnTo>
                  <a:lnTo>
                    <a:pt x="27279" y="55958"/>
                  </a:lnTo>
                  <a:cubicBezTo>
                    <a:pt x="27131" y="55811"/>
                    <a:pt x="26925" y="55722"/>
                    <a:pt x="26719" y="55722"/>
                  </a:cubicBezTo>
                  <a:cubicBezTo>
                    <a:pt x="26542" y="55722"/>
                    <a:pt x="26365" y="55781"/>
                    <a:pt x="26232" y="55899"/>
                  </a:cubicBezTo>
                  <a:lnTo>
                    <a:pt x="22681" y="52215"/>
                  </a:lnTo>
                  <a:lnTo>
                    <a:pt x="30845" y="39276"/>
                  </a:lnTo>
                  <a:close/>
                  <a:moveTo>
                    <a:pt x="79508" y="44389"/>
                  </a:moveTo>
                  <a:lnTo>
                    <a:pt x="90001" y="52967"/>
                  </a:lnTo>
                  <a:lnTo>
                    <a:pt x="86980" y="56076"/>
                  </a:lnTo>
                  <a:cubicBezTo>
                    <a:pt x="86862" y="56017"/>
                    <a:pt x="86744" y="56002"/>
                    <a:pt x="86626" y="56002"/>
                  </a:cubicBezTo>
                  <a:cubicBezTo>
                    <a:pt x="86538" y="56002"/>
                    <a:pt x="86434" y="56017"/>
                    <a:pt x="86346" y="56047"/>
                  </a:cubicBezTo>
                  <a:lnTo>
                    <a:pt x="77769" y="47131"/>
                  </a:lnTo>
                  <a:lnTo>
                    <a:pt x="79508" y="44389"/>
                  </a:lnTo>
                  <a:close/>
                  <a:moveTo>
                    <a:pt x="22460" y="52569"/>
                  </a:moveTo>
                  <a:lnTo>
                    <a:pt x="25997" y="56238"/>
                  </a:lnTo>
                  <a:cubicBezTo>
                    <a:pt x="25938" y="56400"/>
                    <a:pt x="25938" y="56592"/>
                    <a:pt x="25982" y="56754"/>
                  </a:cubicBezTo>
                  <a:lnTo>
                    <a:pt x="24037" y="57933"/>
                  </a:lnTo>
                  <a:lnTo>
                    <a:pt x="20765" y="55266"/>
                  </a:lnTo>
                  <a:lnTo>
                    <a:pt x="22460" y="52569"/>
                  </a:lnTo>
                  <a:close/>
                  <a:moveTo>
                    <a:pt x="52317" y="41265"/>
                  </a:moveTo>
                  <a:lnTo>
                    <a:pt x="60276" y="50491"/>
                  </a:lnTo>
                  <a:lnTo>
                    <a:pt x="47646" y="58154"/>
                  </a:lnTo>
                  <a:lnTo>
                    <a:pt x="39673" y="48914"/>
                  </a:lnTo>
                  <a:lnTo>
                    <a:pt x="52317" y="41265"/>
                  </a:lnTo>
                  <a:close/>
                  <a:moveTo>
                    <a:pt x="93184" y="50270"/>
                  </a:moveTo>
                  <a:lnTo>
                    <a:pt x="98681" y="59554"/>
                  </a:lnTo>
                  <a:lnTo>
                    <a:pt x="90590" y="52937"/>
                  </a:lnTo>
                  <a:lnTo>
                    <a:pt x="93184" y="50270"/>
                  </a:lnTo>
                  <a:close/>
                  <a:moveTo>
                    <a:pt x="6691" y="49769"/>
                  </a:moveTo>
                  <a:lnTo>
                    <a:pt x="12556" y="59702"/>
                  </a:lnTo>
                  <a:lnTo>
                    <a:pt x="973" y="56400"/>
                  </a:lnTo>
                  <a:cubicBezTo>
                    <a:pt x="987" y="56194"/>
                    <a:pt x="914" y="55988"/>
                    <a:pt x="781" y="55840"/>
                  </a:cubicBezTo>
                  <a:lnTo>
                    <a:pt x="6691" y="49769"/>
                  </a:lnTo>
                  <a:close/>
                  <a:moveTo>
                    <a:pt x="72684" y="43432"/>
                  </a:moveTo>
                  <a:cubicBezTo>
                    <a:pt x="72808" y="43582"/>
                    <a:pt x="72994" y="43669"/>
                    <a:pt x="73197" y="43669"/>
                  </a:cubicBezTo>
                  <a:cubicBezTo>
                    <a:pt x="73213" y="43669"/>
                    <a:pt x="73229" y="43668"/>
                    <a:pt x="73244" y="43667"/>
                  </a:cubicBezTo>
                  <a:cubicBezTo>
                    <a:pt x="73421" y="43667"/>
                    <a:pt x="73598" y="43608"/>
                    <a:pt x="73731" y="43505"/>
                  </a:cubicBezTo>
                  <a:lnTo>
                    <a:pt x="77283" y="47190"/>
                  </a:lnTo>
                  <a:lnTo>
                    <a:pt x="69118" y="60129"/>
                  </a:lnTo>
                  <a:lnTo>
                    <a:pt x="60895" y="50579"/>
                  </a:lnTo>
                  <a:lnTo>
                    <a:pt x="72684" y="43432"/>
                  </a:lnTo>
                  <a:close/>
                  <a:moveTo>
                    <a:pt x="9668" y="46718"/>
                  </a:moveTo>
                  <a:lnTo>
                    <a:pt x="20234" y="55354"/>
                  </a:lnTo>
                  <a:lnTo>
                    <a:pt x="16742" y="60910"/>
                  </a:lnTo>
                  <a:lnTo>
                    <a:pt x="13116" y="59864"/>
                  </a:lnTo>
                  <a:lnTo>
                    <a:pt x="6971" y="49489"/>
                  </a:lnTo>
                  <a:lnTo>
                    <a:pt x="9668" y="46718"/>
                  </a:lnTo>
                  <a:close/>
                  <a:moveTo>
                    <a:pt x="20559" y="55605"/>
                  </a:moveTo>
                  <a:lnTo>
                    <a:pt x="23683" y="58154"/>
                  </a:lnTo>
                  <a:lnTo>
                    <a:pt x="18790" y="61131"/>
                  </a:lnTo>
                  <a:cubicBezTo>
                    <a:pt x="18643" y="60969"/>
                    <a:pt x="18451" y="60895"/>
                    <a:pt x="18245" y="60895"/>
                  </a:cubicBezTo>
                  <a:cubicBezTo>
                    <a:pt x="18009" y="60895"/>
                    <a:pt x="17803" y="60998"/>
                    <a:pt x="17655" y="61161"/>
                  </a:cubicBezTo>
                  <a:lnTo>
                    <a:pt x="17140" y="61013"/>
                  </a:lnTo>
                  <a:lnTo>
                    <a:pt x="20559" y="55605"/>
                  </a:lnTo>
                  <a:close/>
                  <a:moveTo>
                    <a:pt x="90310" y="53232"/>
                  </a:moveTo>
                  <a:lnTo>
                    <a:pt x="98902" y="60232"/>
                  </a:lnTo>
                  <a:cubicBezTo>
                    <a:pt x="98873" y="60291"/>
                    <a:pt x="98858" y="60335"/>
                    <a:pt x="98858" y="60394"/>
                  </a:cubicBezTo>
                  <a:lnTo>
                    <a:pt x="98873" y="60394"/>
                  </a:lnTo>
                  <a:lnTo>
                    <a:pt x="92609" y="62546"/>
                  </a:lnTo>
                  <a:lnTo>
                    <a:pt x="87348" y="57078"/>
                  </a:lnTo>
                  <a:cubicBezTo>
                    <a:pt x="87437" y="56843"/>
                    <a:pt x="87407" y="56562"/>
                    <a:pt x="87274" y="56341"/>
                  </a:cubicBezTo>
                  <a:lnTo>
                    <a:pt x="90310" y="53232"/>
                  </a:lnTo>
                  <a:close/>
                  <a:moveTo>
                    <a:pt x="16904" y="61367"/>
                  </a:moveTo>
                  <a:lnTo>
                    <a:pt x="17478" y="61529"/>
                  </a:lnTo>
                  <a:cubicBezTo>
                    <a:pt x="17464" y="61647"/>
                    <a:pt x="17464" y="61765"/>
                    <a:pt x="17493" y="61897"/>
                  </a:cubicBezTo>
                  <a:lnTo>
                    <a:pt x="16005" y="62811"/>
                  </a:lnTo>
                  <a:lnTo>
                    <a:pt x="16904" y="61367"/>
                  </a:lnTo>
                  <a:close/>
                  <a:moveTo>
                    <a:pt x="13426" y="60365"/>
                  </a:moveTo>
                  <a:lnTo>
                    <a:pt x="16521" y="61249"/>
                  </a:lnTo>
                  <a:lnTo>
                    <a:pt x="15253" y="63283"/>
                  </a:lnTo>
                  <a:lnTo>
                    <a:pt x="15165" y="63327"/>
                  </a:lnTo>
                  <a:lnTo>
                    <a:pt x="13426" y="60365"/>
                  </a:lnTo>
                  <a:close/>
                  <a:moveTo>
                    <a:pt x="98828" y="60836"/>
                  </a:moveTo>
                  <a:lnTo>
                    <a:pt x="95233" y="65272"/>
                  </a:lnTo>
                  <a:lnTo>
                    <a:pt x="92904" y="62855"/>
                  </a:lnTo>
                  <a:lnTo>
                    <a:pt x="98828" y="60836"/>
                  </a:lnTo>
                  <a:close/>
                  <a:moveTo>
                    <a:pt x="23992" y="58434"/>
                  </a:moveTo>
                  <a:lnTo>
                    <a:pt x="32555" y="65420"/>
                  </a:lnTo>
                  <a:lnTo>
                    <a:pt x="18982" y="61558"/>
                  </a:lnTo>
                  <a:cubicBezTo>
                    <a:pt x="18982" y="61529"/>
                    <a:pt x="18982" y="61500"/>
                    <a:pt x="18967" y="61485"/>
                  </a:cubicBezTo>
                  <a:lnTo>
                    <a:pt x="23992" y="58434"/>
                  </a:lnTo>
                  <a:close/>
                  <a:moveTo>
                    <a:pt x="39334" y="49120"/>
                  </a:moveTo>
                  <a:lnTo>
                    <a:pt x="47292" y="58360"/>
                  </a:lnTo>
                  <a:lnTo>
                    <a:pt x="35487" y="65523"/>
                  </a:lnTo>
                  <a:lnTo>
                    <a:pt x="27323" y="57034"/>
                  </a:lnTo>
                  <a:cubicBezTo>
                    <a:pt x="27470" y="56828"/>
                    <a:pt x="27515" y="56577"/>
                    <a:pt x="27456" y="56327"/>
                  </a:cubicBezTo>
                  <a:lnTo>
                    <a:pt x="39334" y="49120"/>
                  </a:lnTo>
                  <a:close/>
                  <a:moveTo>
                    <a:pt x="26174" y="57108"/>
                  </a:moveTo>
                  <a:cubicBezTo>
                    <a:pt x="26310" y="57231"/>
                    <a:pt x="26485" y="57316"/>
                    <a:pt x="26674" y="57316"/>
                  </a:cubicBezTo>
                  <a:cubicBezTo>
                    <a:pt x="26689" y="57316"/>
                    <a:pt x="26704" y="57315"/>
                    <a:pt x="26719" y="57314"/>
                  </a:cubicBezTo>
                  <a:cubicBezTo>
                    <a:pt x="26807" y="57314"/>
                    <a:pt x="26910" y="57299"/>
                    <a:pt x="26999" y="57270"/>
                  </a:cubicBezTo>
                  <a:lnTo>
                    <a:pt x="35134" y="65729"/>
                  </a:lnTo>
                  <a:lnTo>
                    <a:pt x="34662" y="66009"/>
                  </a:lnTo>
                  <a:lnTo>
                    <a:pt x="34589" y="65994"/>
                  </a:lnTo>
                  <a:cubicBezTo>
                    <a:pt x="34530" y="65965"/>
                    <a:pt x="34471" y="65950"/>
                    <a:pt x="34397" y="65950"/>
                  </a:cubicBezTo>
                  <a:lnTo>
                    <a:pt x="33513" y="65685"/>
                  </a:lnTo>
                  <a:lnTo>
                    <a:pt x="24361" y="58213"/>
                  </a:lnTo>
                  <a:lnTo>
                    <a:pt x="26174" y="57108"/>
                  </a:lnTo>
                  <a:close/>
                  <a:moveTo>
                    <a:pt x="35414" y="66024"/>
                  </a:moveTo>
                  <a:lnTo>
                    <a:pt x="35694" y="66319"/>
                  </a:lnTo>
                  <a:lnTo>
                    <a:pt x="35178" y="66156"/>
                  </a:lnTo>
                  <a:lnTo>
                    <a:pt x="35414" y="66024"/>
                  </a:lnTo>
                  <a:close/>
                  <a:moveTo>
                    <a:pt x="77563" y="47484"/>
                  </a:moveTo>
                  <a:lnTo>
                    <a:pt x="86036" y="56282"/>
                  </a:lnTo>
                  <a:cubicBezTo>
                    <a:pt x="85860" y="56533"/>
                    <a:pt x="85815" y="56857"/>
                    <a:pt x="85933" y="57137"/>
                  </a:cubicBezTo>
                  <a:lnTo>
                    <a:pt x="85933" y="57152"/>
                  </a:lnTo>
                  <a:lnTo>
                    <a:pt x="75882" y="67453"/>
                  </a:lnTo>
                  <a:cubicBezTo>
                    <a:pt x="75809" y="67424"/>
                    <a:pt x="75720" y="67409"/>
                    <a:pt x="75632" y="67409"/>
                  </a:cubicBezTo>
                  <a:cubicBezTo>
                    <a:pt x="75558" y="67409"/>
                    <a:pt x="75485" y="67409"/>
                    <a:pt x="75411" y="67439"/>
                  </a:cubicBezTo>
                  <a:lnTo>
                    <a:pt x="69383" y="60438"/>
                  </a:lnTo>
                  <a:lnTo>
                    <a:pt x="77563" y="47484"/>
                  </a:lnTo>
                  <a:close/>
                  <a:moveTo>
                    <a:pt x="87127" y="57417"/>
                  </a:moveTo>
                  <a:lnTo>
                    <a:pt x="92197" y="62693"/>
                  </a:lnTo>
                  <a:lnTo>
                    <a:pt x="76384" y="68117"/>
                  </a:lnTo>
                  <a:cubicBezTo>
                    <a:pt x="76369" y="67954"/>
                    <a:pt x="76310" y="67792"/>
                    <a:pt x="76207" y="67660"/>
                  </a:cubicBezTo>
                  <a:lnTo>
                    <a:pt x="86184" y="57461"/>
                  </a:lnTo>
                  <a:cubicBezTo>
                    <a:pt x="86316" y="57550"/>
                    <a:pt x="86464" y="57594"/>
                    <a:pt x="86626" y="57594"/>
                  </a:cubicBezTo>
                  <a:cubicBezTo>
                    <a:pt x="86803" y="57594"/>
                    <a:pt x="86980" y="57535"/>
                    <a:pt x="87127" y="57417"/>
                  </a:cubicBezTo>
                  <a:close/>
                  <a:moveTo>
                    <a:pt x="35016" y="66540"/>
                  </a:moveTo>
                  <a:lnTo>
                    <a:pt x="35635" y="66717"/>
                  </a:lnTo>
                  <a:cubicBezTo>
                    <a:pt x="35561" y="67159"/>
                    <a:pt x="35826" y="67660"/>
                    <a:pt x="36386" y="67660"/>
                  </a:cubicBezTo>
                  <a:cubicBezTo>
                    <a:pt x="36405" y="67661"/>
                    <a:pt x="36423" y="67662"/>
                    <a:pt x="36441" y="67662"/>
                  </a:cubicBezTo>
                  <a:cubicBezTo>
                    <a:pt x="36596" y="67662"/>
                    <a:pt x="36739" y="67606"/>
                    <a:pt x="36858" y="67527"/>
                  </a:cubicBezTo>
                  <a:lnTo>
                    <a:pt x="40926" y="71757"/>
                  </a:lnTo>
                  <a:lnTo>
                    <a:pt x="35016" y="66923"/>
                  </a:lnTo>
                  <a:cubicBezTo>
                    <a:pt x="35045" y="66790"/>
                    <a:pt x="35045" y="66658"/>
                    <a:pt x="35016" y="66540"/>
                  </a:cubicBezTo>
                  <a:close/>
                  <a:moveTo>
                    <a:pt x="60541" y="50785"/>
                  </a:moveTo>
                  <a:lnTo>
                    <a:pt x="68882" y="60468"/>
                  </a:lnTo>
                  <a:lnTo>
                    <a:pt x="60998" y="72965"/>
                  </a:lnTo>
                  <a:lnTo>
                    <a:pt x="60909" y="72965"/>
                  </a:lnTo>
                  <a:cubicBezTo>
                    <a:pt x="60777" y="72965"/>
                    <a:pt x="60629" y="73009"/>
                    <a:pt x="60511" y="73083"/>
                  </a:cubicBezTo>
                  <a:lnTo>
                    <a:pt x="47911" y="58449"/>
                  </a:lnTo>
                  <a:lnTo>
                    <a:pt x="60541" y="50785"/>
                  </a:lnTo>
                  <a:close/>
                  <a:moveTo>
                    <a:pt x="69162" y="60792"/>
                  </a:moveTo>
                  <a:lnTo>
                    <a:pt x="75057" y="67630"/>
                  </a:lnTo>
                  <a:cubicBezTo>
                    <a:pt x="74895" y="67822"/>
                    <a:pt x="74821" y="68087"/>
                    <a:pt x="74866" y="68338"/>
                  </a:cubicBezTo>
                  <a:lnTo>
                    <a:pt x="74880" y="68338"/>
                  </a:lnTo>
                  <a:lnTo>
                    <a:pt x="74217" y="68883"/>
                  </a:lnTo>
                  <a:lnTo>
                    <a:pt x="61499" y="73230"/>
                  </a:lnTo>
                  <a:cubicBezTo>
                    <a:pt x="61469" y="73186"/>
                    <a:pt x="61425" y="73142"/>
                    <a:pt x="61381" y="73113"/>
                  </a:cubicBezTo>
                  <a:lnTo>
                    <a:pt x="69162" y="60792"/>
                  </a:lnTo>
                  <a:close/>
                  <a:moveTo>
                    <a:pt x="47557" y="58655"/>
                  </a:moveTo>
                  <a:lnTo>
                    <a:pt x="60202" y="73319"/>
                  </a:lnTo>
                  <a:lnTo>
                    <a:pt x="37153" y="66731"/>
                  </a:lnTo>
                  <a:cubicBezTo>
                    <a:pt x="37110" y="66357"/>
                    <a:pt x="36800" y="66068"/>
                    <a:pt x="36415" y="66068"/>
                  </a:cubicBezTo>
                  <a:cubicBezTo>
                    <a:pt x="36406" y="66068"/>
                    <a:pt x="36396" y="66068"/>
                    <a:pt x="36386" y="66068"/>
                  </a:cubicBezTo>
                  <a:cubicBezTo>
                    <a:pt x="36283" y="66068"/>
                    <a:pt x="36180" y="66083"/>
                    <a:pt x="36077" y="66127"/>
                  </a:cubicBezTo>
                  <a:lnTo>
                    <a:pt x="35767" y="65818"/>
                  </a:lnTo>
                  <a:lnTo>
                    <a:pt x="47557" y="58655"/>
                  </a:lnTo>
                  <a:close/>
                  <a:moveTo>
                    <a:pt x="18967" y="61956"/>
                  </a:moveTo>
                  <a:lnTo>
                    <a:pt x="33336" y="66053"/>
                  </a:lnTo>
                  <a:lnTo>
                    <a:pt x="33616" y="66289"/>
                  </a:lnTo>
                  <a:cubicBezTo>
                    <a:pt x="33542" y="66422"/>
                    <a:pt x="33513" y="66569"/>
                    <a:pt x="33513" y="66717"/>
                  </a:cubicBezTo>
                  <a:lnTo>
                    <a:pt x="21973" y="73717"/>
                  </a:lnTo>
                  <a:cubicBezTo>
                    <a:pt x="21837" y="73580"/>
                    <a:pt x="21649" y="73494"/>
                    <a:pt x="21458" y="73494"/>
                  </a:cubicBezTo>
                  <a:cubicBezTo>
                    <a:pt x="21443" y="73494"/>
                    <a:pt x="21428" y="73495"/>
                    <a:pt x="21413" y="73496"/>
                  </a:cubicBezTo>
                  <a:cubicBezTo>
                    <a:pt x="21340" y="73496"/>
                    <a:pt x="21266" y="73510"/>
                    <a:pt x="21192" y="73525"/>
                  </a:cubicBezTo>
                  <a:lnTo>
                    <a:pt x="15681" y="64211"/>
                  </a:lnTo>
                  <a:cubicBezTo>
                    <a:pt x="15710" y="63975"/>
                    <a:pt x="15651" y="63754"/>
                    <a:pt x="15518" y="63577"/>
                  </a:cubicBezTo>
                  <a:lnTo>
                    <a:pt x="15533" y="63577"/>
                  </a:lnTo>
                  <a:lnTo>
                    <a:pt x="17670" y="62266"/>
                  </a:lnTo>
                  <a:cubicBezTo>
                    <a:pt x="17807" y="62403"/>
                    <a:pt x="17994" y="62488"/>
                    <a:pt x="18185" y="62488"/>
                  </a:cubicBezTo>
                  <a:cubicBezTo>
                    <a:pt x="18200" y="62488"/>
                    <a:pt x="18215" y="62488"/>
                    <a:pt x="18230" y="62487"/>
                  </a:cubicBezTo>
                  <a:cubicBezTo>
                    <a:pt x="18241" y="62487"/>
                    <a:pt x="18251" y="62488"/>
                    <a:pt x="18262" y="62488"/>
                  </a:cubicBezTo>
                  <a:cubicBezTo>
                    <a:pt x="18588" y="62488"/>
                    <a:pt x="18881" y="62270"/>
                    <a:pt x="18967" y="61956"/>
                  </a:cubicBezTo>
                  <a:close/>
                  <a:moveTo>
                    <a:pt x="14192" y="64373"/>
                  </a:moveTo>
                  <a:cubicBezTo>
                    <a:pt x="14236" y="64476"/>
                    <a:pt x="14280" y="64565"/>
                    <a:pt x="14369" y="64653"/>
                  </a:cubicBezTo>
                  <a:lnTo>
                    <a:pt x="7531" y="75485"/>
                  </a:lnTo>
                  <a:lnTo>
                    <a:pt x="958" y="72906"/>
                  </a:lnTo>
                  <a:cubicBezTo>
                    <a:pt x="973" y="72744"/>
                    <a:pt x="943" y="72582"/>
                    <a:pt x="870" y="72449"/>
                  </a:cubicBezTo>
                  <a:lnTo>
                    <a:pt x="14192" y="64373"/>
                  </a:lnTo>
                  <a:close/>
                  <a:moveTo>
                    <a:pt x="73274" y="69605"/>
                  </a:moveTo>
                  <a:lnTo>
                    <a:pt x="64962" y="76237"/>
                  </a:lnTo>
                  <a:lnTo>
                    <a:pt x="61646" y="74011"/>
                  </a:lnTo>
                  <a:cubicBezTo>
                    <a:pt x="61676" y="73879"/>
                    <a:pt x="61690" y="73731"/>
                    <a:pt x="61661" y="73584"/>
                  </a:cubicBezTo>
                  <a:lnTo>
                    <a:pt x="73274" y="69605"/>
                  </a:lnTo>
                  <a:close/>
                  <a:moveTo>
                    <a:pt x="15474" y="64653"/>
                  </a:moveTo>
                  <a:lnTo>
                    <a:pt x="20839" y="73731"/>
                  </a:lnTo>
                  <a:cubicBezTo>
                    <a:pt x="20662" y="73938"/>
                    <a:pt x="20588" y="74233"/>
                    <a:pt x="20662" y="74498"/>
                  </a:cubicBezTo>
                  <a:lnTo>
                    <a:pt x="14531" y="78241"/>
                  </a:lnTo>
                  <a:lnTo>
                    <a:pt x="7914" y="75633"/>
                  </a:lnTo>
                  <a:lnTo>
                    <a:pt x="14708" y="64845"/>
                  </a:lnTo>
                  <a:cubicBezTo>
                    <a:pt x="14782" y="64874"/>
                    <a:pt x="14841" y="64874"/>
                    <a:pt x="14914" y="64874"/>
                  </a:cubicBezTo>
                  <a:cubicBezTo>
                    <a:pt x="15121" y="64874"/>
                    <a:pt x="15327" y="64801"/>
                    <a:pt x="15474" y="64653"/>
                  </a:cubicBezTo>
                  <a:close/>
                  <a:moveTo>
                    <a:pt x="92491" y="63003"/>
                  </a:moveTo>
                  <a:lnTo>
                    <a:pt x="94967" y="65582"/>
                  </a:lnTo>
                  <a:lnTo>
                    <a:pt x="84253" y="78801"/>
                  </a:lnTo>
                  <a:lnTo>
                    <a:pt x="76325" y="68559"/>
                  </a:lnTo>
                  <a:lnTo>
                    <a:pt x="92491" y="63003"/>
                  </a:lnTo>
                  <a:close/>
                  <a:moveTo>
                    <a:pt x="45818" y="76266"/>
                  </a:moveTo>
                  <a:lnTo>
                    <a:pt x="49252" y="79066"/>
                  </a:lnTo>
                  <a:cubicBezTo>
                    <a:pt x="49061" y="79096"/>
                    <a:pt x="48884" y="79184"/>
                    <a:pt x="48781" y="79332"/>
                  </a:cubicBezTo>
                  <a:lnTo>
                    <a:pt x="45818" y="76266"/>
                  </a:lnTo>
                  <a:close/>
                  <a:moveTo>
                    <a:pt x="37123" y="67129"/>
                  </a:moveTo>
                  <a:lnTo>
                    <a:pt x="60143" y="73717"/>
                  </a:lnTo>
                  <a:cubicBezTo>
                    <a:pt x="60143" y="73746"/>
                    <a:pt x="60143" y="73790"/>
                    <a:pt x="60143" y="73820"/>
                  </a:cubicBezTo>
                  <a:lnTo>
                    <a:pt x="50284" y="79405"/>
                  </a:lnTo>
                  <a:lnTo>
                    <a:pt x="43505" y="73864"/>
                  </a:lnTo>
                  <a:lnTo>
                    <a:pt x="37094" y="67203"/>
                  </a:lnTo>
                  <a:cubicBezTo>
                    <a:pt x="37109" y="67173"/>
                    <a:pt x="37109" y="67159"/>
                    <a:pt x="37123" y="67129"/>
                  </a:cubicBezTo>
                  <a:close/>
                  <a:moveTo>
                    <a:pt x="855" y="73289"/>
                  </a:moveTo>
                  <a:lnTo>
                    <a:pt x="7310" y="75824"/>
                  </a:lnTo>
                  <a:lnTo>
                    <a:pt x="4554" y="80201"/>
                  </a:lnTo>
                  <a:lnTo>
                    <a:pt x="663" y="73481"/>
                  </a:lnTo>
                  <a:cubicBezTo>
                    <a:pt x="737" y="73422"/>
                    <a:pt x="796" y="73363"/>
                    <a:pt x="855" y="73289"/>
                  </a:cubicBezTo>
                  <a:close/>
                  <a:moveTo>
                    <a:pt x="20853" y="74852"/>
                  </a:moveTo>
                  <a:cubicBezTo>
                    <a:pt x="21001" y="74999"/>
                    <a:pt x="21207" y="75087"/>
                    <a:pt x="21413" y="75087"/>
                  </a:cubicBezTo>
                  <a:lnTo>
                    <a:pt x="21413" y="75073"/>
                  </a:lnTo>
                  <a:cubicBezTo>
                    <a:pt x="21487" y="75073"/>
                    <a:pt x="21561" y="75073"/>
                    <a:pt x="21634" y="75043"/>
                  </a:cubicBezTo>
                  <a:lnTo>
                    <a:pt x="26232" y="82839"/>
                  </a:lnTo>
                  <a:lnTo>
                    <a:pt x="14988" y="78418"/>
                  </a:lnTo>
                  <a:lnTo>
                    <a:pt x="20853" y="74852"/>
                  </a:lnTo>
                  <a:close/>
                  <a:moveTo>
                    <a:pt x="7693" y="75986"/>
                  </a:moveTo>
                  <a:lnTo>
                    <a:pt x="14089" y="78506"/>
                  </a:lnTo>
                  <a:lnTo>
                    <a:pt x="6293" y="83222"/>
                  </a:lnTo>
                  <a:lnTo>
                    <a:pt x="4775" y="80584"/>
                  </a:lnTo>
                  <a:lnTo>
                    <a:pt x="7693" y="75986"/>
                  </a:lnTo>
                  <a:close/>
                  <a:moveTo>
                    <a:pt x="60261" y="74203"/>
                  </a:moveTo>
                  <a:cubicBezTo>
                    <a:pt x="60401" y="74413"/>
                    <a:pt x="60620" y="74543"/>
                    <a:pt x="60869" y="74543"/>
                  </a:cubicBezTo>
                  <a:cubicBezTo>
                    <a:pt x="60883" y="74543"/>
                    <a:pt x="60896" y="74543"/>
                    <a:pt x="60909" y="74542"/>
                  </a:cubicBezTo>
                  <a:cubicBezTo>
                    <a:pt x="60926" y="74543"/>
                    <a:pt x="60942" y="74544"/>
                    <a:pt x="60958" y="74544"/>
                  </a:cubicBezTo>
                  <a:cubicBezTo>
                    <a:pt x="61133" y="74544"/>
                    <a:pt x="61304" y="74473"/>
                    <a:pt x="61425" y="74365"/>
                  </a:cubicBezTo>
                  <a:lnTo>
                    <a:pt x="64638" y="76502"/>
                  </a:lnTo>
                  <a:lnTo>
                    <a:pt x="55943" y="83443"/>
                  </a:lnTo>
                  <a:cubicBezTo>
                    <a:pt x="55805" y="83278"/>
                    <a:pt x="55602" y="83177"/>
                    <a:pt x="55395" y="83177"/>
                  </a:cubicBezTo>
                  <a:cubicBezTo>
                    <a:pt x="55381" y="83177"/>
                    <a:pt x="55367" y="83177"/>
                    <a:pt x="55353" y="83178"/>
                  </a:cubicBezTo>
                  <a:cubicBezTo>
                    <a:pt x="55331" y="83176"/>
                    <a:pt x="55308" y="83174"/>
                    <a:pt x="55286" y="83174"/>
                  </a:cubicBezTo>
                  <a:cubicBezTo>
                    <a:pt x="55180" y="83174"/>
                    <a:pt x="55083" y="83203"/>
                    <a:pt x="54985" y="83252"/>
                  </a:cubicBezTo>
                  <a:lnTo>
                    <a:pt x="50623" y="79671"/>
                  </a:lnTo>
                  <a:lnTo>
                    <a:pt x="60261" y="74203"/>
                  </a:lnTo>
                  <a:close/>
                  <a:moveTo>
                    <a:pt x="95247" y="65876"/>
                  </a:moveTo>
                  <a:lnTo>
                    <a:pt x="99197" y="69959"/>
                  </a:lnTo>
                  <a:cubicBezTo>
                    <a:pt x="99064" y="70268"/>
                    <a:pt x="99108" y="70622"/>
                    <a:pt x="99330" y="70872"/>
                  </a:cubicBezTo>
                  <a:lnTo>
                    <a:pt x="88247" y="83443"/>
                  </a:lnTo>
                  <a:lnTo>
                    <a:pt x="88218" y="83443"/>
                  </a:lnTo>
                  <a:cubicBezTo>
                    <a:pt x="88100" y="83443"/>
                    <a:pt x="87982" y="83458"/>
                    <a:pt x="87879" y="83502"/>
                  </a:cubicBezTo>
                  <a:lnTo>
                    <a:pt x="84489" y="79140"/>
                  </a:lnTo>
                  <a:lnTo>
                    <a:pt x="95247" y="65876"/>
                  </a:lnTo>
                  <a:close/>
                  <a:moveTo>
                    <a:pt x="50254" y="79877"/>
                  </a:moveTo>
                  <a:lnTo>
                    <a:pt x="54690" y="83517"/>
                  </a:lnTo>
                  <a:cubicBezTo>
                    <a:pt x="54528" y="83797"/>
                    <a:pt x="54543" y="84136"/>
                    <a:pt x="54705" y="84416"/>
                  </a:cubicBezTo>
                  <a:lnTo>
                    <a:pt x="54115" y="84888"/>
                  </a:lnTo>
                  <a:lnTo>
                    <a:pt x="49886" y="80466"/>
                  </a:lnTo>
                  <a:cubicBezTo>
                    <a:pt x="50033" y="80334"/>
                    <a:pt x="50122" y="80157"/>
                    <a:pt x="50136" y="79951"/>
                  </a:cubicBezTo>
                  <a:lnTo>
                    <a:pt x="50254" y="79877"/>
                  </a:lnTo>
                  <a:close/>
                  <a:moveTo>
                    <a:pt x="76059" y="68868"/>
                  </a:moveTo>
                  <a:lnTo>
                    <a:pt x="83988" y="79125"/>
                  </a:lnTo>
                  <a:lnTo>
                    <a:pt x="79287" y="84917"/>
                  </a:lnTo>
                  <a:cubicBezTo>
                    <a:pt x="79154" y="84814"/>
                    <a:pt x="78977" y="84755"/>
                    <a:pt x="78800" y="84755"/>
                  </a:cubicBezTo>
                  <a:cubicBezTo>
                    <a:pt x="78787" y="84754"/>
                    <a:pt x="78774" y="84754"/>
                    <a:pt x="78761" y="84754"/>
                  </a:cubicBezTo>
                  <a:cubicBezTo>
                    <a:pt x="78540" y="84754"/>
                    <a:pt x="78336" y="84868"/>
                    <a:pt x="78211" y="85035"/>
                  </a:cubicBezTo>
                  <a:lnTo>
                    <a:pt x="65316" y="76458"/>
                  </a:lnTo>
                  <a:lnTo>
                    <a:pt x="74394" y="69222"/>
                  </a:lnTo>
                  <a:lnTo>
                    <a:pt x="75293" y="68912"/>
                  </a:lnTo>
                  <a:cubicBezTo>
                    <a:pt x="75396" y="68957"/>
                    <a:pt x="75514" y="68986"/>
                    <a:pt x="75632" y="68986"/>
                  </a:cubicBezTo>
                  <a:cubicBezTo>
                    <a:pt x="75779" y="68986"/>
                    <a:pt x="75927" y="68942"/>
                    <a:pt x="76059" y="68868"/>
                  </a:cubicBezTo>
                  <a:close/>
                  <a:moveTo>
                    <a:pt x="4539" y="80968"/>
                  </a:moveTo>
                  <a:lnTo>
                    <a:pt x="5954" y="83414"/>
                  </a:lnTo>
                  <a:lnTo>
                    <a:pt x="1150" y="86332"/>
                  </a:lnTo>
                  <a:lnTo>
                    <a:pt x="1150" y="86332"/>
                  </a:lnTo>
                  <a:lnTo>
                    <a:pt x="4539" y="80968"/>
                  </a:lnTo>
                  <a:close/>
                  <a:moveTo>
                    <a:pt x="33601" y="67114"/>
                  </a:moveTo>
                  <a:cubicBezTo>
                    <a:pt x="33719" y="67380"/>
                    <a:pt x="33984" y="67527"/>
                    <a:pt x="34264" y="67527"/>
                  </a:cubicBezTo>
                  <a:cubicBezTo>
                    <a:pt x="34485" y="67527"/>
                    <a:pt x="34692" y="67439"/>
                    <a:pt x="34839" y="67277"/>
                  </a:cubicBezTo>
                  <a:lnTo>
                    <a:pt x="43239" y="74144"/>
                  </a:lnTo>
                  <a:lnTo>
                    <a:pt x="48618" y="79759"/>
                  </a:lnTo>
                  <a:cubicBezTo>
                    <a:pt x="48589" y="79951"/>
                    <a:pt x="48633" y="80142"/>
                    <a:pt x="48736" y="80319"/>
                  </a:cubicBezTo>
                  <a:lnTo>
                    <a:pt x="37595" y="86627"/>
                  </a:lnTo>
                  <a:cubicBezTo>
                    <a:pt x="37462" y="86376"/>
                    <a:pt x="37197" y="86229"/>
                    <a:pt x="36917" y="86229"/>
                  </a:cubicBezTo>
                  <a:cubicBezTo>
                    <a:pt x="36906" y="86228"/>
                    <a:pt x="36896" y="86228"/>
                    <a:pt x="36885" y="86228"/>
                  </a:cubicBezTo>
                  <a:cubicBezTo>
                    <a:pt x="36559" y="86228"/>
                    <a:pt x="36266" y="86446"/>
                    <a:pt x="36180" y="86774"/>
                  </a:cubicBezTo>
                  <a:lnTo>
                    <a:pt x="26822" y="83090"/>
                  </a:lnTo>
                  <a:lnTo>
                    <a:pt x="21973" y="74852"/>
                  </a:lnTo>
                  <a:cubicBezTo>
                    <a:pt x="22150" y="74630"/>
                    <a:pt x="22224" y="74336"/>
                    <a:pt x="22150" y="74056"/>
                  </a:cubicBezTo>
                  <a:lnTo>
                    <a:pt x="33601" y="67114"/>
                  </a:lnTo>
                  <a:close/>
                  <a:moveTo>
                    <a:pt x="84253" y="79435"/>
                  </a:moveTo>
                  <a:lnTo>
                    <a:pt x="87584" y="83753"/>
                  </a:lnTo>
                  <a:cubicBezTo>
                    <a:pt x="87481" y="83930"/>
                    <a:pt x="87437" y="84121"/>
                    <a:pt x="87466" y="84328"/>
                  </a:cubicBezTo>
                  <a:lnTo>
                    <a:pt x="83634" y="88660"/>
                  </a:lnTo>
                  <a:lnTo>
                    <a:pt x="79493" y="85905"/>
                  </a:lnTo>
                  <a:cubicBezTo>
                    <a:pt x="79582" y="85698"/>
                    <a:pt x="79596" y="85477"/>
                    <a:pt x="79523" y="85256"/>
                  </a:cubicBezTo>
                  <a:lnTo>
                    <a:pt x="84253" y="79435"/>
                  </a:lnTo>
                  <a:close/>
                  <a:moveTo>
                    <a:pt x="27161" y="83635"/>
                  </a:moveTo>
                  <a:lnTo>
                    <a:pt x="36165" y="87172"/>
                  </a:lnTo>
                  <a:cubicBezTo>
                    <a:pt x="36180" y="87246"/>
                    <a:pt x="36210" y="87305"/>
                    <a:pt x="36239" y="87378"/>
                  </a:cubicBezTo>
                  <a:lnTo>
                    <a:pt x="31111" y="90296"/>
                  </a:lnTo>
                  <a:lnTo>
                    <a:pt x="27161" y="83635"/>
                  </a:lnTo>
                  <a:close/>
                  <a:moveTo>
                    <a:pt x="49046" y="80555"/>
                  </a:moveTo>
                  <a:cubicBezTo>
                    <a:pt x="49149" y="80614"/>
                    <a:pt x="49267" y="80629"/>
                    <a:pt x="49385" y="80629"/>
                  </a:cubicBezTo>
                  <a:lnTo>
                    <a:pt x="49473" y="80629"/>
                  </a:lnTo>
                  <a:lnTo>
                    <a:pt x="53806" y="85138"/>
                  </a:lnTo>
                  <a:lnTo>
                    <a:pt x="46644" y="90856"/>
                  </a:lnTo>
                  <a:lnTo>
                    <a:pt x="37639" y="87319"/>
                  </a:lnTo>
                  <a:cubicBezTo>
                    <a:pt x="37669" y="87216"/>
                    <a:pt x="37683" y="87113"/>
                    <a:pt x="37683" y="87010"/>
                  </a:cubicBezTo>
                  <a:lnTo>
                    <a:pt x="49046" y="80555"/>
                  </a:lnTo>
                  <a:close/>
                  <a:moveTo>
                    <a:pt x="64992" y="76723"/>
                  </a:moveTo>
                  <a:lnTo>
                    <a:pt x="78049" y="85418"/>
                  </a:lnTo>
                  <a:cubicBezTo>
                    <a:pt x="78005" y="85683"/>
                    <a:pt x="78093" y="85963"/>
                    <a:pt x="78285" y="86155"/>
                  </a:cubicBezTo>
                  <a:lnTo>
                    <a:pt x="70415" y="95867"/>
                  </a:lnTo>
                  <a:lnTo>
                    <a:pt x="56090" y="84151"/>
                  </a:lnTo>
                  <a:cubicBezTo>
                    <a:pt x="56120" y="84033"/>
                    <a:pt x="56120" y="83930"/>
                    <a:pt x="56105" y="83812"/>
                  </a:cubicBezTo>
                  <a:lnTo>
                    <a:pt x="64992" y="76723"/>
                  </a:lnTo>
                  <a:close/>
                  <a:moveTo>
                    <a:pt x="55913" y="84519"/>
                  </a:moveTo>
                  <a:lnTo>
                    <a:pt x="70164" y="96176"/>
                  </a:lnTo>
                  <a:lnTo>
                    <a:pt x="68175" y="98623"/>
                  </a:lnTo>
                  <a:cubicBezTo>
                    <a:pt x="68062" y="98563"/>
                    <a:pt x="67937" y="98533"/>
                    <a:pt x="67813" y="98533"/>
                  </a:cubicBezTo>
                  <a:cubicBezTo>
                    <a:pt x="67661" y="98533"/>
                    <a:pt x="67509" y="98578"/>
                    <a:pt x="67379" y="98667"/>
                  </a:cubicBezTo>
                  <a:lnTo>
                    <a:pt x="54395" y="85182"/>
                  </a:lnTo>
                  <a:lnTo>
                    <a:pt x="55014" y="84681"/>
                  </a:lnTo>
                  <a:cubicBezTo>
                    <a:pt x="55118" y="84726"/>
                    <a:pt x="55235" y="84755"/>
                    <a:pt x="55353" y="84755"/>
                  </a:cubicBezTo>
                  <a:cubicBezTo>
                    <a:pt x="55560" y="84755"/>
                    <a:pt x="55766" y="84667"/>
                    <a:pt x="55913" y="84519"/>
                  </a:cubicBezTo>
                  <a:close/>
                  <a:moveTo>
                    <a:pt x="87628" y="84755"/>
                  </a:moveTo>
                  <a:cubicBezTo>
                    <a:pt x="87752" y="84921"/>
                    <a:pt x="87954" y="85022"/>
                    <a:pt x="88173" y="85022"/>
                  </a:cubicBezTo>
                  <a:cubicBezTo>
                    <a:pt x="88188" y="85022"/>
                    <a:pt x="88203" y="85021"/>
                    <a:pt x="88218" y="85020"/>
                  </a:cubicBezTo>
                  <a:cubicBezTo>
                    <a:pt x="88321" y="85020"/>
                    <a:pt x="88424" y="85006"/>
                    <a:pt x="88527" y="84961"/>
                  </a:cubicBezTo>
                  <a:lnTo>
                    <a:pt x="98932" y="98402"/>
                  </a:lnTo>
                  <a:cubicBezTo>
                    <a:pt x="98828" y="98461"/>
                    <a:pt x="98740" y="98564"/>
                    <a:pt x="98681" y="98667"/>
                  </a:cubicBezTo>
                  <a:lnTo>
                    <a:pt x="83973" y="88881"/>
                  </a:lnTo>
                  <a:lnTo>
                    <a:pt x="87628" y="84755"/>
                  </a:lnTo>
                  <a:close/>
                  <a:moveTo>
                    <a:pt x="37389" y="87658"/>
                  </a:moveTo>
                  <a:lnTo>
                    <a:pt x="46275" y="91166"/>
                  </a:lnTo>
                  <a:lnTo>
                    <a:pt x="36829" y="98697"/>
                  </a:lnTo>
                  <a:cubicBezTo>
                    <a:pt x="36681" y="98446"/>
                    <a:pt x="36416" y="98284"/>
                    <a:pt x="36121" y="98269"/>
                  </a:cubicBezTo>
                  <a:cubicBezTo>
                    <a:pt x="36033" y="98269"/>
                    <a:pt x="35944" y="98284"/>
                    <a:pt x="35856" y="98313"/>
                  </a:cubicBezTo>
                  <a:lnTo>
                    <a:pt x="31302" y="90635"/>
                  </a:lnTo>
                  <a:lnTo>
                    <a:pt x="36504" y="87688"/>
                  </a:lnTo>
                  <a:cubicBezTo>
                    <a:pt x="36636" y="87771"/>
                    <a:pt x="36781" y="87812"/>
                    <a:pt x="36925" y="87812"/>
                  </a:cubicBezTo>
                  <a:cubicBezTo>
                    <a:pt x="37087" y="87812"/>
                    <a:pt x="37248" y="87760"/>
                    <a:pt x="37389" y="87658"/>
                  </a:cubicBezTo>
                  <a:close/>
                  <a:moveTo>
                    <a:pt x="14546" y="78683"/>
                  </a:moveTo>
                  <a:lnTo>
                    <a:pt x="26557" y="83399"/>
                  </a:lnTo>
                  <a:lnTo>
                    <a:pt x="30757" y="90503"/>
                  </a:lnTo>
                  <a:lnTo>
                    <a:pt x="16049" y="98829"/>
                  </a:lnTo>
                  <a:cubicBezTo>
                    <a:pt x="15911" y="98650"/>
                    <a:pt x="15708" y="98548"/>
                    <a:pt x="15489" y="98548"/>
                  </a:cubicBezTo>
                  <a:cubicBezTo>
                    <a:pt x="15474" y="98548"/>
                    <a:pt x="15460" y="98548"/>
                    <a:pt x="15445" y="98549"/>
                  </a:cubicBezTo>
                  <a:cubicBezTo>
                    <a:pt x="15356" y="98549"/>
                    <a:pt x="15283" y="98564"/>
                    <a:pt x="15194" y="98593"/>
                  </a:cubicBezTo>
                  <a:lnTo>
                    <a:pt x="6499" y="83561"/>
                  </a:lnTo>
                  <a:lnTo>
                    <a:pt x="14546" y="78683"/>
                  </a:lnTo>
                  <a:close/>
                  <a:moveTo>
                    <a:pt x="79243" y="86214"/>
                  </a:moveTo>
                  <a:lnTo>
                    <a:pt x="83369" y="88955"/>
                  </a:lnTo>
                  <a:lnTo>
                    <a:pt x="74910" y="98564"/>
                  </a:lnTo>
                  <a:cubicBezTo>
                    <a:pt x="74836" y="98549"/>
                    <a:pt x="74762" y="98534"/>
                    <a:pt x="74703" y="98534"/>
                  </a:cubicBezTo>
                  <a:cubicBezTo>
                    <a:pt x="74453" y="98534"/>
                    <a:pt x="74217" y="98652"/>
                    <a:pt x="74070" y="98859"/>
                  </a:cubicBezTo>
                  <a:lnTo>
                    <a:pt x="70724" y="96117"/>
                  </a:lnTo>
                  <a:lnTo>
                    <a:pt x="78653" y="86332"/>
                  </a:lnTo>
                  <a:cubicBezTo>
                    <a:pt x="78712" y="86347"/>
                    <a:pt x="78756" y="86347"/>
                    <a:pt x="78800" y="86347"/>
                  </a:cubicBezTo>
                  <a:cubicBezTo>
                    <a:pt x="78963" y="86347"/>
                    <a:pt x="79125" y="86302"/>
                    <a:pt x="79243" y="86214"/>
                  </a:cubicBezTo>
                  <a:close/>
                  <a:moveTo>
                    <a:pt x="54086" y="85418"/>
                  </a:moveTo>
                  <a:lnTo>
                    <a:pt x="67025" y="98873"/>
                  </a:lnTo>
                  <a:lnTo>
                    <a:pt x="67025" y="98873"/>
                  </a:lnTo>
                  <a:lnTo>
                    <a:pt x="47071" y="91033"/>
                  </a:lnTo>
                  <a:lnTo>
                    <a:pt x="54086" y="85418"/>
                  </a:lnTo>
                  <a:close/>
                  <a:moveTo>
                    <a:pt x="0" y="1"/>
                  </a:moveTo>
                  <a:lnTo>
                    <a:pt x="0" y="841"/>
                  </a:lnTo>
                  <a:cubicBezTo>
                    <a:pt x="30" y="870"/>
                    <a:pt x="44" y="900"/>
                    <a:pt x="74" y="914"/>
                  </a:cubicBezTo>
                  <a:cubicBezTo>
                    <a:pt x="221" y="1047"/>
                    <a:pt x="413" y="1121"/>
                    <a:pt x="604" y="1121"/>
                  </a:cubicBezTo>
                  <a:lnTo>
                    <a:pt x="619" y="1121"/>
                  </a:lnTo>
                  <a:lnTo>
                    <a:pt x="11127" y="14679"/>
                  </a:lnTo>
                  <a:cubicBezTo>
                    <a:pt x="10876" y="15047"/>
                    <a:pt x="10950" y="15563"/>
                    <a:pt x="11304" y="15843"/>
                  </a:cubicBezTo>
                  <a:lnTo>
                    <a:pt x="295" y="28326"/>
                  </a:lnTo>
                  <a:cubicBezTo>
                    <a:pt x="236" y="28311"/>
                    <a:pt x="192" y="28311"/>
                    <a:pt x="147" y="28296"/>
                  </a:cubicBezTo>
                  <a:lnTo>
                    <a:pt x="15" y="28296"/>
                  </a:lnTo>
                  <a:lnTo>
                    <a:pt x="15" y="29873"/>
                  </a:lnTo>
                  <a:lnTo>
                    <a:pt x="74" y="29873"/>
                  </a:lnTo>
                  <a:cubicBezTo>
                    <a:pt x="236" y="29873"/>
                    <a:pt x="398" y="29829"/>
                    <a:pt x="531" y="29741"/>
                  </a:cubicBezTo>
                  <a:lnTo>
                    <a:pt x="4451" y="33838"/>
                  </a:lnTo>
                  <a:lnTo>
                    <a:pt x="855" y="38273"/>
                  </a:lnTo>
                  <a:cubicBezTo>
                    <a:pt x="707" y="38156"/>
                    <a:pt x="531" y="38097"/>
                    <a:pt x="339" y="38097"/>
                  </a:cubicBezTo>
                  <a:cubicBezTo>
                    <a:pt x="251" y="38097"/>
                    <a:pt x="162" y="38111"/>
                    <a:pt x="88" y="38141"/>
                  </a:cubicBezTo>
                  <a:lnTo>
                    <a:pt x="15" y="38170"/>
                  </a:lnTo>
                  <a:lnTo>
                    <a:pt x="15" y="39615"/>
                  </a:lnTo>
                  <a:cubicBezTo>
                    <a:pt x="30" y="39629"/>
                    <a:pt x="59" y="39644"/>
                    <a:pt x="74" y="39644"/>
                  </a:cubicBezTo>
                  <a:cubicBezTo>
                    <a:pt x="162" y="39674"/>
                    <a:pt x="251" y="39688"/>
                    <a:pt x="339" y="39688"/>
                  </a:cubicBezTo>
                  <a:cubicBezTo>
                    <a:pt x="457" y="39688"/>
                    <a:pt x="575" y="39659"/>
                    <a:pt x="693" y="39615"/>
                  </a:cubicBezTo>
                  <a:lnTo>
                    <a:pt x="6484" y="49415"/>
                  </a:lnTo>
                  <a:lnTo>
                    <a:pt x="413" y="55634"/>
                  </a:lnTo>
                  <a:cubicBezTo>
                    <a:pt x="354" y="55605"/>
                    <a:pt x="280" y="55605"/>
                    <a:pt x="206" y="55605"/>
                  </a:cubicBezTo>
                  <a:lnTo>
                    <a:pt x="74" y="55605"/>
                  </a:lnTo>
                  <a:cubicBezTo>
                    <a:pt x="59" y="55619"/>
                    <a:pt x="30" y="55619"/>
                    <a:pt x="15" y="55619"/>
                  </a:cubicBezTo>
                  <a:lnTo>
                    <a:pt x="15" y="57167"/>
                  </a:lnTo>
                  <a:cubicBezTo>
                    <a:pt x="30" y="57167"/>
                    <a:pt x="59" y="57181"/>
                    <a:pt x="74" y="57181"/>
                  </a:cubicBezTo>
                  <a:cubicBezTo>
                    <a:pt x="118" y="57181"/>
                    <a:pt x="162" y="57196"/>
                    <a:pt x="206" y="57196"/>
                  </a:cubicBezTo>
                  <a:cubicBezTo>
                    <a:pt x="486" y="57196"/>
                    <a:pt x="752" y="57049"/>
                    <a:pt x="884" y="56784"/>
                  </a:cubicBezTo>
                  <a:lnTo>
                    <a:pt x="12851" y="60203"/>
                  </a:lnTo>
                  <a:lnTo>
                    <a:pt x="14693" y="63327"/>
                  </a:lnTo>
                  <a:cubicBezTo>
                    <a:pt x="14413" y="63401"/>
                    <a:pt x="14207" y="63636"/>
                    <a:pt x="14163" y="63916"/>
                  </a:cubicBezTo>
                  <a:lnTo>
                    <a:pt x="604" y="72140"/>
                  </a:lnTo>
                  <a:cubicBezTo>
                    <a:pt x="486" y="72066"/>
                    <a:pt x="354" y="72037"/>
                    <a:pt x="206" y="72037"/>
                  </a:cubicBezTo>
                  <a:lnTo>
                    <a:pt x="74" y="72037"/>
                  </a:lnTo>
                  <a:cubicBezTo>
                    <a:pt x="59" y="72051"/>
                    <a:pt x="30" y="72051"/>
                    <a:pt x="15" y="72051"/>
                  </a:cubicBezTo>
                  <a:lnTo>
                    <a:pt x="15" y="73599"/>
                  </a:lnTo>
                  <a:cubicBezTo>
                    <a:pt x="30" y="73599"/>
                    <a:pt x="59" y="73614"/>
                    <a:pt x="74" y="73614"/>
                  </a:cubicBezTo>
                  <a:cubicBezTo>
                    <a:pt x="103" y="73614"/>
                    <a:pt x="133" y="73620"/>
                    <a:pt x="162" y="73620"/>
                  </a:cubicBezTo>
                  <a:cubicBezTo>
                    <a:pt x="177" y="73620"/>
                    <a:pt x="192" y="73618"/>
                    <a:pt x="206" y="73614"/>
                  </a:cubicBezTo>
                  <a:lnTo>
                    <a:pt x="280" y="73614"/>
                  </a:lnTo>
                  <a:lnTo>
                    <a:pt x="4318" y="80584"/>
                  </a:lnTo>
                  <a:lnTo>
                    <a:pt x="781" y="86185"/>
                  </a:lnTo>
                  <a:cubicBezTo>
                    <a:pt x="693" y="85890"/>
                    <a:pt x="413" y="85698"/>
                    <a:pt x="118" y="85698"/>
                  </a:cubicBezTo>
                  <a:lnTo>
                    <a:pt x="15" y="85698"/>
                  </a:lnTo>
                  <a:lnTo>
                    <a:pt x="15" y="87275"/>
                  </a:lnTo>
                  <a:lnTo>
                    <a:pt x="74" y="87275"/>
                  </a:lnTo>
                  <a:cubicBezTo>
                    <a:pt x="236" y="87275"/>
                    <a:pt x="398" y="87216"/>
                    <a:pt x="531" y="87128"/>
                  </a:cubicBezTo>
                  <a:cubicBezTo>
                    <a:pt x="560" y="87128"/>
                    <a:pt x="604" y="87128"/>
                    <a:pt x="634" y="87098"/>
                  </a:cubicBezTo>
                  <a:lnTo>
                    <a:pt x="6160" y="83753"/>
                  </a:lnTo>
                  <a:lnTo>
                    <a:pt x="14870" y="98785"/>
                  </a:lnTo>
                  <a:cubicBezTo>
                    <a:pt x="14737" y="98962"/>
                    <a:pt x="14664" y="99183"/>
                    <a:pt x="14693" y="99404"/>
                  </a:cubicBezTo>
                  <a:lnTo>
                    <a:pt x="16211" y="99404"/>
                  </a:lnTo>
                  <a:cubicBezTo>
                    <a:pt x="16226" y="99330"/>
                    <a:pt x="16226" y="99271"/>
                    <a:pt x="16211" y="99198"/>
                  </a:cubicBezTo>
                  <a:lnTo>
                    <a:pt x="30978" y="90827"/>
                  </a:lnTo>
                  <a:lnTo>
                    <a:pt x="35546" y="98564"/>
                  </a:lnTo>
                  <a:cubicBezTo>
                    <a:pt x="35414" y="98711"/>
                    <a:pt x="35340" y="98888"/>
                    <a:pt x="35340" y="99080"/>
                  </a:cubicBezTo>
                  <a:lnTo>
                    <a:pt x="35340" y="99212"/>
                  </a:lnTo>
                  <a:cubicBezTo>
                    <a:pt x="35340" y="99271"/>
                    <a:pt x="35355" y="99345"/>
                    <a:pt x="35370" y="99404"/>
                  </a:cubicBezTo>
                  <a:lnTo>
                    <a:pt x="36902" y="99404"/>
                  </a:lnTo>
                  <a:cubicBezTo>
                    <a:pt x="36917" y="99345"/>
                    <a:pt x="36932" y="99271"/>
                    <a:pt x="36932" y="99212"/>
                  </a:cubicBezTo>
                  <a:lnTo>
                    <a:pt x="36932" y="99139"/>
                  </a:lnTo>
                  <a:lnTo>
                    <a:pt x="46717" y="91328"/>
                  </a:lnTo>
                  <a:lnTo>
                    <a:pt x="67055" y="99315"/>
                  </a:lnTo>
                  <a:lnTo>
                    <a:pt x="67055" y="99404"/>
                  </a:lnTo>
                  <a:lnTo>
                    <a:pt x="68573" y="99404"/>
                  </a:lnTo>
                  <a:cubicBezTo>
                    <a:pt x="68587" y="99242"/>
                    <a:pt x="68558" y="99065"/>
                    <a:pt x="68470" y="98918"/>
                  </a:cubicBezTo>
                  <a:lnTo>
                    <a:pt x="70489" y="96427"/>
                  </a:lnTo>
                  <a:lnTo>
                    <a:pt x="73937" y="99257"/>
                  </a:lnTo>
                  <a:cubicBezTo>
                    <a:pt x="73937" y="99301"/>
                    <a:pt x="73937" y="99360"/>
                    <a:pt x="73937" y="99404"/>
                  </a:cubicBezTo>
                  <a:lnTo>
                    <a:pt x="75470" y="99404"/>
                  </a:lnTo>
                  <a:cubicBezTo>
                    <a:pt x="75485" y="99183"/>
                    <a:pt x="75411" y="98947"/>
                    <a:pt x="75263" y="98770"/>
                  </a:cubicBezTo>
                  <a:lnTo>
                    <a:pt x="83708" y="89191"/>
                  </a:lnTo>
                  <a:lnTo>
                    <a:pt x="98593" y="99094"/>
                  </a:lnTo>
                  <a:cubicBezTo>
                    <a:pt x="98593" y="99212"/>
                    <a:pt x="98622" y="99315"/>
                    <a:pt x="98652" y="99419"/>
                  </a:cubicBezTo>
                  <a:lnTo>
                    <a:pt x="99433" y="99419"/>
                  </a:lnTo>
                  <a:lnTo>
                    <a:pt x="99433" y="98299"/>
                  </a:lnTo>
                  <a:lnTo>
                    <a:pt x="99344" y="98299"/>
                  </a:lnTo>
                  <a:lnTo>
                    <a:pt x="88837" y="84740"/>
                  </a:lnTo>
                  <a:cubicBezTo>
                    <a:pt x="89087" y="84372"/>
                    <a:pt x="89013" y="83856"/>
                    <a:pt x="88674" y="83576"/>
                  </a:cubicBezTo>
                  <a:lnTo>
                    <a:pt x="99418" y="71388"/>
                  </a:lnTo>
                  <a:lnTo>
                    <a:pt x="99418" y="69635"/>
                  </a:lnTo>
                  <a:lnTo>
                    <a:pt x="95513" y="65552"/>
                  </a:lnTo>
                  <a:lnTo>
                    <a:pt x="99108" y="61116"/>
                  </a:lnTo>
                  <a:cubicBezTo>
                    <a:pt x="99197" y="61190"/>
                    <a:pt x="99300" y="61249"/>
                    <a:pt x="99418" y="61278"/>
                  </a:cubicBezTo>
                  <a:lnTo>
                    <a:pt x="99418" y="59731"/>
                  </a:lnTo>
                  <a:cubicBezTo>
                    <a:pt x="99374" y="59746"/>
                    <a:pt x="99330" y="59760"/>
                    <a:pt x="99285" y="59775"/>
                  </a:cubicBezTo>
                  <a:lnTo>
                    <a:pt x="93479" y="49975"/>
                  </a:lnTo>
                  <a:lnTo>
                    <a:pt x="99418" y="43903"/>
                  </a:lnTo>
                  <a:lnTo>
                    <a:pt x="99418" y="42282"/>
                  </a:lnTo>
                  <a:cubicBezTo>
                    <a:pt x="99271" y="42341"/>
                    <a:pt x="99153" y="42459"/>
                    <a:pt x="99079" y="42606"/>
                  </a:cubicBezTo>
                  <a:lnTo>
                    <a:pt x="87112" y="39202"/>
                  </a:lnTo>
                  <a:lnTo>
                    <a:pt x="85270" y="36078"/>
                  </a:lnTo>
                  <a:cubicBezTo>
                    <a:pt x="85535" y="36004"/>
                    <a:pt x="85742" y="35768"/>
                    <a:pt x="85786" y="35488"/>
                  </a:cubicBezTo>
                  <a:lnTo>
                    <a:pt x="99344" y="27265"/>
                  </a:lnTo>
                  <a:cubicBezTo>
                    <a:pt x="99374" y="27265"/>
                    <a:pt x="99388" y="27279"/>
                    <a:pt x="99418" y="27294"/>
                  </a:cubicBezTo>
                  <a:lnTo>
                    <a:pt x="99418" y="25349"/>
                  </a:lnTo>
                  <a:lnTo>
                    <a:pt x="95645" y="18820"/>
                  </a:lnTo>
                  <a:lnTo>
                    <a:pt x="99167" y="13220"/>
                  </a:lnTo>
                  <a:cubicBezTo>
                    <a:pt x="99212" y="13367"/>
                    <a:pt x="99300" y="13485"/>
                    <a:pt x="99418" y="13574"/>
                  </a:cubicBezTo>
                  <a:lnTo>
                    <a:pt x="99418" y="12262"/>
                  </a:lnTo>
                  <a:cubicBezTo>
                    <a:pt x="99388" y="12262"/>
                    <a:pt x="99344" y="12277"/>
                    <a:pt x="99315" y="12292"/>
                  </a:cubicBezTo>
                  <a:lnTo>
                    <a:pt x="93788" y="15637"/>
                  </a:lnTo>
                  <a:lnTo>
                    <a:pt x="85093" y="605"/>
                  </a:lnTo>
                  <a:cubicBezTo>
                    <a:pt x="85226" y="428"/>
                    <a:pt x="85285" y="207"/>
                    <a:pt x="85270" y="1"/>
                  </a:cubicBezTo>
                  <a:lnTo>
                    <a:pt x="83737" y="1"/>
                  </a:lnTo>
                  <a:cubicBezTo>
                    <a:pt x="83737" y="60"/>
                    <a:pt x="83737" y="133"/>
                    <a:pt x="83737" y="192"/>
                  </a:cubicBezTo>
                  <a:lnTo>
                    <a:pt x="68985" y="8563"/>
                  </a:lnTo>
                  <a:lnTo>
                    <a:pt x="64417" y="841"/>
                  </a:lnTo>
                  <a:cubicBezTo>
                    <a:pt x="64549" y="693"/>
                    <a:pt x="64608" y="516"/>
                    <a:pt x="64623" y="325"/>
                  </a:cubicBezTo>
                  <a:lnTo>
                    <a:pt x="64623" y="192"/>
                  </a:lnTo>
                  <a:cubicBezTo>
                    <a:pt x="64623" y="133"/>
                    <a:pt x="64608" y="60"/>
                    <a:pt x="64594" y="1"/>
                  </a:cubicBezTo>
                  <a:lnTo>
                    <a:pt x="63061" y="1"/>
                  </a:lnTo>
                  <a:cubicBezTo>
                    <a:pt x="63046" y="60"/>
                    <a:pt x="63032" y="133"/>
                    <a:pt x="63032" y="192"/>
                  </a:cubicBezTo>
                  <a:lnTo>
                    <a:pt x="63032" y="266"/>
                  </a:lnTo>
                  <a:lnTo>
                    <a:pt x="53246" y="8077"/>
                  </a:lnTo>
                  <a:lnTo>
                    <a:pt x="32923" y="89"/>
                  </a:lnTo>
                  <a:cubicBezTo>
                    <a:pt x="32923" y="60"/>
                    <a:pt x="32923" y="30"/>
                    <a:pt x="32923" y="1"/>
                  </a:cubicBezTo>
                  <a:lnTo>
                    <a:pt x="31391" y="1"/>
                  </a:lnTo>
                  <a:cubicBezTo>
                    <a:pt x="31376" y="163"/>
                    <a:pt x="31405" y="340"/>
                    <a:pt x="31494" y="487"/>
                  </a:cubicBezTo>
                  <a:lnTo>
                    <a:pt x="29475" y="2978"/>
                  </a:lnTo>
                  <a:lnTo>
                    <a:pt x="26026" y="148"/>
                  </a:lnTo>
                  <a:cubicBezTo>
                    <a:pt x="26026" y="89"/>
                    <a:pt x="26026" y="45"/>
                    <a:pt x="26026" y="1"/>
                  </a:cubicBezTo>
                  <a:lnTo>
                    <a:pt x="24493" y="1"/>
                  </a:lnTo>
                  <a:cubicBezTo>
                    <a:pt x="24479" y="222"/>
                    <a:pt x="24552" y="458"/>
                    <a:pt x="24700" y="620"/>
                  </a:cubicBezTo>
                  <a:lnTo>
                    <a:pt x="16255" y="10214"/>
                  </a:lnTo>
                  <a:lnTo>
                    <a:pt x="1371" y="310"/>
                  </a:lnTo>
                  <a:cubicBezTo>
                    <a:pt x="1371" y="207"/>
                    <a:pt x="1341" y="89"/>
                    <a:pt x="1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 name="Google Shape;205;p22"/>
          <p:cNvSpPr/>
          <p:nvPr/>
        </p:nvSpPr>
        <p:spPr>
          <a:xfrm rot="-5400000">
            <a:off x="2000050" y="-1674575"/>
            <a:ext cx="5143500" cy="8492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6" name="Google Shape;206;p22"/>
          <p:cNvCxnSpPr/>
          <p:nvPr/>
        </p:nvCxnSpPr>
        <p:spPr>
          <a:xfrm rot="-5400000">
            <a:off x="-2246300" y="2571775"/>
            <a:ext cx="5143500" cy="0"/>
          </a:xfrm>
          <a:prstGeom prst="straightConnector1">
            <a:avLst/>
          </a:prstGeom>
          <a:noFill/>
          <a:ln w="9525" cap="flat" cmpd="sng">
            <a:solidFill>
              <a:schemeClr val="dk2"/>
            </a:solidFill>
            <a:prstDash val="solid"/>
            <a:round/>
            <a:headEnd type="none" w="med" len="med"/>
            <a:tailEnd type="none" w="med" len="med"/>
          </a:ln>
        </p:spPr>
      </p:cxnSp>
      <p:cxnSp>
        <p:nvCxnSpPr>
          <p:cNvPr id="207" name="Google Shape;207;p22"/>
          <p:cNvCxnSpPr/>
          <p:nvPr/>
        </p:nvCxnSpPr>
        <p:spPr>
          <a:xfrm rot="-5400000">
            <a:off x="6246725" y="2571775"/>
            <a:ext cx="5143500" cy="0"/>
          </a:xfrm>
          <a:prstGeom prst="straightConnector1">
            <a:avLst/>
          </a:prstGeom>
          <a:noFill/>
          <a:ln w="9525" cap="flat" cmpd="sng">
            <a:solidFill>
              <a:schemeClr val="dk2"/>
            </a:solidFill>
            <a:prstDash val="solid"/>
            <a:round/>
            <a:headEnd type="none" w="med" len="med"/>
            <a:tailEnd type="none" w="med" len="med"/>
          </a:ln>
        </p:spPr>
      </p:cxnSp>
      <p:sp>
        <p:nvSpPr>
          <p:cNvPr id="208" name="Google Shape;208;p22"/>
          <p:cNvSpPr txBox="1">
            <a:spLocks noGrp="1"/>
          </p:cNvSpPr>
          <p:nvPr>
            <p:ph type="title"/>
          </p:nvPr>
        </p:nvSpPr>
        <p:spPr>
          <a:xfrm>
            <a:off x="713225" y="539500"/>
            <a:ext cx="7717500" cy="612900"/>
          </a:xfrm>
          <a:prstGeom prst="rect">
            <a:avLst/>
          </a:prstGeom>
        </p:spPr>
        <p:txBody>
          <a:bodyPr spcFirstLastPara="1" wrap="square" lIns="91425" tIns="0"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09" name="Google Shape;209;p22"/>
          <p:cNvSpPr txBox="1">
            <a:spLocks noGrp="1"/>
          </p:cNvSpPr>
          <p:nvPr>
            <p:ph type="subTitle" idx="1"/>
          </p:nvPr>
        </p:nvSpPr>
        <p:spPr>
          <a:xfrm>
            <a:off x="774100" y="2276575"/>
            <a:ext cx="1892100" cy="547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210" name="Google Shape;210;p22"/>
          <p:cNvSpPr txBox="1">
            <a:spLocks noGrp="1"/>
          </p:cNvSpPr>
          <p:nvPr>
            <p:ph type="subTitle" idx="2"/>
          </p:nvPr>
        </p:nvSpPr>
        <p:spPr>
          <a:xfrm>
            <a:off x="774100" y="1965975"/>
            <a:ext cx="1892100" cy="33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1800">
                <a:latin typeface="Raleway Thin"/>
                <a:ea typeface="Raleway Thin"/>
                <a:cs typeface="Raleway Thin"/>
                <a:sym typeface="Raleway Thin"/>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211" name="Google Shape;211;p22"/>
          <p:cNvSpPr txBox="1">
            <a:spLocks noGrp="1"/>
          </p:cNvSpPr>
          <p:nvPr>
            <p:ph type="subTitle" idx="3"/>
          </p:nvPr>
        </p:nvSpPr>
        <p:spPr>
          <a:xfrm>
            <a:off x="3625950" y="2276575"/>
            <a:ext cx="1892100" cy="547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212" name="Google Shape;212;p22"/>
          <p:cNvSpPr txBox="1">
            <a:spLocks noGrp="1"/>
          </p:cNvSpPr>
          <p:nvPr>
            <p:ph type="subTitle" idx="4"/>
          </p:nvPr>
        </p:nvSpPr>
        <p:spPr>
          <a:xfrm>
            <a:off x="3625950" y="1965975"/>
            <a:ext cx="1892100" cy="33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1800">
                <a:latin typeface="Raleway Thin"/>
                <a:ea typeface="Raleway Thin"/>
                <a:cs typeface="Raleway Thin"/>
                <a:sym typeface="Raleway Thin"/>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213" name="Google Shape;213;p22"/>
          <p:cNvSpPr txBox="1">
            <a:spLocks noGrp="1"/>
          </p:cNvSpPr>
          <p:nvPr>
            <p:ph type="subTitle" idx="5"/>
          </p:nvPr>
        </p:nvSpPr>
        <p:spPr>
          <a:xfrm>
            <a:off x="6477800" y="2276575"/>
            <a:ext cx="1892100" cy="547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214" name="Google Shape;214;p22"/>
          <p:cNvSpPr txBox="1">
            <a:spLocks noGrp="1"/>
          </p:cNvSpPr>
          <p:nvPr>
            <p:ph type="subTitle" idx="6"/>
          </p:nvPr>
        </p:nvSpPr>
        <p:spPr>
          <a:xfrm>
            <a:off x="6477800" y="1965975"/>
            <a:ext cx="1892100" cy="33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1800">
                <a:latin typeface="Raleway Thin"/>
                <a:ea typeface="Raleway Thin"/>
                <a:cs typeface="Raleway Thin"/>
                <a:sym typeface="Raleway Thin"/>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215" name="Google Shape;215;p22"/>
          <p:cNvSpPr txBox="1">
            <a:spLocks noGrp="1"/>
          </p:cNvSpPr>
          <p:nvPr>
            <p:ph type="subTitle" idx="7"/>
          </p:nvPr>
        </p:nvSpPr>
        <p:spPr>
          <a:xfrm>
            <a:off x="774100" y="4061075"/>
            <a:ext cx="1892100" cy="547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216" name="Google Shape;216;p22"/>
          <p:cNvSpPr txBox="1">
            <a:spLocks noGrp="1"/>
          </p:cNvSpPr>
          <p:nvPr>
            <p:ph type="subTitle" idx="8"/>
          </p:nvPr>
        </p:nvSpPr>
        <p:spPr>
          <a:xfrm>
            <a:off x="774100" y="3724775"/>
            <a:ext cx="1892100" cy="33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1800">
                <a:latin typeface="Raleway Thin"/>
                <a:ea typeface="Raleway Thin"/>
                <a:cs typeface="Raleway Thin"/>
                <a:sym typeface="Raleway Thin"/>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217" name="Google Shape;217;p22"/>
          <p:cNvSpPr txBox="1">
            <a:spLocks noGrp="1"/>
          </p:cNvSpPr>
          <p:nvPr>
            <p:ph type="subTitle" idx="9"/>
          </p:nvPr>
        </p:nvSpPr>
        <p:spPr>
          <a:xfrm>
            <a:off x="3625950" y="4061075"/>
            <a:ext cx="1892100" cy="547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218" name="Google Shape;218;p22"/>
          <p:cNvSpPr txBox="1">
            <a:spLocks noGrp="1"/>
          </p:cNvSpPr>
          <p:nvPr>
            <p:ph type="subTitle" idx="13"/>
          </p:nvPr>
        </p:nvSpPr>
        <p:spPr>
          <a:xfrm>
            <a:off x="3625950" y="3724775"/>
            <a:ext cx="1892100" cy="33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1800">
                <a:latin typeface="Raleway Thin"/>
                <a:ea typeface="Raleway Thin"/>
                <a:cs typeface="Raleway Thin"/>
                <a:sym typeface="Raleway Thin"/>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219" name="Google Shape;219;p22"/>
          <p:cNvSpPr txBox="1">
            <a:spLocks noGrp="1"/>
          </p:cNvSpPr>
          <p:nvPr>
            <p:ph type="subTitle" idx="14"/>
          </p:nvPr>
        </p:nvSpPr>
        <p:spPr>
          <a:xfrm>
            <a:off x="6477800" y="4061075"/>
            <a:ext cx="1892100" cy="547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220" name="Google Shape;220;p22"/>
          <p:cNvSpPr txBox="1">
            <a:spLocks noGrp="1"/>
          </p:cNvSpPr>
          <p:nvPr>
            <p:ph type="subTitle" idx="15"/>
          </p:nvPr>
        </p:nvSpPr>
        <p:spPr>
          <a:xfrm>
            <a:off x="6477800" y="3724775"/>
            <a:ext cx="1892100" cy="33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1800">
                <a:latin typeface="Raleway Thin"/>
                <a:ea typeface="Raleway Thin"/>
                <a:cs typeface="Raleway Thin"/>
                <a:sym typeface="Raleway Thin"/>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Tree>
    <p:extLst>
      <p:ext uri="{BB962C8B-B14F-4D97-AF65-F5344CB8AC3E}">
        <p14:creationId xmlns:p14="http://schemas.microsoft.com/office/powerpoint/2010/main" val="843638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anks">
  <p:cSld name="Thanks">
    <p:bg>
      <p:bgPr>
        <a:blipFill>
          <a:blip r:embed="rId2">
            <a:alphaModFix/>
          </a:blip>
          <a:stretch>
            <a:fillRect/>
          </a:stretch>
        </a:blipFill>
        <a:effectLst/>
      </p:bgPr>
    </p:bg>
    <p:spTree>
      <p:nvGrpSpPr>
        <p:cNvPr id="1" name="Shape 237"/>
        <p:cNvGrpSpPr/>
        <p:nvPr/>
      </p:nvGrpSpPr>
      <p:grpSpPr>
        <a:xfrm>
          <a:off x="0" y="0"/>
          <a:ext cx="0" cy="0"/>
          <a:chOff x="0" y="0"/>
          <a:chExt cx="0" cy="0"/>
        </a:xfrm>
      </p:grpSpPr>
      <p:grpSp>
        <p:nvGrpSpPr>
          <p:cNvPr id="238" name="Google Shape;238;p24"/>
          <p:cNvGrpSpPr/>
          <p:nvPr/>
        </p:nvGrpSpPr>
        <p:grpSpPr>
          <a:xfrm rot="10800000" flipH="1">
            <a:off x="0" y="-57"/>
            <a:ext cx="9143999" cy="5143442"/>
            <a:chOff x="1599575" y="2987725"/>
            <a:chExt cx="4328725" cy="2485475"/>
          </a:xfrm>
        </p:grpSpPr>
        <p:sp>
          <p:nvSpPr>
            <p:cNvPr id="239" name="Google Shape;239;p24"/>
            <p:cNvSpPr/>
            <p:nvPr/>
          </p:nvSpPr>
          <p:spPr>
            <a:xfrm>
              <a:off x="1599575" y="2987725"/>
              <a:ext cx="1846600" cy="2485475"/>
            </a:xfrm>
            <a:custGeom>
              <a:avLst/>
              <a:gdLst/>
              <a:ahLst/>
              <a:cxnLst/>
              <a:rect l="l" t="t" r="r" b="b"/>
              <a:pathLst>
                <a:path w="73864" h="99419" extrusionOk="0">
                  <a:moveTo>
                    <a:pt x="10729" y="693"/>
                  </a:moveTo>
                  <a:lnTo>
                    <a:pt x="20190" y="8254"/>
                  </a:lnTo>
                  <a:lnTo>
                    <a:pt x="11304" y="11746"/>
                  </a:lnTo>
                  <a:cubicBezTo>
                    <a:pt x="11184" y="11654"/>
                    <a:pt x="11042" y="11597"/>
                    <a:pt x="10886" y="11597"/>
                  </a:cubicBezTo>
                  <a:cubicBezTo>
                    <a:pt x="10868" y="11597"/>
                    <a:pt x="10850" y="11597"/>
                    <a:pt x="10832" y="11599"/>
                  </a:cubicBezTo>
                  <a:cubicBezTo>
                    <a:pt x="10813" y="11597"/>
                    <a:pt x="10794" y="11596"/>
                    <a:pt x="10776" y="11596"/>
                  </a:cubicBezTo>
                  <a:cubicBezTo>
                    <a:pt x="10648" y="11596"/>
                    <a:pt x="10522" y="11640"/>
                    <a:pt x="10419" y="11717"/>
                  </a:cubicBezTo>
                  <a:lnTo>
                    <a:pt x="5217" y="8769"/>
                  </a:lnTo>
                  <a:lnTo>
                    <a:pt x="9771" y="1076"/>
                  </a:lnTo>
                  <a:cubicBezTo>
                    <a:pt x="9845" y="1106"/>
                    <a:pt x="9948" y="1121"/>
                    <a:pt x="10036" y="1121"/>
                  </a:cubicBezTo>
                  <a:cubicBezTo>
                    <a:pt x="10331" y="1106"/>
                    <a:pt x="10596" y="944"/>
                    <a:pt x="10729" y="693"/>
                  </a:cubicBezTo>
                  <a:close/>
                  <a:moveTo>
                    <a:pt x="47985" y="546"/>
                  </a:moveTo>
                  <a:cubicBezTo>
                    <a:pt x="48124" y="741"/>
                    <a:pt x="48342" y="857"/>
                    <a:pt x="48576" y="857"/>
                  </a:cubicBezTo>
                  <a:cubicBezTo>
                    <a:pt x="48590" y="857"/>
                    <a:pt x="48604" y="856"/>
                    <a:pt x="48618" y="855"/>
                  </a:cubicBezTo>
                  <a:cubicBezTo>
                    <a:pt x="48677" y="855"/>
                    <a:pt x="48751" y="855"/>
                    <a:pt x="48810" y="826"/>
                  </a:cubicBezTo>
                  <a:lnTo>
                    <a:pt x="57284" y="10435"/>
                  </a:lnTo>
                  <a:lnTo>
                    <a:pt x="53157" y="13191"/>
                  </a:lnTo>
                  <a:cubicBezTo>
                    <a:pt x="53052" y="13111"/>
                    <a:pt x="52910" y="13056"/>
                    <a:pt x="52776" y="13056"/>
                  </a:cubicBezTo>
                  <a:cubicBezTo>
                    <a:pt x="52761" y="13056"/>
                    <a:pt x="52745" y="13056"/>
                    <a:pt x="52730" y="13058"/>
                  </a:cubicBezTo>
                  <a:cubicBezTo>
                    <a:pt x="52671" y="13058"/>
                    <a:pt x="52627" y="13058"/>
                    <a:pt x="52583" y="13073"/>
                  </a:cubicBezTo>
                  <a:lnTo>
                    <a:pt x="44639" y="3287"/>
                  </a:lnTo>
                  <a:lnTo>
                    <a:pt x="47985" y="546"/>
                  </a:lnTo>
                  <a:close/>
                  <a:moveTo>
                    <a:pt x="40940" y="516"/>
                  </a:moveTo>
                  <a:lnTo>
                    <a:pt x="28001" y="13972"/>
                  </a:lnTo>
                  <a:lnTo>
                    <a:pt x="20986" y="8371"/>
                  </a:lnTo>
                  <a:lnTo>
                    <a:pt x="40940" y="516"/>
                  </a:lnTo>
                  <a:close/>
                  <a:moveTo>
                    <a:pt x="72596" y="738"/>
                  </a:moveTo>
                  <a:cubicBezTo>
                    <a:pt x="72655" y="841"/>
                    <a:pt x="72729" y="929"/>
                    <a:pt x="72832" y="1003"/>
                  </a:cubicBezTo>
                  <a:lnTo>
                    <a:pt x="62427" y="14428"/>
                  </a:lnTo>
                  <a:cubicBezTo>
                    <a:pt x="62339" y="14384"/>
                    <a:pt x="62236" y="14370"/>
                    <a:pt x="62133" y="14370"/>
                  </a:cubicBezTo>
                  <a:cubicBezTo>
                    <a:pt x="61897" y="14370"/>
                    <a:pt x="61676" y="14473"/>
                    <a:pt x="61528" y="14650"/>
                  </a:cubicBezTo>
                  <a:lnTo>
                    <a:pt x="57888" y="10508"/>
                  </a:lnTo>
                  <a:lnTo>
                    <a:pt x="72596" y="738"/>
                  </a:lnTo>
                  <a:close/>
                  <a:moveTo>
                    <a:pt x="41279" y="738"/>
                  </a:moveTo>
                  <a:cubicBezTo>
                    <a:pt x="41412" y="811"/>
                    <a:pt x="41559" y="855"/>
                    <a:pt x="41721" y="855"/>
                  </a:cubicBezTo>
                  <a:cubicBezTo>
                    <a:pt x="41839" y="855"/>
                    <a:pt x="41972" y="826"/>
                    <a:pt x="42090" y="767"/>
                  </a:cubicBezTo>
                  <a:lnTo>
                    <a:pt x="44079" y="3228"/>
                  </a:lnTo>
                  <a:lnTo>
                    <a:pt x="29828" y="14885"/>
                  </a:lnTo>
                  <a:cubicBezTo>
                    <a:pt x="29681" y="14723"/>
                    <a:pt x="29475" y="14635"/>
                    <a:pt x="29254" y="14635"/>
                  </a:cubicBezTo>
                  <a:cubicBezTo>
                    <a:pt x="29136" y="14635"/>
                    <a:pt x="29033" y="14664"/>
                    <a:pt x="28929" y="14709"/>
                  </a:cubicBezTo>
                  <a:lnTo>
                    <a:pt x="28310" y="14222"/>
                  </a:lnTo>
                  <a:lnTo>
                    <a:pt x="41279" y="738"/>
                  </a:lnTo>
                  <a:close/>
                  <a:moveTo>
                    <a:pt x="5011" y="9108"/>
                  </a:moveTo>
                  <a:lnTo>
                    <a:pt x="10154" y="12012"/>
                  </a:lnTo>
                  <a:cubicBezTo>
                    <a:pt x="10125" y="12085"/>
                    <a:pt x="10095" y="12144"/>
                    <a:pt x="10080" y="12218"/>
                  </a:cubicBezTo>
                  <a:lnTo>
                    <a:pt x="1076" y="15770"/>
                  </a:lnTo>
                  <a:lnTo>
                    <a:pt x="5011" y="9108"/>
                  </a:lnTo>
                  <a:close/>
                  <a:moveTo>
                    <a:pt x="20544" y="8534"/>
                  </a:moveTo>
                  <a:lnTo>
                    <a:pt x="27721" y="14252"/>
                  </a:lnTo>
                  <a:lnTo>
                    <a:pt x="23403" y="18761"/>
                  </a:lnTo>
                  <a:cubicBezTo>
                    <a:pt x="23359" y="18761"/>
                    <a:pt x="23329" y="18747"/>
                    <a:pt x="23300" y="18747"/>
                  </a:cubicBezTo>
                  <a:cubicBezTo>
                    <a:pt x="23182" y="18747"/>
                    <a:pt x="23064" y="18776"/>
                    <a:pt x="22961" y="18820"/>
                  </a:cubicBezTo>
                  <a:lnTo>
                    <a:pt x="11598" y="12380"/>
                  </a:lnTo>
                  <a:cubicBezTo>
                    <a:pt x="11598" y="12277"/>
                    <a:pt x="11584" y="12174"/>
                    <a:pt x="11539" y="12071"/>
                  </a:cubicBezTo>
                  <a:lnTo>
                    <a:pt x="20544" y="8534"/>
                  </a:lnTo>
                  <a:close/>
                  <a:moveTo>
                    <a:pt x="28030" y="14502"/>
                  </a:moveTo>
                  <a:lnTo>
                    <a:pt x="28620" y="14974"/>
                  </a:lnTo>
                  <a:cubicBezTo>
                    <a:pt x="28458" y="15239"/>
                    <a:pt x="28443" y="15593"/>
                    <a:pt x="28605" y="15873"/>
                  </a:cubicBezTo>
                  <a:lnTo>
                    <a:pt x="24169" y="19513"/>
                  </a:lnTo>
                  <a:lnTo>
                    <a:pt x="24051" y="19454"/>
                  </a:lnTo>
                  <a:cubicBezTo>
                    <a:pt x="24037" y="19248"/>
                    <a:pt x="23933" y="19056"/>
                    <a:pt x="23786" y="18923"/>
                  </a:cubicBezTo>
                  <a:lnTo>
                    <a:pt x="28030" y="14502"/>
                  </a:lnTo>
                  <a:close/>
                  <a:moveTo>
                    <a:pt x="57549" y="10729"/>
                  </a:moveTo>
                  <a:lnTo>
                    <a:pt x="61366" y="15062"/>
                  </a:lnTo>
                  <a:cubicBezTo>
                    <a:pt x="61351" y="15269"/>
                    <a:pt x="61396" y="15475"/>
                    <a:pt x="61499" y="15637"/>
                  </a:cubicBezTo>
                  <a:lnTo>
                    <a:pt x="58153" y="19955"/>
                  </a:lnTo>
                  <a:lnTo>
                    <a:pt x="53437" y="14134"/>
                  </a:lnTo>
                  <a:cubicBezTo>
                    <a:pt x="53511" y="13927"/>
                    <a:pt x="53496" y="13692"/>
                    <a:pt x="53408" y="13485"/>
                  </a:cubicBezTo>
                  <a:lnTo>
                    <a:pt x="57549" y="10729"/>
                  </a:lnTo>
                  <a:close/>
                  <a:moveTo>
                    <a:pt x="44330" y="3538"/>
                  </a:moveTo>
                  <a:lnTo>
                    <a:pt x="52200" y="13250"/>
                  </a:lnTo>
                  <a:cubicBezTo>
                    <a:pt x="52008" y="13441"/>
                    <a:pt x="51920" y="13706"/>
                    <a:pt x="51964" y="13986"/>
                  </a:cubicBezTo>
                  <a:lnTo>
                    <a:pt x="38892" y="22681"/>
                  </a:lnTo>
                  <a:lnTo>
                    <a:pt x="30020" y="15593"/>
                  </a:lnTo>
                  <a:cubicBezTo>
                    <a:pt x="30035" y="15475"/>
                    <a:pt x="30035" y="15357"/>
                    <a:pt x="30005" y="15254"/>
                  </a:cubicBezTo>
                  <a:lnTo>
                    <a:pt x="44330" y="3538"/>
                  </a:lnTo>
                  <a:close/>
                  <a:moveTo>
                    <a:pt x="22695" y="20058"/>
                  </a:moveTo>
                  <a:cubicBezTo>
                    <a:pt x="22813" y="20206"/>
                    <a:pt x="22975" y="20294"/>
                    <a:pt x="23167" y="20323"/>
                  </a:cubicBezTo>
                  <a:lnTo>
                    <a:pt x="19733" y="23124"/>
                  </a:lnTo>
                  <a:lnTo>
                    <a:pt x="19733" y="23124"/>
                  </a:lnTo>
                  <a:lnTo>
                    <a:pt x="22695" y="20058"/>
                  </a:lnTo>
                  <a:close/>
                  <a:moveTo>
                    <a:pt x="29858" y="15961"/>
                  </a:moveTo>
                  <a:lnTo>
                    <a:pt x="38553" y="22902"/>
                  </a:lnTo>
                  <a:lnTo>
                    <a:pt x="35340" y="25054"/>
                  </a:lnTo>
                  <a:cubicBezTo>
                    <a:pt x="35207" y="24921"/>
                    <a:pt x="35016" y="24848"/>
                    <a:pt x="34824" y="24848"/>
                  </a:cubicBezTo>
                  <a:cubicBezTo>
                    <a:pt x="34559" y="24848"/>
                    <a:pt x="34323" y="24980"/>
                    <a:pt x="34176" y="25201"/>
                  </a:cubicBezTo>
                  <a:lnTo>
                    <a:pt x="24538" y="19734"/>
                  </a:lnTo>
                  <a:lnTo>
                    <a:pt x="28900" y="16153"/>
                  </a:lnTo>
                  <a:cubicBezTo>
                    <a:pt x="29018" y="16197"/>
                    <a:pt x="29136" y="16226"/>
                    <a:pt x="29254" y="16226"/>
                  </a:cubicBezTo>
                  <a:cubicBezTo>
                    <a:pt x="29268" y="16227"/>
                    <a:pt x="29283" y="16228"/>
                    <a:pt x="29298" y="16228"/>
                  </a:cubicBezTo>
                  <a:cubicBezTo>
                    <a:pt x="29517" y="16228"/>
                    <a:pt x="29720" y="16127"/>
                    <a:pt x="29858" y="15961"/>
                  </a:cubicBezTo>
                  <a:close/>
                  <a:moveTo>
                    <a:pt x="38892" y="23168"/>
                  </a:moveTo>
                  <a:lnTo>
                    <a:pt x="47189" y="29785"/>
                  </a:lnTo>
                  <a:lnTo>
                    <a:pt x="35591" y="25806"/>
                  </a:lnTo>
                  <a:cubicBezTo>
                    <a:pt x="35605" y="25658"/>
                    <a:pt x="35605" y="25511"/>
                    <a:pt x="35561" y="25378"/>
                  </a:cubicBezTo>
                  <a:lnTo>
                    <a:pt x="38892" y="23168"/>
                  </a:lnTo>
                  <a:close/>
                  <a:moveTo>
                    <a:pt x="52126" y="14355"/>
                  </a:moveTo>
                  <a:cubicBezTo>
                    <a:pt x="52264" y="14534"/>
                    <a:pt x="52467" y="14636"/>
                    <a:pt x="52686" y="14636"/>
                  </a:cubicBezTo>
                  <a:cubicBezTo>
                    <a:pt x="52700" y="14636"/>
                    <a:pt x="52715" y="14636"/>
                    <a:pt x="52730" y="14635"/>
                  </a:cubicBezTo>
                  <a:cubicBezTo>
                    <a:pt x="52748" y="14636"/>
                    <a:pt x="52766" y="14637"/>
                    <a:pt x="52784" y="14637"/>
                  </a:cubicBezTo>
                  <a:cubicBezTo>
                    <a:pt x="52942" y="14637"/>
                    <a:pt x="53097" y="14579"/>
                    <a:pt x="53216" y="14473"/>
                  </a:cubicBezTo>
                  <a:lnTo>
                    <a:pt x="57918" y="20279"/>
                  </a:lnTo>
                  <a:lnTo>
                    <a:pt x="49989" y="30536"/>
                  </a:lnTo>
                  <a:cubicBezTo>
                    <a:pt x="49873" y="30459"/>
                    <a:pt x="49735" y="30416"/>
                    <a:pt x="49594" y="30416"/>
                  </a:cubicBezTo>
                  <a:cubicBezTo>
                    <a:pt x="49576" y="30416"/>
                    <a:pt x="49558" y="30416"/>
                    <a:pt x="49541" y="30418"/>
                  </a:cubicBezTo>
                  <a:lnTo>
                    <a:pt x="49541" y="30418"/>
                  </a:lnTo>
                  <a:cubicBezTo>
                    <a:pt x="49522" y="30416"/>
                    <a:pt x="49503" y="30415"/>
                    <a:pt x="49484" y="30415"/>
                  </a:cubicBezTo>
                  <a:cubicBezTo>
                    <a:pt x="49388" y="30415"/>
                    <a:pt x="49293" y="30441"/>
                    <a:pt x="49208" y="30477"/>
                  </a:cubicBezTo>
                  <a:lnTo>
                    <a:pt x="48309" y="30168"/>
                  </a:lnTo>
                  <a:lnTo>
                    <a:pt x="39231" y="22932"/>
                  </a:lnTo>
                  <a:lnTo>
                    <a:pt x="52126" y="14355"/>
                  </a:lnTo>
                  <a:close/>
                  <a:moveTo>
                    <a:pt x="24199" y="19984"/>
                  </a:moveTo>
                  <a:lnTo>
                    <a:pt x="34058" y="25585"/>
                  </a:lnTo>
                  <a:cubicBezTo>
                    <a:pt x="34058" y="25614"/>
                    <a:pt x="34058" y="25644"/>
                    <a:pt x="34058" y="25688"/>
                  </a:cubicBezTo>
                  <a:lnTo>
                    <a:pt x="11038" y="32261"/>
                  </a:lnTo>
                  <a:lnTo>
                    <a:pt x="11009" y="32202"/>
                  </a:lnTo>
                  <a:lnTo>
                    <a:pt x="17420" y="25540"/>
                  </a:lnTo>
                  <a:lnTo>
                    <a:pt x="24199" y="19984"/>
                  </a:lnTo>
                  <a:close/>
                  <a:moveTo>
                    <a:pt x="14826" y="27648"/>
                  </a:moveTo>
                  <a:lnTo>
                    <a:pt x="10758" y="31892"/>
                  </a:lnTo>
                  <a:cubicBezTo>
                    <a:pt x="10626" y="31789"/>
                    <a:pt x="10463" y="31745"/>
                    <a:pt x="10301" y="31745"/>
                  </a:cubicBezTo>
                  <a:cubicBezTo>
                    <a:pt x="9727" y="31745"/>
                    <a:pt x="9476" y="32246"/>
                    <a:pt x="9550" y="32688"/>
                  </a:cubicBezTo>
                  <a:lnTo>
                    <a:pt x="8931" y="32865"/>
                  </a:lnTo>
                  <a:cubicBezTo>
                    <a:pt x="8946" y="32732"/>
                    <a:pt x="8946" y="32600"/>
                    <a:pt x="8931" y="32482"/>
                  </a:cubicBezTo>
                  <a:lnTo>
                    <a:pt x="14826" y="27648"/>
                  </a:lnTo>
                  <a:close/>
                  <a:moveTo>
                    <a:pt x="9609" y="33086"/>
                  </a:moveTo>
                  <a:lnTo>
                    <a:pt x="9329" y="33381"/>
                  </a:lnTo>
                  <a:lnTo>
                    <a:pt x="9093" y="33233"/>
                  </a:lnTo>
                  <a:lnTo>
                    <a:pt x="9609" y="33086"/>
                  </a:lnTo>
                  <a:close/>
                  <a:moveTo>
                    <a:pt x="61808" y="15887"/>
                  </a:moveTo>
                  <a:cubicBezTo>
                    <a:pt x="61911" y="15932"/>
                    <a:pt x="62015" y="15961"/>
                    <a:pt x="62133" y="15961"/>
                  </a:cubicBezTo>
                  <a:lnTo>
                    <a:pt x="62162" y="15961"/>
                  </a:lnTo>
                  <a:lnTo>
                    <a:pt x="73230" y="28517"/>
                  </a:lnTo>
                  <a:cubicBezTo>
                    <a:pt x="73009" y="28783"/>
                    <a:pt x="72964" y="29136"/>
                    <a:pt x="73097" y="29446"/>
                  </a:cubicBezTo>
                  <a:lnTo>
                    <a:pt x="69162" y="33528"/>
                  </a:lnTo>
                  <a:lnTo>
                    <a:pt x="58419" y="20264"/>
                  </a:lnTo>
                  <a:lnTo>
                    <a:pt x="61808" y="15887"/>
                  </a:lnTo>
                  <a:close/>
                  <a:moveTo>
                    <a:pt x="58168" y="20589"/>
                  </a:moveTo>
                  <a:lnTo>
                    <a:pt x="68882" y="33823"/>
                  </a:lnTo>
                  <a:lnTo>
                    <a:pt x="66406" y="36402"/>
                  </a:lnTo>
                  <a:lnTo>
                    <a:pt x="50239" y="30846"/>
                  </a:lnTo>
                  <a:lnTo>
                    <a:pt x="58168" y="20589"/>
                  </a:lnTo>
                  <a:close/>
                  <a:moveTo>
                    <a:pt x="69133" y="34132"/>
                  </a:moveTo>
                  <a:lnTo>
                    <a:pt x="72743" y="38568"/>
                  </a:lnTo>
                  <a:lnTo>
                    <a:pt x="66819" y="36549"/>
                  </a:lnTo>
                  <a:lnTo>
                    <a:pt x="69133" y="34132"/>
                  </a:lnTo>
                  <a:close/>
                  <a:moveTo>
                    <a:pt x="35429" y="26174"/>
                  </a:moveTo>
                  <a:lnTo>
                    <a:pt x="48117" y="30536"/>
                  </a:lnTo>
                  <a:lnTo>
                    <a:pt x="48795" y="31067"/>
                  </a:lnTo>
                  <a:cubicBezTo>
                    <a:pt x="48751" y="31317"/>
                    <a:pt x="48810" y="31568"/>
                    <a:pt x="48972" y="31774"/>
                  </a:cubicBezTo>
                  <a:lnTo>
                    <a:pt x="48987" y="31774"/>
                  </a:lnTo>
                  <a:lnTo>
                    <a:pt x="43077" y="38612"/>
                  </a:lnTo>
                  <a:lnTo>
                    <a:pt x="35296" y="26292"/>
                  </a:lnTo>
                  <a:cubicBezTo>
                    <a:pt x="35340" y="26263"/>
                    <a:pt x="35384" y="26218"/>
                    <a:pt x="35429" y="26174"/>
                  </a:cubicBezTo>
                  <a:close/>
                  <a:moveTo>
                    <a:pt x="34117" y="26086"/>
                  </a:moveTo>
                  <a:lnTo>
                    <a:pt x="21472" y="40735"/>
                  </a:lnTo>
                  <a:lnTo>
                    <a:pt x="9682" y="33587"/>
                  </a:lnTo>
                  <a:lnTo>
                    <a:pt x="9992" y="33263"/>
                  </a:lnTo>
                  <a:cubicBezTo>
                    <a:pt x="10095" y="33307"/>
                    <a:pt x="10213" y="33322"/>
                    <a:pt x="10316" y="33322"/>
                  </a:cubicBezTo>
                  <a:cubicBezTo>
                    <a:pt x="10326" y="33322"/>
                    <a:pt x="10335" y="33322"/>
                    <a:pt x="10345" y="33322"/>
                  </a:cubicBezTo>
                  <a:cubicBezTo>
                    <a:pt x="10716" y="33322"/>
                    <a:pt x="11039" y="33046"/>
                    <a:pt x="11068" y="32659"/>
                  </a:cubicBezTo>
                  <a:lnTo>
                    <a:pt x="34117" y="26086"/>
                  </a:lnTo>
                  <a:close/>
                  <a:moveTo>
                    <a:pt x="50298" y="31288"/>
                  </a:moveTo>
                  <a:lnTo>
                    <a:pt x="66097" y="36711"/>
                  </a:lnTo>
                  <a:lnTo>
                    <a:pt x="61027" y="41987"/>
                  </a:lnTo>
                  <a:cubicBezTo>
                    <a:pt x="60895" y="41869"/>
                    <a:pt x="60718" y="41810"/>
                    <a:pt x="60541" y="41810"/>
                  </a:cubicBezTo>
                  <a:cubicBezTo>
                    <a:pt x="60379" y="41810"/>
                    <a:pt x="60231" y="41855"/>
                    <a:pt x="60099" y="41943"/>
                  </a:cubicBezTo>
                  <a:lnTo>
                    <a:pt x="50122" y="31730"/>
                  </a:lnTo>
                  <a:cubicBezTo>
                    <a:pt x="50225" y="31597"/>
                    <a:pt x="50284" y="31450"/>
                    <a:pt x="50298" y="31288"/>
                  </a:cubicBezTo>
                  <a:close/>
                  <a:moveTo>
                    <a:pt x="66509" y="36859"/>
                  </a:moveTo>
                  <a:lnTo>
                    <a:pt x="72773" y="39010"/>
                  </a:lnTo>
                  <a:cubicBezTo>
                    <a:pt x="72788" y="39055"/>
                    <a:pt x="72788" y="39114"/>
                    <a:pt x="72802" y="39158"/>
                  </a:cubicBezTo>
                  <a:lnTo>
                    <a:pt x="64225" y="46173"/>
                  </a:lnTo>
                  <a:lnTo>
                    <a:pt x="61175" y="43063"/>
                  </a:lnTo>
                  <a:cubicBezTo>
                    <a:pt x="61307" y="42827"/>
                    <a:pt x="61337" y="42562"/>
                    <a:pt x="61263" y="42326"/>
                  </a:cubicBezTo>
                  <a:lnTo>
                    <a:pt x="66509" y="36859"/>
                  </a:lnTo>
                  <a:close/>
                  <a:moveTo>
                    <a:pt x="34426" y="26336"/>
                  </a:moveTo>
                  <a:cubicBezTo>
                    <a:pt x="34529" y="26400"/>
                    <a:pt x="34643" y="26442"/>
                    <a:pt x="34768" y="26442"/>
                  </a:cubicBezTo>
                  <a:cubicBezTo>
                    <a:pt x="34786" y="26442"/>
                    <a:pt x="34805" y="26441"/>
                    <a:pt x="34824" y="26439"/>
                  </a:cubicBezTo>
                  <a:lnTo>
                    <a:pt x="34913" y="26439"/>
                  </a:lnTo>
                  <a:lnTo>
                    <a:pt x="42812" y="38922"/>
                  </a:lnTo>
                  <a:lnTo>
                    <a:pt x="34456" y="48604"/>
                  </a:lnTo>
                  <a:lnTo>
                    <a:pt x="21811" y="40941"/>
                  </a:lnTo>
                  <a:lnTo>
                    <a:pt x="34426" y="26336"/>
                  </a:lnTo>
                  <a:close/>
                  <a:moveTo>
                    <a:pt x="72581" y="39850"/>
                  </a:moveTo>
                  <a:lnTo>
                    <a:pt x="67099" y="49120"/>
                  </a:lnTo>
                  <a:lnTo>
                    <a:pt x="64505" y="46453"/>
                  </a:lnTo>
                  <a:lnTo>
                    <a:pt x="72581" y="39850"/>
                  </a:lnTo>
                  <a:close/>
                  <a:moveTo>
                    <a:pt x="9402" y="33896"/>
                  </a:moveTo>
                  <a:lnTo>
                    <a:pt x="21207" y="41059"/>
                  </a:lnTo>
                  <a:lnTo>
                    <a:pt x="13249" y="50284"/>
                  </a:lnTo>
                  <a:lnTo>
                    <a:pt x="1371" y="43078"/>
                  </a:lnTo>
                  <a:cubicBezTo>
                    <a:pt x="1430" y="42827"/>
                    <a:pt x="1371" y="42562"/>
                    <a:pt x="1238" y="42356"/>
                  </a:cubicBezTo>
                  <a:lnTo>
                    <a:pt x="9402" y="33896"/>
                  </a:lnTo>
                  <a:close/>
                  <a:moveTo>
                    <a:pt x="49797" y="31951"/>
                  </a:moveTo>
                  <a:lnTo>
                    <a:pt x="59848" y="42253"/>
                  </a:lnTo>
                  <a:cubicBezTo>
                    <a:pt x="59716" y="42533"/>
                    <a:pt x="59760" y="42872"/>
                    <a:pt x="59937" y="43122"/>
                  </a:cubicBezTo>
                  <a:lnTo>
                    <a:pt x="51463" y="51920"/>
                  </a:lnTo>
                  <a:lnTo>
                    <a:pt x="43298" y="38966"/>
                  </a:lnTo>
                  <a:lnTo>
                    <a:pt x="49326" y="31966"/>
                  </a:lnTo>
                  <a:cubicBezTo>
                    <a:pt x="49385" y="31981"/>
                    <a:pt x="49458" y="31995"/>
                    <a:pt x="49532" y="31995"/>
                  </a:cubicBezTo>
                  <a:cubicBezTo>
                    <a:pt x="49621" y="31995"/>
                    <a:pt x="49709" y="31981"/>
                    <a:pt x="49797" y="31951"/>
                  </a:cubicBezTo>
                  <a:close/>
                  <a:moveTo>
                    <a:pt x="60880" y="43328"/>
                  </a:moveTo>
                  <a:lnTo>
                    <a:pt x="63930" y="46423"/>
                  </a:lnTo>
                  <a:lnTo>
                    <a:pt x="53423" y="55015"/>
                  </a:lnTo>
                  <a:lnTo>
                    <a:pt x="51684" y="52274"/>
                  </a:lnTo>
                  <a:lnTo>
                    <a:pt x="60261" y="43358"/>
                  </a:lnTo>
                  <a:cubicBezTo>
                    <a:pt x="60349" y="43387"/>
                    <a:pt x="60438" y="43402"/>
                    <a:pt x="60541" y="43402"/>
                  </a:cubicBezTo>
                  <a:cubicBezTo>
                    <a:pt x="60659" y="43402"/>
                    <a:pt x="60777" y="43387"/>
                    <a:pt x="60880" y="43328"/>
                  </a:cubicBezTo>
                  <a:close/>
                  <a:moveTo>
                    <a:pt x="43033" y="39290"/>
                  </a:moveTo>
                  <a:lnTo>
                    <a:pt x="51197" y="52215"/>
                  </a:lnTo>
                  <a:lnTo>
                    <a:pt x="47646" y="55899"/>
                  </a:lnTo>
                  <a:cubicBezTo>
                    <a:pt x="47526" y="55793"/>
                    <a:pt x="47372" y="55735"/>
                    <a:pt x="47213" y="55735"/>
                  </a:cubicBezTo>
                  <a:cubicBezTo>
                    <a:pt x="47195" y="55735"/>
                    <a:pt x="47177" y="55736"/>
                    <a:pt x="47159" y="55737"/>
                  </a:cubicBezTo>
                  <a:cubicBezTo>
                    <a:pt x="47145" y="55736"/>
                    <a:pt x="47130" y="55736"/>
                    <a:pt x="47115" y="55736"/>
                  </a:cubicBezTo>
                  <a:cubicBezTo>
                    <a:pt x="46924" y="55736"/>
                    <a:pt x="46736" y="55823"/>
                    <a:pt x="46599" y="55973"/>
                  </a:cubicBezTo>
                  <a:lnTo>
                    <a:pt x="34810" y="48825"/>
                  </a:lnTo>
                  <a:lnTo>
                    <a:pt x="43033" y="39290"/>
                  </a:lnTo>
                  <a:close/>
                  <a:moveTo>
                    <a:pt x="51404" y="52569"/>
                  </a:moveTo>
                  <a:lnTo>
                    <a:pt x="53099" y="55266"/>
                  </a:lnTo>
                  <a:lnTo>
                    <a:pt x="49842" y="57933"/>
                  </a:lnTo>
                  <a:lnTo>
                    <a:pt x="47896" y="56754"/>
                  </a:lnTo>
                  <a:cubicBezTo>
                    <a:pt x="47940" y="56577"/>
                    <a:pt x="47940" y="56400"/>
                    <a:pt x="47882" y="56238"/>
                  </a:cubicBezTo>
                  <a:lnTo>
                    <a:pt x="51404" y="52569"/>
                  </a:lnTo>
                  <a:close/>
                  <a:moveTo>
                    <a:pt x="21561" y="41265"/>
                  </a:moveTo>
                  <a:lnTo>
                    <a:pt x="34191" y="48914"/>
                  </a:lnTo>
                  <a:lnTo>
                    <a:pt x="26232" y="58154"/>
                  </a:lnTo>
                  <a:lnTo>
                    <a:pt x="13588" y="50491"/>
                  </a:lnTo>
                  <a:lnTo>
                    <a:pt x="21561" y="41265"/>
                  </a:lnTo>
                  <a:close/>
                  <a:moveTo>
                    <a:pt x="67187" y="49783"/>
                  </a:moveTo>
                  <a:lnTo>
                    <a:pt x="73097" y="55826"/>
                  </a:lnTo>
                  <a:cubicBezTo>
                    <a:pt x="72964" y="55988"/>
                    <a:pt x="72891" y="56194"/>
                    <a:pt x="72891" y="56400"/>
                  </a:cubicBezTo>
                  <a:lnTo>
                    <a:pt x="61307" y="59716"/>
                  </a:lnTo>
                  <a:lnTo>
                    <a:pt x="67187" y="49783"/>
                  </a:lnTo>
                  <a:close/>
                  <a:moveTo>
                    <a:pt x="64196" y="46703"/>
                  </a:moveTo>
                  <a:lnTo>
                    <a:pt x="66893" y="49474"/>
                  </a:lnTo>
                  <a:lnTo>
                    <a:pt x="60747" y="59864"/>
                  </a:lnTo>
                  <a:lnTo>
                    <a:pt x="57137" y="60895"/>
                  </a:lnTo>
                  <a:lnTo>
                    <a:pt x="53629" y="55339"/>
                  </a:lnTo>
                  <a:lnTo>
                    <a:pt x="64196" y="46703"/>
                  </a:lnTo>
                  <a:close/>
                  <a:moveTo>
                    <a:pt x="53305" y="55605"/>
                  </a:moveTo>
                  <a:lnTo>
                    <a:pt x="56739" y="61013"/>
                  </a:lnTo>
                  <a:lnTo>
                    <a:pt x="56223" y="61161"/>
                  </a:lnTo>
                  <a:cubicBezTo>
                    <a:pt x="56085" y="61009"/>
                    <a:pt x="55882" y="60909"/>
                    <a:pt x="55675" y="60909"/>
                  </a:cubicBezTo>
                  <a:cubicBezTo>
                    <a:pt x="55661" y="60909"/>
                    <a:pt x="55647" y="60909"/>
                    <a:pt x="55633" y="60910"/>
                  </a:cubicBezTo>
                  <a:cubicBezTo>
                    <a:pt x="55618" y="60909"/>
                    <a:pt x="55603" y="60908"/>
                    <a:pt x="55588" y="60908"/>
                  </a:cubicBezTo>
                  <a:cubicBezTo>
                    <a:pt x="55397" y="60908"/>
                    <a:pt x="55210" y="60994"/>
                    <a:pt x="55073" y="61131"/>
                  </a:cubicBezTo>
                  <a:lnTo>
                    <a:pt x="50195" y="58154"/>
                  </a:lnTo>
                  <a:lnTo>
                    <a:pt x="53305" y="55605"/>
                  </a:lnTo>
                  <a:close/>
                  <a:moveTo>
                    <a:pt x="56945" y="61367"/>
                  </a:moveTo>
                  <a:lnTo>
                    <a:pt x="57859" y="62811"/>
                  </a:lnTo>
                  <a:lnTo>
                    <a:pt x="56370" y="61897"/>
                  </a:lnTo>
                  <a:cubicBezTo>
                    <a:pt x="56400" y="61780"/>
                    <a:pt x="56400" y="61662"/>
                    <a:pt x="56385" y="61529"/>
                  </a:cubicBezTo>
                  <a:lnTo>
                    <a:pt x="56945" y="61367"/>
                  </a:lnTo>
                  <a:close/>
                  <a:moveTo>
                    <a:pt x="60452" y="60365"/>
                  </a:moveTo>
                  <a:lnTo>
                    <a:pt x="58713" y="63327"/>
                  </a:lnTo>
                  <a:lnTo>
                    <a:pt x="58625" y="63268"/>
                  </a:lnTo>
                  <a:lnTo>
                    <a:pt x="57358" y="61249"/>
                  </a:lnTo>
                  <a:lnTo>
                    <a:pt x="60452" y="60365"/>
                  </a:lnTo>
                  <a:close/>
                  <a:moveTo>
                    <a:pt x="49886" y="58419"/>
                  </a:moveTo>
                  <a:lnTo>
                    <a:pt x="54896" y="61470"/>
                  </a:lnTo>
                  <a:cubicBezTo>
                    <a:pt x="54882" y="61500"/>
                    <a:pt x="54882" y="61514"/>
                    <a:pt x="54882" y="61544"/>
                  </a:cubicBezTo>
                  <a:lnTo>
                    <a:pt x="41309" y="65420"/>
                  </a:lnTo>
                  <a:lnTo>
                    <a:pt x="49886" y="58419"/>
                  </a:lnTo>
                  <a:close/>
                  <a:moveTo>
                    <a:pt x="34544" y="49120"/>
                  </a:moveTo>
                  <a:lnTo>
                    <a:pt x="46423" y="56327"/>
                  </a:lnTo>
                  <a:cubicBezTo>
                    <a:pt x="46364" y="56562"/>
                    <a:pt x="46408" y="56828"/>
                    <a:pt x="46555" y="57034"/>
                  </a:cubicBezTo>
                  <a:lnTo>
                    <a:pt x="38391" y="65523"/>
                  </a:lnTo>
                  <a:lnTo>
                    <a:pt x="26586" y="58360"/>
                  </a:lnTo>
                  <a:lnTo>
                    <a:pt x="34544" y="49120"/>
                  </a:lnTo>
                  <a:close/>
                  <a:moveTo>
                    <a:pt x="47690" y="57108"/>
                  </a:moveTo>
                  <a:lnTo>
                    <a:pt x="49517" y="58213"/>
                  </a:lnTo>
                  <a:lnTo>
                    <a:pt x="40351" y="65700"/>
                  </a:lnTo>
                  <a:lnTo>
                    <a:pt x="39467" y="65950"/>
                  </a:lnTo>
                  <a:cubicBezTo>
                    <a:pt x="39393" y="65950"/>
                    <a:pt x="39334" y="65980"/>
                    <a:pt x="39275" y="65994"/>
                  </a:cubicBezTo>
                  <a:lnTo>
                    <a:pt x="39201" y="66024"/>
                  </a:lnTo>
                  <a:lnTo>
                    <a:pt x="38744" y="65729"/>
                  </a:lnTo>
                  <a:lnTo>
                    <a:pt x="46879" y="57270"/>
                  </a:lnTo>
                  <a:cubicBezTo>
                    <a:pt x="46968" y="57299"/>
                    <a:pt x="47071" y="57314"/>
                    <a:pt x="47159" y="57314"/>
                  </a:cubicBezTo>
                  <a:cubicBezTo>
                    <a:pt x="47366" y="57314"/>
                    <a:pt x="47557" y="57240"/>
                    <a:pt x="47690" y="57108"/>
                  </a:cubicBezTo>
                  <a:close/>
                  <a:moveTo>
                    <a:pt x="38464" y="66024"/>
                  </a:moveTo>
                  <a:lnTo>
                    <a:pt x="38700" y="66171"/>
                  </a:lnTo>
                  <a:lnTo>
                    <a:pt x="38184" y="66319"/>
                  </a:lnTo>
                  <a:lnTo>
                    <a:pt x="38464" y="66024"/>
                  </a:lnTo>
                  <a:close/>
                  <a:moveTo>
                    <a:pt x="38862" y="66525"/>
                  </a:moveTo>
                  <a:lnTo>
                    <a:pt x="38862" y="66525"/>
                  </a:lnTo>
                  <a:cubicBezTo>
                    <a:pt x="38818" y="66658"/>
                    <a:pt x="38818" y="66790"/>
                    <a:pt x="38848" y="66923"/>
                  </a:cubicBezTo>
                  <a:lnTo>
                    <a:pt x="32938" y="71757"/>
                  </a:lnTo>
                  <a:lnTo>
                    <a:pt x="37020" y="67512"/>
                  </a:lnTo>
                  <a:cubicBezTo>
                    <a:pt x="37153" y="67601"/>
                    <a:pt x="37315" y="67660"/>
                    <a:pt x="37477" y="67660"/>
                  </a:cubicBezTo>
                  <a:cubicBezTo>
                    <a:pt x="38052" y="67660"/>
                    <a:pt x="38302" y="67144"/>
                    <a:pt x="38229" y="66702"/>
                  </a:cubicBezTo>
                  <a:lnTo>
                    <a:pt x="38862" y="66525"/>
                  </a:lnTo>
                  <a:close/>
                  <a:moveTo>
                    <a:pt x="13323" y="50785"/>
                  </a:moveTo>
                  <a:lnTo>
                    <a:pt x="25967" y="58449"/>
                  </a:lnTo>
                  <a:lnTo>
                    <a:pt x="13352" y="73068"/>
                  </a:lnTo>
                  <a:cubicBezTo>
                    <a:pt x="13234" y="72995"/>
                    <a:pt x="13101" y="72965"/>
                    <a:pt x="12954" y="72965"/>
                  </a:cubicBezTo>
                  <a:lnTo>
                    <a:pt x="12866" y="72965"/>
                  </a:lnTo>
                  <a:lnTo>
                    <a:pt x="4981" y="60468"/>
                  </a:lnTo>
                  <a:lnTo>
                    <a:pt x="13323" y="50785"/>
                  </a:lnTo>
                  <a:close/>
                  <a:moveTo>
                    <a:pt x="26306" y="58670"/>
                  </a:moveTo>
                  <a:lnTo>
                    <a:pt x="38096" y="65818"/>
                  </a:lnTo>
                  <a:lnTo>
                    <a:pt x="37786" y="66142"/>
                  </a:lnTo>
                  <a:cubicBezTo>
                    <a:pt x="37683" y="66098"/>
                    <a:pt x="37580" y="66068"/>
                    <a:pt x="37462" y="66068"/>
                  </a:cubicBezTo>
                  <a:cubicBezTo>
                    <a:pt x="37079" y="66068"/>
                    <a:pt x="36755" y="66348"/>
                    <a:pt x="36711" y="66731"/>
                  </a:cubicBezTo>
                  <a:lnTo>
                    <a:pt x="13676" y="73319"/>
                  </a:lnTo>
                  <a:lnTo>
                    <a:pt x="26306" y="58670"/>
                  </a:lnTo>
                  <a:close/>
                  <a:moveTo>
                    <a:pt x="54911" y="61942"/>
                  </a:moveTo>
                  <a:cubicBezTo>
                    <a:pt x="54983" y="62270"/>
                    <a:pt x="55275" y="62488"/>
                    <a:pt x="55615" y="62488"/>
                  </a:cubicBezTo>
                  <a:cubicBezTo>
                    <a:pt x="55626" y="62488"/>
                    <a:pt x="55637" y="62487"/>
                    <a:pt x="55648" y="62487"/>
                  </a:cubicBezTo>
                  <a:cubicBezTo>
                    <a:pt x="55854" y="62487"/>
                    <a:pt x="56046" y="62413"/>
                    <a:pt x="56193" y="62251"/>
                  </a:cubicBezTo>
                  <a:lnTo>
                    <a:pt x="58345" y="63563"/>
                  </a:lnTo>
                  <a:cubicBezTo>
                    <a:pt x="58212" y="63740"/>
                    <a:pt x="58153" y="63975"/>
                    <a:pt x="58198" y="64196"/>
                  </a:cubicBezTo>
                  <a:lnTo>
                    <a:pt x="52686" y="73525"/>
                  </a:lnTo>
                  <a:cubicBezTo>
                    <a:pt x="52612" y="73496"/>
                    <a:pt x="52524" y="73496"/>
                    <a:pt x="52450" y="73496"/>
                  </a:cubicBezTo>
                  <a:cubicBezTo>
                    <a:pt x="52435" y="73495"/>
                    <a:pt x="52420" y="73494"/>
                    <a:pt x="52405" y="73494"/>
                  </a:cubicBezTo>
                  <a:cubicBezTo>
                    <a:pt x="52216" y="73494"/>
                    <a:pt x="52041" y="73580"/>
                    <a:pt x="51905" y="73717"/>
                  </a:cubicBezTo>
                  <a:lnTo>
                    <a:pt x="40365" y="66717"/>
                  </a:lnTo>
                  <a:cubicBezTo>
                    <a:pt x="40365" y="66569"/>
                    <a:pt x="40321" y="66422"/>
                    <a:pt x="40248" y="66289"/>
                  </a:cubicBezTo>
                  <a:lnTo>
                    <a:pt x="40542" y="66053"/>
                  </a:lnTo>
                  <a:lnTo>
                    <a:pt x="54911" y="61942"/>
                  </a:lnTo>
                  <a:close/>
                  <a:moveTo>
                    <a:pt x="59671" y="64359"/>
                  </a:moveTo>
                  <a:lnTo>
                    <a:pt x="59671" y="64373"/>
                  </a:lnTo>
                  <a:lnTo>
                    <a:pt x="72979" y="72449"/>
                  </a:lnTo>
                  <a:cubicBezTo>
                    <a:pt x="72920" y="72582"/>
                    <a:pt x="72891" y="72744"/>
                    <a:pt x="72905" y="72906"/>
                  </a:cubicBezTo>
                  <a:lnTo>
                    <a:pt x="66333" y="75485"/>
                  </a:lnTo>
                  <a:lnTo>
                    <a:pt x="59509" y="64653"/>
                  </a:lnTo>
                  <a:cubicBezTo>
                    <a:pt x="59583" y="64565"/>
                    <a:pt x="59627" y="64476"/>
                    <a:pt x="59671" y="64359"/>
                  </a:cubicBezTo>
                  <a:close/>
                  <a:moveTo>
                    <a:pt x="604" y="69605"/>
                  </a:moveTo>
                  <a:lnTo>
                    <a:pt x="12202" y="73599"/>
                  </a:lnTo>
                  <a:cubicBezTo>
                    <a:pt x="12173" y="73731"/>
                    <a:pt x="12188" y="73879"/>
                    <a:pt x="12232" y="74026"/>
                  </a:cubicBezTo>
                  <a:lnTo>
                    <a:pt x="8916" y="76237"/>
                  </a:lnTo>
                  <a:lnTo>
                    <a:pt x="604" y="69605"/>
                  </a:lnTo>
                  <a:close/>
                  <a:moveTo>
                    <a:pt x="58404" y="64653"/>
                  </a:moveTo>
                  <a:cubicBezTo>
                    <a:pt x="58537" y="64801"/>
                    <a:pt x="58743" y="64889"/>
                    <a:pt x="58949" y="64889"/>
                  </a:cubicBezTo>
                  <a:cubicBezTo>
                    <a:pt x="59023" y="64889"/>
                    <a:pt x="59082" y="64874"/>
                    <a:pt x="59156" y="64860"/>
                  </a:cubicBezTo>
                  <a:lnTo>
                    <a:pt x="65964" y="75633"/>
                  </a:lnTo>
                  <a:lnTo>
                    <a:pt x="59347" y="78241"/>
                  </a:lnTo>
                  <a:lnTo>
                    <a:pt x="53202" y="74498"/>
                  </a:lnTo>
                  <a:cubicBezTo>
                    <a:pt x="53261" y="74233"/>
                    <a:pt x="53202" y="73938"/>
                    <a:pt x="53025" y="73731"/>
                  </a:cubicBezTo>
                  <a:lnTo>
                    <a:pt x="58404" y="64653"/>
                  </a:lnTo>
                  <a:close/>
                  <a:moveTo>
                    <a:pt x="28045" y="76281"/>
                  </a:moveTo>
                  <a:lnTo>
                    <a:pt x="25083" y="79346"/>
                  </a:lnTo>
                  <a:cubicBezTo>
                    <a:pt x="24965" y="79199"/>
                    <a:pt x="24803" y="79096"/>
                    <a:pt x="24611" y="79081"/>
                  </a:cubicBezTo>
                  <a:lnTo>
                    <a:pt x="28045" y="76281"/>
                  </a:lnTo>
                  <a:close/>
                  <a:moveTo>
                    <a:pt x="36740" y="67144"/>
                  </a:moveTo>
                  <a:cubicBezTo>
                    <a:pt x="36740" y="67159"/>
                    <a:pt x="36755" y="67173"/>
                    <a:pt x="36770" y="67203"/>
                  </a:cubicBezTo>
                  <a:lnTo>
                    <a:pt x="30359" y="73864"/>
                  </a:lnTo>
                  <a:lnTo>
                    <a:pt x="23580" y="79405"/>
                  </a:lnTo>
                  <a:lnTo>
                    <a:pt x="13720" y="73820"/>
                  </a:lnTo>
                  <a:cubicBezTo>
                    <a:pt x="13720" y="73776"/>
                    <a:pt x="13720" y="73746"/>
                    <a:pt x="13720" y="73717"/>
                  </a:cubicBezTo>
                  <a:lnTo>
                    <a:pt x="36740" y="67144"/>
                  </a:lnTo>
                  <a:close/>
                  <a:moveTo>
                    <a:pt x="73023" y="73289"/>
                  </a:moveTo>
                  <a:cubicBezTo>
                    <a:pt x="73068" y="73363"/>
                    <a:pt x="73127" y="73422"/>
                    <a:pt x="73200" y="73481"/>
                  </a:cubicBezTo>
                  <a:lnTo>
                    <a:pt x="69310" y="80201"/>
                  </a:lnTo>
                  <a:lnTo>
                    <a:pt x="66554" y="75824"/>
                  </a:lnTo>
                  <a:lnTo>
                    <a:pt x="73023" y="73289"/>
                  </a:lnTo>
                  <a:close/>
                  <a:moveTo>
                    <a:pt x="53010" y="74852"/>
                  </a:moveTo>
                  <a:lnTo>
                    <a:pt x="58890" y="78418"/>
                  </a:lnTo>
                  <a:lnTo>
                    <a:pt x="47631" y="82839"/>
                  </a:lnTo>
                  <a:lnTo>
                    <a:pt x="52244" y="75058"/>
                  </a:lnTo>
                  <a:cubicBezTo>
                    <a:pt x="52303" y="75073"/>
                    <a:pt x="52376" y="75087"/>
                    <a:pt x="52450" y="75087"/>
                  </a:cubicBezTo>
                  <a:cubicBezTo>
                    <a:pt x="52656" y="75087"/>
                    <a:pt x="52863" y="75014"/>
                    <a:pt x="53010" y="74852"/>
                  </a:cubicBezTo>
                  <a:close/>
                  <a:moveTo>
                    <a:pt x="66171" y="75972"/>
                  </a:moveTo>
                  <a:lnTo>
                    <a:pt x="69089" y="80584"/>
                  </a:lnTo>
                  <a:lnTo>
                    <a:pt x="67571" y="83222"/>
                  </a:lnTo>
                  <a:lnTo>
                    <a:pt x="59775" y="78492"/>
                  </a:lnTo>
                  <a:lnTo>
                    <a:pt x="66171" y="75972"/>
                  </a:lnTo>
                  <a:close/>
                  <a:moveTo>
                    <a:pt x="13603" y="74203"/>
                  </a:moveTo>
                  <a:lnTo>
                    <a:pt x="23241" y="79671"/>
                  </a:lnTo>
                  <a:lnTo>
                    <a:pt x="18878" y="83237"/>
                  </a:lnTo>
                  <a:cubicBezTo>
                    <a:pt x="18775" y="83193"/>
                    <a:pt x="18643" y="83163"/>
                    <a:pt x="18525" y="83163"/>
                  </a:cubicBezTo>
                  <a:cubicBezTo>
                    <a:pt x="18510" y="83162"/>
                    <a:pt x="18495" y="83162"/>
                    <a:pt x="18480" y="83162"/>
                  </a:cubicBezTo>
                  <a:cubicBezTo>
                    <a:pt x="18261" y="83162"/>
                    <a:pt x="18060" y="83263"/>
                    <a:pt x="17935" y="83429"/>
                  </a:cubicBezTo>
                  <a:lnTo>
                    <a:pt x="9226" y="76502"/>
                  </a:lnTo>
                  <a:lnTo>
                    <a:pt x="12438" y="74365"/>
                  </a:lnTo>
                  <a:cubicBezTo>
                    <a:pt x="12573" y="74473"/>
                    <a:pt x="12733" y="74544"/>
                    <a:pt x="12905" y="74544"/>
                  </a:cubicBezTo>
                  <a:cubicBezTo>
                    <a:pt x="12922" y="74544"/>
                    <a:pt x="12938" y="74543"/>
                    <a:pt x="12954" y="74542"/>
                  </a:cubicBezTo>
                  <a:cubicBezTo>
                    <a:pt x="12967" y="74543"/>
                    <a:pt x="12981" y="74543"/>
                    <a:pt x="12994" y="74543"/>
                  </a:cubicBezTo>
                  <a:cubicBezTo>
                    <a:pt x="13243" y="74543"/>
                    <a:pt x="13463" y="74413"/>
                    <a:pt x="13603" y="74203"/>
                  </a:cubicBezTo>
                  <a:close/>
                  <a:moveTo>
                    <a:pt x="23624" y="79892"/>
                  </a:moveTo>
                  <a:lnTo>
                    <a:pt x="23727" y="79951"/>
                  </a:lnTo>
                  <a:cubicBezTo>
                    <a:pt x="23742" y="80157"/>
                    <a:pt x="23845" y="80349"/>
                    <a:pt x="23992" y="80481"/>
                  </a:cubicBezTo>
                  <a:lnTo>
                    <a:pt x="19748" y="84902"/>
                  </a:lnTo>
                  <a:lnTo>
                    <a:pt x="19159" y="84431"/>
                  </a:lnTo>
                  <a:cubicBezTo>
                    <a:pt x="19335" y="84151"/>
                    <a:pt x="19335" y="83812"/>
                    <a:pt x="19173" y="83517"/>
                  </a:cubicBezTo>
                  <a:lnTo>
                    <a:pt x="23624" y="79892"/>
                  </a:lnTo>
                  <a:close/>
                  <a:moveTo>
                    <a:pt x="69324" y="80968"/>
                  </a:moveTo>
                  <a:lnTo>
                    <a:pt x="72714" y="86332"/>
                  </a:lnTo>
                  <a:lnTo>
                    <a:pt x="67910" y="83429"/>
                  </a:lnTo>
                  <a:lnTo>
                    <a:pt x="69324" y="80968"/>
                  </a:lnTo>
                  <a:close/>
                  <a:moveTo>
                    <a:pt x="40277" y="67129"/>
                  </a:moveTo>
                  <a:lnTo>
                    <a:pt x="51713" y="74070"/>
                  </a:lnTo>
                  <a:cubicBezTo>
                    <a:pt x="51640" y="74350"/>
                    <a:pt x="51713" y="74645"/>
                    <a:pt x="51905" y="74852"/>
                  </a:cubicBezTo>
                  <a:lnTo>
                    <a:pt x="47027" y="83075"/>
                  </a:lnTo>
                  <a:lnTo>
                    <a:pt x="37683" y="86759"/>
                  </a:lnTo>
                  <a:cubicBezTo>
                    <a:pt x="37598" y="86431"/>
                    <a:pt x="37305" y="86213"/>
                    <a:pt x="36978" y="86213"/>
                  </a:cubicBezTo>
                  <a:cubicBezTo>
                    <a:pt x="36968" y="86213"/>
                    <a:pt x="36957" y="86214"/>
                    <a:pt x="36946" y="86214"/>
                  </a:cubicBezTo>
                  <a:cubicBezTo>
                    <a:pt x="36934" y="86213"/>
                    <a:pt x="36922" y="86213"/>
                    <a:pt x="36909" y="86213"/>
                  </a:cubicBezTo>
                  <a:cubicBezTo>
                    <a:pt x="36630" y="86213"/>
                    <a:pt x="36381" y="86372"/>
                    <a:pt x="36269" y="86612"/>
                  </a:cubicBezTo>
                  <a:lnTo>
                    <a:pt x="25127" y="80304"/>
                  </a:lnTo>
                  <a:cubicBezTo>
                    <a:pt x="25230" y="80127"/>
                    <a:pt x="25260" y="79951"/>
                    <a:pt x="25245" y="79759"/>
                  </a:cubicBezTo>
                  <a:lnTo>
                    <a:pt x="30624" y="74159"/>
                  </a:lnTo>
                  <a:lnTo>
                    <a:pt x="39024" y="67291"/>
                  </a:lnTo>
                  <a:cubicBezTo>
                    <a:pt x="39161" y="67442"/>
                    <a:pt x="39349" y="67529"/>
                    <a:pt x="39552" y="67529"/>
                  </a:cubicBezTo>
                  <a:cubicBezTo>
                    <a:pt x="39567" y="67529"/>
                    <a:pt x="39583" y="67528"/>
                    <a:pt x="39599" y="67527"/>
                  </a:cubicBezTo>
                  <a:cubicBezTo>
                    <a:pt x="39612" y="67528"/>
                    <a:pt x="39625" y="67528"/>
                    <a:pt x="39637" y="67528"/>
                  </a:cubicBezTo>
                  <a:cubicBezTo>
                    <a:pt x="39903" y="67528"/>
                    <a:pt x="40151" y="67382"/>
                    <a:pt x="40277" y="67129"/>
                  </a:cubicBezTo>
                  <a:close/>
                  <a:moveTo>
                    <a:pt x="46703" y="83635"/>
                  </a:moveTo>
                  <a:lnTo>
                    <a:pt x="42768" y="90296"/>
                  </a:lnTo>
                  <a:lnTo>
                    <a:pt x="37624" y="87378"/>
                  </a:lnTo>
                  <a:cubicBezTo>
                    <a:pt x="37669" y="87319"/>
                    <a:pt x="37683" y="87246"/>
                    <a:pt x="37698" y="87172"/>
                  </a:cubicBezTo>
                  <a:lnTo>
                    <a:pt x="46703" y="83635"/>
                  </a:lnTo>
                  <a:close/>
                  <a:moveTo>
                    <a:pt x="24832" y="80570"/>
                  </a:moveTo>
                  <a:lnTo>
                    <a:pt x="36180" y="87010"/>
                  </a:lnTo>
                  <a:cubicBezTo>
                    <a:pt x="36180" y="87128"/>
                    <a:pt x="36195" y="87231"/>
                    <a:pt x="36239" y="87319"/>
                  </a:cubicBezTo>
                  <a:lnTo>
                    <a:pt x="27235" y="90871"/>
                  </a:lnTo>
                  <a:lnTo>
                    <a:pt x="20057" y="85138"/>
                  </a:lnTo>
                  <a:lnTo>
                    <a:pt x="24390" y="80643"/>
                  </a:lnTo>
                  <a:lnTo>
                    <a:pt x="24493" y="80643"/>
                  </a:lnTo>
                  <a:cubicBezTo>
                    <a:pt x="24611" y="80643"/>
                    <a:pt x="24714" y="80614"/>
                    <a:pt x="24832" y="80570"/>
                  </a:cubicBezTo>
                  <a:close/>
                  <a:moveTo>
                    <a:pt x="17965" y="84519"/>
                  </a:moveTo>
                  <a:cubicBezTo>
                    <a:pt x="18088" y="84670"/>
                    <a:pt x="18274" y="84757"/>
                    <a:pt x="18477" y="84757"/>
                  </a:cubicBezTo>
                  <a:cubicBezTo>
                    <a:pt x="18493" y="84757"/>
                    <a:pt x="18509" y="84756"/>
                    <a:pt x="18525" y="84755"/>
                  </a:cubicBezTo>
                  <a:cubicBezTo>
                    <a:pt x="18643" y="84755"/>
                    <a:pt x="18746" y="84740"/>
                    <a:pt x="18864" y="84696"/>
                  </a:cubicBezTo>
                  <a:lnTo>
                    <a:pt x="19468" y="85182"/>
                  </a:lnTo>
                  <a:lnTo>
                    <a:pt x="6499" y="98667"/>
                  </a:lnTo>
                  <a:cubicBezTo>
                    <a:pt x="6383" y="98590"/>
                    <a:pt x="6256" y="98546"/>
                    <a:pt x="6118" y="98546"/>
                  </a:cubicBezTo>
                  <a:cubicBezTo>
                    <a:pt x="6098" y="98546"/>
                    <a:pt x="6078" y="98547"/>
                    <a:pt x="6057" y="98549"/>
                  </a:cubicBezTo>
                  <a:cubicBezTo>
                    <a:pt x="5939" y="98549"/>
                    <a:pt x="5807" y="98579"/>
                    <a:pt x="5689" y="98638"/>
                  </a:cubicBezTo>
                  <a:lnTo>
                    <a:pt x="3699" y="96176"/>
                  </a:lnTo>
                  <a:lnTo>
                    <a:pt x="17965" y="84519"/>
                  </a:lnTo>
                  <a:close/>
                  <a:moveTo>
                    <a:pt x="36475" y="87644"/>
                  </a:moveTo>
                  <a:cubicBezTo>
                    <a:pt x="36607" y="87747"/>
                    <a:pt x="36770" y="87806"/>
                    <a:pt x="36946" y="87806"/>
                  </a:cubicBezTo>
                  <a:cubicBezTo>
                    <a:pt x="37094" y="87806"/>
                    <a:pt x="37241" y="87761"/>
                    <a:pt x="37359" y="87688"/>
                  </a:cubicBezTo>
                  <a:lnTo>
                    <a:pt x="42561" y="90635"/>
                  </a:lnTo>
                  <a:lnTo>
                    <a:pt x="38022" y="98328"/>
                  </a:lnTo>
                  <a:cubicBezTo>
                    <a:pt x="37956" y="98295"/>
                    <a:pt x="37881" y="98278"/>
                    <a:pt x="37811" y="98278"/>
                  </a:cubicBezTo>
                  <a:cubicBezTo>
                    <a:pt x="37787" y="98278"/>
                    <a:pt x="37764" y="98280"/>
                    <a:pt x="37742" y="98284"/>
                  </a:cubicBezTo>
                  <a:cubicBezTo>
                    <a:pt x="37448" y="98284"/>
                    <a:pt x="37182" y="98446"/>
                    <a:pt x="37050" y="98697"/>
                  </a:cubicBezTo>
                  <a:lnTo>
                    <a:pt x="27588" y="91151"/>
                  </a:lnTo>
                  <a:lnTo>
                    <a:pt x="36475" y="87644"/>
                  </a:lnTo>
                  <a:close/>
                  <a:moveTo>
                    <a:pt x="59303" y="78668"/>
                  </a:moveTo>
                  <a:lnTo>
                    <a:pt x="67364" y="83561"/>
                  </a:lnTo>
                  <a:lnTo>
                    <a:pt x="58669" y="98579"/>
                  </a:lnTo>
                  <a:cubicBezTo>
                    <a:pt x="58581" y="98564"/>
                    <a:pt x="58507" y="98549"/>
                    <a:pt x="58419" y="98549"/>
                  </a:cubicBezTo>
                  <a:cubicBezTo>
                    <a:pt x="58404" y="98548"/>
                    <a:pt x="58389" y="98548"/>
                    <a:pt x="58374" y="98548"/>
                  </a:cubicBezTo>
                  <a:cubicBezTo>
                    <a:pt x="58155" y="98548"/>
                    <a:pt x="57953" y="98650"/>
                    <a:pt x="57814" y="98829"/>
                  </a:cubicBezTo>
                  <a:lnTo>
                    <a:pt x="43107" y="90488"/>
                  </a:lnTo>
                  <a:lnTo>
                    <a:pt x="47307" y="83399"/>
                  </a:lnTo>
                  <a:lnTo>
                    <a:pt x="59303" y="78668"/>
                  </a:lnTo>
                  <a:close/>
                  <a:moveTo>
                    <a:pt x="19777" y="85433"/>
                  </a:moveTo>
                  <a:lnTo>
                    <a:pt x="26807" y="91048"/>
                  </a:lnTo>
                  <a:lnTo>
                    <a:pt x="6838" y="98888"/>
                  </a:lnTo>
                  <a:lnTo>
                    <a:pt x="19777" y="85433"/>
                  </a:lnTo>
                  <a:close/>
                  <a:moveTo>
                    <a:pt x="9270" y="1"/>
                  </a:moveTo>
                  <a:cubicBezTo>
                    <a:pt x="9255" y="60"/>
                    <a:pt x="9240" y="119"/>
                    <a:pt x="9240" y="192"/>
                  </a:cubicBezTo>
                  <a:lnTo>
                    <a:pt x="9240" y="325"/>
                  </a:lnTo>
                  <a:cubicBezTo>
                    <a:pt x="9240" y="516"/>
                    <a:pt x="9314" y="693"/>
                    <a:pt x="9447" y="841"/>
                  </a:cubicBezTo>
                  <a:lnTo>
                    <a:pt x="4878" y="8563"/>
                  </a:lnTo>
                  <a:lnTo>
                    <a:pt x="0" y="5807"/>
                  </a:lnTo>
                  <a:lnTo>
                    <a:pt x="0" y="6264"/>
                  </a:lnTo>
                  <a:lnTo>
                    <a:pt x="4672" y="8902"/>
                  </a:lnTo>
                  <a:lnTo>
                    <a:pt x="472" y="16005"/>
                  </a:lnTo>
                  <a:lnTo>
                    <a:pt x="0" y="16182"/>
                  </a:lnTo>
                  <a:lnTo>
                    <a:pt x="0" y="16610"/>
                  </a:lnTo>
                  <a:lnTo>
                    <a:pt x="147" y="16551"/>
                  </a:lnTo>
                  <a:lnTo>
                    <a:pt x="0" y="16801"/>
                  </a:lnTo>
                  <a:lnTo>
                    <a:pt x="0" y="17582"/>
                  </a:lnTo>
                  <a:lnTo>
                    <a:pt x="752" y="16315"/>
                  </a:lnTo>
                  <a:lnTo>
                    <a:pt x="10110" y="12631"/>
                  </a:lnTo>
                  <a:cubicBezTo>
                    <a:pt x="10181" y="12959"/>
                    <a:pt x="10474" y="13177"/>
                    <a:pt x="10813" y="13177"/>
                  </a:cubicBezTo>
                  <a:cubicBezTo>
                    <a:pt x="10824" y="13177"/>
                    <a:pt x="10836" y="13176"/>
                    <a:pt x="10847" y="13176"/>
                  </a:cubicBezTo>
                  <a:cubicBezTo>
                    <a:pt x="11127" y="13176"/>
                    <a:pt x="11392" y="13028"/>
                    <a:pt x="11510" y="12778"/>
                  </a:cubicBezTo>
                  <a:lnTo>
                    <a:pt x="22651" y="19100"/>
                  </a:lnTo>
                  <a:cubicBezTo>
                    <a:pt x="22548" y="19262"/>
                    <a:pt x="22519" y="19454"/>
                    <a:pt x="22533" y="19646"/>
                  </a:cubicBezTo>
                  <a:lnTo>
                    <a:pt x="17154" y="25246"/>
                  </a:lnTo>
                  <a:lnTo>
                    <a:pt x="8754" y="32113"/>
                  </a:lnTo>
                  <a:cubicBezTo>
                    <a:pt x="8617" y="31963"/>
                    <a:pt x="8430" y="31876"/>
                    <a:pt x="8239" y="31876"/>
                  </a:cubicBezTo>
                  <a:cubicBezTo>
                    <a:pt x="8224" y="31876"/>
                    <a:pt x="8209" y="31876"/>
                    <a:pt x="8194" y="31877"/>
                  </a:cubicBezTo>
                  <a:cubicBezTo>
                    <a:pt x="8180" y="31877"/>
                    <a:pt x="8167" y="31876"/>
                    <a:pt x="8154" y="31876"/>
                  </a:cubicBezTo>
                  <a:cubicBezTo>
                    <a:pt x="7877" y="31876"/>
                    <a:pt x="7643" y="32022"/>
                    <a:pt x="7516" y="32275"/>
                  </a:cubicBezTo>
                  <a:lnTo>
                    <a:pt x="0" y="27722"/>
                  </a:lnTo>
                  <a:lnTo>
                    <a:pt x="0" y="28178"/>
                  </a:lnTo>
                  <a:lnTo>
                    <a:pt x="7413" y="32673"/>
                  </a:lnTo>
                  <a:cubicBezTo>
                    <a:pt x="7413" y="32821"/>
                    <a:pt x="7457" y="32968"/>
                    <a:pt x="7531" y="33101"/>
                  </a:cubicBezTo>
                  <a:lnTo>
                    <a:pt x="7236" y="33336"/>
                  </a:lnTo>
                  <a:lnTo>
                    <a:pt x="0" y="35414"/>
                  </a:lnTo>
                  <a:lnTo>
                    <a:pt x="0" y="35827"/>
                  </a:lnTo>
                  <a:lnTo>
                    <a:pt x="6470" y="33985"/>
                  </a:lnTo>
                  <a:lnTo>
                    <a:pt x="0" y="39276"/>
                  </a:lnTo>
                  <a:lnTo>
                    <a:pt x="0" y="39791"/>
                  </a:lnTo>
                  <a:lnTo>
                    <a:pt x="7428" y="33705"/>
                  </a:lnTo>
                  <a:lnTo>
                    <a:pt x="8312" y="33454"/>
                  </a:lnTo>
                  <a:cubicBezTo>
                    <a:pt x="8371" y="33440"/>
                    <a:pt x="8444" y="33425"/>
                    <a:pt x="8503" y="33395"/>
                  </a:cubicBezTo>
                  <a:lnTo>
                    <a:pt x="8562" y="33381"/>
                  </a:lnTo>
                  <a:lnTo>
                    <a:pt x="9049" y="33675"/>
                  </a:lnTo>
                  <a:lnTo>
                    <a:pt x="914" y="42135"/>
                  </a:lnTo>
                  <a:cubicBezTo>
                    <a:pt x="811" y="42090"/>
                    <a:pt x="722" y="42076"/>
                    <a:pt x="634" y="42076"/>
                  </a:cubicBezTo>
                  <a:cubicBezTo>
                    <a:pt x="427" y="42076"/>
                    <a:pt x="221" y="42149"/>
                    <a:pt x="88" y="42297"/>
                  </a:cubicBezTo>
                  <a:lnTo>
                    <a:pt x="0" y="42238"/>
                  </a:lnTo>
                  <a:lnTo>
                    <a:pt x="0" y="43638"/>
                  </a:lnTo>
                  <a:lnTo>
                    <a:pt x="133" y="43505"/>
                  </a:lnTo>
                  <a:cubicBezTo>
                    <a:pt x="267" y="43600"/>
                    <a:pt x="414" y="43669"/>
                    <a:pt x="585" y="43669"/>
                  </a:cubicBezTo>
                  <a:cubicBezTo>
                    <a:pt x="601" y="43669"/>
                    <a:pt x="617" y="43669"/>
                    <a:pt x="634" y="43667"/>
                  </a:cubicBezTo>
                  <a:cubicBezTo>
                    <a:pt x="649" y="43668"/>
                    <a:pt x="663" y="43669"/>
                    <a:pt x="678" y="43669"/>
                  </a:cubicBezTo>
                  <a:cubicBezTo>
                    <a:pt x="870" y="43669"/>
                    <a:pt x="1057" y="43582"/>
                    <a:pt x="1194" y="43432"/>
                  </a:cubicBezTo>
                  <a:lnTo>
                    <a:pt x="12984" y="50579"/>
                  </a:lnTo>
                  <a:lnTo>
                    <a:pt x="4760" y="60114"/>
                  </a:lnTo>
                  <a:lnTo>
                    <a:pt x="0" y="52569"/>
                  </a:lnTo>
                  <a:lnTo>
                    <a:pt x="0" y="53320"/>
                  </a:lnTo>
                  <a:lnTo>
                    <a:pt x="4480" y="60424"/>
                  </a:lnTo>
                  <a:lnTo>
                    <a:pt x="0" y="65641"/>
                  </a:lnTo>
                  <a:lnTo>
                    <a:pt x="0" y="66245"/>
                  </a:lnTo>
                  <a:lnTo>
                    <a:pt x="4716" y="60792"/>
                  </a:lnTo>
                  <a:lnTo>
                    <a:pt x="12483" y="73113"/>
                  </a:lnTo>
                  <a:cubicBezTo>
                    <a:pt x="12438" y="73142"/>
                    <a:pt x="12394" y="73186"/>
                    <a:pt x="12365" y="73230"/>
                  </a:cubicBezTo>
                  <a:lnTo>
                    <a:pt x="0" y="68986"/>
                  </a:lnTo>
                  <a:lnTo>
                    <a:pt x="0" y="69635"/>
                  </a:lnTo>
                  <a:lnTo>
                    <a:pt x="8548" y="76458"/>
                  </a:lnTo>
                  <a:lnTo>
                    <a:pt x="0" y="82161"/>
                  </a:lnTo>
                  <a:lnTo>
                    <a:pt x="0" y="82633"/>
                  </a:lnTo>
                  <a:lnTo>
                    <a:pt x="8887" y="76723"/>
                  </a:lnTo>
                  <a:lnTo>
                    <a:pt x="17773" y="83812"/>
                  </a:lnTo>
                  <a:cubicBezTo>
                    <a:pt x="17744" y="83930"/>
                    <a:pt x="17758" y="84033"/>
                    <a:pt x="17773" y="84151"/>
                  </a:cubicBezTo>
                  <a:lnTo>
                    <a:pt x="3449" y="95852"/>
                  </a:lnTo>
                  <a:lnTo>
                    <a:pt x="0" y="91608"/>
                  </a:lnTo>
                  <a:lnTo>
                    <a:pt x="0" y="92242"/>
                  </a:lnTo>
                  <a:lnTo>
                    <a:pt x="3139" y="96117"/>
                  </a:lnTo>
                  <a:lnTo>
                    <a:pt x="0" y="98697"/>
                  </a:lnTo>
                  <a:lnTo>
                    <a:pt x="0" y="99198"/>
                  </a:lnTo>
                  <a:lnTo>
                    <a:pt x="3390" y="96442"/>
                  </a:lnTo>
                  <a:lnTo>
                    <a:pt x="5409" y="98918"/>
                  </a:lnTo>
                  <a:cubicBezTo>
                    <a:pt x="5320" y="99080"/>
                    <a:pt x="5291" y="99242"/>
                    <a:pt x="5291" y="99419"/>
                  </a:cubicBezTo>
                  <a:lnTo>
                    <a:pt x="6823" y="99419"/>
                  </a:lnTo>
                  <a:lnTo>
                    <a:pt x="6823" y="99330"/>
                  </a:lnTo>
                  <a:lnTo>
                    <a:pt x="27146" y="91328"/>
                  </a:lnTo>
                  <a:lnTo>
                    <a:pt x="36932" y="99139"/>
                  </a:lnTo>
                  <a:lnTo>
                    <a:pt x="36932" y="99212"/>
                  </a:lnTo>
                  <a:cubicBezTo>
                    <a:pt x="36932" y="99286"/>
                    <a:pt x="36946" y="99345"/>
                    <a:pt x="36961" y="99419"/>
                  </a:cubicBezTo>
                  <a:lnTo>
                    <a:pt x="38509" y="99419"/>
                  </a:lnTo>
                  <a:cubicBezTo>
                    <a:pt x="38523" y="99345"/>
                    <a:pt x="38523" y="99286"/>
                    <a:pt x="38523" y="99212"/>
                  </a:cubicBezTo>
                  <a:lnTo>
                    <a:pt x="38523" y="99094"/>
                  </a:lnTo>
                  <a:cubicBezTo>
                    <a:pt x="38523" y="98903"/>
                    <a:pt x="38450" y="98711"/>
                    <a:pt x="38332" y="98579"/>
                  </a:cubicBezTo>
                  <a:lnTo>
                    <a:pt x="42900" y="90842"/>
                  </a:lnTo>
                  <a:lnTo>
                    <a:pt x="57652" y="99212"/>
                  </a:lnTo>
                  <a:cubicBezTo>
                    <a:pt x="57652" y="99286"/>
                    <a:pt x="57652" y="99345"/>
                    <a:pt x="57652" y="99419"/>
                  </a:cubicBezTo>
                  <a:lnTo>
                    <a:pt x="59185" y="99419"/>
                  </a:lnTo>
                  <a:cubicBezTo>
                    <a:pt x="59200" y="99198"/>
                    <a:pt x="59141" y="98977"/>
                    <a:pt x="58993" y="98814"/>
                  </a:cubicBezTo>
                  <a:lnTo>
                    <a:pt x="67703" y="83782"/>
                  </a:lnTo>
                  <a:lnTo>
                    <a:pt x="73230" y="87128"/>
                  </a:lnTo>
                  <a:cubicBezTo>
                    <a:pt x="73274" y="87142"/>
                    <a:pt x="73303" y="87157"/>
                    <a:pt x="73348" y="87157"/>
                  </a:cubicBezTo>
                  <a:cubicBezTo>
                    <a:pt x="73466" y="87231"/>
                    <a:pt x="73613" y="87290"/>
                    <a:pt x="73760" y="87290"/>
                  </a:cubicBezTo>
                  <a:lnTo>
                    <a:pt x="73863" y="87290"/>
                  </a:lnTo>
                  <a:lnTo>
                    <a:pt x="73863" y="85713"/>
                  </a:lnTo>
                  <a:lnTo>
                    <a:pt x="73804" y="85713"/>
                  </a:lnTo>
                  <a:cubicBezTo>
                    <a:pt x="73793" y="85712"/>
                    <a:pt x="73781" y="85712"/>
                    <a:pt x="73770" y="85712"/>
                  </a:cubicBezTo>
                  <a:cubicBezTo>
                    <a:pt x="73459" y="85712"/>
                    <a:pt x="73182" y="85901"/>
                    <a:pt x="73082" y="86199"/>
                  </a:cubicBezTo>
                  <a:lnTo>
                    <a:pt x="69560" y="80599"/>
                  </a:lnTo>
                  <a:lnTo>
                    <a:pt x="73583" y="73643"/>
                  </a:lnTo>
                  <a:lnTo>
                    <a:pt x="73672" y="73643"/>
                  </a:lnTo>
                  <a:cubicBezTo>
                    <a:pt x="73716" y="73643"/>
                    <a:pt x="73760" y="73643"/>
                    <a:pt x="73804" y="73628"/>
                  </a:cubicBezTo>
                  <a:cubicBezTo>
                    <a:pt x="73819" y="73628"/>
                    <a:pt x="73849" y="73628"/>
                    <a:pt x="73863" y="73614"/>
                  </a:cubicBezTo>
                  <a:lnTo>
                    <a:pt x="73863" y="72081"/>
                  </a:lnTo>
                  <a:cubicBezTo>
                    <a:pt x="73849" y="72066"/>
                    <a:pt x="73819" y="72066"/>
                    <a:pt x="73804" y="72066"/>
                  </a:cubicBezTo>
                  <a:cubicBezTo>
                    <a:pt x="73760" y="72051"/>
                    <a:pt x="73716" y="72051"/>
                    <a:pt x="73672" y="72051"/>
                  </a:cubicBezTo>
                  <a:cubicBezTo>
                    <a:pt x="73524" y="72051"/>
                    <a:pt x="73392" y="72081"/>
                    <a:pt x="73259" y="72155"/>
                  </a:cubicBezTo>
                  <a:lnTo>
                    <a:pt x="59701" y="63916"/>
                  </a:lnTo>
                  <a:cubicBezTo>
                    <a:pt x="59657" y="63636"/>
                    <a:pt x="59450" y="63401"/>
                    <a:pt x="59170" y="63312"/>
                  </a:cubicBezTo>
                  <a:lnTo>
                    <a:pt x="61012" y="60203"/>
                  </a:lnTo>
                  <a:lnTo>
                    <a:pt x="72994" y="56784"/>
                  </a:lnTo>
                  <a:cubicBezTo>
                    <a:pt x="73106" y="57037"/>
                    <a:pt x="73353" y="57182"/>
                    <a:pt x="73632" y="57182"/>
                  </a:cubicBezTo>
                  <a:cubicBezTo>
                    <a:pt x="73645" y="57182"/>
                    <a:pt x="73658" y="57182"/>
                    <a:pt x="73672" y="57181"/>
                  </a:cubicBezTo>
                  <a:lnTo>
                    <a:pt x="73804" y="57181"/>
                  </a:lnTo>
                  <a:lnTo>
                    <a:pt x="73863" y="57167"/>
                  </a:lnTo>
                  <a:lnTo>
                    <a:pt x="73863" y="55634"/>
                  </a:lnTo>
                  <a:lnTo>
                    <a:pt x="73804" y="55619"/>
                  </a:lnTo>
                  <a:cubicBezTo>
                    <a:pt x="73760" y="55605"/>
                    <a:pt x="73716" y="55605"/>
                    <a:pt x="73672" y="55605"/>
                  </a:cubicBezTo>
                  <a:cubicBezTo>
                    <a:pt x="73598" y="55605"/>
                    <a:pt x="73524" y="55619"/>
                    <a:pt x="73451" y="55634"/>
                  </a:cubicBezTo>
                  <a:lnTo>
                    <a:pt x="67394" y="49430"/>
                  </a:lnTo>
                  <a:lnTo>
                    <a:pt x="73185" y="39629"/>
                  </a:lnTo>
                  <a:cubicBezTo>
                    <a:pt x="73303" y="39674"/>
                    <a:pt x="73421" y="39703"/>
                    <a:pt x="73539" y="39703"/>
                  </a:cubicBezTo>
                  <a:cubicBezTo>
                    <a:pt x="73628" y="39703"/>
                    <a:pt x="73716" y="39688"/>
                    <a:pt x="73790" y="39659"/>
                  </a:cubicBezTo>
                  <a:lnTo>
                    <a:pt x="73863" y="39629"/>
                  </a:lnTo>
                  <a:lnTo>
                    <a:pt x="73863" y="38170"/>
                  </a:lnTo>
                  <a:lnTo>
                    <a:pt x="73804" y="38156"/>
                  </a:lnTo>
                  <a:cubicBezTo>
                    <a:pt x="73716" y="38126"/>
                    <a:pt x="73628" y="38111"/>
                    <a:pt x="73539" y="38111"/>
                  </a:cubicBezTo>
                  <a:cubicBezTo>
                    <a:pt x="73523" y="38110"/>
                    <a:pt x="73507" y="38110"/>
                    <a:pt x="73491" y="38110"/>
                  </a:cubicBezTo>
                  <a:cubicBezTo>
                    <a:pt x="73318" y="38110"/>
                    <a:pt x="73158" y="38180"/>
                    <a:pt x="73023" y="38288"/>
                  </a:cubicBezTo>
                  <a:lnTo>
                    <a:pt x="69427" y="33838"/>
                  </a:lnTo>
                  <a:lnTo>
                    <a:pt x="73362" y="29755"/>
                  </a:lnTo>
                  <a:cubicBezTo>
                    <a:pt x="73480" y="29829"/>
                    <a:pt x="73613" y="29888"/>
                    <a:pt x="73760" y="29888"/>
                  </a:cubicBezTo>
                  <a:lnTo>
                    <a:pt x="73863" y="29888"/>
                  </a:lnTo>
                  <a:lnTo>
                    <a:pt x="73863" y="28311"/>
                  </a:lnTo>
                  <a:lnTo>
                    <a:pt x="73804" y="28311"/>
                  </a:lnTo>
                  <a:cubicBezTo>
                    <a:pt x="73731" y="28311"/>
                    <a:pt x="73657" y="28311"/>
                    <a:pt x="73598" y="28326"/>
                  </a:cubicBezTo>
                  <a:lnTo>
                    <a:pt x="62575" y="15843"/>
                  </a:lnTo>
                  <a:cubicBezTo>
                    <a:pt x="62928" y="15563"/>
                    <a:pt x="63002" y="15047"/>
                    <a:pt x="62751" y="14679"/>
                  </a:cubicBezTo>
                  <a:lnTo>
                    <a:pt x="73244" y="1121"/>
                  </a:lnTo>
                  <a:lnTo>
                    <a:pt x="73274" y="1121"/>
                  </a:lnTo>
                  <a:cubicBezTo>
                    <a:pt x="73290" y="1122"/>
                    <a:pt x="73306" y="1123"/>
                    <a:pt x="73322" y="1123"/>
                  </a:cubicBezTo>
                  <a:cubicBezTo>
                    <a:pt x="73497" y="1123"/>
                    <a:pt x="73669" y="1049"/>
                    <a:pt x="73804" y="914"/>
                  </a:cubicBezTo>
                  <a:cubicBezTo>
                    <a:pt x="73819" y="900"/>
                    <a:pt x="73849" y="870"/>
                    <a:pt x="73863" y="841"/>
                  </a:cubicBezTo>
                  <a:lnTo>
                    <a:pt x="73863" y="1"/>
                  </a:lnTo>
                  <a:lnTo>
                    <a:pt x="72567" y="1"/>
                  </a:lnTo>
                  <a:cubicBezTo>
                    <a:pt x="72522" y="89"/>
                    <a:pt x="72493" y="207"/>
                    <a:pt x="72493" y="310"/>
                  </a:cubicBezTo>
                  <a:lnTo>
                    <a:pt x="57623" y="10214"/>
                  </a:lnTo>
                  <a:lnTo>
                    <a:pt x="49164" y="634"/>
                  </a:lnTo>
                  <a:cubicBezTo>
                    <a:pt x="49326" y="458"/>
                    <a:pt x="49399" y="222"/>
                    <a:pt x="49370" y="1"/>
                  </a:cubicBezTo>
                  <a:lnTo>
                    <a:pt x="47852" y="1"/>
                  </a:lnTo>
                  <a:cubicBezTo>
                    <a:pt x="47837" y="45"/>
                    <a:pt x="47837" y="89"/>
                    <a:pt x="47852" y="148"/>
                  </a:cubicBezTo>
                  <a:lnTo>
                    <a:pt x="44404" y="2978"/>
                  </a:lnTo>
                  <a:lnTo>
                    <a:pt x="42370" y="487"/>
                  </a:lnTo>
                  <a:cubicBezTo>
                    <a:pt x="42458" y="340"/>
                    <a:pt x="42488" y="163"/>
                    <a:pt x="42473" y="1"/>
                  </a:cubicBezTo>
                  <a:lnTo>
                    <a:pt x="40955" y="1"/>
                  </a:lnTo>
                  <a:lnTo>
                    <a:pt x="40955" y="89"/>
                  </a:lnTo>
                  <a:lnTo>
                    <a:pt x="20618" y="8077"/>
                  </a:lnTo>
                  <a:lnTo>
                    <a:pt x="10832" y="266"/>
                  </a:lnTo>
                  <a:lnTo>
                    <a:pt x="10832" y="192"/>
                  </a:lnTo>
                  <a:cubicBezTo>
                    <a:pt x="10832" y="119"/>
                    <a:pt x="10817" y="60"/>
                    <a:pt x="108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4"/>
            <p:cNvSpPr/>
            <p:nvPr/>
          </p:nvSpPr>
          <p:spPr>
            <a:xfrm>
              <a:off x="3442475" y="2987725"/>
              <a:ext cx="2485825" cy="2485475"/>
            </a:xfrm>
            <a:custGeom>
              <a:avLst/>
              <a:gdLst/>
              <a:ahLst/>
              <a:cxnLst/>
              <a:rect l="l" t="t" r="r" b="b"/>
              <a:pathLst>
                <a:path w="99433" h="99419" extrusionOk="0">
                  <a:moveTo>
                    <a:pt x="63135" y="693"/>
                  </a:moveTo>
                  <a:cubicBezTo>
                    <a:pt x="63282" y="944"/>
                    <a:pt x="63533" y="1106"/>
                    <a:pt x="63827" y="1121"/>
                  </a:cubicBezTo>
                  <a:cubicBezTo>
                    <a:pt x="63916" y="1121"/>
                    <a:pt x="64019" y="1106"/>
                    <a:pt x="64107" y="1062"/>
                  </a:cubicBezTo>
                  <a:lnTo>
                    <a:pt x="68646" y="8755"/>
                  </a:lnTo>
                  <a:lnTo>
                    <a:pt x="63459" y="11702"/>
                  </a:lnTo>
                  <a:cubicBezTo>
                    <a:pt x="63325" y="11624"/>
                    <a:pt x="63174" y="11584"/>
                    <a:pt x="63024" y="11584"/>
                  </a:cubicBezTo>
                  <a:cubicBezTo>
                    <a:pt x="62860" y="11584"/>
                    <a:pt x="62698" y="11632"/>
                    <a:pt x="62560" y="11732"/>
                  </a:cubicBezTo>
                  <a:lnTo>
                    <a:pt x="53673" y="8239"/>
                  </a:lnTo>
                  <a:lnTo>
                    <a:pt x="63135" y="693"/>
                  </a:lnTo>
                  <a:close/>
                  <a:moveTo>
                    <a:pt x="25879" y="546"/>
                  </a:moveTo>
                  <a:lnTo>
                    <a:pt x="29224" y="3272"/>
                  </a:lnTo>
                  <a:lnTo>
                    <a:pt x="21310" y="13058"/>
                  </a:lnTo>
                  <a:cubicBezTo>
                    <a:pt x="21251" y="13058"/>
                    <a:pt x="21207" y="13043"/>
                    <a:pt x="21163" y="13043"/>
                  </a:cubicBezTo>
                  <a:cubicBezTo>
                    <a:pt x="21001" y="13043"/>
                    <a:pt x="20853" y="13087"/>
                    <a:pt x="20721" y="13176"/>
                  </a:cubicBezTo>
                  <a:lnTo>
                    <a:pt x="16594" y="10435"/>
                  </a:lnTo>
                  <a:lnTo>
                    <a:pt x="25053" y="826"/>
                  </a:lnTo>
                  <a:cubicBezTo>
                    <a:pt x="25112" y="841"/>
                    <a:pt x="25186" y="855"/>
                    <a:pt x="25260" y="855"/>
                  </a:cubicBezTo>
                  <a:cubicBezTo>
                    <a:pt x="25510" y="855"/>
                    <a:pt x="25746" y="738"/>
                    <a:pt x="25879" y="546"/>
                  </a:cubicBezTo>
                  <a:close/>
                  <a:moveTo>
                    <a:pt x="32923" y="516"/>
                  </a:moveTo>
                  <a:lnTo>
                    <a:pt x="52892" y="8357"/>
                  </a:lnTo>
                  <a:lnTo>
                    <a:pt x="45877" y="13972"/>
                  </a:lnTo>
                  <a:lnTo>
                    <a:pt x="32923" y="516"/>
                  </a:lnTo>
                  <a:close/>
                  <a:moveTo>
                    <a:pt x="1282" y="723"/>
                  </a:moveTo>
                  <a:lnTo>
                    <a:pt x="15975" y="10508"/>
                  </a:lnTo>
                  <a:lnTo>
                    <a:pt x="12335" y="14650"/>
                  </a:lnTo>
                  <a:cubicBezTo>
                    <a:pt x="12188" y="14473"/>
                    <a:pt x="11967" y="14370"/>
                    <a:pt x="11731" y="14370"/>
                  </a:cubicBezTo>
                  <a:cubicBezTo>
                    <a:pt x="11628" y="14370"/>
                    <a:pt x="11525" y="14384"/>
                    <a:pt x="11436" y="14428"/>
                  </a:cubicBezTo>
                  <a:lnTo>
                    <a:pt x="1032" y="988"/>
                  </a:lnTo>
                  <a:cubicBezTo>
                    <a:pt x="1135" y="929"/>
                    <a:pt x="1223" y="826"/>
                    <a:pt x="1282" y="723"/>
                  </a:cubicBezTo>
                  <a:close/>
                  <a:moveTo>
                    <a:pt x="32584" y="738"/>
                  </a:moveTo>
                  <a:lnTo>
                    <a:pt x="45553" y="14222"/>
                  </a:lnTo>
                  <a:lnTo>
                    <a:pt x="44934" y="14709"/>
                  </a:lnTo>
                  <a:cubicBezTo>
                    <a:pt x="44831" y="14664"/>
                    <a:pt x="44713" y="14635"/>
                    <a:pt x="44610" y="14635"/>
                  </a:cubicBezTo>
                  <a:cubicBezTo>
                    <a:pt x="44389" y="14635"/>
                    <a:pt x="44182" y="14723"/>
                    <a:pt x="44035" y="14885"/>
                  </a:cubicBezTo>
                  <a:lnTo>
                    <a:pt x="29784" y="3228"/>
                  </a:lnTo>
                  <a:lnTo>
                    <a:pt x="31774" y="767"/>
                  </a:lnTo>
                  <a:cubicBezTo>
                    <a:pt x="31892" y="826"/>
                    <a:pt x="32024" y="855"/>
                    <a:pt x="32142" y="855"/>
                  </a:cubicBezTo>
                  <a:cubicBezTo>
                    <a:pt x="32304" y="855"/>
                    <a:pt x="32452" y="811"/>
                    <a:pt x="32584" y="738"/>
                  </a:cubicBezTo>
                  <a:close/>
                  <a:moveTo>
                    <a:pt x="68853" y="9094"/>
                  </a:moveTo>
                  <a:lnTo>
                    <a:pt x="72788" y="15755"/>
                  </a:lnTo>
                  <a:lnTo>
                    <a:pt x="63783" y="12218"/>
                  </a:lnTo>
                  <a:cubicBezTo>
                    <a:pt x="63768" y="12144"/>
                    <a:pt x="63754" y="12071"/>
                    <a:pt x="63724" y="12012"/>
                  </a:cubicBezTo>
                  <a:lnTo>
                    <a:pt x="68853" y="9094"/>
                  </a:lnTo>
                  <a:close/>
                  <a:moveTo>
                    <a:pt x="98799" y="13073"/>
                  </a:moveTo>
                  <a:lnTo>
                    <a:pt x="95424" y="18437"/>
                  </a:lnTo>
                  <a:lnTo>
                    <a:pt x="94009" y="15976"/>
                  </a:lnTo>
                  <a:lnTo>
                    <a:pt x="98799" y="13073"/>
                  </a:lnTo>
                  <a:close/>
                  <a:moveTo>
                    <a:pt x="53320" y="8534"/>
                  </a:moveTo>
                  <a:lnTo>
                    <a:pt x="62324" y="12071"/>
                  </a:lnTo>
                  <a:cubicBezTo>
                    <a:pt x="62280" y="12174"/>
                    <a:pt x="62265" y="12277"/>
                    <a:pt x="62265" y="12380"/>
                  </a:cubicBezTo>
                  <a:lnTo>
                    <a:pt x="50917" y="18820"/>
                  </a:lnTo>
                  <a:cubicBezTo>
                    <a:pt x="50814" y="18776"/>
                    <a:pt x="50696" y="18747"/>
                    <a:pt x="50578" y="18747"/>
                  </a:cubicBezTo>
                  <a:lnTo>
                    <a:pt x="50475" y="18747"/>
                  </a:lnTo>
                  <a:lnTo>
                    <a:pt x="46143" y="14252"/>
                  </a:lnTo>
                  <a:lnTo>
                    <a:pt x="53320" y="8534"/>
                  </a:lnTo>
                  <a:close/>
                  <a:moveTo>
                    <a:pt x="45833" y="14502"/>
                  </a:moveTo>
                  <a:lnTo>
                    <a:pt x="50077" y="18923"/>
                  </a:lnTo>
                  <a:cubicBezTo>
                    <a:pt x="49930" y="19056"/>
                    <a:pt x="49827" y="19248"/>
                    <a:pt x="49812" y="19454"/>
                  </a:cubicBezTo>
                  <a:lnTo>
                    <a:pt x="49709" y="19513"/>
                  </a:lnTo>
                  <a:lnTo>
                    <a:pt x="45258" y="15873"/>
                  </a:lnTo>
                  <a:cubicBezTo>
                    <a:pt x="45420" y="15593"/>
                    <a:pt x="45406" y="15254"/>
                    <a:pt x="45244" y="14974"/>
                  </a:cubicBezTo>
                  <a:lnTo>
                    <a:pt x="45833" y="14502"/>
                  </a:lnTo>
                  <a:close/>
                  <a:moveTo>
                    <a:pt x="16314" y="10729"/>
                  </a:moveTo>
                  <a:lnTo>
                    <a:pt x="20455" y="13485"/>
                  </a:lnTo>
                  <a:cubicBezTo>
                    <a:pt x="20367" y="13692"/>
                    <a:pt x="20352" y="13927"/>
                    <a:pt x="20426" y="14134"/>
                  </a:cubicBezTo>
                  <a:lnTo>
                    <a:pt x="15710" y="19955"/>
                  </a:lnTo>
                  <a:lnTo>
                    <a:pt x="12365" y="15637"/>
                  </a:lnTo>
                  <a:cubicBezTo>
                    <a:pt x="12483" y="15460"/>
                    <a:pt x="12527" y="15269"/>
                    <a:pt x="12497" y="15062"/>
                  </a:cubicBezTo>
                  <a:lnTo>
                    <a:pt x="16314" y="10729"/>
                  </a:lnTo>
                  <a:close/>
                  <a:moveTo>
                    <a:pt x="83914" y="575"/>
                  </a:moveTo>
                  <a:cubicBezTo>
                    <a:pt x="84047" y="767"/>
                    <a:pt x="84283" y="870"/>
                    <a:pt x="84519" y="870"/>
                  </a:cubicBezTo>
                  <a:cubicBezTo>
                    <a:pt x="84592" y="870"/>
                    <a:pt x="84681" y="855"/>
                    <a:pt x="84754" y="826"/>
                  </a:cubicBezTo>
                  <a:lnTo>
                    <a:pt x="93449" y="15843"/>
                  </a:lnTo>
                  <a:lnTo>
                    <a:pt x="85403" y="20721"/>
                  </a:lnTo>
                  <a:lnTo>
                    <a:pt x="73392" y="16005"/>
                  </a:lnTo>
                  <a:lnTo>
                    <a:pt x="69192" y="8902"/>
                  </a:lnTo>
                  <a:lnTo>
                    <a:pt x="83914" y="575"/>
                  </a:lnTo>
                  <a:close/>
                  <a:moveTo>
                    <a:pt x="29534" y="3538"/>
                  </a:moveTo>
                  <a:lnTo>
                    <a:pt x="43858" y="15239"/>
                  </a:lnTo>
                  <a:cubicBezTo>
                    <a:pt x="43844" y="15357"/>
                    <a:pt x="43844" y="15460"/>
                    <a:pt x="43858" y="15578"/>
                  </a:cubicBezTo>
                  <a:lnTo>
                    <a:pt x="34972" y="22667"/>
                  </a:lnTo>
                  <a:lnTo>
                    <a:pt x="21914" y="13986"/>
                  </a:lnTo>
                  <a:cubicBezTo>
                    <a:pt x="21959" y="13706"/>
                    <a:pt x="21855" y="13441"/>
                    <a:pt x="21664" y="13250"/>
                  </a:cubicBezTo>
                  <a:lnTo>
                    <a:pt x="29534" y="3538"/>
                  </a:lnTo>
                  <a:close/>
                  <a:moveTo>
                    <a:pt x="51183" y="20058"/>
                  </a:moveTo>
                  <a:lnTo>
                    <a:pt x="54130" y="23124"/>
                  </a:lnTo>
                  <a:lnTo>
                    <a:pt x="54130" y="23124"/>
                  </a:lnTo>
                  <a:lnTo>
                    <a:pt x="50711" y="20323"/>
                  </a:lnTo>
                  <a:cubicBezTo>
                    <a:pt x="50888" y="20309"/>
                    <a:pt x="51065" y="20206"/>
                    <a:pt x="51183" y="20058"/>
                  </a:cubicBezTo>
                  <a:close/>
                  <a:moveTo>
                    <a:pt x="93656" y="16182"/>
                  </a:moveTo>
                  <a:lnTo>
                    <a:pt x="95174" y="18820"/>
                  </a:lnTo>
                  <a:lnTo>
                    <a:pt x="92270" y="23418"/>
                  </a:lnTo>
                  <a:lnTo>
                    <a:pt x="85874" y="20898"/>
                  </a:lnTo>
                  <a:lnTo>
                    <a:pt x="93656" y="16182"/>
                  </a:lnTo>
                  <a:close/>
                  <a:moveTo>
                    <a:pt x="73716" y="16551"/>
                  </a:moveTo>
                  <a:lnTo>
                    <a:pt x="84975" y="20972"/>
                  </a:lnTo>
                  <a:lnTo>
                    <a:pt x="79095" y="24538"/>
                  </a:lnTo>
                  <a:cubicBezTo>
                    <a:pt x="78959" y="24402"/>
                    <a:pt x="78784" y="24316"/>
                    <a:pt x="78595" y="24316"/>
                  </a:cubicBezTo>
                  <a:cubicBezTo>
                    <a:pt x="78580" y="24316"/>
                    <a:pt x="78565" y="24316"/>
                    <a:pt x="78550" y="24317"/>
                  </a:cubicBezTo>
                  <a:cubicBezTo>
                    <a:pt x="78476" y="24317"/>
                    <a:pt x="78403" y="24317"/>
                    <a:pt x="78329" y="24347"/>
                  </a:cubicBezTo>
                  <a:lnTo>
                    <a:pt x="73716" y="16551"/>
                  </a:lnTo>
                  <a:close/>
                  <a:moveTo>
                    <a:pt x="44020" y="15961"/>
                  </a:moveTo>
                  <a:cubicBezTo>
                    <a:pt x="44158" y="16127"/>
                    <a:pt x="44348" y="16228"/>
                    <a:pt x="44566" y="16228"/>
                  </a:cubicBezTo>
                  <a:cubicBezTo>
                    <a:pt x="44580" y="16228"/>
                    <a:pt x="44595" y="16227"/>
                    <a:pt x="44610" y="16226"/>
                  </a:cubicBezTo>
                  <a:cubicBezTo>
                    <a:pt x="44728" y="16226"/>
                    <a:pt x="44860" y="16212"/>
                    <a:pt x="44964" y="16153"/>
                  </a:cubicBezTo>
                  <a:lnTo>
                    <a:pt x="49341" y="19719"/>
                  </a:lnTo>
                  <a:lnTo>
                    <a:pt x="39688" y="25187"/>
                  </a:lnTo>
                  <a:cubicBezTo>
                    <a:pt x="39562" y="24977"/>
                    <a:pt x="39329" y="24847"/>
                    <a:pt x="39079" y="24847"/>
                  </a:cubicBezTo>
                  <a:cubicBezTo>
                    <a:pt x="39066" y="24847"/>
                    <a:pt x="39053" y="24847"/>
                    <a:pt x="39039" y="24848"/>
                  </a:cubicBezTo>
                  <a:cubicBezTo>
                    <a:pt x="39023" y="24847"/>
                    <a:pt x="39007" y="24846"/>
                    <a:pt x="38991" y="24846"/>
                  </a:cubicBezTo>
                  <a:cubicBezTo>
                    <a:pt x="38818" y="24846"/>
                    <a:pt x="38658" y="24918"/>
                    <a:pt x="38523" y="25039"/>
                  </a:cubicBezTo>
                  <a:lnTo>
                    <a:pt x="35311" y="22902"/>
                  </a:lnTo>
                  <a:lnTo>
                    <a:pt x="44020" y="15961"/>
                  </a:lnTo>
                  <a:close/>
                  <a:moveTo>
                    <a:pt x="95409" y="19203"/>
                  </a:moveTo>
                  <a:lnTo>
                    <a:pt x="99300" y="25924"/>
                  </a:lnTo>
                  <a:cubicBezTo>
                    <a:pt x="99226" y="25968"/>
                    <a:pt x="99153" y="26042"/>
                    <a:pt x="99108" y="26115"/>
                  </a:cubicBezTo>
                  <a:lnTo>
                    <a:pt x="92639" y="23580"/>
                  </a:lnTo>
                  <a:lnTo>
                    <a:pt x="95409" y="19203"/>
                  </a:lnTo>
                  <a:close/>
                  <a:moveTo>
                    <a:pt x="34986" y="23168"/>
                  </a:moveTo>
                  <a:lnTo>
                    <a:pt x="38317" y="25378"/>
                  </a:lnTo>
                  <a:cubicBezTo>
                    <a:pt x="38273" y="25511"/>
                    <a:pt x="38258" y="25658"/>
                    <a:pt x="38288" y="25806"/>
                  </a:cubicBezTo>
                  <a:lnTo>
                    <a:pt x="26689" y="29800"/>
                  </a:lnTo>
                  <a:lnTo>
                    <a:pt x="26689" y="29800"/>
                  </a:lnTo>
                  <a:lnTo>
                    <a:pt x="34986" y="23168"/>
                  </a:lnTo>
                  <a:close/>
                  <a:moveTo>
                    <a:pt x="21752" y="14370"/>
                  </a:moveTo>
                  <a:lnTo>
                    <a:pt x="34647" y="22947"/>
                  </a:lnTo>
                  <a:lnTo>
                    <a:pt x="25584" y="30183"/>
                  </a:lnTo>
                  <a:lnTo>
                    <a:pt x="24670" y="30492"/>
                  </a:lnTo>
                  <a:cubicBezTo>
                    <a:pt x="24567" y="30433"/>
                    <a:pt x="24449" y="30418"/>
                    <a:pt x="24346" y="30418"/>
                  </a:cubicBezTo>
                  <a:cubicBezTo>
                    <a:pt x="24184" y="30418"/>
                    <a:pt x="24037" y="30463"/>
                    <a:pt x="23904" y="30536"/>
                  </a:cubicBezTo>
                  <a:lnTo>
                    <a:pt x="15975" y="20279"/>
                  </a:lnTo>
                  <a:lnTo>
                    <a:pt x="20676" y="14473"/>
                  </a:lnTo>
                  <a:cubicBezTo>
                    <a:pt x="20796" y="14579"/>
                    <a:pt x="20951" y="14637"/>
                    <a:pt x="21109" y="14637"/>
                  </a:cubicBezTo>
                  <a:cubicBezTo>
                    <a:pt x="21127" y="14637"/>
                    <a:pt x="21145" y="14636"/>
                    <a:pt x="21163" y="14635"/>
                  </a:cubicBezTo>
                  <a:cubicBezTo>
                    <a:pt x="21177" y="14636"/>
                    <a:pt x="21191" y="14636"/>
                    <a:pt x="21205" y="14636"/>
                  </a:cubicBezTo>
                  <a:cubicBezTo>
                    <a:pt x="21412" y="14636"/>
                    <a:pt x="21614" y="14535"/>
                    <a:pt x="21752" y="14370"/>
                  </a:cubicBezTo>
                  <a:close/>
                  <a:moveTo>
                    <a:pt x="49665" y="19984"/>
                  </a:moveTo>
                  <a:lnTo>
                    <a:pt x="56444" y="25540"/>
                  </a:lnTo>
                  <a:lnTo>
                    <a:pt x="62855" y="32202"/>
                  </a:lnTo>
                  <a:lnTo>
                    <a:pt x="62840" y="32261"/>
                  </a:lnTo>
                  <a:lnTo>
                    <a:pt x="39806" y="25688"/>
                  </a:lnTo>
                  <a:cubicBezTo>
                    <a:pt x="39820" y="25658"/>
                    <a:pt x="39820" y="25614"/>
                    <a:pt x="39806" y="25585"/>
                  </a:cubicBezTo>
                  <a:lnTo>
                    <a:pt x="49665" y="19984"/>
                  </a:lnTo>
                  <a:close/>
                  <a:moveTo>
                    <a:pt x="63768" y="12631"/>
                  </a:moveTo>
                  <a:lnTo>
                    <a:pt x="73127" y="16315"/>
                  </a:lnTo>
                  <a:lnTo>
                    <a:pt x="77990" y="24553"/>
                  </a:lnTo>
                  <a:cubicBezTo>
                    <a:pt x="77798" y="24759"/>
                    <a:pt x="77725" y="25054"/>
                    <a:pt x="77798" y="25334"/>
                  </a:cubicBezTo>
                  <a:lnTo>
                    <a:pt x="77813" y="25349"/>
                  </a:lnTo>
                  <a:lnTo>
                    <a:pt x="66362" y="32275"/>
                  </a:lnTo>
                  <a:cubicBezTo>
                    <a:pt x="66249" y="32035"/>
                    <a:pt x="66001" y="31877"/>
                    <a:pt x="65734" y="31877"/>
                  </a:cubicBezTo>
                  <a:cubicBezTo>
                    <a:pt x="65723" y="31877"/>
                    <a:pt x="65711" y="31877"/>
                    <a:pt x="65699" y="31877"/>
                  </a:cubicBezTo>
                  <a:cubicBezTo>
                    <a:pt x="65478" y="31877"/>
                    <a:pt x="65272" y="31966"/>
                    <a:pt x="65124" y="32128"/>
                  </a:cubicBezTo>
                  <a:lnTo>
                    <a:pt x="56709" y="25246"/>
                  </a:lnTo>
                  <a:lnTo>
                    <a:pt x="51330" y="19646"/>
                  </a:lnTo>
                  <a:cubicBezTo>
                    <a:pt x="51360" y="19454"/>
                    <a:pt x="51315" y="19262"/>
                    <a:pt x="51227" y="19100"/>
                  </a:cubicBezTo>
                  <a:lnTo>
                    <a:pt x="62368" y="12778"/>
                  </a:lnTo>
                  <a:cubicBezTo>
                    <a:pt x="62515" y="13045"/>
                    <a:pt x="62774" y="13173"/>
                    <a:pt x="63032" y="13173"/>
                  </a:cubicBezTo>
                  <a:cubicBezTo>
                    <a:pt x="63344" y="13173"/>
                    <a:pt x="63655" y="12985"/>
                    <a:pt x="63768" y="12631"/>
                  </a:cubicBezTo>
                  <a:close/>
                  <a:moveTo>
                    <a:pt x="59038" y="27633"/>
                  </a:moveTo>
                  <a:lnTo>
                    <a:pt x="64933" y="32467"/>
                  </a:lnTo>
                  <a:cubicBezTo>
                    <a:pt x="64918" y="32600"/>
                    <a:pt x="64918" y="32732"/>
                    <a:pt x="64947" y="32865"/>
                  </a:cubicBezTo>
                  <a:lnTo>
                    <a:pt x="64314" y="32673"/>
                  </a:lnTo>
                  <a:cubicBezTo>
                    <a:pt x="64387" y="32231"/>
                    <a:pt x="64137" y="31730"/>
                    <a:pt x="63562" y="31730"/>
                  </a:cubicBezTo>
                  <a:cubicBezTo>
                    <a:pt x="63400" y="31730"/>
                    <a:pt x="63238" y="31774"/>
                    <a:pt x="63105" y="31877"/>
                  </a:cubicBezTo>
                  <a:lnTo>
                    <a:pt x="59038" y="27633"/>
                  </a:lnTo>
                  <a:close/>
                  <a:moveTo>
                    <a:pt x="64269" y="33086"/>
                  </a:moveTo>
                  <a:lnTo>
                    <a:pt x="64785" y="33233"/>
                  </a:lnTo>
                  <a:lnTo>
                    <a:pt x="64549" y="33366"/>
                  </a:lnTo>
                  <a:lnTo>
                    <a:pt x="64269" y="33086"/>
                  </a:lnTo>
                  <a:close/>
                  <a:moveTo>
                    <a:pt x="12070" y="15887"/>
                  </a:moveTo>
                  <a:lnTo>
                    <a:pt x="15445" y="20279"/>
                  </a:lnTo>
                  <a:lnTo>
                    <a:pt x="4701" y="33543"/>
                  </a:lnTo>
                  <a:lnTo>
                    <a:pt x="766" y="29431"/>
                  </a:lnTo>
                  <a:cubicBezTo>
                    <a:pt x="899" y="29122"/>
                    <a:pt x="855" y="28768"/>
                    <a:pt x="634" y="28517"/>
                  </a:cubicBezTo>
                  <a:lnTo>
                    <a:pt x="11701" y="15946"/>
                  </a:lnTo>
                  <a:lnTo>
                    <a:pt x="11731" y="15946"/>
                  </a:lnTo>
                  <a:cubicBezTo>
                    <a:pt x="11849" y="15946"/>
                    <a:pt x="11967" y="15932"/>
                    <a:pt x="12070" y="15887"/>
                  </a:cubicBezTo>
                  <a:close/>
                  <a:moveTo>
                    <a:pt x="85447" y="21163"/>
                  </a:moveTo>
                  <a:lnTo>
                    <a:pt x="92049" y="23772"/>
                  </a:lnTo>
                  <a:lnTo>
                    <a:pt x="85255" y="34545"/>
                  </a:lnTo>
                  <a:cubicBezTo>
                    <a:pt x="85182" y="34530"/>
                    <a:pt x="85108" y="34530"/>
                    <a:pt x="85049" y="34530"/>
                  </a:cubicBezTo>
                  <a:cubicBezTo>
                    <a:pt x="85033" y="34529"/>
                    <a:pt x="85017" y="34529"/>
                    <a:pt x="85001" y="34529"/>
                  </a:cubicBezTo>
                  <a:cubicBezTo>
                    <a:pt x="84800" y="34529"/>
                    <a:pt x="84626" y="34615"/>
                    <a:pt x="84489" y="34751"/>
                  </a:cubicBezTo>
                  <a:lnTo>
                    <a:pt x="79125" y="25673"/>
                  </a:lnTo>
                  <a:cubicBezTo>
                    <a:pt x="79302" y="25452"/>
                    <a:pt x="79360" y="25172"/>
                    <a:pt x="79287" y="24907"/>
                  </a:cubicBezTo>
                  <a:lnTo>
                    <a:pt x="85447" y="21163"/>
                  </a:lnTo>
                  <a:close/>
                  <a:moveTo>
                    <a:pt x="92432" y="23919"/>
                  </a:moveTo>
                  <a:lnTo>
                    <a:pt x="98991" y="26498"/>
                  </a:lnTo>
                  <a:cubicBezTo>
                    <a:pt x="98976" y="26646"/>
                    <a:pt x="99005" y="26808"/>
                    <a:pt x="99079" y="26955"/>
                  </a:cubicBezTo>
                  <a:lnTo>
                    <a:pt x="85756" y="35031"/>
                  </a:lnTo>
                  <a:cubicBezTo>
                    <a:pt x="85727" y="34928"/>
                    <a:pt x="85668" y="34825"/>
                    <a:pt x="85594" y="34751"/>
                  </a:cubicBezTo>
                  <a:lnTo>
                    <a:pt x="92432" y="23919"/>
                  </a:lnTo>
                  <a:close/>
                  <a:moveTo>
                    <a:pt x="15710" y="20603"/>
                  </a:moveTo>
                  <a:lnTo>
                    <a:pt x="23639" y="30846"/>
                  </a:lnTo>
                  <a:lnTo>
                    <a:pt x="7472" y="36402"/>
                  </a:lnTo>
                  <a:lnTo>
                    <a:pt x="4996" y="33823"/>
                  </a:lnTo>
                  <a:lnTo>
                    <a:pt x="15710" y="20603"/>
                  </a:lnTo>
                  <a:close/>
                  <a:moveTo>
                    <a:pt x="78005" y="25688"/>
                  </a:moveTo>
                  <a:cubicBezTo>
                    <a:pt x="78141" y="25824"/>
                    <a:pt x="78329" y="25910"/>
                    <a:pt x="78520" y="25910"/>
                  </a:cubicBezTo>
                  <a:cubicBezTo>
                    <a:pt x="78535" y="25910"/>
                    <a:pt x="78550" y="25910"/>
                    <a:pt x="78565" y="25909"/>
                  </a:cubicBezTo>
                  <a:cubicBezTo>
                    <a:pt x="78638" y="25909"/>
                    <a:pt x="78712" y="25894"/>
                    <a:pt x="78786" y="25879"/>
                  </a:cubicBezTo>
                  <a:lnTo>
                    <a:pt x="84297" y="35208"/>
                  </a:lnTo>
                  <a:cubicBezTo>
                    <a:pt x="84268" y="35414"/>
                    <a:pt x="84312" y="35650"/>
                    <a:pt x="84430" y="35827"/>
                  </a:cubicBezTo>
                  <a:lnTo>
                    <a:pt x="84445" y="35842"/>
                  </a:lnTo>
                  <a:lnTo>
                    <a:pt x="82293" y="37153"/>
                  </a:lnTo>
                  <a:cubicBezTo>
                    <a:pt x="82146" y="36991"/>
                    <a:pt x="81954" y="36918"/>
                    <a:pt x="81733" y="36918"/>
                  </a:cubicBezTo>
                  <a:cubicBezTo>
                    <a:pt x="81722" y="36917"/>
                    <a:pt x="81712" y="36917"/>
                    <a:pt x="81701" y="36917"/>
                  </a:cubicBezTo>
                  <a:cubicBezTo>
                    <a:pt x="81376" y="36917"/>
                    <a:pt x="81097" y="37135"/>
                    <a:pt x="81011" y="37463"/>
                  </a:cubicBezTo>
                  <a:lnTo>
                    <a:pt x="66642" y="33351"/>
                  </a:lnTo>
                  <a:lnTo>
                    <a:pt x="66347" y="33115"/>
                  </a:lnTo>
                  <a:cubicBezTo>
                    <a:pt x="66436" y="32983"/>
                    <a:pt x="66465" y="32835"/>
                    <a:pt x="66480" y="32688"/>
                  </a:cubicBezTo>
                  <a:lnTo>
                    <a:pt x="78005" y="25688"/>
                  </a:lnTo>
                  <a:close/>
                  <a:moveTo>
                    <a:pt x="83959" y="36593"/>
                  </a:moveTo>
                  <a:lnTo>
                    <a:pt x="83060" y="38038"/>
                  </a:lnTo>
                  <a:lnTo>
                    <a:pt x="82470" y="37876"/>
                  </a:lnTo>
                  <a:cubicBezTo>
                    <a:pt x="82500" y="37743"/>
                    <a:pt x="82485" y="37625"/>
                    <a:pt x="82470" y="37507"/>
                  </a:cubicBezTo>
                  <a:lnTo>
                    <a:pt x="83959" y="36593"/>
                  </a:lnTo>
                  <a:close/>
                  <a:moveTo>
                    <a:pt x="4731" y="34132"/>
                  </a:moveTo>
                  <a:lnTo>
                    <a:pt x="7044" y="36534"/>
                  </a:lnTo>
                  <a:lnTo>
                    <a:pt x="1135" y="38568"/>
                  </a:lnTo>
                  <a:lnTo>
                    <a:pt x="1135" y="38568"/>
                  </a:lnTo>
                  <a:lnTo>
                    <a:pt x="4731" y="34132"/>
                  </a:lnTo>
                  <a:close/>
                  <a:moveTo>
                    <a:pt x="38450" y="26174"/>
                  </a:moveTo>
                  <a:cubicBezTo>
                    <a:pt x="38494" y="26218"/>
                    <a:pt x="38523" y="26263"/>
                    <a:pt x="38568" y="26292"/>
                  </a:cubicBezTo>
                  <a:lnTo>
                    <a:pt x="30801" y="38612"/>
                  </a:lnTo>
                  <a:lnTo>
                    <a:pt x="24906" y="31774"/>
                  </a:lnTo>
                  <a:cubicBezTo>
                    <a:pt x="25068" y="31568"/>
                    <a:pt x="25127" y="31317"/>
                    <a:pt x="25083" y="31067"/>
                  </a:cubicBezTo>
                  <a:lnTo>
                    <a:pt x="25761" y="30536"/>
                  </a:lnTo>
                  <a:lnTo>
                    <a:pt x="38450" y="26174"/>
                  </a:lnTo>
                  <a:close/>
                  <a:moveTo>
                    <a:pt x="84813" y="36063"/>
                  </a:moveTo>
                  <a:lnTo>
                    <a:pt x="86552" y="39040"/>
                  </a:lnTo>
                  <a:lnTo>
                    <a:pt x="83443" y="38141"/>
                  </a:lnTo>
                  <a:lnTo>
                    <a:pt x="84725" y="36122"/>
                  </a:lnTo>
                  <a:lnTo>
                    <a:pt x="84813" y="36063"/>
                  </a:lnTo>
                  <a:close/>
                  <a:moveTo>
                    <a:pt x="39761" y="26086"/>
                  </a:moveTo>
                  <a:lnTo>
                    <a:pt x="62810" y="32673"/>
                  </a:lnTo>
                  <a:cubicBezTo>
                    <a:pt x="62839" y="33047"/>
                    <a:pt x="63163" y="33337"/>
                    <a:pt x="63535" y="33337"/>
                  </a:cubicBezTo>
                  <a:cubicBezTo>
                    <a:pt x="63544" y="33337"/>
                    <a:pt x="63553" y="33337"/>
                    <a:pt x="63562" y="33336"/>
                  </a:cubicBezTo>
                  <a:lnTo>
                    <a:pt x="63577" y="33322"/>
                  </a:lnTo>
                  <a:cubicBezTo>
                    <a:pt x="63680" y="33322"/>
                    <a:pt x="63798" y="33307"/>
                    <a:pt x="63901" y="33263"/>
                  </a:cubicBezTo>
                  <a:lnTo>
                    <a:pt x="64196" y="33587"/>
                  </a:lnTo>
                  <a:lnTo>
                    <a:pt x="52406" y="40735"/>
                  </a:lnTo>
                  <a:lnTo>
                    <a:pt x="39761" y="26086"/>
                  </a:lnTo>
                  <a:close/>
                  <a:moveTo>
                    <a:pt x="67394" y="33985"/>
                  </a:moveTo>
                  <a:lnTo>
                    <a:pt x="80967" y="37846"/>
                  </a:lnTo>
                  <a:cubicBezTo>
                    <a:pt x="80967" y="37876"/>
                    <a:pt x="80967" y="37905"/>
                    <a:pt x="80982" y="37920"/>
                  </a:cubicBezTo>
                  <a:lnTo>
                    <a:pt x="75956" y="40970"/>
                  </a:lnTo>
                  <a:lnTo>
                    <a:pt x="67394" y="33985"/>
                  </a:lnTo>
                  <a:close/>
                  <a:moveTo>
                    <a:pt x="23580" y="31288"/>
                  </a:moveTo>
                  <a:cubicBezTo>
                    <a:pt x="23594" y="31450"/>
                    <a:pt x="23653" y="31612"/>
                    <a:pt x="23757" y="31745"/>
                  </a:cubicBezTo>
                  <a:lnTo>
                    <a:pt x="13779" y="41943"/>
                  </a:lnTo>
                  <a:cubicBezTo>
                    <a:pt x="13647" y="41855"/>
                    <a:pt x="13499" y="41810"/>
                    <a:pt x="13337" y="41810"/>
                  </a:cubicBezTo>
                  <a:cubicBezTo>
                    <a:pt x="13160" y="41810"/>
                    <a:pt x="12984" y="41869"/>
                    <a:pt x="12851" y="41987"/>
                  </a:cubicBezTo>
                  <a:lnTo>
                    <a:pt x="7781" y="36711"/>
                  </a:lnTo>
                  <a:lnTo>
                    <a:pt x="23580" y="31288"/>
                  </a:lnTo>
                  <a:close/>
                  <a:moveTo>
                    <a:pt x="65286" y="33381"/>
                  </a:moveTo>
                  <a:lnTo>
                    <a:pt x="65360" y="33395"/>
                  </a:lnTo>
                  <a:cubicBezTo>
                    <a:pt x="65419" y="33425"/>
                    <a:pt x="65478" y="33440"/>
                    <a:pt x="65552" y="33454"/>
                  </a:cubicBezTo>
                  <a:lnTo>
                    <a:pt x="66436" y="33705"/>
                  </a:lnTo>
                  <a:lnTo>
                    <a:pt x="75588" y="41191"/>
                  </a:lnTo>
                  <a:lnTo>
                    <a:pt x="73775" y="42297"/>
                  </a:lnTo>
                  <a:cubicBezTo>
                    <a:pt x="73640" y="42162"/>
                    <a:pt x="73456" y="42089"/>
                    <a:pt x="73278" y="42089"/>
                  </a:cubicBezTo>
                  <a:cubicBezTo>
                    <a:pt x="73262" y="42089"/>
                    <a:pt x="73246" y="42089"/>
                    <a:pt x="73230" y="42090"/>
                  </a:cubicBezTo>
                  <a:cubicBezTo>
                    <a:pt x="73127" y="42090"/>
                    <a:pt x="73038" y="42105"/>
                    <a:pt x="72950" y="42135"/>
                  </a:cubicBezTo>
                  <a:lnTo>
                    <a:pt x="64815" y="33675"/>
                  </a:lnTo>
                  <a:lnTo>
                    <a:pt x="65286" y="33381"/>
                  </a:lnTo>
                  <a:close/>
                  <a:moveTo>
                    <a:pt x="82308" y="38229"/>
                  </a:moveTo>
                  <a:lnTo>
                    <a:pt x="82809" y="38377"/>
                  </a:lnTo>
                  <a:lnTo>
                    <a:pt x="79405" y="43800"/>
                  </a:lnTo>
                  <a:lnTo>
                    <a:pt x="76280" y="41250"/>
                  </a:lnTo>
                  <a:lnTo>
                    <a:pt x="81173" y="38273"/>
                  </a:lnTo>
                  <a:cubicBezTo>
                    <a:pt x="81321" y="38421"/>
                    <a:pt x="81516" y="38495"/>
                    <a:pt x="81712" y="38495"/>
                  </a:cubicBezTo>
                  <a:cubicBezTo>
                    <a:pt x="81928" y="38495"/>
                    <a:pt x="82146" y="38406"/>
                    <a:pt x="82308" y="38229"/>
                  </a:cubicBezTo>
                  <a:close/>
                  <a:moveTo>
                    <a:pt x="7354" y="36859"/>
                  </a:moveTo>
                  <a:lnTo>
                    <a:pt x="12615" y="42312"/>
                  </a:lnTo>
                  <a:cubicBezTo>
                    <a:pt x="12527" y="42562"/>
                    <a:pt x="12556" y="42827"/>
                    <a:pt x="12689" y="43048"/>
                  </a:cubicBezTo>
                  <a:lnTo>
                    <a:pt x="9638" y="46173"/>
                  </a:lnTo>
                  <a:lnTo>
                    <a:pt x="1061" y="39158"/>
                  </a:lnTo>
                  <a:cubicBezTo>
                    <a:pt x="1076" y="39099"/>
                    <a:pt x="1091" y="39055"/>
                    <a:pt x="1105" y="39010"/>
                  </a:cubicBezTo>
                  <a:lnTo>
                    <a:pt x="1105" y="38996"/>
                  </a:lnTo>
                  <a:lnTo>
                    <a:pt x="7354" y="36859"/>
                  </a:lnTo>
                  <a:close/>
                  <a:moveTo>
                    <a:pt x="75927" y="41457"/>
                  </a:moveTo>
                  <a:lnTo>
                    <a:pt x="79198" y="44139"/>
                  </a:lnTo>
                  <a:lnTo>
                    <a:pt x="77489" y="46836"/>
                  </a:lnTo>
                  <a:lnTo>
                    <a:pt x="73967" y="43166"/>
                  </a:lnTo>
                  <a:cubicBezTo>
                    <a:pt x="74011" y="43004"/>
                    <a:pt x="74026" y="42813"/>
                    <a:pt x="73981" y="42650"/>
                  </a:cubicBezTo>
                  <a:lnTo>
                    <a:pt x="75927" y="41457"/>
                  </a:lnTo>
                  <a:close/>
                  <a:moveTo>
                    <a:pt x="39452" y="26322"/>
                  </a:moveTo>
                  <a:lnTo>
                    <a:pt x="52067" y="40941"/>
                  </a:lnTo>
                  <a:lnTo>
                    <a:pt x="39422" y="48604"/>
                  </a:lnTo>
                  <a:lnTo>
                    <a:pt x="31066" y="38937"/>
                  </a:lnTo>
                  <a:lnTo>
                    <a:pt x="38951" y="26425"/>
                  </a:lnTo>
                  <a:lnTo>
                    <a:pt x="39039" y="26425"/>
                  </a:lnTo>
                  <a:cubicBezTo>
                    <a:pt x="39187" y="26425"/>
                    <a:pt x="39319" y="26395"/>
                    <a:pt x="39452" y="26322"/>
                  </a:cubicBezTo>
                  <a:close/>
                  <a:moveTo>
                    <a:pt x="1282" y="39850"/>
                  </a:moveTo>
                  <a:lnTo>
                    <a:pt x="9373" y="46453"/>
                  </a:lnTo>
                  <a:lnTo>
                    <a:pt x="6764" y="49120"/>
                  </a:lnTo>
                  <a:lnTo>
                    <a:pt x="1282" y="39850"/>
                  </a:lnTo>
                  <a:close/>
                  <a:moveTo>
                    <a:pt x="87407" y="39688"/>
                  </a:moveTo>
                  <a:lnTo>
                    <a:pt x="98991" y="42989"/>
                  </a:lnTo>
                  <a:cubicBezTo>
                    <a:pt x="98976" y="43196"/>
                    <a:pt x="99050" y="43402"/>
                    <a:pt x="99197" y="43564"/>
                  </a:cubicBezTo>
                  <a:lnTo>
                    <a:pt x="93272" y="49621"/>
                  </a:lnTo>
                  <a:lnTo>
                    <a:pt x="87407" y="39688"/>
                  </a:lnTo>
                  <a:close/>
                  <a:moveTo>
                    <a:pt x="64476" y="33896"/>
                  </a:moveTo>
                  <a:lnTo>
                    <a:pt x="72640" y="42370"/>
                  </a:lnTo>
                  <a:cubicBezTo>
                    <a:pt x="72493" y="42562"/>
                    <a:pt x="72434" y="42827"/>
                    <a:pt x="72493" y="43078"/>
                  </a:cubicBezTo>
                  <a:lnTo>
                    <a:pt x="60615" y="50284"/>
                  </a:lnTo>
                  <a:lnTo>
                    <a:pt x="52656" y="41044"/>
                  </a:lnTo>
                  <a:lnTo>
                    <a:pt x="64476" y="33896"/>
                  </a:lnTo>
                  <a:close/>
                  <a:moveTo>
                    <a:pt x="24081" y="31966"/>
                  </a:moveTo>
                  <a:cubicBezTo>
                    <a:pt x="24154" y="31995"/>
                    <a:pt x="24243" y="32010"/>
                    <a:pt x="24331" y="32010"/>
                  </a:cubicBezTo>
                  <a:cubicBezTo>
                    <a:pt x="24405" y="32010"/>
                    <a:pt x="24479" y="31995"/>
                    <a:pt x="24552" y="31981"/>
                  </a:cubicBezTo>
                  <a:lnTo>
                    <a:pt x="30580" y="38966"/>
                  </a:lnTo>
                  <a:lnTo>
                    <a:pt x="22401" y="51920"/>
                  </a:lnTo>
                  <a:lnTo>
                    <a:pt x="13927" y="43122"/>
                  </a:lnTo>
                  <a:cubicBezTo>
                    <a:pt x="14104" y="42872"/>
                    <a:pt x="14148" y="42547"/>
                    <a:pt x="14030" y="42267"/>
                  </a:cubicBezTo>
                  <a:lnTo>
                    <a:pt x="24081" y="31966"/>
                  </a:lnTo>
                  <a:close/>
                  <a:moveTo>
                    <a:pt x="83222" y="38495"/>
                  </a:moveTo>
                  <a:lnTo>
                    <a:pt x="86832" y="39526"/>
                  </a:lnTo>
                  <a:lnTo>
                    <a:pt x="92978" y="49916"/>
                  </a:lnTo>
                  <a:lnTo>
                    <a:pt x="90281" y="52687"/>
                  </a:lnTo>
                  <a:lnTo>
                    <a:pt x="79714" y="44051"/>
                  </a:lnTo>
                  <a:lnTo>
                    <a:pt x="83222" y="38495"/>
                  </a:lnTo>
                  <a:close/>
                  <a:moveTo>
                    <a:pt x="12984" y="43328"/>
                  </a:moveTo>
                  <a:cubicBezTo>
                    <a:pt x="13102" y="43373"/>
                    <a:pt x="13219" y="43402"/>
                    <a:pt x="13337" y="43402"/>
                  </a:cubicBezTo>
                  <a:cubicBezTo>
                    <a:pt x="13426" y="43402"/>
                    <a:pt x="13529" y="43387"/>
                    <a:pt x="13617" y="43358"/>
                  </a:cubicBezTo>
                  <a:lnTo>
                    <a:pt x="22194" y="52274"/>
                  </a:lnTo>
                  <a:lnTo>
                    <a:pt x="20455" y="55015"/>
                  </a:lnTo>
                  <a:lnTo>
                    <a:pt x="9962" y="46423"/>
                  </a:lnTo>
                  <a:lnTo>
                    <a:pt x="12984" y="43328"/>
                  </a:lnTo>
                  <a:close/>
                  <a:moveTo>
                    <a:pt x="30845" y="39276"/>
                  </a:moveTo>
                  <a:lnTo>
                    <a:pt x="39069" y="48811"/>
                  </a:lnTo>
                  <a:lnTo>
                    <a:pt x="27279" y="55958"/>
                  </a:lnTo>
                  <a:cubicBezTo>
                    <a:pt x="27131" y="55811"/>
                    <a:pt x="26925" y="55722"/>
                    <a:pt x="26719" y="55722"/>
                  </a:cubicBezTo>
                  <a:cubicBezTo>
                    <a:pt x="26542" y="55722"/>
                    <a:pt x="26365" y="55781"/>
                    <a:pt x="26232" y="55899"/>
                  </a:cubicBezTo>
                  <a:lnTo>
                    <a:pt x="22681" y="52215"/>
                  </a:lnTo>
                  <a:lnTo>
                    <a:pt x="30845" y="39276"/>
                  </a:lnTo>
                  <a:close/>
                  <a:moveTo>
                    <a:pt x="79508" y="44389"/>
                  </a:moveTo>
                  <a:lnTo>
                    <a:pt x="90001" y="52967"/>
                  </a:lnTo>
                  <a:lnTo>
                    <a:pt x="86980" y="56076"/>
                  </a:lnTo>
                  <a:cubicBezTo>
                    <a:pt x="86862" y="56017"/>
                    <a:pt x="86744" y="56002"/>
                    <a:pt x="86626" y="56002"/>
                  </a:cubicBezTo>
                  <a:cubicBezTo>
                    <a:pt x="86538" y="56002"/>
                    <a:pt x="86434" y="56017"/>
                    <a:pt x="86346" y="56047"/>
                  </a:cubicBezTo>
                  <a:lnTo>
                    <a:pt x="77769" y="47131"/>
                  </a:lnTo>
                  <a:lnTo>
                    <a:pt x="79508" y="44389"/>
                  </a:lnTo>
                  <a:close/>
                  <a:moveTo>
                    <a:pt x="22460" y="52569"/>
                  </a:moveTo>
                  <a:lnTo>
                    <a:pt x="25997" y="56238"/>
                  </a:lnTo>
                  <a:cubicBezTo>
                    <a:pt x="25938" y="56400"/>
                    <a:pt x="25938" y="56592"/>
                    <a:pt x="25982" y="56754"/>
                  </a:cubicBezTo>
                  <a:lnTo>
                    <a:pt x="24037" y="57933"/>
                  </a:lnTo>
                  <a:lnTo>
                    <a:pt x="20765" y="55266"/>
                  </a:lnTo>
                  <a:lnTo>
                    <a:pt x="22460" y="52569"/>
                  </a:lnTo>
                  <a:close/>
                  <a:moveTo>
                    <a:pt x="52317" y="41265"/>
                  </a:moveTo>
                  <a:lnTo>
                    <a:pt x="60276" y="50491"/>
                  </a:lnTo>
                  <a:lnTo>
                    <a:pt x="47646" y="58154"/>
                  </a:lnTo>
                  <a:lnTo>
                    <a:pt x="39673" y="48914"/>
                  </a:lnTo>
                  <a:lnTo>
                    <a:pt x="52317" y="41265"/>
                  </a:lnTo>
                  <a:close/>
                  <a:moveTo>
                    <a:pt x="93184" y="50270"/>
                  </a:moveTo>
                  <a:lnTo>
                    <a:pt x="98681" y="59554"/>
                  </a:lnTo>
                  <a:lnTo>
                    <a:pt x="90590" y="52937"/>
                  </a:lnTo>
                  <a:lnTo>
                    <a:pt x="93184" y="50270"/>
                  </a:lnTo>
                  <a:close/>
                  <a:moveTo>
                    <a:pt x="6691" y="49769"/>
                  </a:moveTo>
                  <a:lnTo>
                    <a:pt x="12556" y="59702"/>
                  </a:lnTo>
                  <a:lnTo>
                    <a:pt x="973" y="56400"/>
                  </a:lnTo>
                  <a:cubicBezTo>
                    <a:pt x="987" y="56194"/>
                    <a:pt x="914" y="55988"/>
                    <a:pt x="781" y="55840"/>
                  </a:cubicBezTo>
                  <a:lnTo>
                    <a:pt x="6691" y="49769"/>
                  </a:lnTo>
                  <a:close/>
                  <a:moveTo>
                    <a:pt x="72684" y="43432"/>
                  </a:moveTo>
                  <a:cubicBezTo>
                    <a:pt x="72808" y="43582"/>
                    <a:pt x="72994" y="43669"/>
                    <a:pt x="73197" y="43669"/>
                  </a:cubicBezTo>
                  <a:cubicBezTo>
                    <a:pt x="73213" y="43669"/>
                    <a:pt x="73229" y="43668"/>
                    <a:pt x="73244" y="43667"/>
                  </a:cubicBezTo>
                  <a:cubicBezTo>
                    <a:pt x="73421" y="43667"/>
                    <a:pt x="73598" y="43608"/>
                    <a:pt x="73731" y="43505"/>
                  </a:cubicBezTo>
                  <a:lnTo>
                    <a:pt x="77283" y="47190"/>
                  </a:lnTo>
                  <a:lnTo>
                    <a:pt x="69118" y="60129"/>
                  </a:lnTo>
                  <a:lnTo>
                    <a:pt x="60895" y="50579"/>
                  </a:lnTo>
                  <a:lnTo>
                    <a:pt x="72684" y="43432"/>
                  </a:lnTo>
                  <a:close/>
                  <a:moveTo>
                    <a:pt x="9668" y="46718"/>
                  </a:moveTo>
                  <a:lnTo>
                    <a:pt x="20234" y="55354"/>
                  </a:lnTo>
                  <a:lnTo>
                    <a:pt x="16742" y="60910"/>
                  </a:lnTo>
                  <a:lnTo>
                    <a:pt x="13116" y="59864"/>
                  </a:lnTo>
                  <a:lnTo>
                    <a:pt x="6971" y="49489"/>
                  </a:lnTo>
                  <a:lnTo>
                    <a:pt x="9668" y="46718"/>
                  </a:lnTo>
                  <a:close/>
                  <a:moveTo>
                    <a:pt x="20559" y="55605"/>
                  </a:moveTo>
                  <a:lnTo>
                    <a:pt x="23683" y="58154"/>
                  </a:lnTo>
                  <a:lnTo>
                    <a:pt x="18790" y="61131"/>
                  </a:lnTo>
                  <a:cubicBezTo>
                    <a:pt x="18643" y="60969"/>
                    <a:pt x="18451" y="60895"/>
                    <a:pt x="18245" y="60895"/>
                  </a:cubicBezTo>
                  <a:cubicBezTo>
                    <a:pt x="18009" y="60895"/>
                    <a:pt x="17803" y="60998"/>
                    <a:pt x="17655" y="61161"/>
                  </a:cubicBezTo>
                  <a:lnTo>
                    <a:pt x="17140" y="61013"/>
                  </a:lnTo>
                  <a:lnTo>
                    <a:pt x="20559" y="55605"/>
                  </a:lnTo>
                  <a:close/>
                  <a:moveTo>
                    <a:pt x="90310" y="53232"/>
                  </a:moveTo>
                  <a:lnTo>
                    <a:pt x="98902" y="60232"/>
                  </a:lnTo>
                  <a:cubicBezTo>
                    <a:pt x="98873" y="60291"/>
                    <a:pt x="98858" y="60335"/>
                    <a:pt x="98858" y="60394"/>
                  </a:cubicBezTo>
                  <a:lnTo>
                    <a:pt x="98873" y="60394"/>
                  </a:lnTo>
                  <a:lnTo>
                    <a:pt x="92609" y="62546"/>
                  </a:lnTo>
                  <a:lnTo>
                    <a:pt x="87348" y="57078"/>
                  </a:lnTo>
                  <a:cubicBezTo>
                    <a:pt x="87437" y="56843"/>
                    <a:pt x="87407" y="56562"/>
                    <a:pt x="87274" y="56341"/>
                  </a:cubicBezTo>
                  <a:lnTo>
                    <a:pt x="90310" y="53232"/>
                  </a:lnTo>
                  <a:close/>
                  <a:moveTo>
                    <a:pt x="16904" y="61367"/>
                  </a:moveTo>
                  <a:lnTo>
                    <a:pt x="17478" y="61529"/>
                  </a:lnTo>
                  <a:cubicBezTo>
                    <a:pt x="17464" y="61647"/>
                    <a:pt x="17464" y="61765"/>
                    <a:pt x="17493" y="61897"/>
                  </a:cubicBezTo>
                  <a:lnTo>
                    <a:pt x="16005" y="62811"/>
                  </a:lnTo>
                  <a:lnTo>
                    <a:pt x="16904" y="61367"/>
                  </a:lnTo>
                  <a:close/>
                  <a:moveTo>
                    <a:pt x="13426" y="60365"/>
                  </a:moveTo>
                  <a:lnTo>
                    <a:pt x="16521" y="61249"/>
                  </a:lnTo>
                  <a:lnTo>
                    <a:pt x="15253" y="63283"/>
                  </a:lnTo>
                  <a:lnTo>
                    <a:pt x="15165" y="63327"/>
                  </a:lnTo>
                  <a:lnTo>
                    <a:pt x="13426" y="60365"/>
                  </a:lnTo>
                  <a:close/>
                  <a:moveTo>
                    <a:pt x="98828" y="60836"/>
                  </a:moveTo>
                  <a:lnTo>
                    <a:pt x="95233" y="65272"/>
                  </a:lnTo>
                  <a:lnTo>
                    <a:pt x="92904" y="62855"/>
                  </a:lnTo>
                  <a:lnTo>
                    <a:pt x="98828" y="60836"/>
                  </a:lnTo>
                  <a:close/>
                  <a:moveTo>
                    <a:pt x="23992" y="58434"/>
                  </a:moveTo>
                  <a:lnTo>
                    <a:pt x="32555" y="65420"/>
                  </a:lnTo>
                  <a:lnTo>
                    <a:pt x="18982" y="61558"/>
                  </a:lnTo>
                  <a:cubicBezTo>
                    <a:pt x="18982" y="61529"/>
                    <a:pt x="18982" y="61500"/>
                    <a:pt x="18967" y="61485"/>
                  </a:cubicBezTo>
                  <a:lnTo>
                    <a:pt x="23992" y="58434"/>
                  </a:lnTo>
                  <a:close/>
                  <a:moveTo>
                    <a:pt x="39334" y="49120"/>
                  </a:moveTo>
                  <a:lnTo>
                    <a:pt x="47292" y="58360"/>
                  </a:lnTo>
                  <a:lnTo>
                    <a:pt x="35487" y="65523"/>
                  </a:lnTo>
                  <a:lnTo>
                    <a:pt x="27323" y="57034"/>
                  </a:lnTo>
                  <a:cubicBezTo>
                    <a:pt x="27470" y="56828"/>
                    <a:pt x="27515" y="56577"/>
                    <a:pt x="27456" y="56327"/>
                  </a:cubicBezTo>
                  <a:lnTo>
                    <a:pt x="39334" y="49120"/>
                  </a:lnTo>
                  <a:close/>
                  <a:moveTo>
                    <a:pt x="26174" y="57108"/>
                  </a:moveTo>
                  <a:cubicBezTo>
                    <a:pt x="26310" y="57231"/>
                    <a:pt x="26485" y="57316"/>
                    <a:pt x="26674" y="57316"/>
                  </a:cubicBezTo>
                  <a:cubicBezTo>
                    <a:pt x="26689" y="57316"/>
                    <a:pt x="26704" y="57315"/>
                    <a:pt x="26719" y="57314"/>
                  </a:cubicBezTo>
                  <a:cubicBezTo>
                    <a:pt x="26807" y="57314"/>
                    <a:pt x="26910" y="57299"/>
                    <a:pt x="26999" y="57270"/>
                  </a:cubicBezTo>
                  <a:lnTo>
                    <a:pt x="35134" y="65729"/>
                  </a:lnTo>
                  <a:lnTo>
                    <a:pt x="34662" y="66009"/>
                  </a:lnTo>
                  <a:lnTo>
                    <a:pt x="34589" y="65994"/>
                  </a:lnTo>
                  <a:cubicBezTo>
                    <a:pt x="34530" y="65965"/>
                    <a:pt x="34471" y="65950"/>
                    <a:pt x="34397" y="65950"/>
                  </a:cubicBezTo>
                  <a:lnTo>
                    <a:pt x="33513" y="65685"/>
                  </a:lnTo>
                  <a:lnTo>
                    <a:pt x="24361" y="58213"/>
                  </a:lnTo>
                  <a:lnTo>
                    <a:pt x="26174" y="57108"/>
                  </a:lnTo>
                  <a:close/>
                  <a:moveTo>
                    <a:pt x="35414" y="66024"/>
                  </a:moveTo>
                  <a:lnTo>
                    <a:pt x="35694" y="66319"/>
                  </a:lnTo>
                  <a:lnTo>
                    <a:pt x="35178" y="66156"/>
                  </a:lnTo>
                  <a:lnTo>
                    <a:pt x="35414" y="66024"/>
                  </a:lnTo>
                  <a:close/>
                  <a:moveTo>
                    <a:pt x="77563" y="47484"/>
                  </a:moveTo>
                  <a:lnTo>
                    <a:pt x="86036" y="56282"/>
                  </a:lnTo>
                  <a:cubicBezTo>
                    <a:pt x="85860" y="56533"/>
                    <a:pt x="85815" y="56857"/>
                    <a:pt x="85933" y="57137"/>
                  </a:cubicBezTo>
                  <a:lnTo>
                    <a:pt x="85933" y="57152"/>
                  </a:lnTo>
                  <a:lnTo>
                    <a:pt x="75882" y="67453"/>
                  </a:lnTo>
                  <a:cubicBezTo>
                    <a:pt x="75809" y="67424"/>
                    <a:pt x="75720" y="67409"/>
                    <a:pt x="75632" y="67409"/>
                  </a:cubicBezTo>
                  <a:cubicBezTo>
                    <a:pt x="75558" y="67409"/>
                    <a:pt x="75485" y="67409"/>
                    <a:pt x="75411" y="67439"/>
                  </a:cubicBezTo>
                  <a:lnTo>
                    <a:pt x="69383" y="60438"/>
                  </a:lnTo>
                  <a:lnTo>
                    <a:pt x="77563" y="47484"/>
                  </a:lnTo>
                  <a:close/>
                  <a:moveTo>
                    <a:pt x="87127" y="57417"/>
                  </a:moveTo>
                  <a:lnTo>
                    <a:pt x="92197" y="62693"/>
                  </a:lnTo>
                  <a:lnTo>
                    <a:pt x="76384" y="68117"/>
                  </a:lnTo>
                  <a:cubicBezTo>
                    <a:pt x="76369" y="67954"/>
                    <a:pt x="76310" y="67792"/>
                    <a:pt x="76207" y="67660"/>
                  </a:cubicBezTo>
                  <a:lnTo>
                    <a:pt x="86184" y="57461"/>
                  </a:lnTo>
                  <a:cubicBezTo>
                    <a:pt x="86316" y="57550"/>
                    <a:pt x="86464" y="57594"/>
                    <a:pt x="86626" y="57594"/>
                  </a:cubicBezTo>
                  <a:cubicBezTo>
                    <a:pt x="86803" y="57594"/>
                    <a:pt x="86980" y="57535"/>
                    <a:pt x="87127" y="57417"/>
                  </a:cubicBezTo>
                  <a:close/>
                  <a:moveTo>
                    <a:pt x="35016" y="66540"/>
                  </a:moveTo>
                  <a:lnTo>
                    <a:pt x="35635" y="66717"/>
                  </a:lnTo>
                  <a:cubicBezTo>
                    <a:pt x="35561" y="67159"/>
                    <a:pt x="35826" y="67660"/>
                    <a:pt x="36386" y="67660"/>
                  </a:cubicBezTo>
                  <a:cubicBezTo>
                    <a:pt x="36405" y="67661"/>
                    <a:pt x="36423" y="67662"/>
                    <a:pt x="36441" y="67662"/>
                  </a:cubicBezTo>
                  <a:cubicBezTo>
                    <a:pt x="36596" y="67662"/>
                    <a:pt x="36739" y="67606"/>
                    <a:pt x="36858" y="67527"/>
                  </a:cubicBezTo>
                  <a:lnTo>
                    <a:pt x="40926" y="71757"/>
                  </a:lnTo>
                  <a:lnTo>
                    <a:pt x="35016" y="66923"/>
                  </a:lnTo>
                  <a:cubicBezTo>
                    <a:pt x="35045" y="66790"/>
                    <a:pt x="35045" y="66658"/>
                    <a:pt x="35016" y="66540"/>
                  </a:cubicBezTo>
                  <a:close/>
                  <a:moveTo>
                    <a:pt x="60541" y="50785"/>
                  </a:moveTo>
                  <a:lnTo>
                    <a:pt x="68882" y="60468"/>
                  </a:lnTo>
                  <a:lnTo>
                    <a:pt x="60998" y="72965"/>
                  </a:lnTo>
                  <a:lnTo>
                    <a:pt x="60909" y="72965"/>
                  </a:lnTo>
                  <a:cubicBezTo>
                    <a:pt x="60777" y="72965"/>
                    <a:pt x="60629" y="73009"/>
                    <a:pt x="60511" y="73083"/>
                  </a:cubicBezTo>
                  <a:lnTo>
                    <a:pt x="47911" y="58449"/>
                  </a:lnTo>
                  <a:lnTo>
                    <a:pt x="60541" y="50785"/>
                  </a:lnTo>
                  <a:close/>
                  <a:moveTo>
                    <a:pt x="69162" y="60792"/>
                  </a:moveTo>
                  <a:lnTo>
                    <a:pt x="75057" y="67630"/>
                  </a:lnTo>
                  <a:cubicBezTo>
                    <a:pt x="74895" y="67822"/>
                    <a:pt x="74821" y="68087"/>
                    <a:pt x="74866" y="68338"/>
                  </a:cubicBezTo>
                  <a:lnTo>
                    <a:pt x="74880" y="68338"/>
                  </a:lnTo>
                  <a:lnTo>
                    <a:pt x="74217" y="68883"/>
                  </a:lnTo>
                  <a:lnTo>
                    <a:pt x="61499" y="73230"/>
                  </a:lnTo>
                  <a:cubicBezTo>
                    <a:pt x="61469" y="73186"/>
                    <a:pt x="61425" y="73142"/>
                    <a:pt x="61381" y="73113"/>
                  </a:cubicBezTo>
                  <a:lnTo>
                    <a:pt x="69162" y="60792"/>
                  </a:lnTo>
                  <a:close/>
                  <a:moveTo>
                    <a:pt x="47557" y="58655"/>
                  </a:moveTo>
                  <a:lnTo>
                    <a:pt x="60202" y="73319"/>
                  </a:lnTo>
                  <a:lnTo>
                    <a:pt x="37153" y="66731"/>
                  </a:lnTo>
                  <a:cubicBezTo>
                    <a:pt x="37110" y="66357"/>
                    <a:pt x="36800" y="66068"/>
                    <a:pt x="36415" y="66068"/>
                  </a:cubicBezTo>
                  <a:cubicBezTo>
                    <a:pt x="36406" y="66068"/>
                    <a:pt x="36396" y="66068"/>
                    <a:pt x="36386" y="66068"/>
                  </a:cubicBezTo>
                  <a:cubicBezTo>
                    <a:pt x="36283" y="66068"/>
                    <a:pt x="36180" y="66083"/>
                    <a:pt x="36077" y="66127"/>
                  </a:cubicBezTo>
                  <a:lnTo>
                    <a:pt x="35767" y="65818"/>
                  </a:lnTo>
                  <a:lnTo>
                    <a:pt x="47557" y="58655"/>
                  </a:lnTo>
                  <a:close/>
                  <a:moveTo>
                    <a:pt x="18967" y="61956"/>
                  </a:moveTo>
                  <a:lnTo>
                    <a:pt x="33336" y="66053"/>
                  </a:lnTo>
                  <a:lnTo>
                    <a:pt x="33616" y="66289"/>
                  </a:lnTo>
                  <a:cubicBezTo>
                    <a:pt x="33542" y="66422"/>
                    <a:pt x="33513" y="66569"/>
                    <a:pt x="33513" y="66717"/>
                  </a:cubicBezTo>
                  <a:lnTo>
                    <a:pt x="21973" y="73717"/>
                  </a:lnTo>
                  <a:cubicBezTo>
                    <a:pt x="21837" y="73580"/>
                    <a:pt x="21649" y="73494"/>
                    <a:pt x="21458" y="73494"/>
                  </a:cubicBezTo>
                  <a:cubicBezTo>
                    <a:pt x="21443" y="73494"/>
                    <a:pt x="21428" y="73495"/>
                    <a:pt x="21413" y="73496"/>
                  </a:cubicBezTo>
                  <a:cubicBezTo>
                    <a:pt x="21340" y="73496"/>
                    <a:pt x="21266" y="73510"/>
                    <a:pt x="21192" y="73525"/>
                  </a:cubicBezTo>
                  <a:lnTo>
                    <a:pt x="15681" y="64211"/>
                  </a:lnTo>
                  <a:cubicBezTo>
                    <a:pt x="15710" y="63975"/>
                    <a:pt x="15651" y="63754"/>
                    <a:pt x="15518" y="63577"/>
                  </a:cubicBezTo>
                  <a:lnTo>
                    <a:pt x="15533" y="63577"/>
                  </a:lnTo>
                  <a:lnTo>
                    <a:pt x="17670" y="62266"/>
                  </a:lnTo>
                  <a:cubicBezTo>
                    <a:pt x="17807" y="62403"/>
                    <a:pt x="17994" y="62488"/>
                    <a:pt x="18185" y="62488"/>
                  </a:cubicBezTo>
                  <a:cubicBezTo>
                    <a:pt x="18200" y="62488"/>
                    <a:pt x="18215" y="62488"/>
                    <a:pt x="18230" y="62487"/>
                  </a:cubicBezTo>
                  <a:cubicBezTo>
                    <a:pt x="18241" y="62487"/>
                    <a:pt x="18251" y="62488"/>
                    <a:pt x="18262" y="62488"/>
                  </a:cubicBezTo>
                  <a:cubicBezTo>
                    <a:pt x="18588" y="62488"/>
                    <a:pt x="18881" y="62270"/>
                    <a:pt x="18967" y="61956"/>
                  </a:cubicBezTo>
                  <a:close/>
                  <a:moveTo>
                    <a:pt x="14192" y="64373"/>
                  </a:moveTo>
                  <a:cubicBezTo>
                    <a:pt x="14236" y="64476"/>
                    <a:pt x="14280" y="64565"/>
                    <a:pt x="14369" y="64653"/>
                  </a:cubicBezTo>
                  <a:lnTo>
                    <a:pt x="7531" y="75485"/>
                  </a:lnTo>
                  <a:lnTo>
                    <a:pt x="958" y="72906"/>
                  </a:lnTo>
                  <a:cubicBezTo>
                    <a:pt x="973" y="72744"/>
                    <a:pt x="943" y="72582"/>
                    <a:pt x="870" y="72449"/>
                  </a:cubicBezTo>
                  <a:lnTo>
                    <a:pt x="14192" y="64373"/>
                  </a:lnTo>
                  <a:close/>
                  <a:moveTo>
                    <a:pt x="73274" y="69605"/>
                  </a:moveTo>
                  <a:lnTo>
                    <a:pt x="64962" y="76237"/>
                  </a:lnTo>
                  <a:lnTo>
                    <a:pt x="61646" y="74011"/>
                  </a:lnTo>
                  <a:cubicBezTo>
                    <a:pt x="61676" y="73879"/>
                    <a:pt x="61690" y="73731"/>
                    <a:pt x="61661" y="73584"/>
                  </a:cubicBezTo>
                  <a:lnTo>
                    <a:pt x="73274" y="69605"/>
                  </a:lnTo>
                  <a:close/>
                  <a:moveTo>
                    <a:pt x="15474" y="64653"/>
                  </a:moveTo>
                  <a:lnTo>
                    <a:pt x="20839" y="73731"/>
                  </a:lnTo>
                  <a:cubicBezTo>
                    <a:pt x="20662" y="73938"/>
                    <a:pt x="20588" y="74233"/>
                    <a:pt x="20662" y="74498"/>
                  </a:cubicBezTo>
                  <a:lnTo>
                    <a:pt x="14531" y="78241"/>
                  </a:lnTo>
                  <a:lnTo>
                    <a:pt x="7914" y="75633"/>
                  </a:lnTo>
                  <a:lnTo>
                    <a:pt x="14708" y="64845"/>
                  </a:lnTo>
                  <a:cubicBezTo>
                    <a:pt x="14782" y="64874"/>
                    <a:pt x="14841" y="64874"/>
                    <a:pt x="14914" y="64874"/>
                  </a:cubicBezTo>
                  <a:cubicBezTo>
                    <a:pt x="15121" y="64874"/>
                    <a:pt x="15327" y="64801"/>
                    <a:pt x="15474" y="64653"/>
                  </a:cubicBezTo>
                  <a:close/>
                  <a:moveTo>
                    <a:pt x="92491" y="63003"/>
                  </a:moveTo>
                  <a:lnTo>
                    <a:pt x="94967" y="65582"/>
                  </a:lnTo>
                  <a:lnTo>
                    <a:pt x="84253" y="78801"/>
                  </a:lnTo>
                  <a:lnTo>
                    <a:pt x="76325" y="68559"/>
                  </a:lnTo>
                  <a:lnTo>
                    <a:pt x="92491" y="63003"/>
                  </a:lnTo>
                  <a:close/>
                  <a:moveTo>
                    <a:pt x="45818" y="76266"/>
                  </a:moveTo>
                  <a:lnTo>
                    <a:pt x="49252" y="79066"/>
                  </a:lnTo>
                  <a:cubicBezTo>
                    <a:pt x="49061" y="79096"/>
                    <a:pt x="48884" y="79184"/>
                    <a:pt x="48781" y="79332"/>
                  </a:cubicBezTo>
                  <a:lnTo>
                    <a:pt x="45818" y="76266"/>
                  </a:lnTo>
                  <a:close/>
                  <a:moveTo>
                    <a:pt x="37123" y="67129"/>
                  </a:moveTo>
                  <a:lnTo>
                    <a:pt x="60143" y="73717"/>
                  </a:lnTo>
                  <a:cubicBezTo>
                    <a:pt x="60143" y="73746"/>
                    <a:pt x="60143" y="73790"/>
                    <a:pt x="60143" y="73820"/>
                  </a:cubicBezTo>
                  <a:lnTo>
                    <a:pt x="50284" y="79405"/>
                  </a:lnTo>
                  <a:lnTo>
                    <a:pt x="43505" y="73864"/>
                  </a:lnTo>
                  <a:lnTo>
                    <a:pt x="37094" y="67203"/>
                  </a:lnTo>
                  <a:cubicBezTo>
                    <a:pt x="37109" y="67173"/>
                    <a:pt x="37109" y="67159"/>
                    <a:pt x="37123" y="67129"/>
                  </a:cubicBezTo>
                  <a:close/>
                  <a:moveTo>
                    <a:pt x="855" y="73289"/>
                  </a:moveTo>
                  <a:lnTo>
                    <a:pt x="7310" y="75824"/>
                  </a:lnTo>
                  <a:lnTo>
                    <a:pt x="4554" y="80201"/>
                  </a:lnTo>
                  <a:lnTo>
                    <a:pt x="663" y="73481"/>
                  </a:lnTo>
                  <a:cubicBezTo>
                    <a:pt x="737" y="73422"/>
                    <a:pt x="796" y="73363"/>
                    <a:pt x="855" y="73289"/>
                  </a:cubicBezTo>
                  <a:close/>
                  <a:moveTo>
                    <a:pt x="20853" y="74852"/>
                  </a:moveTo>
                  <a:cubicBezTo>
                    <a:pt x="21001" y="74999"/>
                    <a:pt x="21207" y="75087"/>
                    <a:pt x="21413" y="75087"/>
                  </a:cubicBezTo>
                  <a:lnTo>
                    <a:pt x="21413" y="75073"/>
                  </a:lnTo>
                  <a:cubicBezTo>
                    <a:pt x="21487" y="75073"/>
                    <a:pt x="21561" y="75073"/>
                    <a:pt x="21634" y="75043"/>
                  </a:cubicBezTo>
                  <a:lnTo>
                    <a:pt x="26232" y="82839"/>
                  </a:lnTo>
                  <a:lnTo>
                    <a:pt x="14988" y="78418"/>
                  </a:lnTo>
                  <a:lnTo>
                    <a:pt x="20853" y="74852"/>
                  </a:lnTo>
                  <a:close/>
                  <a:moveTo>
                    <a:pt x="7693" y="75986"/>
                  </a:moveTo>
                  <a:lnTo>
                    <a:pt x="14089" y="78506"/>
                  </a:lnTo>
                  <a:lnTo>
                    <a:pt x="6293" y="83222"/>
                  </a:lnTo>
                  <a:lnTo>
                    <a:pt x="4775" y="80584"/>
                  </a:lnTo>
                  <a:lnTo>
                    <a:pt x="7693" y="75986"/>
                  </a:lnTo>
                  <a:close/>
                  <a:moveTo>
                    <a:pt x="60261" y="74203"/>
                  </a:moveTo>
                  <a:cubicBezTo>
                    <a:pt x="60401" y="74413"/>
                    <a:pt x="60620" y="74543"/>
                    <a:pt x="60869" y="74543"/>
                  </a:cubicBezTo>
                  <a:cubicBezTo>
                    <a:pt x="60883" y="74543"/>
                    <a:pt x="60896" y="74543"/>
                    <a:pt x="60909" y="74542"/>
                  </a:cubicBezTo>
                  <a:cubicBezTo>
                    <a:pt x="60926" y="74543"/>
                    <a:pt x="60942" y="74544"/>
                    <a:pt x="60958" y="74544"/>
                  </a:cubicBezTo>
                  <a:cubicBezTo>
                    <a:pt x="61133" y="74544"/>
                    <a:pt x="61304" y="74473"/>
                    <a:pt x="61425" y="74365"/>
                  </a:cubicBezTo>
                  <a:lnTo>
                    <a:pt x="64638" y="76502"/>
                  </a:lnTo>
                  <a:lnTo>
                    <a:pt x="55943" y="83443"/>
                  </a:lnTo>
                  <a:cubicBezTo>
                    <a:pt x="55805" y="83278"/>
                    <a:pt x="55602" y="83177"/>
                    <a:pt x="55395" y="83177"/>
                  </a:cubicBezTo>
                  <a:cubicBezTo>
                    <a:pt x="55381" y="83177"/>
                    <a:pt x="55367" y="83177"/>
                    <a:pt x="55353" y="83178"/>
                  </a:cubicBezTo>
                  <a:cubicBezTo>
                    <a:pt x="55331" y="83176"/>
                    <a:pt x="55308" y="83174"/>
                    <a:pt x="55286" y="83174"/>
                  </a:cubicBezTo>
                  <a:cubicBezTo>
                    <a:pt x="55180" y="83174"/>
                    <a:pt x="55083" y="83203"/>
                    <a:pt x="54985" y="83252"/>
                  </a:cubicBezTo>
                  <a:lnTo>
                    <a:pt x="50623" y="79671"/>
                  </a:lnTo>
                  <a:lnTo>
                    <a:pt x="60261" y="74203"/>
                  </a:lnTo>
                  <a:close/>
                  <a:moveTo>
                    <a:pt x="95247" y="65876"/>
                  </a:moveTo>
                  <a:lnTo>
                    <a:pt x="99197" y="69959"/>
                  </a:lnTo>
                  <a:cubicBezTo>
                    <a:pt x="99064" y="70268"/>
                    <a:pt x="99108" y="70622"/>
                    <a:pt x="99330" y="70872"/>
                  </a:cubicBezTo>
                  <a:lnTo>
                    <a:pt x="88247" y="83443"/>
                  </a:lnTo>
                  <a:lnTo>
                    <a:pt x="88218" y="83443"/>
                  </a:lnTo>
                  <a:cubicBezTo>
                    <a:pt x="88100" y="83443"/>
                    <a:pt x="87982" y="83458"/>
                    <a:pt x="87879" y="83502"/>
                  </a:cubicBezTo>
                  <a:lnTo>
                    <a:pt x="84489" y="79140"/>
                  </a:lnTo>
                  <a:lnTo>
                    <a:pt x="95247" y="65876"/>
                  </a:lnTo>
                  <a:close/>
                  <a:moveTo>
                    <a:pt x="50254" y="79877"/>
                  </a:moveTo>
                  <a:lnTo>
                    <a:pt x="54690" y="83517"/>
                  </a:lnTo>
                  <a:cubicBezTo>
                    <a:pt x="54528" y="83797"/>
                    <a:pt x="54543" y="84136"/>
                    <a:pt x="54705" y="84416"/>
                  </a:cubicBezTo>
                  <a:lnTo>
                    <a:pt x="54115" y="84888"/>
                  </a:lnTo>
                  <a:lnTo>
                    <a:pt x="49886" y="80466"/>
                  </a:lnTo>
                  <a:cubicBezTo>
                    <a:pt x="50033" y="80334"/>
                    <a:pt x="50122" y="80157"/>
                    <a:pt x="50136" y="79951"/>
                  </a:cubicBezTo>
                  <a:lnTo>
                    <a:pt x="50254" y="79877"/>
                  </a:lnTo>
                  <a:close/>
                  <a:moveTo>
                    <a:pt x="76059" y="68868"/>
                  </a:moveTo>
                  <a:lnTo>
                    <a:pt x="83988" y="79125"/>
                  </a:lnTo>
                  <a:lnTo>
                    <a:pt x="79287" y="84917"/>
                  </a:lnTo>
                  <a:cubicBezTo>
                    <a:pt x="79154" y="84814"/>
                    <a:pt x="78977" y="84755"/>
                    <a:pt x="78800" y="84755"/>
                  </a:cubicBezTo>
                  <a:cubicBezTo>
                    <a:pt x="78787" y="84754"/>
                    <a:pt x="78774" y="84754"/>
                    <a:pt x="78761" y="84754"/>
                  </a:cubicBezTo>
                  <a:cubicBezTo>
                    <a:pt x="78540" y="84754"/>
                    <a:pt x="78336" y="84868"/>
                    <a:pt x="78211" y="85035"/>
                  </a:cubicBezTo>
                  <a:lnTo>
                    <a:pt x="65316" y="76458"/>
                  </a:lnTo>
                  <a:lnTo>
                    <a:pt x="74394" y="69222"/>
                  </a:lnTo>
                  <a:lnTo>
                    <a:pt x="75293" y="68912"/>
                  </a:lnTo>
                  <a:cubicBezTo>
                    <a:pt x="75396" y="68957"/>
                    <a:pt x="75514" y="68986"/>
                    <a:pt x="75632" y="68986"/>
                  </a:cubicBezTo>
                  <a:cubicBezTo>
                    <a:pt x="75779" y="68986"/>
                    <a:pt x="75927" y="68942"/>
                    <a:pt x="76059" y="68868"/>
                  </a:cubicBezTo>
                  <a:close/>
                  <a:moveTo>
                    <a:pt x="4539" y="80968"/>
                  </a:moveTo>
                  <a:lnTo>
                    <a:pt x="5954" y="83414"/>
                  </a:lnTo>
                  <a:lnTo>
                    <a:pt x="1150" y="86332"/>
                  </a:lnTo>
                  <a:lnTo>
                    <a:pt x="1150" y="86332"/>
                  </a:lnTo>
                  <a:lnTo>
                    <a:pt x="4539" y="80968"/>
                  </a:lnTo>
                  <a:close/>
                  <a:moveTo>
                    <a:pt x="33601" y="67114"/>
                  </a:moveTo>
                  <a:cubicBezTo>
                    <a:pt x="33719" y="67380"/>
                    <a:pt x="33984" y="67527"/>
                    <a:pt x="34264" y="67527"/>
                  </a:cubicBezTo>
                  <a:cubicBezTo>
                    <a:pt x="34485" y="67527"/>
                    <a:pt x="34692" y="67439"/>
                    <a:pt x="34839" y="67277"/>
                  </a:cubicBezTo>
                  <a:lnTo>
                    <a:pt x="43239" y="74144"/>
                  </a:lnTo>
                  <a:lnTo>
                    <a:pt x="48618" y="79759"/>
                  </a:lnTo>
                  <a:cubicBezTo>
                    <a:pt x="48589" y="79951"/>
                    <a:pt x="48633" y="80142"/>
                    <a:pt x="48736" y="80319"/>
                  </a:cubicBezTo>
                  <a:lnTo>
                    <a:pt x="37595" y="86627"/>
                  </a:lnTo>
                  <a:cubicBezTo>
                    <a:pt x="37462" y="86376"/>
                    <a:pt x="37197" y="86229"/>
                    <a:pt x="36917" y="86229"/>
                  </a:cubicBezTo>
                  <a:cubicBezTo>
                    <a:pt x="36906" y="86228"/>
                    <a:pt x="36896" y="86228"/>
                    <a:pt x="36885" y="86228"/>
                  </a:cubicBezTo>
                  <a:cubicBezTo>
                    <a:pt x="36559" y="86228"/>
                    <a:pt x="36266" y="86446"/>
                    <a:pt x="36180" y="86774"/>
                  </a:cubicBezTo>
                  <a:lnTo>
                    <a:pt x="26822" y="83090"/>
                  </a:lnTo>
                  <a:lnTo>
                    <a:pt x="21973" y="74852"/>
                  </a:lnTo>
                  <a:cubicBezTo>
                    <a:pt x="22150" y="74630"/>
                    <a:pt x="22224" y="74336"/>
                    <a:pt x="22150" y="74056"/>
                  </a:cubicBezTo>
                  <a:lnTo>
                    <a:pt x="33601" y="67114"/>
                  </a:lnTo>
                  <a:close/>
                  <a:moveTo>
                    <a:pt x="84253" y="79435"/>
                  </a:moveTo>
                  <a:lnTo>
                    <a:pt x="87584" y="83753"/>
                  </a:lnTo>
                  <a:cubicBezTo>
                    <a:pt x="87481" y="83930"/>
                    <a:pt x="87437" y="84121"/>
                    <a:pt x="87466" y="84328"/>
                  </a:cubicBezTo>
                  <a:lnTo>
                    <a:pt x="83634" y="88660"/>
                  </a:lnTo>
                  <a:lnTo>
                    <a:pt x="79493" y="85905"/>
                  </a:lnTo>
                  <a:cubicBezTo>
                    <a:pt x="79582" y="85698"/>
                    <a:pt x="79596" y="85477"/>
                    <a:pt x="79523" y="85256"/>
                  </a:cubicBezTo>
                  <a:lnTo>
                    <a:pt x="84253" y="79435"/>
                  </a:lnTo>
                  <a:close/>
                  <a:moveTo>
                    <a:pt x="27161" y="83635"/>
                  </a:moveTo>
                  <a:lnTo>
                    <a:pt x="36165" y="87172"/>
                  </a:lnTo>
                  <a:cubicBezTo>
                    <a:pt x="36180" y="87246"/>
                    <a:pt x="36210" y="87305"/>
                    <a:pt x="36239" y="87378"/>
                  </a:cubicBezTo>
                  <a:lnTo>
                    <a:pt x="31111" y="90296"/>
                  </a:lnTo>
                  <a:lnTo>
                    <a:pt x="27161" y="83635"/>
                  </a:lnTo>
                  <a:close/>
                  <a:moveTo>
                    <a:pt x="49046" y="80555"/>
                  </a:moveTo>
                  <a:cubicBezTo>
                    <a:pt x="49149" y="80614"/>
                    <a:pt x="49267" y="80629"/>
                    <a:pt x="49385" y="80629"/>
                  </a:cubicBezTo>
                  <a:lnTo>
                    <a:pt x="49473" y="80629"/>
                  </a:lnTo>
                  <a:lnTo>
                    <a:pt x="53806" y="85138"/>
                  </a:lnTo>
                  <a:lnTo>
                    <a:pt x="46644" y="90856"/>
                  </a:lnTo>
                  <a:lnTo>
                    <a:pt x="37639" y="87319"/>
                  </a:lnTo>
                  <a:cubicBezTo>
                    <a:pt x="37669" y="87216"/>
                    <a:pt x="37683" y="87113"/>
                    <a:pt x="37683" y="87010"/>
                  </a:cubicBezTo>
                  <a:lnTo>
                    <a:pt x="49046" y="80555"/>
                  </a:lnTo>
                  <a:close/>
                  <a:moveTo>
                    <a:pt x="64992" y="76723"/>
                  </a:moveTo>
                  <a:lnTo>
                    <a:pt x="78049" y="85418"/>
                  </a:lnTo>
                  <a:cubicBezTo>
                    <a:pt x="78005" y="85683"/>
                    <a:pt x="78093" y="85963"/>
                    <a:pt x="78285" y="86155"/>
                  </a:cubicBezTo>
                  <a:lnTo>
                    <a:pt x="70415" y="95867"/>
                  </a:lnTo>
                  <a:lnTo>
                    <a:pt x="56090" y="84151"/>
                  </a:lnTo>
                  <a:cubicBezTo>
                    <a:pt x="56120" y="84033"/>
                    <a:pt x="56120" y="83930"/>
                    <a:pt x="56105" y="83812"/>
                  </a:cubicBezTo>
                  <a:lnTo>
                    <a:pt x="64992" y="76723"/>
                  </a:lnTo>
                  <a:close/>
                  <a:moveTo>
                    <a:pt x="55913" y="84519"/>
                  </a:moveTo>
                  <a:lnTo>
                    <a:pt x="70164" y="96176"/>
                  </a:lnTo>
                  <a:lnTo>
                    <a:pt x="68175" y="98623"/>
                  </a:lnTo>
                  <a:cubicBezTo>
                    <a:pt x="68062" y="98563"/>
                    <a:pt x="67937" y="98533"/>
                    <a:pt x="67813" y="98533"/>
                  </a:cubicBezTo>
                  <a:cubicBezTo>
                    <a:pt x="67661" y="98533"/>
                    <a:pt x="67509" y="98578"/>
                    <a:pt x="67379" y="98667"/>
                  </a:cubicBezTo>
                  <a:lnTo>
                    <a:pt x="54395" y="85182"/>
                  </a:lnTo>
                  <a:lnTo>
                    <a:pt x="55014" y="84681"/>
                  </a:lnTo>
                  <a:cubicBezTo>
                    <a:pt x="55118" y="84726"/>
                    <a:pt x="55235" y="84755"/>
                    <a:pt x="55353" y="84755"/>
                  </a:cubicBezTo>
                  <a:cubicBezTo>
                    <a:pt x="55560" y="84755"/>
                    <a:pt x="55766" y="84667"/>
                    <a:pt x="55913" y="84519"/>
                  </a:cubicBezTo>
                  <a:close/>
                  <a:moveTo>
                    <a:pt x="87628" y="84755"/>
                  </a:moveTo>
                  <a:cubicBezTo>
                    <a:pt x="87752" y="84921"/>
                    <a:pt x="87954" y="85022"/>
                    <a:pt x="88173" y="85022"/>
                  </a:cubicBezTo>
                  <a:cubicBezTo>
                    <a:pt x="88188" y="85022"/>
                    <a:pt x="88203" y="85021"/>
                    <a:pt x="88218" y="85020"/>
                  </a:cubicBezTo>
                  <a:cubicBezTo>
                    <a:pt x="88321" y="85020"/>
                    <a:pt x="88424" y="85006"/>
                    <a:pt x="88527" y="84961"/>
                  </a:cubicBezTo>
                  <a:lnTo>
                    <a:pt x="98932" y="98402"/>
                  </a:lnTo>
                  <a:cubicBezTo>
                    <a:pt x="98828" y="98461"/>
                    <a:pt x="98740" y="98564"/>
                    <a:pt x="98681" y="98667"/>
                  </a:cubicBezTo>
                  <a:lnTo>
                    <a:pt x="83973" y="88881"/>
                  </a:lnTo>
                  <a:lnTo>
                    <a:pt x="87628" y="84755"/>
                  </a:lnTo>
                  <a:close/>
                  <a:moveTo>
                    <a:pt x="37389" y="87658"/>
                  </a:moveTo>
                  <a:lnTo>
                    <a:pt x="46275" y="91166"/>
                  </a:lnTo>
                  <a:lnTo>
                    <a:pt x="36829" y="98697"/>
                  </a:lnTo>
                  <a:cubicBezTo>
                    <a:pt x="36681" y="98446"/>
                    <a:pt x="36416" y="98284"/>
                    <a:pt x="36121" y="98269"/>
                  </a:cubicBezTo>
                  <a:cubicBezTo>
                    <a:pt x="36033" y="98269"/>
                    <a:pt x="35944" y="98284"/>
                    <a:pt x="35856" y="98313"/>
                  </a:cubicBezTo>
                  <a:lnTo>
                    <a:pt x="31302" y="90635"/>
                  </a:lnTo>
                  <a:lnTo>
                    <a:pt x="36504" y="87688"/>
                  </a:lnTo>
                  <a:cubicBezTo>
                    <a:pt x="36636" y="87771"/>
                    <a:pt x="36781" y="87812"/>
                    <a:pt x="36925" y="87812"/>
                  </a:cubicBezTo>
                  <a:cubicBezTo>
                    <a:pt x="37087" y="87812"/>
                    <a:pt x="37248" y="87760"/>
                    <a:pt x="37389" y="87658"/>
                  </a:cubicBezTo>
                  <a:close/>
                  <a:moveTo>
                    <a:pt x="14546" y="78683"/>
                  </a:moveTo>
                  <a:lnTo>
                    <a:pt x="26557" y="83399"/>
                  </a:lnTo>
                  <a:lnTo>
                    <a:pt x="30757" y="90503"/>
                  </a:lnTo>
                  <a:lnTo>
                    <a:pt x="16049" y="98829"/>
                  </a:lnTo>
                  <a:cubicBezTo>
                    <a:pt x="15911" y="98650"/>
                    <a:pt x="15708" y="98548"/>
                    <a:pt x="15489" y="98548"/>
                  </a:cubicBezTo>
                  <a:cubicBezTo>
                    <a:pt x="15474" y="98548"/>
                    <a:pt x="15460" y="98548"/>
                    <a:pt x="15445" y="98549"/>
                  </a:cubicBezTo>
                  <a:cubicBezTo>
                    <a:pt x="15356" y="98549"/>
                    <a:pt x="15283" y="98564"/>
                    <a:pt x="15194" y="98593"/>
                  </a:cubicBezTo>
                  <a:lnTo>
                    <a:pt x="6499" y="83561"/>
                  </a:lnTo>
                  <a:lnTo>
                    <a:pt x="14546" y="78683"/>
                  </a:lnTo>
                  <a:close/>
                  <a:moveTo>
                    <a:pt x="79243" y="86214"/>
                  </a:moveTo>
                  <a:lnTo>
                    <a:pt x="83369" y="88955"/>
                  </a:lnTo>
                  <a:lnTo>
                    <a:pt x="74910" y="98564"/>
                  </a:lnTo>
                  <a:cubicBezTo>
                    <a:pt x="74836" y="98549"/>
                    <a:pt x="74762" y="98534"/>
                    <a:pt x="74703" y="98534"/>
                  </a:cubicBezTo>
                  <a:cubicBezTo>
                    <a:pt x="74453" y="98534"/>
                    <a:pt x="74217" y="98652"/>
                    <a:pt x="74070" y="98859"/>
                  </a:cubicBezTo>
                  <a:lnTo>
                    <a:pt x="70724" y="96117"/>
                  </a:lnTo>
                  <a:lnTo>
                    <a:pt x="78653" y="86332"/>
                  </a:lnTo>
                  <a:cubicBezTo>
                    <a:pt x="78712" y="86347"/>
                    <a:pt x="78756" y="86347"/>
                    <a:pt x="78800" y="86347"/>
                  </a:cubicBezTo>
                  <a:cubicBezTo>
                    <a:pt x="78963" y="86347"/>
                    <a:pt x="79125" y="86302"/>
                    <a:pt x="79243" y="86214"/>
                  </a:cubicBezTo>
                  <a:close/>
                  <a:moveTo>
                    <a:pt x="54086" y="85418"/>
                  </a:moveTo>
                  <a:lnTo>
                    <a:pt x="67025" y="98873"/>
                  </a:lnTo>
                  <a:lnTo>
                    <a:pt x="67025" y="98873"/>
                  </a:lnTo>
                  <a:lnTo>
                    <a:pt x="47071" y="91033"/>
                  </a:lnTo>
                  <a:lnTo>
                    <a:pt x="54086" y="85418"/>
                  </a:lnTo>
                  <a:close/>
                  <a:moveTo>
                    <a:pt x="0" y="1"/>
                  </a:moveTo>
                  <a:lnTo>
                    <a:pt x="0" y="841"/>
                  </a:lnTo>
                  <a:cubicBezTo>
                    <a:pt x="30" y="870"/>
                    <a:pt x="44" y="900"/>
                    <a:pt x="74" y="914"/>
                  </a:cubicBezTo>
                  <a:cubicBezTo>
                    <a:pt x="221" y="1047"/>
                    <a:pt x="413" y="1121"/>
                    <a:pt x="604" y="1121"/>
                  </a:cubicBezTo>
                  <a:lnTo>
                    <a:pt x="619" y="1121"/>
                  </a:lnTo>
                  <a:lnTo>
                    <a:pt x="11127" y="14679"/>
                  </a:lnTo>
                  <a:cubicBezTo>
                    <a:pt x="10876" y="15047"/>
                    <a:pt x="10950" y="15563"/>
                    <a:pt x="11304" y="15843"/>
                  </a:cubicBezTo>
                  <a:lnTo>
                    <a:pt x="295" y="28326"/>
                  </a:lnTo>
                  <a:cubicBezTo>
                    <a:pt x="236" y="28311"/>
                    <a:pt x="192" y="28311"/>
                    <a:pt x="147" y="28296"/>
                  </a:cubicBezTo>
                  <a:lnTo>
                    <a:pt x="15" y="28296"/>
                  </a:lnTo>
                  <a:lnTo>
                    <a:pt x="15" y="29873"/>
                  </a:lnTo>
                  <a:lnTo>
                    <a:pt x="74" y="29873"/>
                  </a:lnTo>
                  <a:cubicBezTo>
                    <a:pt x="236" y="29873"/>
                    <a:pt x="398" y="29829"/>
                    <a:pt x="531" y="29741"/>
                  </a:cubicBezTo>
                  <a:lnTo>
                    <a:pt x="4451" y="33838"/>
                  </a:lnTo>
                  <a:lnTo>
                    <a:pt x="855" y="38273"/>
                  </a:lnTo>
                  <a:cubicBezTo>
                    <a:pt x="707" y="38156"/>
                    <a:pt x="531" y="38097"/>
                    <a:pt x="339" y="38097"/>
                  </a:cubicBezTo>
                  <a:cubicBezTo>
                    <a:pt x="251" y="38097"/>
                    <a:pt x="162" y="38111"/>
                    <a:pt x="88" y="38141"/>
                  </a:cubicBezTo>
                  <a:lnTo>
                    <a:pt x="15" y="38170"/>
                  </a:lnTo>
                  <a:lnTo>
                    <a:pt x="15" y="39615"/>
                  </a:lnTo>
                  <a:cubicBezTo>
                    <a:pt x="30" y="39629"/>
                    <a:pt x="59" y="39644"/>
                    <a:pt x="74" y="39644"/>
                  </a:cubicBezTo>
                  <a:cubicBezTo>
                    <a:pt x="162" y="39674"/>
                    <a:pt x="251" y="39688"/>
                    <a:pt x="339" y="39688"/>
                  </a:cubicBezTo>
                  <a:cubicBezTo>
                    <a:pt x="457" y="39688"/>
                    <a:pt x="575" y="39659"/>
                    <a:pt x="693" y="39615"/>
                  </a:cubicBezTo>
                  <a:lnTo>
                    <a:pt x="6484" y="49415"/>
                  </a:lnTo>
                  <a:lnTo>
                    <a:pt x="413" y="55634"/>
                  </a:lnTo>
                  <a:cubicBezTo>
                    <a:pt x="354" y="55605"/>
                    <a:pt x="280" y="55605"/>
                    <a:pt x="206" y="55605"/>
                  </a:cubicBezTo>
                  <a:lnTo>
                    <a:pt x="74" y="55605"/>
                  </a:lnTo>
                  <a:cubicBezTo>
                    <a:pt x="59" y="55619"/>
                    <a:pt x="30" y="55619"/>
                    <a:pt x="15" y="55619"/>
                  </a:cubicBezTo>
                  <a:lnTo>
                    <a:pt x="15" y="57167"/>
                  </a:lnTo>
                  <a:cubicBezTo>
                    <a:pt x="30" y="57167"/>
                    <a:pt x="59" y="57181"/>
                    <a:pt x="74" y="57181"/>
                  </a:cubicBezTo>
                  <a:cubicBezTo>
                    <a:pt x="118" y="57181"/>
                    <a:pt x="162" y="57196"/>
                    <a:pt x="206" y="57196"/>
                  </a:cubicBezTo>
                  <a:cubicBezTo>
                    <a:pt x="486" y="57196"/>
                    <a:pt x="752" y="57049"/>
                    <a:pt x="884" y="56784"/>
                  </a:cubicBezTo>
                  <a:lnTo>
                    <a:pt x="12851" y="60203"/>
                  </a:lnTo>
                  <a:lnTo>
                    <a:pt x="14693" y="63327"/>
                  </a:lnTo>
                  <a:cubicBezTo>
                    <a:pt x="14413" y="63401"/>
                    <a:pt x="14207" y="63636"/>
                    <a:pt x="14163" y="63916"/>
                  </a:cubicBezTo>
                  <a:lnTo>
                    <a:pt x="604" y="72140"/>
                  </a:lnTo>
                  <a:cubicBezTo>
                    <a:pt x="486" y="72066"/>
                    <a:pt x="354" y="72037"/>
                    <a:pt x="206" y="72037"/>
                  </a:cubicBezTo>
                  <a:lnTo>
                    <a:pt x="74" y="72037"/>
                  </a:lnTo>
                  <a:cubicBezTo>
                    <a:pt x="59" y="72051"/>
                    <a:pt x="30" y="72051"/>
                    <a:pt x="15" y="72051"/>
                  </a:cubicBezTo>
                  <a:lnTo>
                    <a:pt x="15" y="73599"/>
                  </a:lnTo>
                  <a:cubicBezTo>
                    <a:pt x="30" y="73599"/>
                    <a:pt x="59" y="73614"/>
                    <a:pt x="74" y="73614"/>
                  </a:cubicBezTo>
                  <a:cubicBezTo>
                    <a:pt x="103" y="73614"/>
                    <a:pt x="133" y="73620"/>
                    <a:pt x="162" y="73620"/>
                  </a:cubicBezTo>
                  <a:cubicBezTo>
                    <a:pt x="177" y="73620"/>
                    <a:pt x="192" y="73618"/>
                    <a:pt x="206" y="73614"/>
                  </a:cubicBezTo>
                  <a:lnTo>
                    <a:pt x="280" y="73614"/>
                  </a:lnTo>
                  <a:lnTo>
                    <a:pt x="4318" y="80584"/>
                  </a:lnTo>
                  <a:lnTo>
                    <a:pt x="781" y="86185"/>
                  </a:lnTo>
                  <a:cubicBezTo>
                    <a:pt x="693" y="85890"/>
                    <a:pt x="413" y="85698"/>
                    <a:pt x="118" y="85698"/>
                  </a:cubicBezTo>
                  <a:lnTo>
                    <a:pt x="15" y="85698"/>
                  </a:lnTo>
                  <a:lnTo>
                    <a:pt x="15" y="87275"/>
                  </a:lnTo>
                  <a:lnTo>
                    <a:pt x="74" y="87275"/>
                  </a:lnTo>
                  <a:cubicBezTo>
                    <a:pt x="236" y="87275"/>
                    <a:pt x="398" y="87216"/>
                    <a:pt x="531" y="87128"/>
                  </a:cubicBezTo>
                  <a:cubicBezTo>
                    <a:pt x="560" y="87128"/>
                    <a:pt x="604" y="87128"/>
                    <a:pt x="634" y="87098"/>
                  </a:cubicBezTo>
                  <a:lnTo>
                    <a:pt x="6160" y="83753"/>
                  </a:lnTo>
                  <a:lnTo>
                    <a:pt x="14870" y="98785"/>
                  </a:lnTo>
                  <a:cubicBezTo>
                    <a:pt x="14737" y="98962"/>
                    <a:pt x="14664" y="99183"/>
                    <a:pt x="14693" y="99404"/>
                  </a:cubicBezTo>
                  <a:lnTo>
                    <a:pt x="16211" y="99404"/>
                  </a:lnTo>
                  <a:cubicBezTo>
                    <a:pt x="16226" y="99330"/>
                    <a:pt x="16226" y="99271"/>
                    <a:pt x="16211" y="99198"/>
                  </a:cubicBezTo>
                  <a:lnTo>
                    <a:pt x="30978" y="90827"/>
                  </a:lnTo>
                  <a:lnTo>
                    <a:pt x="35546" y="98564"/>
                  </a:lnTo>
                  <a:cubicBezTo>
                    <a:pt x="35414" y="98711"/>
                    <a:pt x="35340" y="98888"/>
                    <a:pt x="35340" y="99080"/>
                  </a:cubicBezTo>
                  <a:lnTo>
                    <a:pt x="35340" y="99212"/>
                  </a:lnTo>
                  <a:cubicBezTo>
                    <a:pt x="35340" y="99271"/>
                    <a:pt x="35355" y="99345"/>
                    <a:pt x="35370" y="99404"/>
                  </a:cubicBezTo>
                  <a:lnTo>
                    <a:pt x="36902" y="99404"/>
                  </a:lnTo>
                  <a:cubicBezTo>
                    <a:pt x="36917" y="99345"/>
                    <a:pt x="36932" y="99271"/>
                    <a:pt x="36932" y="99212"/>
                  </a:cubicBezTo>
                  <a:lnTo>
                    <a:pt x="36932" y="99139"/>
                  </a:lnTo>
                  <a:lnTo>
                    <a:pt x="46717" y="91328"/>
                  </a:lnTo>
                  <a:lnTo>
                    <a:pt x="67055" y="99315"/>
                  </a:lnTo>
                  <a:lnTo>
                    <a:pt x="67055" y="99404"/>
                  </a:lnTo>
                  <a:lnTo>
                    <a:pt x="68573" y="99404"/>
                  </a:lnTo>
                  <a:cubicBezTo>
                    <a:pt x="68587" y="99242"/>
                    <a:pt x="68558" y="99065"/>
                    <a:pt x="68470" y="98918"/>
                  </a:cubicBezTo>
                  <a:lnTo>
                    <a:pt x="70489" y="96427"/>
                  </a:lnTo>
                  <a:lnTo>
                    <a:pt x="73937" y="99257"/>
                  </a:lnTo>
                  <a:cubicBezTo>
                    <a:pt x="73937" y="99301"/>
                    <a:pt x="73937" y="99360"/>
                    <a:pt x="73937" y="99404"/>
                  </a:cubicBezTo>
                  <a:lnTo>
                    <a:pt x="75470" y="99404"/>
                  </a:lnTo>
                  <a:cubicBezTo>
                    <a:pt x="75485" y="99183"/>
                    <a:pt x="75411" y="98947"/>
                    <a:pt x="75263" y="98770"/>
                  </a:cubicBezTo>
                  <a:lnTo>
                    <a:pt x="83708" y="89191"/>
                  </a:lnTo>
                  <a:lnTo>
                    <a:pt x="98593" y="99094"/>
                  </a:lnTo>
                  <a:cubicBezTo>
                    <a:pt x="98593" y="99212"/>
                    <a:pt x="98622" y="99315"/>
                    <a:pt x="98652" y="99419"/>
                  </a:cubicBezTo>
                  <a:lnTo>
                    <a:pt x="99433" y="99419"/>
                  </a:lnTo>
                  <a:lnTo>
                    <a:pt x="99433" y="98299"/>
                  </a:lnTo>
                  <a:lnTo>
                    <a:pt x="99344" y="98299"/>
                  </a:lnTo>
                  <a:lnTo>
                    <a:pt x="88837" y="84740"/>
                  </a:lnTo>
                  <a:cubicBezTo>
                    <a:pt x="89087" y="84372"/>
                    <a:pt x="89013" y="83856"/>
                    <a:pt x="88674" y="83576"/>
                  </a:cubicBezTo>
                  <a:lnTo>
                    <a:pt x="99418" y="71388"/>
                  </a:lnTo>
                  <a:lnTo>
                    <a:pt x="99418" y="69635"/>
                  </a:lnTo>
                  <a:lnTo>
                    <a:pt x="95513" y="65552"/>
                  </a:lnTo>
                  <a:lnTo>
                    <a:pt x="99108" y="61116"/>
                  </a:lnTo>
                  <a:cubicBezTo>
                    <a:pt x="99197" y="61190"/>
                    <a:pt x="99300" y="61249"/>
                    <a:pt x="99418" y="61278"/>
                  </a:cubicBezTo>
                  <a:lnTo>
                    <a:pt x="99418" y="59731"/>
                  </a:lnTo>
                  <a:cubicBezTo>
                    <a:pt x="99374" y="59746"/>
                    <a:pt x="99330" y="59760"/>
                    <a:pt x="99285" y="59775"/>
                  </a:cubicBezTo>
                  <a:lnTo>
                    <a:pt x="93479" y="49975"/>
                  </a:lnTo>
                  <a:lnTo>
                    <a:pt x="99418" y="43903"/>
                  </a:lnTo>
                  <a:lnTo>
                    <a:pt x="99418" y="42282"/>
                  </a:lnTo>
                  <a:cubicBezTo>
                    <a:pt x="99271" y="42341"/>
                    <a:pt x="99153" y="42459"/>
                    <a:pt x="99079" y="42606"/>
                  </a:cubicBezTo>
                  <a:lnTo>
                    <a:pt x="87112" y="39202"/>
                  </a:lnTo>
                  <a:lnTo>
                    <a:pt x="85270" y="36078"/>
                  </a:lnTo>
                  <a:cubicBezTo>
                    <a:pt x="85535" y="36004"/>
                    <a:pt x="85742" y="35768"/>
                    <a:pt x="85786" y="35488"/>
                  </a:cubicBezTo>
                  <a:lnTo>
                    <a:pt x="99344" y="27265"/>
                  </a:lnTo>
                  <a:cubicBezTo>
                    <a:pt x="99374" y="27265"/>
                    <a:pt x="99388" y="27279"/>
                    <a:pt x="99418" y="27294"/>
                  </a:cubicBezTo>
                  <a:lnTo>
                    <a:pt x="99418" y="25349"/>
                  </a:lnTo>
                  <a:lnTo>
                    <a:pt x="95645" y="18820"/>
                  </a:lnTo>
                  <a:lnTo>
                    <a:pt x="99167" y="13220"/>
                  </a:lnTo>
                  <a:cubicBezTo>
                    <a:pt x="99212" y="13367"/>
                    <a:pt x="99300" y="13485"/>
                    <a:pt x="99418" y="13574"/>
                  </a:cubicBezTo>
                  <a:lnTo>
                    <a:pt x="99418" y="12262"/>
                  </a:lnTo>
                  <a:cubicBezTo>
                    <a:pt x="99388" y="12262"/>
                    <a:pt x="99344" y="12277"/>
                    <a:pt x="99315" y="12292"/>
                  </a:cubicBezTo>
                  <a:lnTo>
                    <a:pt x="93788" y="15637"/>
                  </a:lnTo>
                  <a:lnTo>
                    <a:pt x="85093" y="605"/>
                  </a:lnTo>
                  <a:cubicBezTo>
                    <a:pt x="85226" y="428"/>
                    <a:pt x="85285" y="207"/>
                    <a:pt x="85270" y="1"/>
                  </a:cubicBezTo>
                  <a:lnTo>
                    <a:pt x="83737" y="1"/>
                  </a:lnTo>
                  <a:cubicBezTo>
                    <a:pt x="83737" y="60"/>
                    <a:pt x="83737" y="133"/>
                    <a:pt x="83737" y="192"/>
                  </a:cubicBezTo>
                  <a:lnTo>
                    <a:pt x="68985" y="8563"/>
                  </a:lnTo>
                  <a:lnTo>
                    <a:pt x="64417" y="841"/>
                  </a:lnTo>
                  <a:cubicBezTo>
                    <a:pt x="64549" y="693"/>
                    <a:pt x="64608" y="516"/>
                    <a:pt x="64623" y="325"/>
                  </a:cubicBezTo>
                  <a:lnTo>
                    <a:pt x="64623" y="192"/>
                  </a:lnTo>
                  <a:cubicBezTo>
                    <a:pt x="64623" y="133"/>
                    <a:pt x="64608" y="60"/>
                    <a:pt x="64594" y="1"/>
                  </a:cubicBezTo>
                  <a:lnTo>
                    <a:pt x="63061" y="1"/>
                  </a:lnTo>
                  <a:cubicBezTo>
                    <a:pt x="63046" y="60"/>
                    <a:pt x="63032" y="133"/>
                    <a:pt x="63032" y="192"/>
                  </a:cubicBezTo>
                  <a:lnTo>
                    <a:pt x="63032" y="266"/>
                  </a:lnTo>
                  <a:lnTo>
                    <a:pt x="53246" y="8077"/>
                  </a:lnTo>
                  <a:lnTo>
                    <a:pt x="32923" y="89"/>
                  </a:lnTo>
                  <a:cubicBezTo>
                    <a:pt x="32923" y="60"/>
                    <a:pt x="32923" y="30"/>
                    <a:pt x="32923" y="1"/>
                  </a:cubicBezTo>
                  <a:lnTo>
                    <a:pt x="31391" y="1"/>
                  </a:lnTo>
                  <a:cubicBezTo>
                    <a:pt x="31376" y="163"/>
                    <a:pt x="31405" y="340"/>
                    <a:pt x="31494" y="487"/>
                  </a:cubicBezTo>
                  <a:lnTo>
                    <a:pt x="29475" y="2978"/>
                  </a:lnTo>
                  <a:lnTo>
                    <a:pt x="26026" y="148"/>
                  </a:lnTo>
                  <a:cubicBezTo>
                    <a:pt x="26026" y="89"/>
                    <a:pt x="26026" y="45"/>
                    <a:pt x="26026" y="1"/>
                  </a:cubicBezTo>
                  <a:lnTo>
                    <a:pt x="24493" y="1"/>
                  </a:lnTo>
                  <a:cubicBezTo>
                    <a:pt x="24479" y="222"/>
                    <a:pt x="24552" y="458"/>
                    <a:pt x="24700" y="620"/>
                  </a:cubicBezTo>
                  <a:lnTo>
                    <a:pt x="16255" y="10214"/>
                  </a:lnTo>
                  <a:lnTo>
                    <a:pt x="1371" y="310"/>
                  </a:lnTo>
                  <a:cubicBezTo>
                    <a:pt x="1371" y="207"/>
                    <a:pt x="1341" y="89"/>
                    <a:pt x="13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 name="Google Shape;241;p24"/>
          <p:cNvSpPr/>
          <p:nvPr/>
        </p:nvSpPr>
        <p:spPr>
          <a:xfrm>
            <a:off x="2274175" y="537150"/>
            <a:ext cx="4595700" cy="4069200"/>
          </a:xfrm>
          <a:prstGeom prst="rect">
            <a:avLst/>
          </a:pr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4"/>
          <p:cNvSpPr txBox="1">
            <a:spLocks noGrp="1"/>
          </p:cNvSpPr>
          <p:nvPr>
            <p:ph type="title"/>
          </p:nvPr>
        </p:nvSpPr>
        <p:spPr>
          <a:xfrm>
            <a:off x="2766150" y="615700"/>
            <a:ext cx="3611700" cy="85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00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43" name="Google Shape;243;p24"/>
          <p:cNvSpPr txBox="1">
            <a:spLocks noGrp="1"/>
          </p:cNvSpPr>
          <p:nvPr>
            <p:ph type="subTitle" idx="1"/>
          </p:nvPr>
        </p:nvSpPr>
        <p:spPr>
          <a:xfrm>
            <a:off x="2334300" y="2028900"/>
            <a:ext cx="4475400" cy="90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solidFill>
                  <a:schemeClr val="dk1"/>
                </a:solidFill>
              </a:defRPr>
            </a:lvl1pPr>
            <a:lvl2pPr lvl="1" rtl="0">
              <a:spcBef>
                <a:spcPts val="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244" name="Google Shape;244;p24"/>
          <p:cNvSpPr txBox="1">
            <a:spLocks noGrp="1"/>
          </p:cNvSpPr>
          <p:nvPr>
            <p:ph type="subTitle" idx="2"/>
          </p:nvPr>
        </p:nvSpPr>
        <p:spPr>
          <a:xfrm>
            <a:off x="2793750" y="1699350"/>
            <a:ext cx="3556500" cy="3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245" name="Google Shape;245;p24"/>
          <p:cNvSpPr txBox="1"/>
          <p:nvPr/>
        </p:nvSpPr>
        <p:spPr>
          <a:xfrm>
            <a:off x="2618100" y="3579250"/>
            <a:ext cx="3907800" cy="5715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a:solidFill>
                  <a:schemeClr val="dk1"/>
                </a:solidFill>
                <a:latin typeface="Barlow"/>
                <a:ea typeface="Barlow"/>
                <a:cs typeface="Barlow"/>
                <a:sym typeface="Barlow"/>
              </a:rPr>
              <a:t>CREDITS: This presentation template was created by </a:t>
            </a:r>
            <a:r>
              <a:rPr lang="en" b="1">
                <a:solidFill>
                  <a:schemeClr val="dk1"/>
                </a:solidFill>
                <a:uFill>
                  <a:noFill/>
                </a:uFill>
                <a:latin typeface="Barlow"/>
                <a:ea typeface="Barlow"/>
                <a:cs typeface="Barlow"/>
                <a:sym typeface="Barlow"/>
                <a:hlinkClick r:id="rId3">
                  <a:extLst>
                    <a:ext uri="{A12FA001-AC4F-418D-AE19-62706E023703}">
                      <ahyp:hlinkClr xmlns:ahyp="http://schemas.microsoft.com/office/drawing/2018/hyperlinkcolor" val="tx"/>
                    </a:ext>
                  </a:extLst>
                </a:hlinkClick>
              </a:rPr>
              <a:t>Slidesgo</a:t>
            </a:r>
            <a:r>
              <a:rPr lang="en">
                <a:solidFill>
                  <a:schemeClr val="dk1"/>
                </a:solidFill>
                <a:latin typeface="Barlow"/>
                <a:ea typeface="Barlow"/>
                <a:cs typeface="Barlow"/>
                <a:sym typeface="Barlow"/>
              </a:rPr>
              <a:t>, including icons by </a:t>
            </a:r>
            <a:r>
              <a:rPr lang="en" b="1">
                <a:solidFill>
                  <a:schemeClr val="dk1"/>
                </a:solidFill>
                <a:uFill>
                  <a:noFill/>
                </a:uFill>
                <a:latin typeface="Barlow"/>
                <a:ea typeface="Barlow"/>
                <a:cs typeface="Barlow"/>
                <a:sym typeface="Barlow"/>
                <a:hlinkClick r:id="rId4">
                  <a:extLst>
                    <a:ext uri="{A12FA001-AC4F-418D-AE19-62706E023703}">
                      <ahyp:hlinkClr xmlns:ahyp="http://schemas.microsoft.com/office/drawing/2018/hyperlinkcolor" val="tx"/>
                    </a:ext>
                  </a:extLst>
                </a:hlinkClick>
              </a:rPr>
              <a:t>Flaticon</a:t>
            </a:r>
            <a:r>
              <a:rPr lang="en">
                <a:solidFill>
                  <a:schemeClr val="dk1"/>
                </a:solidFill>
                <a:latin typeface="Barlow"/>
                <a:ea typeface="Barlow"/>
                <a:cs typeface="Barlow"/>
                <a:sym typeface="Barlow"/>
              </a:rPr>
              <a:t>, and infographics &amp; images by </a:t>
            </a:r>
            <a:r>
              <a:rPr lang="en" b="1">
                <a:solidFill>
                  <a:schemeClr val="dk1"/>
                </a:solidFill>
                <a:uFill>
                  <a:noFill/>
                </a:uFill>
                <a:latin typeface="Barlow"/>
                <a:ea typeface="Barlow"/>
                <a:cs typeface="Barlow"/>
                <a:sym typeface="Barlow"/>
                <a:hlinkClick r:id="rId5">
                  <a:extLst>
                    <a:ext uri="{A12FA001-AC4F-418D-AE19-62706E023703}">
                      <ahyp:hlinkClr xmlns:ahyp="http://schemas.microsoft.com/office/drawing/2018/hyperlinkcolor" val="tx"/>
                    </a:ext>
                  </a:extLst>
                </a:hlinkClick>
              </a:rPr>
              <a:t>Freepik</a:t>
            </a:r>
            <a:endParaRPr b="1">
              <a:solidFill>
                <a:schemeClr val="dk1"/>
              </a:solidFill>
              <a:latin typeface="Barlow"/>
              <a:ea typeface="Barlow"/>
              <a:cs typeface="Barlow"/>
              <a:sym typeface="Barlow"/>
            </a:endParaRPr>
          </a:p>
        </p:txBody>
      </p:sp>
    </p:spTree>
    <p:extLst>
      <p:ext uri="{BB962C8B-B14F-4D97-AF65-F5344CB8AC3E}">
        <p14:creationId xmlns:p14="http://schemas.microsoft.com/office/powerpoint/2010/main" val="4227538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ext 1">
  <p:cSld name="CUSTOM_5_2">
    <p:bg>
      <p:bgPr>
        <a:blipFill>
          <a:blip r:embed="rId2">
            <a:alphaModFix/>
          </a:blip>
          <a:stretch>
            <a:fillRect/>
          </a:stretch>
        </a:blipFill>
        <a:effectLst/>
      </p:bgPr>
    </p:bg>
    <p:spTree>
      <p:nvGrpSpPr>
        <p:cNvPr id="1" name="Shape 118"/>
        <p:cNvGrpSpPr/>
        <p:nvPr/>
      </p:nvGrpSpPr>
      <p:grpSpPr>
        <a:xfrm>
          <a:off x="0" y="0"/>
          <a:ext cx="0" cy="0"/>
          <a:chOff x="0" y="0"/>
          <a:chExt cx="0" cy="0"/>
        </a:xfrm>
      </p:grpSpPr>
      <p:grpSp>
        <p:nvGrpSpPr>
          <p:cNvPr id="119" name="Google Shape;119;p15"/>
          <p:cNvGrpSpPr/>
          <p:nvPr/>
        </p:nvGrpSpPr>
        <p:grpSpPr>
          <a:xfrm>
            <a:off x="30" y="-7"/>
            <a:ext cx="9144214" cy="5157060"/>
            <a:chOff x="1614300" y="238125"/>
            <a:chExt cx="4406850" cy="2485450"/>
          </a:xfrm>
        </p:grpSpPr>
        <p:sp>
          <p:nvSpPr>
            <p:cNvPr id="120" name="Google Shape;120;p15"/>
            <p:cNvSpPr/>
            <p:nvPr/>
          </p:nvSpPr>
          <p:spPr>
            <a:xfrm>
              <a:off x="1614300" y="238125"/>
              <a:ext cx="2486200" cy="2485450"/>
            </a:xfrm>
            <a:custGeom>
              <a:avLst/>
              <a:gdLst/>
              <a:ahLst/>
              <a:cxnLst/>
              <a:rect l="l" t="t" r="r" b="b"/>
              <a:pathLst>
                <a:path w="99448" h="99418" extrusionOk="0">
                  <a:moveTo>
                    <a:pt x="36298" y="707"/>
                  </a:moveTo>
                  <a:lnTo>
                    <a:pt x="45760" y="8253"/>
                  </a:lnTo>
                  <a:lnTo>
                    <a:pt x="36873" y="11760"/>
                  </a:lnTo>
                  <a:cubicBezTo>
                    <a:pt x="36754" y="11668"/>
                    <a:pt x="36611" y="11611"/>
                    <a:pt x="36455" y="11611"/>
                  </a:cubicBezTo>
                  <a:cubicBezTo>
                    <a:pt x="36438" y="11611"/>
                    <a:pt x="36420" y="11612"/>
                    <a:pt x="36402" y="11613"/>
                  </a:cubicBezTo>
                  <a:cubicBezTo>
                    <a:pt x="36383" y="11611"/>
                    <a:pt x="36364" y="11610"/>
                    <a:pt x="36346" y="11610"/>
                  </a:cubicBezTo>
                  <a:cubicBezTo>
                    <a:pt x="36217" y="11610"/>
                    <a:pt x="36092" y="11654"/>
                    <a:pt x="35989" y="11731"/>
                  </a:cubicBezTo>
                  <a:lnTo>
                    <a:pt x="30787" y="8783"/>
                  </a:lnTo>
                  <a:lnTo>
                    <a:pt x="35341" y="1076"/>
                  </a:lnTo>
                  <a:cubicBezTo>
                    <a:pt x="35396" y="1109"/>
                    <a:pt x="35468" y="1126"/>
                    <a:pt x="35537" y="1126"/>
                  </a:cubicBezTo>
                  <a:cubicBezTo>
                    <a:pt x="35561" y="1126"/>
                    <a:pt x="35584" y="1124"/>
                    <a:pt x="35606" y="1120"/>
                  </a:cubicBezTo>
                  <a:cubicBezTo>
                    <a:pt x="35901" y="1120"/>
                    <a:pt x="36166" y="958"/>
                    <a:pt x="36298" y="707"/>
                  </a:cubicBezTo>
                  <a:close/>
                  <a:moveTo>
                    <a:pt x="73554" y="560"/>
                  </a:moveTo>
                  <a:cubicBezTo>
                    <a:pt x="73702" y="752"/>
                    <a:pt x="73938" y="870"/>
                    <a:pt x="74188" y="870"/>
                  </a:cubicBezTo>
                  <a:cubicBezTo>
                    <a:pt x="74247" y="870"/>
                    <a:pt x="74321" y="855"/>
                    <a:pt x="74394" y="840"/>
                  </a:cubicBezTo>
                  <a:lnTo>
                    <a:pt x="82868" y="10449"/>
                  </a:lnTo>
                  <a:lnTo>
                    <a:pt x="78742" y="13190"/>
                  </a:lnTo>
                  <a:cubicBezTo>
                    <a:pt x="78609" y="13101"/>
                    <a:pt x="78447" y="13057"/>
                    <a:pt x="78300" y="13057"/>
                  </a:cubicBezTo>
                  <a:cubicBezTo>
                    <a:pt x="78241" y="13057"/>
                    <a:pt x="78197" y="13072"/>
                    <a:pt x="78152" y="13072"/>
                  </a:cubicBezTo>
                  <a:lnTo>
                    <a:pt x="70209" y="3286"/>
                  </a:lnTo>
                  <a:lnTo>
                    <a:pt x="73554" y="560"/>
                  </a:lnTo>
                  <a:close/>
                  <a:moveTo>
                    <a:pt x="66510" y="516"/>
                  </a:moveTo>
                  <a:lnTo>
                    <a:pt x="53571" y="13971"/>
                  </a:lnTo>
                  <a:lnTo>
                    <a:pt x="46556" y="8371"/>
                  </a:lnTo>
                  <a:lnTo>
                    <a:pt x="66510" y="516"/>
                  </a:lnTo>
                  <a:close/>
                  <a:moveTo>
                    <a:pt x="98166" y="737"/>
                  </a:moveTo>
                  <a:cubicBezTo>
                    <a:pt x="98225" y="840"/>
                    <a:pt x="98298" y="943"/>
                    <a:pt x="98402" y="1002"/>
                  </a:cubicBezTo>
                  <a:lnTo>
                    <a:pt x="87997" y="14443"/>
                  </a:lnTo>
                  <a:cubicBezTo>
                    <a:pt x="87909" y="14398"/>
                    <a:pt x="87805" y="14384"/>
                    <a:pt x="87702" y="14384"/>
                  </a:cubicBezTo>
                  <a:cubicBezTo>
                    <a:pt x="87687" y="14383"/>
                    <a:pt x="87672" y="14382"/>
                    <a:pt x="87658" y="14382"/>
                  </a:cubicBezTo>
                  <a:cubicBezTo>
                    <a:pt x="87439" y="14382"/>
                    <a:pt x="87236" y="14483"/>
                    <a:pt x="87098" y="14649"/>
                  </a:cubicBezTo>
                  <a:lnTo>
                    <a:pt x="83458" y="10522"/>
                  </a:lnTo>
                  <a:lnTo>
                    <a:pt x="98166" y="737"/>
                  </a:lnTo>
                  <a:close/>
                  <a:moveTo>
                    <a:pt x="66849" y="737"/>
                  </a:moveTo>
                  <a:cubicBezTo>
                    <a:pt x="66982" y="825"/>
                    <a:pt x="67129" y="870"/>
                    <a:pt x="67291" y="870"/>
                  </a:cubicBezTo>
                  <a:cubicBezTo>
                    <a:pt x="67409" y="870"/>
                    <a:pt x="67542" y="825"/>
                    <a:pt x="67659" y="766"/>
                  </a:cubicBezTo>
                  <a:lnTo>
                    <a:pt x="69649" y="3227"/>
                  </a:lnTo>
                  <a:lnTo>
                    <a:pt x="55398" y="14885"/>
                  </a:lnTo>
                  <a:cubicBezTo>
                    <a:pt x="55261" y="14734"/>
                    <a:pt x="55074" y="14647"/>
                    <a:pt x="54871" y="14647"/>
                  </a:cubicBezTo>
                  <a:cubicBezTo>
                    <a:pt x="54855" y="14647"/>
                    <a:pt x="54839" y="14648"/>
                    <a:pt x="54823" y="14649"/>
                  </a:cubicBezTo>
                  <a:cubicBezTo>
                    <a:pt x="54705" y="14649"/>
                    <a:pt x="54602" y="14664"/>
                    <a:pt x="54499" y="14723"/>
                  </a:cubicBezTo>
                  <a:lnTo>
                    <a:pt x="53880" y="14222"/>
                  </a:lnTo>
                  <a:lnTo>
                    <a:pt x="66849" y="737"/>
                  </a:lnTo>
                  <a:close/>
                  <a:moveTo>
                    <a:pt x="30580" y="9108"/>
                  </a:moveTo>
                  <a:lnTo>
                    <a:pt x="35724" y="12026"/>
                  </a:lnTo>
                  <a:cubicBezTo>
                    <a:pt x="35680" y="12085"/>
                    <a:pt x="35665" y="12158"/>
                    <a:pt x="35650" y="12232"/>
                  </a:cubicBezTo>
                  <a:lnTo>
                    <a:pt x="26646" y="15769"/>
                  </a:lnTo>
                  <a:lnTo>
                    <a:pt x="30580" y="9108"/>
                  </a:lnTo>
                  <a:close/>
                  <a:moveTo>
                    <a:pt x="634" y="13087"/>
                  </a:moveTo>
                  <a:lnTo>
                    <a:pt x="5439" y="15990"/>
                  </a:lnTo>
                  <a:lnTo>
                    <a:pt x="4024" y="18436"/>
                  </a:lnTo>
                  <a:lnTo>
                    <a:pt x="634" y="13087"/>
                  </a:lnTo>
                  <a:close/>
                  <a:moveTo>
                    <a:pt x="46128" y="8533"/>
                  </a:moveTo>
                  <a:lnTo>
                    <a:pt x="53291" y="14266"/>
                  </a:lnTo>
                  <a:lnTo>
                    <a:pt x="48973" y="18761"/>
                  </a:lnTo>
                  <a:lnTo>
                    <a:pt x="48869" y="18761"/>
                  </a:lnTo>
                  <a:cubicBezTo>
                    <a:pt x="48752" y="18761"/>
                    <a:pt x="48634" y="18775"/>
                    <a:pt x="48530" y="18820"/>
                  </a:cubicBezTo>
                  <a:lnTo>
                    <a:pt x="37183" y="12394"/>
                  </a:lnTo>
                  <a:cubicBezTo>
                    <a:pt x="37168" y="12276"/>
                    <a:pt x="37153" y="12173"/>
                    <a:pt x="37124" y="12085"/>
                  </a:cubicBezTo>
                  <a:lnTo>
                    <a:pt x="46128" y="8533"/>
                  </a:lnTo>
                  <a:close/>
                  <a:moveTo>
                    <a:pt x="53600" y="14516"/>
                  </a:moveTo>
                  <a:lnTo>
                    <a:pt x="54190" y="14988"/>
                  </a:lnTo>
                  <a:cubicBezTo>
                    <a:pt x="54027" y="15268"/>
                    <a:pt x="54027" y="15607"/>
                    <a:pt x="54175" y="15887"/>
                  </a:cubicBezTo>
                  <a:lnTo>
                    <a:pt x="49739" y="19527"/>
                  </a:lnTo>
                  <a:lnTo>
                    <a:pt x="49621" y="19453"/>
                  </a:lnTo>
                  <a:cubicBezTo>
                    <a:pt x="49606" y="19262"/>
                    <a:pt x="49503" y="19070"/>
                    <a:pt x="49356" y="18937"/>
                  </a:cubicBezTo>
                  <a:lnTo>
                    <a:pt x="53600" y="14516"/>
                  </a:lnTo>
                  <a:close/>
                  <a:moveTo>
                    <a:pt x="83119" y="10729"/>
                  </a:moveTo>
                  <a:lnTo>
                    <a:pt x="86936" y="15076"/>
                  </a:lnTo>
                  <a:cubicBezTo>
                    <a:pt x="86921" y="15268"/>
                    <a:pt x="86965" y="15474"/>
                    <a:pt x="87069" y="15651"/>
                  </a:cubicBezTo>
                  <a:lnTo>
                    <a:pt x="83723" y="19954"/>
                  </a:lnTo>
                  <a:lnTo>
                    <a:pt x="79007" y="14148"/>
                  </a:lnTo>
                  <a:cubicBezTo>
                    <a:pt x="79081" y="13927"/>
                    <a:pt x="79066" y="13706"/>
                    <a:pt x="78978" y="13499"/>
                  </a:cubicBezTo>
                  <a:lnTo>
                    <a:pt x="83119" y="10729"/>
                  </a:lnTo>
                  <a:close/>
                  <a:moveTo>
                    <a:pt x="15534" y="575"/>
                  </a:moveTo>
                  <a:lnTo>
                    <a:pt x="30241" y="8916"/>
                  </a:lnTo>
                  <a:lnTo>
                    <a:pt x="26041" y="16005"/>
                  </a:lnTo>
                  <a:lnTo>
                    <a:pt x="14030" y="20735"/>
                  </a:lnTo>
                  <a:lnTo>
                    <a:pt x="5984" y="15843"/>
                  </a:lnTo>
                  <a:lnTo>
                    <a:pt x="14679" y="825"/>
                  </a:lnTo>
                  <a:cubicBezTo>
                    <a:pt x="14767" y="840"/>
                    <a:pt x="14841" y="855"/>
                    <a:pt x="14929" y="855"/>
                  </a:cubicBezTo>
                  <a:cubicBezTo>
                    <a:pt x="14944" y="856"/>
                    <a:pt x="14959" y="856"/>
                    <a:pt x="14974" y="856"/>
                  </a:cubicBezTo>
                  <a:cubicBezTo>
                    <a:pt x="15193" y="856"/>
                    <a:pt x="15396" y="754"/>
                    <a:pt x="15534" y="575"/>
                  </a:cubicBezTo>
                  <a:close/>
                  <a:moveTo>
                    <a:pt x="69900" y="3537"/>
                  </a:moveTo>
                  <a:lnTo>
                    <a:pt x="77769" y="13249"/>
                  </a:lnTo>
                  <a:cubicBezTo>
                    <a:pt x="77578" y="13440"/>
                    <a:pt x="77489" y="13720"/>
                    <a:pt x="77533" y="13986"/>
                  </a:cubicBezTo>
                  <a:lnTo>
                    <a:pt x="64476" y="22681"/>
                  </a:lnTo>
                  <a:lnTo>
                    <a:pt x="55590" y="15592"/>
                  </a:lnTo>
                  <a:cubicBezTo>
                    <a:pt x="55604" y="15474"/>
                    <a:pt x="55604" y="15371"/>
                    <a:pt x="55575" y="15253"/>
                  </a:cubicBezTo>
                  <a:lnTo>
                    <a:pt x="69900" y="3537"/>
                  </a:lnTo>
                  <a:close/>
                  <a:moveTo>
                    <a:pt x="48250" y="20057"/>
                  </a:moveTo>
                  <a:cubicBezTo>
                    <a:pt x="48368" y="20205"/>
                    <a:pt x="48545" y="20308"/>
                    <a:pt x="48722" y="20338"/>
                  </a:cubicBezTo>
                  <a:lnTo>
                    <a:pt x="45303" y="23138"/>
                  </a:lnTo>
                  <a:lnTo>
                    <a:pt x="48250" y="20057"/>
                  </a:lnTo>
                  <a:close/>
                  <a:moveTo>
                    <a:pt x="5792" y="16196"/>
                  </a:moveTo>
                  <a:lnTo>
                    <a:pt x="13574" y="20912"/>
                  </a:lnTo>
                  <a:lnTo>
                    <a:pt x="7178" y="23432"/>
                  </a:lnTo>
                  <a:lnTo>
                    <a:pt x="4260" y="18820"/>
                  </a:lnTo>
                  <a:lnTo>
                    <a:pt x="5792" y="16196"/>
                  </a:lnTo>
                  <a:close/>
                  <a:moveTo>
                    <a:pt x="25717" y="16565"/>
                  </a:moveTo>
                  <a:lnTo>
                    <a:pt x="21104" y="24346"/>
                  </a:lnTo>
                  <a:cubicBezTo>
                    <a:pt x="21045" y="24331"/>
                    <a:pt x="20972" y="24317"/>
                    <a:pt x="20898" y="24317"/>
                  </a:cubicBezTo>
                  <a:cubicBezTo>
                    <a:pt x="20692" y="24317"/>
                    <a:pt x="20485" y="24405"/>
                    <a:pt x="20338" y="24552"/>
                  </a:cubicBezTo>
                  <a:lnTo>
                    <a:pt x="14473" y="20986"/>
                  </a:lnTo>
                  <a:lnTo>
                    <a:pt x="25717" y="16565"/>
                  </a:lnTo>
                  <a:close/>
                  <a:moveTo>
                    <a:pt x="55428" y="15975"/>
                  </a:moveTo>
                  <a:lnTo>
                    <a:pt x="64123" y="22917"/>
                  </a:lnTo>
                  <a:lnTo>
                    <a:pt x="60910" y="25053"/>
                  </a:lnTo>
                  <a:cubicBezTo>
                    <a:pt x="60777" y="24921"/>
                    <a:pt x="60586" y="24862"/>
                    <a:pt x="60394" y="24862"/>
                  </a:cubicBezTo>
                  <a:cubicBezTo>
                    <a:pt x="60381" y="24861"/>
                    <a:pt x="60367" y="24861"/>
                    <a:pt x="60354" y="24861"/>
                  </a:cubicBezTo>
                  <a:cubicBezTo>
                    <a:pt x="60105" y="24861"/>
                    <a:pt x="59885" y="24991"/>
                    <a:pt x="59746" y="25201"/>
                  </a:cubicBezTo>
                  <a:lnTo>
                    <a:pt x="50107" y="19733"/>
                  </a:lnTo>
                  <a:lnTo>
                    <a:pt x="54470" y="16167"/>
                  </a:lnTo>
                  <a:cubicBezTo>
                    <a:pt x="54587" y="16211"/>
                    <a:pt x="54705" y="16241"/>
                    <a:pt x="54823" y="16241"/>
                  </a:cubicBezTo>
                  <a:cubicBezTo>
                    <a:pt x="54838" y="16241"/>
                    <a:pt x="54853" y="16242"/>
                    <a:pt x="54868" y="16242"/>
                  </a:cubicBezTo>
                  <a:cubicBezTo>
                    <a:pt x="55087" y="16242"/>
                    <a:pt x="55289" y="16141"/>
                    <a:pt x="55428" y="15975"/>
                  </a:cubicBezTo>
                  <a:close/>
                  <a:moveTo>
                    <a:pt x="4039" y="19203"/>
                  </a:moveTo>
                  <a:lnTo>
                    <a:pt x="6794" y="23580"/>
                  </a:lnTo>
                  <a:lnTo>
                    <a:pt x="339" y="26129"/>
                  </a:lnTo>
                  <a:cubicBezTo>
                    <a:pt x="281" y="26041"/>
                    <a:pt x="222" y="25982"/>
                    <a:pt x="148" y="25923"/>
                  </a:cubicBezTo>
                  <a:lnTo>
                    <a:pt x="4039" y="19203"/>
                  </a:lnTo>
                  <a:close/>
                  <a:moveTo>
                    <a:pt x="64447" y="23167"/>
                  </a:moveTo>
                  <a:lnTo>
                    <a:pt x="72744" y="29799"/>
                  </a:lnTo>
                  <a:lnTo>
                    <a:pt x="61131" y="25805"/>
                  </a:lnTo>
                  <a:cubicBezTo>
                    <a:pt x="61160" y="25672"/>
                    <a:pt x="61160" y="25525"/>
                    <a:pt x="61116" y="25378"/>
                  </a:cubicBezTo>
                  <a:lnTo>
                    <a:pt x="64447" y="23167"/>
                  </a:lnTo>
                  <a:close/>
                  <a:moveTo>
                    <a:pt x="77681" y="14354"/>
                  </a:moveTo>
                  <a:cubicBezTo>
                    <a:pt x="77828" y="14546"/>
                    <a:pt x="78049" y="14649"/>
                    <a:pt x="78285" y="14649"/>
                  </a:cubicBezTo>
                  <a:cubicBezTo>
                    <a:pt x="78462" y="14649"/>
                    <a:pt x="78639" y="14590"/>
                    <a:pt x="78771" y="14487"/>
                  </a:cubicBezTo>
                  <a:lnTo>
                    <a:pt x="83473" y="20293"/>
                  </a:lnTo>
                  <a:lnTo>
                    <a:pt x="75529" y="30550"/>
                  </a:lnTo>
                  <a:cubicBezTo>
                    <a:pt x="75411" y="30462"/>
                    <a:pt x="75264" y="30418"/>
                    <a:pt x="75102" y="30418"/>
                  </a:cubicBezTo>
                  <a:cubicBezTo>
                    <a:pt x="74984" y="30418"/>
                    <a:pt x="74866" y="30447"/>
                    <a:pt x="74763" y="30492"/>
                  </a:cubicBezTo>
                  <a:lnTo>
                    <a:pt x="73864" y="30182"/>
                  </a:lnTo>
                  <a:lnTo>
                    <a:pt x="64786" y="22946"/>
                  </a:lnTo>
                  <a:lnTo>
                    <a:pt x="77681" y="14354"/>
                  </a:lnTo>
                  <a:close/>
                  <a:moveTo>
                    <a:pt x="35665" y="12645"/>
                  </a:moveTo>
                  <a:cubicBezTo>
                    <a:pt x="35748" y="12950"/>
                    <a:pt x="36028" y="13178"/>
                    <a:pt x="36344" y="13178"/>
                  </a:cubicBezTo>
                  <a:cubicBezTo>
                    <a:pt x="36363" y="13178"/>
                    <a:pt x="36382" y="13177"/>
                    <a:pt x="36402" y="13175"/>
                  </a:cubicBezTo>
                  <a:cubicBezTo>
                    <a:pt x="36414" y="13176"/>
                    <a:pt x="36427" y="13176"/>
                    <a:pt x="36440" y="13176"/>
                  </a:cubicBezTo>
                  <a:cubicBezTo>
                    <a:pt x="36706" y="13176"/>
                    <a:pt x="36953" y="13031"/>
                    <a:pt x="37080" y="12792"/>
                  </a:cubicBezTo>
                  <a:lnTo>
                    <a:pt x="48221" y="19100"/>
                  </a:lnTo>
                  <a:cubicBezTo>
                    <a:pt x="48118" y="19276"/>
                    <a:pt x="48074" y="19468"/>
                    <a:pt x="48103" y="19660"/>
                  </a:cubicBezTo>
                  <a:lnTo>
                    <a:pt x="42724" y="25245"/>
                  </a:lnTo>
                  <a:lnTo>
                    <a:pt x="34324" y="32113"/>
                  </a:lnTo>
                  <a:cubicBezTo>
                    <a:pt x="34176" y="31965"/>
                    <a:pt x="33970" y="31877"/>
                    <a:pt x="33749" y="31877"/>
                  </a:cubicBezTo>
                  <a:cubicBezTo>
                    <a:pt x="33737" y="31876"/>
                    <a:pt x="33725" y="31876"/>
                    <a:pt x="33714" y="31876"/>
                  </a:cubicBezTo>
                  <a:cubicBezTo>
                    <a:pt x="33447" y="31876"/>
                    <a:pt x="33199" y="32035"/>
                    <a:pt x="33086" y="32275"/>
                  </a:cubicBezTo>
                  <a:lnTo>
                    <a:pt x="21635" y="25333"/>
                  </a:lnTo>
                  <a:cubicBezTo>
                    <a:pt x="21709" y="25068"/>
                    <a:pt x="21635" y="24773"/>
                    <a:pt x="21443" y="24552"/>
                  </a:cubicBezTo>
                  <a:lnTo>
                    <a:pt x="26321" y="16329"/>
                  </a:lnTo>
                  <a:lnTo>
                    <a:pt x="35665" y="12645"/>
                  </a:lnTo>
                  <a:close/>
                  <a:moveTo>
                    <a:pt x="49768" y="19999"/>
                  </a:moveTo>
                  <a:lnTo>
                    <a:pt x="59628" y="25599"/>
                  </a:lnTo>
                  <a:lnTo>
                    <a:pt x="59628" y="25702"/>
                  </a:lnTo>
                  <a:lnTo>
                    <a:pt x="36608" y="32275"/>
                  </a:lnTo>
                  <a:cubicBezTo>
                    <a:pt x="36608" y="32260"/>
                    <a:pt x="36593" y="32231"/>
                    <a:pt x="36579" y="32216"/>
                  </a:cubicBezTo>
                  <a:lnTo>
                    <a:pt x="42989" y="25555"/>
                  </a:lnTo>
                  <a:lnTo>
                    <a:pt x="49768" y="19999"/>
                  </a:lnTo>
                  <a:close/>
                  <a:moveTo>
                    <a:pt x="40410" y="27662"/>
                  </a:moveTo>
                  <a:lnTo>
                    <a:pt x="36328" y="31892"/>
                  </a:lnTo>
                  <a:cubicBezTo>
                    <a:pt x="36209" y="31812"/>
                    <a:pt x="36066" y="31757"/>
                    <a:pt x="35921" y="31757"/>
                  </a:cubicBezTo>
                  <a:cubicBezTo>
                    <a:pt x="35905" y="31757"/>
                    <a:pt x="35888" y="31757"/>
                    <a:pt x="35871" y="31759"/>
                  </a:cubicBezTo>
                  <a:cubicBezTo>
                    <a:pt x="35296" y="31759"/>
                    <a:pt x="35046" y="32260"/>
                    <a:pt x="35120" y="32702"/>
                  </a:cubicBezTo>
                  <a:lnTo>
                    <a:pt x="34501" y="32879"/>
                  </a:lnTo>
                  <a:cubicBezTo>
                    <a:pt x="34530" y="32746"/>
                    <a:pt x="34530" y="32614"/>
                    <a:pt x="34501" y="32481"/>
                  </a:cubicBezTo>
                  <a:lnTo>
                    <a:pt x="40410" y="27662"/>
                  </a:lnTo>
                  <a:close/>
                  <a:moveTo>
                    <a:pt x="35178" y="33085"/>
                  </a:moveTo>
                  <a:lnTo>
                    <a:pt x="34884" y="33380"/>
                  </a:lnTo>
                  <a:lnTo>
                    <a:pt x="34648" y="33233"/>
                  </a:lnTo>
                  <a:lnTo>
                    <a:pt x="35178" y="33085"/>
                  </a:lnTo>
                  <a:close/>
                  <a:moveTo>
                    <a:pt x="87378" y="15902"/>
                  </a:moveTo>
                  <a:cubicBezTo>
                    <a:pt x="87481" y="15946"/>
                    <a:pt x="87584" y="15961"/>
                    <a:pt x="87702" y="15961"/>
                  </a:cubicBezTo>
                  <a:lnTo>
                    <a:pt x="87732" y="15961"/>
                  </a:lnTo>
                  <a:lnTo>
                    <a:pt x="98799" y="28531"/>
                  </a:lnTo>
                  <a:cubicBezTo>
                    <a:pt x="98578" y="28782"/>
                    <a:pt x="98534" y="29136"/>
                    <a:pt x="98667" y="29445"/>
                  </a:cubicBezTo>
                  <a:lnTo>
                    <a:pt x="94732" y="33527"/>
                  </a:lnTo>
                  <a:lnTo>
                    <a:pt x="83988" y="20279"/>
                  </a:lnTo>
                  <a:lnTo>
                    <a:pt x="87378" y="15902"/>
                  </a:lnTo>
                  <a:close/>
                  <a:moveTo>
                    <a:pt x="14001" y="21163"/>
                  </a:moveTo>
                  <a:lnTo>
                    <a:pt x="20161" y="24906"/>
                  </a:lnTo>
                  <a:cubicBezTo>
                    <a:pt x="20087" y="25171"/>
                    <a:pt x="20146" y="25451"/>
                    <a:pt x="20323" y="25672"/>
                  </a:cubicBezTo>
                  <a:lnTo>
                    <a:pt x="14959" y="34751"/>
                  </a:lnTo>
                  <a:cubicBezTo>
                    <a:pt x="14811" y="34603"/>
                    <a:pt x="14620" y="34515"/>
                    <a:pt x="14399" y="34515"/>
                  </a:cubicBezTo>
                  <a:cubicBezTo>
                    <a:pt x="14340" y="34515"/>
                    <a:pt x="14266" y="34530"/>
                    <a:pt x="14193" y="34544"/>
                  </a:cubicBezTo>
                  <a:lnTo>
                    <a:pt x="7384" y="23771"/>
                  </a:lnTo>
                  <a:lnTo>
                    <a:pt x="14001" y="21163"/>
                  </a:lnTo>
                  <a:close/>
                  <a:moveTo>
                    <a:pt x="7015" y="23919"/>
                  </a:moveTo>
                  <a:lnTo>
                    <a:pt x="13854" y="34751"/>
                  </a:lnTo>
                  <a:cubicBezTo>
                    <a:pt x="13780" y="34839"/>
                    <a:pt x="13721" y="34927"/>
                    <a:pt x="13677" y="35045"/>
                  </a:cubicBezTo>
                  <a:lnTo>
                    <a:pt x="369" y="26969"/>
                  </a:lnTo>
                  <a:cubicBezTo>
                    <a:pt x="428" y="26822"/>
                    <a:pt x="457" y="26660"/>
                    <a:pt x="443" y="26498"/>
                  </a:cubicBezTo>
                  <a:lnTo>
                    <a:pt x="7015" y="23919"/>
                  </a:lnTo>
                  <a:close/>
                  <a:moveTo>
                    <a:pt x="83708" y="20603"/>
                  </a:moveTo>
                  <a:lnTo>
                    <a:pt x="94437" y="33822"/>
                  </a:lnTo>
                  <a:lnTo>
                    <a:pt x="91961" y="36401"/>
                  </a:lnTo>
                  <a:lnTo>
                    <a:pt x="75794" y="30845"/>
                  </a:lnTo>
                  <a:lnTo>
                    <a:pt x="83708" y="20603"/>
                  </a:lnTo>
                  <a:close/>
                  <a:moveTo>
                    <a:pt x="21443" y="25687"/>
                  </a:moveTo>
                  <a:lnTo>
                    <a:pt x="32997" y="32687"/>
                  </a:lnTo>
                  <a:cubicBezTo>
                    <a:pt x="32997" y="32835"/>
                    <a:pt x="33027" y="32982"/>
                    <a:pt x="33100" y="33115"/>
                  </a:cubicBezTo>
                  <a:lnTo>
                    <a:pt x="32820" y="33351"/>
                  </a:lnTo>
                  <a:lnTo>
                    <a:pt x="18452" y="37462"/>
                  </a:lnTo>
                  <a:cubicBezTo>
                    <a:pt x="18366" y="37134"/>
                    <a:pt x="18073" y="36916"/>
                    <a:pt x="17747" y="36916"/>
                  </a:cubicBezTo>
                  <a:cubicBezTo>
                    <a:pt x="17736" y="36916"/>
                    <a:pt x="17725" y="36917"/>
                    <a:pt x="17715" y="36917"/>
                  </a:cubicBezTo>
                  <a:cubicBezTo>
                    <a:pt x="17508" y="36917"/>
                    <a:pt x="17302" y="36991"/>
                    <a:pt x="17155" y="37153"/>
                  </a:cubicBezTo>
                  <a:lnTo>
                    <a:pt x="15018" y="35841"/>
                  </a:lnTo>
                  <a:cubicBezTo>
                    <a:pt x="15136" y="35650"/>
                    <a:pt x="15195" y="35429"/>
                    <a:pt x="15165" y="35207"/>
                  </a:cubicBezTo>
                  <a:lnTo>
                    <a:pt x="20677" y="25879"/>
                  </a:lnTo>
                  <a:cubicBezTo>
                    <a:pt x="20751" y="25908"/>
                    <a:pt x="20824" y="25908"/>
                    <a:pt x="20898" y="25908"/>
                  </a:cubicBezTo>
                  <a:cubicBezTo>
                    <a:pt x="20913" y="25909"/>
                    <a:pt x="20928" y="25910"/>
                    <a:pt x="20943" y="25910"/>
                  </a:cubicBezTo>
                  <a:cubicBezTo>
                    <a:pt x="21134" y="25910"/>
                    <a:pt x="21320" y="25824"/>
                    <a:pt x="21443" y="25687"/>
                  </a:cubicBezTo>
                  <a:close/>
                  <a:moveTo>
                    <a:pt x="15489" y="36593"/>
                  </a:moveTo>
                  <a:lnTo>
                    <a:pt x="16978" y="37506"/>
                  </a:lnTo>
                  <a:cubicBezTo>
                    <a:pt x="16948" y="37624"/>
                    <a:pt x="16948" y="37742"/>
                    <a:pt x="16963" y="37875"/>
                  </a:cubicBezTo>
                  <a:lnTo>
                    <a:pt x="16388" y="38037"/>
                  </a:lnTo>
                  <a:lnTo>
                    <a:pt x="15489" y="36593"/>
                  </a:lnTo>
                  <a:close/>
                  <a:moveTo>
                    <a:pt x="94702" y="34146"/>
                  </a:moveTo>
                  <a:lnTo>
                    <a:pt x="98313" y="38582"/>
                  </a:lnTo>
                  <a:lnTo>
                    <a:pt x="92389" y="36549"/>
                  </a:lnTo>
                  <a:lnTo>
                    <a:pt x="94702" y="34146"/>
                  </a:lnTo>
                  <a:close/>
                  <a:moveTo>
                    <a:pt x="60998" y="26173"/>
                  </a:moveTo>
                  <a:lnTo>
                    <a:pt x="73687" y="30536"/>
                  </a:lnTo>
                  <a:lnTo>
                    <a:pt x="74365" y="31081"/>
                  </a:lnTo>
                  <a:cubicBezTo>
                    <a:pt x="74321" y="31317"/>
                    <a:pt x="74380" y="31582"/>
                    <a:pt x="74542" y="31774"/>
                  </a:cubicBezTo>
                  <a:lnTo>
                    <a:pt x="68647" y="38627"/>
                  </a:lnTo>
                  <a:lnTo>
                    <a:pt x="60880" y="26291"/>
                  </a:lnTo>
                  <a:cubicBezTo>
                    <a:pt x="60925" y="26262"/>
                    <a:pt x="60954" y="26218"/>
                    <a:pt x="60998" y="26173"/>
                  </a:cubicBezTo>
                  <a:close/>
                  <a:moveTo>
                    <a:pt x="14635" y="36077"/>
                  </a:moveTo>
                  <a:lnTo>
                    <a:pt x="14723" y="36136"/>
                  </a:lnTo>
                  <a:lnTo>
                    <a:pt x="15990" y="38155"/>
                  </a:lnTo>
                  <a:lnTo>
                    <a:pt x="12896" y="39039"/>
                  </a:lnTo>
                  <a:lnTo>
                    <a:pt x="12896" y="39039"/>
                  </a:lnTo>
                  <a:lnTo>
                    <a:pt x="14635" y="36077"/>
                  </a:lnTo>
                  <a:close/>
                  <a:moveTo>
                    <a:pt x="59687" y="26085"/>
                  </a:moveTo>
                  <a:lnTo>
                    <a:pt x="47042" y="40734"/>
                  </a:lnTo>
                  <a:lnTo>
                    <a:pt x="35252" y="33586"/>
                  </a:lnTo>
                  <a:lnTo>
                    <a:pt x="35562" y="33262"/>
                  </a:lnTo>
                  <a:cubicBezTo>
                    <a:pt x="35665" y="33306"/>
                    <a:pt x="35768" y="33336"/>
                    <a:pt x="35886" y="33336"/>
                  </a:cubicBezTo>
                  <a:cubicBezTo>
                    <a:pt x="36269" y="33336"/>
                    <a:pt x="36593" y="33056"/>
                    <a:pt x="36637" y="32673"/>
                  </a:cubicBezTo>
                  <a:lnTo>
                    <a:pt x="59687" y="26085"/>
                  </a:lnTo>
                  <a:close/>
                  <a:moveTo>
                    <a:pt x="32039" y="33984"/>
                  </a:moveTo>
                  <a:lnTo>
                    <a:pt x="23477" y="40984"/>
                  </a:lnTo>
                  <a:lnTo>
                    <a:pt x="18452" y="37934"/>
                  </a:lnTo>
                  <a:cubicBezTo>
                    <a:pt x="18466" y="37904"/>
                    <a:pt x="18466" y="37890"/>
                    <a:pt x="18466" y="37860"/>
                  </a:cubicBezTo>
                  <a:lnTo>
                    <a:pt x="32039" y="33984"/>
                  </a:lnTo>
                  <a:close/>
                  <a:moveTo>
                    <a:pt x="75853" y="31287"/>
                  </a:moveTo>
                  <a:lnTo>
                    <a:pt x="91652" y="36725"/>
                  </a:lnTo>
                  <a:lnTo>
                    <a:pt x="86597" y="41987"/>
                  </a:lnTo>
                  <a:cubicBezTo>
                    <a:pt x="86478" y="41881"/>
                    <a:pt x="86323" y="41822"/>
                    <a:pt x="86164" y="41822"/>
                  </a:cubicBezTo>
                  <a:cubicBezTo>
                    <a:pt x="86146" y="41822"/>
                    <a:pt x="86128" y="41823"/>
                    <a:pt x="86111" y="41825"/>
                  </a:cubicBezTo>
                  <a:lnTo>
                    <a:pt x="86096" y="41825"/>
                  </a:lnTo>
                  <a:cubicBezTo>
                    <a:pt x="85934" y="41825"/>
                    <a:pt x="85786" y="41869"/>
                    <a:pt x="85654" y="41957"/>
                  </a:cubicBezTo>
                  <a:lnTo>
                    <a:pt x="75677" y="31744"/>
                  </a:lnTo>
                  <a:cubicBezTo>
                    <a:pt x="75780" y="31612"/>
                    <a:pt x="75839" y="31464"/>
                    <a:pt x="75853" y="31287"/>
                  </a:cubicBezTo>
                  <a:close/>
                  <a:moveTo>
                    <a:pt x="34132" y="33380"/>
                  </a:moveTo>
                  <a:lnTo>
                    <a:pt x="34618" y="33675"/>
                  </a:lnTo>
                  <a:lnTo>
                    <a:pt x="26483" y="42134"/>
                  </a:lnTo>
                  <a:cubicBezTo>
                    <a:pt x="26380" y="42105"/>
                    <a:pt x="26292" y="42090"/>
                    <a:pt x="26203" y="42090"/>
                  </a:cubicBezTo>
                  <a:cubicBezTo>
                    <a:pt x="26188" y="42089"/>
                    <a:pt x="26173" y="42088"/>
                    <a:pt x="26159" y="42088"/>
                  </a:cubicBezTo>
                  <a:cubicBezTo>
                    <a:pt x="25969" y="42088"/>
                    <a:pt x="25795" y="42173"/>
                    <a:pt x="25658" y="42296"/>
                  </a:cubicBezTo>
                  <a:lnTo>
                    <a:pt x="23845" y="41191"/>
                  </a:lnTo>
                  <a:lnTo>
                    <a:pt x="32997" y="33719"/>
                  </a:lnTo>
                  <a:lnTo>
                    <a:pt x="33882" y="33454"/>
                  </a:lnTo>
                  <a:cubicBezTo>
                    <a:pt x="33941" y="33454"/>
                    <a:pt x="34014" y="33439"/>
                    <a:pt x="34073" y="33410"/>
                  </a:cubicBezTo>
                  <a:lnTo>
                    <a:pt x="34132" y="33380"/>
                  </a:lnTo>
                  <a:close/>
                  <a:moveTo>
                    <a:pt x="17125" y="38243"/>
                  </a:moveTo>
                  <a:cubicBezTo>
                    <a:pt x="17263" y="38395"/>
                    <a:pt x="17466" y="38495"/>
                    <a:pt x="17673" y="38495"/>
                  </a:cubicBezTo>
                  <a:cubicBezTo>
                    <a:pt x="17687" y="38495"/>
                    <a:pt x="17701" y="38495"/>
                    <a:pt x="17715" y="38494"/>
                  </a:cubicBezTo>
                  <a:cubicBezTo>
                    <a:pt x="17730" y="38495"/>
                    <a:pt x="17745" y="38495"/>
                    <a:pt x="17760" y="38495"/>
                  </a:cubicBezTo>
                  <a:cubicBezTo>
                    <a:pt x="17951" y="38495"/>
                    <a:pt x="18137" y="38410"/>
                    <a:pt x="18260" y="38273"/>
                  </a:cubicBezTo>
                  <a:lnTo>
                    <a:pt x="23153" y="41235"/>
                  </a:lnTo>
                  <a:lnTo>
                    <a:pt x="20029" y="43799"/>
                  </a:lnTo>
                  <a:lnTo>
                    <a:pt x="16624" y="38376"/>
                  </a:lnTo>
                  <a:lnTo>
                    <a:pt x="17125" y="38243"/>
                  </a:lnTo>
                  <a:close/>
                  <a:moveTo>
                    <a:pt x="92079" y="36858"/>
                  </a:moveTo>
                  <a:lnTo>
                    <a:pt x="98343" y="39010"/>
                  </a:lnTo>
                  <a:cubicBezTo>
                    <a:pt x="98343" y="39065"/>
                    <a:pt x="98355" y="39107"/>
                    <a:pt x="98369" y="39160"/>
                  </a:cubicBezTo>
                  <a:lnTo>
                    <a:pt x="98369" y="39160"/>
                  </a:lnTo>
                  <a:lnTo>
                    <a:pt x="89795" y="46172"/>
                  </a:lnTo>
                  <a:lnTo>
                    <a:pt x="86744" y="43062"/>
                  </a:lnTo>
                  <a:cubicBezTo>
                    <a:pt x="86877" y="42841"/>
                    <a:pt x="86906" y="42576"/>
                    <a:pt x="86833" y="42326"/>
                  </a:cubicBezTo>
                  <a:lnTo>
                    <a:pt x="92079" y="36858"/>
                  </a:lnTo>
                  <a:close/>
                  <a:moveTo>
                    <a:pt x="23521" y="41471"/>
                  </a:moveTo>
                  <a:lnTo>
                    <a:pt x="25467" y="42650"/>
                  </a:lnTo>
                  <a:cubicBezTo>
                    <a:pt x="25422" y="42827"/>
                    <a:pt x="25422" y="43004"/>
                    <a:pt x="25481" y="43166"/>
                  </a:cubicBezTo>
                  <a:lnTo>
                    <a:pt x="21944" y="46835"/>
                  </a:lnTo>
                  <a:lnTo>
                    <a:pt x="20250" y="44138"/>
                  </a:lnTo>
                  <a:lnTo>
                    <a:pt x="23521" y="41471"/>
                  </a:lnTo>
                  <a:close/>
                  <a:moveTo>
                    <a:pt x="59996" y="26350"/>
                  </a:moveTo>
                  <a:cubicBezTo>
                    <a:pt x="60114" y="26409"/>
                    <a:pt x="60247" y="26453"/>
                    <a:pt x="60394" y="26453"/>
                  </a:cubicBezTo>
                  <a:cubicBezTo>
                    <a:pt x="60423" y="26453"/>
                    <a:pt x="60453" y="26453"/>
                    <a:pt x="60482" y="26439"/>
                  </a:cubicBezTo>
                  <a:lnTo>
                    <a:pt x="68367" y="38936"/>
                  </a:lnTo>
                  <a:lnTo>
                    <a:pt x="60026" y="48618"/>
                  </a:lnTo>
                  <a:lnTo>
                    <a:pt x="47381" y="40955"/>
                  </a:lnTo>
                  <a:lnTo>
                    <a:pt x="59996" y="26350"/>
                  </a:lnTo>
                  <a:close/>
                  <a:moveTo>
                    <a:pt x="98151" y="39850"/>
                  </a:moveTo>
                  <a:lnTo>
                    <a:pt x="92669" y="49134"/>
                  </a:lnTo>
                  <a:lnTo>
                    <a:pt x="90075" y="46467"/>
                  </a:lnTo>
                  <a:lnTo>
                    <a:pt x="98151" y="39850"/>
                  </a:lnTo>
                  <a:close/>
                  <a:moveTo>
                    <a:pt x="12041" y="39688"/>
                  </a:moveTo>
                  <a:lnTo>
                    <a:pt x="6175" y="49621"/>
                  </a:lnTo>
                  <a:lnTo>
                    <a:pt x="251" y="43564"/>
                  </a:lnTo>
                  <a:cubicBezTo>
                    <a:pt x="398" y="43401"/>
                    <a:pt x="457" y="43210"/>
                    <a:pt x="457" y="43004"/>
                  </a:cubicBezTo>
                  <a:lnTo>
                    <a:pt x="12041" y="39688"/>
                  </a:lnTo>
                  <a:close/>
                  <a:moveTo>
                    <a:pt x="34972" y="33896"/>
                  </a:moveTo>
                  <a:lnTo>
                    <a:pt x="46777" y="41058"/>
                  </a:lnTo>
                  <a:lnTo>
                    <a:pt x="38819" y="50298"/>
                  </a:lnTo>
                  <a:lnTo>
                    <a:pt x="26940" y="43077"/>
                  </a:lnTo>
                  <a:cubicBezTo>
                    <a:pt x="26999" y="42827"/>
                    <a:pt x="26940" y="42576"/>
                    <a:pt x="26808" y="42370"/>
                  </a:cubicBezTo>
                  <a:lnTo>
                    <a:pt x="34972" y="33896"/>
                  </a:lnTo>
                  <a:close/>
                  <a:moveTo>
                    <a:pt x="75367" y="31965"/>
                  </a:moveTo>
                  <a:lnTo>
                    <a:pt x="85418" y="42252"/>
                  </a:lnTo>
                  <a:cubicBezTo>
                    <a:pt x="85285" y="42547"/>
                    <a:pt x="85330" y="42871"/>
                    <a:pt x="85506" y="43121"/>
                  </a:cubicBezTo>
                  <a:lnTo>
                    <a:pt x="77032" y="51934"/>
                  </a:lnTo>
                  <a:lnTo>
                    <a:pt x="68868" y="38980"/>
                  </a:lnTo>
                  <a:lnTo>
                    <a:pt x="74896" y="31980"/>
                  </a:lnTo>
                  <a:cubicBezTo>
                    <a:pt x="74954" y="31995"/>
                    <a:pt x="75028" y="32009"/>
                    <a:pt x="75102" y="32009"/>
                  </a:cubicBezTo>
                  <a:cubicBezTo>
                    <a:pt x="75190" y="32009"/>
                    <a:pt x="75279" y="31995"/>
                    <a:pt x="75367" y="31965"/>
                  </a:cubicBezTo>
                  <a:close/>
                  <a:moveTo>
                    <a:pt x="16212" y="38494"/>
                  </a:moveTo>
                  <a:lnTo>
                    <a:pt x="19719" y="44050"/>
                  </a:lnTo>
                  <a:lnTo>
                    <a:pt x="9152" y="52686"/>
                  </a:lnTo>
                  <a:lnTo>
                    <a:pt x="6455" y="49930"/>
                  </a:lnTo>
                  <a:lnTo>
                    <a:pt x="12601" y="39526"/>
                  </a:lnTo>
                  <a:lnTo>
                    <a:pt x="16212" y="38494"/>
                  </a:lnTo>
                  <a:close/>
                  <a:moveTo>
                    <a:pt x="86450" y="43342"/>
                  </a:moveTo>
                  <a:lnTo>
                    <a:pt x="89500" y="46437"/>
                  </a:lnTo>
                  <a:lnTo>
                    <a:pt x="78992" y="55014"/>
                  </a:lnTo>
                  <a:lnTo>
                    <a:pt x="77253" y="52273"/>
                  </a:lnTo>
                  <a:lnTo>
                    <a:pt x="85831" y="43357"/>
                  </a:lnTo>
                  <a:cubicBezTo>
                    <a:pt x="85919" y="43401"/>
                    <a:pt x="86007" y="43416"/>
                    <a:pt x="86111" y="43416"/>
                  </a:cubicBezTo>
                  <a:cubicBezTo>
                    <a:pt x="86229" y="43416"/>
                    <a:pt x="86346" y="43387"/>
                    <a:pt x="86450" y="43342"/>
                  </a:cubicBezTo>
                  <a:close/>
                  <a:moveTo>
                    <a:pt x="68588" y="39275"/>
                  </a:moveTo>
                  <a:lnTo>
                    <a:pt x="76752" y="52214"/>
                  </a:lnTo>
                  <a:lnTo>
                    <a:pt x="73215" y="55899"/>
                  </a:lnTo>
                  <a:cubicBezTo>
                    <a:pt x="73083" y="55793"/>
                    <a:pt x="72939" y="55734"/>
                    <a:pt x="72782" y="55734"/>
                  </a:cubicBezTo>
                  <a:cubicBezTo>
                    <a:pt x="72765" y="55734"/>
                    <a:pt x="72747" y="55735"/>
                    <a:pt x="72729" y="55737"/>
                  </a:cubicBezTo>
                  <a:cubicBezTo>
                    <a:pt x="72713" y="55735"/>
                    <a:pt x="72697" y="55735"/>
                    <a:pt x="72682" y="55735"/>
                  </a:cubicBezTo>
                  <a:cubicBezTo>
                    <a:pt x="72479" y="55735"/>
                    <a:pt x="72291" y="55822"/>
                    <a:pt x="72154" y="55972"/>
                  </a:cubicBezTo>
                  <a:lnTo>
                    <a:pt x="60365" y="48825"/>
                  </a:lnTo>
                  <a:lnTo>
                    <a:pt x="68588" y="39275"/>
                  </a:lnTo>
                  <a:close/>
                  <a:moveTo>
                    <a:pt x="19940" y="44389"/>
                  </a:moveTo>
                  <a:lnTo>
                    <a:pt x="21664" y="47130"/>
                  </a:lnTo>
                  <a:lnTo>
                    <a:pt x="13087" y="56046"/>
                  </a:lnTo>
                  <a:cubicBezTo>
                    <a:pt x="12999" y="56017"/>
                    <a:pt x="12910" y="56002"/>
                    <a:pt x="12807" y="56002"/>
                  </a:cubicBezTo>
                  <a:cubicBezTo>
                    <a:pt x="12689" y="56002"/>
                    <a:pt x="12571" y="56017"/>
                    <a:pt x="12468" y="56076"/>
                  </a:cubicBezTo>
                  <a:lnTo>
                    <a:pt x="9432" y="52966"/>
                  </a:lnTo>
                  <a:lnTo>
                    <a:pt x="19940" y="44389"/>
                  </a:lnTo>
                  <a:close/>
                  <a:moveTo>
                    <a:pt x="76973" y="52568"/>
                  </a:moveTo>
                  <a:lnTo>
                    <a:pt x="78668" y="55265"/>
                  </a:lnTo>
                  <a:lnTo>
                    <a:pt x="75397" y="57947"/>
                  </a:lnTo>
                  <a:lnTo>
                    <a:pt x="73466" y="56768"/>
                  </a:lnTo>
                  <a:cubicBezTo>
                    <a:pt x="73510" y="56591"/>
                    <a:pt x="73510" y="56414"/>
                    <a:pt x="73451" y="56238"/>
                  </a:cubicBezTo>
                  <a:lnTo>
                    <a:pt x="76973" y="52568"/>
                  </a:lnTo>
                  <a:close/>
                  <a:moveTo>
                    <a:pt x="47130" y="41265"/>
                  </a:moveTo>
                  <a:lnTo>
                    <a:pt x="59760" y="48928"/>
                  </a:lnTo>
                  <a:lnTo>
                    <a:pt x="51802" y="58153"/>
                  </a:lnTo>
                  <a:lnTo>
                    <a:pt x="39158" y="50490"/>
                  </a:lnTo>
                  <a:lnTo>
                    <a:pt x="47130" y="41265"/>
                  </a:lnTo>
                  <a:close/>
                  <a:moveTo>
                    <a:pt x="6249" y="50269"/>
                  </a:moveTo>
                  <a:lnTo>
                    <a:pt x="8858" y="52936"/>
                  </a:lnTo>
                  <a:lnTo>
                    <a:pt x="767" y="59554"/>
                  </a:lnTo>
                  <a:lnTo>
                    <a:pt x="6249" y="50269"/>
                  </a:lnTo>
                  <a:close/>
                  <a:moveTo>
                    <a:pt x="92742" y="49783"/>
                  </a:moveTo>
                  <a:lnTo>
                    <a:pt x="98667" y="55840"/>
                  </a:lnTo>
                  <a:cubicBezTo>
                    <a:pt x="98534" y="55987"/>
                    <a:pt x="98460" y="56193"/>
                    <a:pt x="98460" y="56400"/>
                  </a:cubicBezTo>
                  <a:lnTo>
                    <a:pt x="86877" y="59716"/>
                  </a:lnTo>
                  <a:lnTo>
                    <a:pt x="92742" y="49783"/>
                  </a:lnTo>
                  <a:close/>
                  <a:moveTo>
                    <a:pt x="26749" y="43431"/>
                  </a:moveTo>
                  <a:lnTo>
                    <a:pt x="38553" y="50593"/>
                  </a:lnTo>
                  <a:lnTo>
                    <a:pt x="30330" y="60128"/>
                  </a:lnTo>
                  <a:lnTo>
                    <a:pt x="22165" y="47189"/>
                  </a:lnTo>
                  <a:lnTo>
                    <a:pt x="25702" y="43505"/>
                  </a:lnTo>
                  <a:cubicBezTo>
                    <a:pt x="25822" y="43611"/>
                    <a:pt x="25977" y="43669"/>
                    <a:pt x="26135" y="43669"/>
                  </a:cubicBezTo>
                  <a:cubicBezTo>
                    <a:pt x="26153" y="43669"/>
                    <a:pt x="26171" y="43668"/>
                    <a:pt x="26189" y="43667"/>
                  </a:cubicBezTo>
                  <a:cubicBezTo>
                    <a:pt x="26205" y="43668"/>
                    <a:pt x="26221" y="43668"/>
                    <a:pt x="26236" y="43668"/>
                  </a:cubicBezTo>
                  <a:cubicBezTo>
                    <a:pt x="26439" y="43668"/>
                    <a:pt x="26626" y="43581"/>
                    <a:pt x="26749" y="43431"/>
                  </a:cubicBezTo>
                  <a:close/>
                  <a:moveTo>
                    <a:pt x="89765" y="46717"/>
                  </a:moveTo>
                  <a:lnTo>
                    <a:pt x="92462" y="49473"/>
                  </a:lnTo>
                  <a:lnTo>
                    <a:pt x="86317" y="59878"/>
                  </a:lnTo>
                  <a:lnTo>
                    <a:pt x="82706" y="60909"/>
                  </a:lnTo>
                  <a:lnTo>
                    <a:pt x="79199" y="55353"/>
                  </a:lnTo>
                  <a:lnTo>
                    <a:pt x="89765" y="46717"/>
                  </a:lnTo>
                  <a:close/>
                  <a:moveTo>
                    <a:pt x="78875" y="55619"/>
                  </a:moveTo>
                  <a:lnTo>
                    <a:pt x="82308" y="61027"/>
                  </a:lnTo>
                  <a:lnTo>
                    <a:pt x="81793" y="61175"/>
                  </a:lnTo>
                  <a:cubicBezTo>
                    <a:pt x="81655" y="61009"/>
                    <a:pt x="81452" y="60908"/>
                    <a:pt x="81245" y="60908"/>
                  </a:cubicBezTo>
                  <a:cubicBezTo>
                    <a:pt x="81231" y="60908"/>
                    <a:pt x="81217" y="60908"/>
                    <a:pt x="81203" y="60909"/>
                  </a:cubicBezTo>
                  <a:cubicBezTo>
                    <a:pt x="80997" y="60909"/>
                    <a:pt x="80790" y="60983"/>
                    <a:pt x="80643" y="61130"/>
                  </a:cubicBezTo>
                  <a:lnTo>
                    <a:pt x="75765" y="58168"/>
                  </a:lnTo>
                  <a:lnTo>
                    <a:pt x="78875" y="55619"/>
                  </a:lnTo>
                  <a:close/>
                  <a:moveTo>
                    <a:pt x="9123" y="53246"/>
                  </a:moveTo>
                  <a:lnTo>
                    <a:pt x="12174" y="56356"/>
                  </a:lnTo>
                  <a:cubicBezTo>
                    <a:pt x="12041" y="56577"/>
                    <a:pt x="12011" y="56842"/>
                    <a:pt x="12085" y="57092"/>
                  </a:cubicBezTo>
                  <a:lnTo>
                    <a:pt x="6839" y="62560"/>
                  </a:lnTo>
                  <a:lnTo>
                    <a:pt x="575" y="60408"/>
                  </a:lnTo>
                  <a:cubicBezTo>
                    <a:pt x="575" y="60349"/>
                    <a:pt x="561" y="60290"/>
                    <a:pt x="546" y="60246"/>
                  </a:cubicBezTo>
                  <a:lnTo>
                    <a:pt x="9123" y="53246"/>
                  </a:lnTo>
                  <a:close/>
                  <a:moveTo>
                    <a:pt x="82529" y="61381"/>
                  </a:moveTo>
                  <a:lnTo>
                    <a:pt x="83428" y="62825"/>
                  </a:lnTo>
                  <a:lnTo>
                    <a:pt x="81940" y="61911"/>
                  </a:lnTo>
                  <a:cubicBezTo>
                    <a:pt x="81969" y="61794"/>
                    <a:pt x="81969" y="61661"/>
                    <a:pt x="81955" y="61543"/>
                  </a:cubicBezTo>
                  <a:lnTo>
                    <a:pt x="82529" y="61381"/>
                  </a:lnTo>
                  <a:close/>
                  <a:moveTo>
                    <a:pt x="86037" y="60379"/>
                  </a:moveTo>
                  <a:lnTo>
                    <a:pt x="84283" y="63326"/>
                  </a:lnTo>
                  <a:lnTo>
                    <a:pt x="84195" y="63282"/>
                  </a:lnTo>
                  <a:lnTo>
                    <a:pt x="82927" y="61263"/>
                  </a:lnTo>
                  <a:lnTo>
                    <a:pt x="86037" y="60379"/>
                  </a:lnTo>
                  <a:close/>
                  <a:moveTo>
                    <a:pt x="605" y="60836"/>
                  </a:moveTo>
                  <a:lnTo>
                    <a:pt x="6529" y="62855"/>
                  </a:lnTo>
                  <a:lnTo>
                    <a:pt x="4215" y="65257"/>
                  </a:lnTo>
                  <a:lnTo>
                    <a:pt x="605" y="60836"/>
                  </a:lnTo>
                  <a:close/>
                  <a:moveTo>
                    <a:pt x="75426" y="58433"/>
                  </a:moveTo>
                  <a:lnTo>
                    <a:pt x="80466" y="61484"/>
                  </a:lnTo>
                  <a:cubicBezTo>
                    <a:pt x="80451" y="61499"/>
                    <a:pt x="80451" y="61528"/>
                    <a:pt x="80451" y="61558"/>
                  </a:cubicBezTo>
                  <a:lnTo>
                    <a:pt x="66878" y="65419"/>
                  </a:lnTo>
                  <a:lnTo>
                    <a:pt x="75426" y="58433"/>
                  </a:lnTo>
                  <a:close/>
                  <a:moveTo>
                    <a:pt x="60099" y="49134"/>
                  </a:moveTo>
                  <a:lnTo>
                    <a:pt x="71978" y="56326"/>
                  </a:lnTo>
                  <a:cubicBezTo>
                    <a:pt x="71919" y="56577"/>
                    <a:pt x="71978" y="56842"/>
                    <a:pt x="72125" y="57048"/>
                  </a:cubicBezTo>
                  <a:lnTo>
                    <a:pt x="63960" y="65522"/>
                  </a:lnTo>
                  <a:lnTo>
                    <a:pt x="52141" y="58360"/>
                  </a:lnTo>
                  <a:lnTo>
                    <a:pt x="60099" y="49134"/>
                  </a:lnTo>
                  <a:close/>
                  <a:moveTo>
                    <a:pt x="73260" y="57107"/>
                  </a:moveTo>
                  <a:lnTo>
                    <a:pt x="75087" y="58212"/>
                  </a:lnTo>
                  <a:lnTo>
                    <a:pt x="65920" y="65699"/>
                  </a:lnTo>
                  <a:lnTo>
                    <a:pt x="65036" y="65950"/>
                  </a:lnTo>
                  <a:cubicBezTo>
                    <a:pt x="64963" y="65964"/>
                    <a:pt x="64904" y="65979"/>
                    <a:pt x="64845" y="66008"/>
                  </a:cubicBezTo>
                  <a:lnTo>
                    <a:pt x="64771" y="66023"/>
                  </a:lnTo>
                  <a:lnTo>
                    <a:pt x="64299" y="65743"/>
                  </a:lnTo>
                  <a:lnTo>
                    <a:pt x="72434" y="57284"/>
                  </a:lnTo>
                  <a:cubicBezTo>
                    <a:pt x="72523" y="57313"/>
                    <a:pt x="72626" y="57328"/>
                    <a:pt x="72714" y="57328"/>
                  </a:cubicBezTo>
                  <a:cubicBezTo>
                    <a:pt x="72921" y="57328"/>
                    <a:pt x="73112" y="57255"/>
                    <a:pt x="73260" y="57107"/>
                  </a:cubicBezTo>
                  <a:close/>
                  <a:moveTo>
                    <a:pt x="64019" y="66038"/>
                  </a:moveTo>
                  <a:lnTo>
                    <a:pt x="64255" y="66171"/>
                  </a:lnTo>
                  <a:lnTo>
                    <a:pt x="63739" y="66318"/>
                  </a:lnTo>
                  <a:lnTo>
                    <a:pt x="64019" y="66038"/>
                  </a:lnTo>
                  <a:close/>
                  <a:moveTo>
                    <a:pt x="21885" y="47484"/>
                  </a:moveTo>
                  <a:lnTo>
                    <a:pt x="30065" y="60438"/>
                  </a:lnTo>
                  <a:lnTo>
                    <a:pt x="24037" y="67438"/>
                  </a:lnTo>
                  <a:cubicBezTo>
                    <a:pt x="23963" y="67423"/>
                    <a:pt x="23890" y="67409"/>
                    <a:pt x="23816" y="67409"/>
                  </a:cubicBezTo>
                  <a:cubicBezTo>
                    <a:pt x="23728" y="67409"/>
                    <a:pt x="23639" y="67423"/>
                    <a:pt x="23565" y="67453"/>
                  </a:cubicBezTo>
                  <a:lnTo>
                    <a:pt x="13515" y="57151"/>
                  </a:lnTo>
                  <a:cubicBezTo>
                    <a:pt x="13633" y="56871"/>
                    <a:pt x="13588" y="56532"/>
                    <a:pt x="13411" y="56282"/>
                  </a:cubicBezTo>
                  <a:lnTo>
                    <a:pt x="21885" y="47484"/>
                  </a:lnTo>
                  <a:close/>
                  <a:moveTo>
                    <a:pt x="12321" y="57417"/>
                  </a:moveTo>
                  <a:cubicBezTo>
                    <a:pt x="12454" y="57535"/>
                    <a:pt x="12630" y="57593"/>
                    <a:pt x="12807" y="57593"/>
                  </a:cubicBezTo>
                  <a:lnTo>
                    <a:pt x="12807" y="57579"/>
                  </a:lnTo>
                  <a:cubicBezTo>
                    <a:pt x="12827" y="57581"/>
                    <a:pt x="12848" y="57581"/>
                    <a:pt x="12868" y="57581"/>
                  </a:cubicBezTo>
                  <a:cubicBezTo>
                    <a:pt x="13009" y="57581"/>
                    <a:pt x="13146" y="57536"/>
                    <a:pt x="13249" y="57446"/>
                  </a:cubicBezTo>
                  <a:lnTo>
                    <a:pt x="23226" y="67659"/>
                  </a:lnTo>
                  <a:cubicBezTo>
                    <a:pt x="23123" y="67792"/>
                    <a:pt x="23064" y="67954"/>
                    <a:pt x="23050" y="68116"/>
                  </a:cubicBezTo>
                  <a:lnTo>
                    <a:pt x="7251" y="62693"/>
                  </a:lnTo>
                  <a:lnTo>
                    <a:pt x="12321" y="57417"/>
                  </a:lnTo>
                  <a:close/>
                  <a:moveTo>
                    <a:pt x="64417" y="66524"/>
                  </a:moveTo>
                  <a:lnTo>
                    <a:pt x="64417" y="66524"/>
                  </a:lnTo>
                  <a:cubicBezTo>
                    <a:pt x="64388" y="66657"/>
                    <a:pt x="64388" y="66790"/>
                    <a:pt x="64417" y="66922"/>
                  </a:cubicBezTo>
                  <a:lnTo>
                    <a:pt x="58522" y="71756"/>
                  </a:lnTo>
                  <a:lnTo>
                    <a:pt x="58522" y="71756"/>
                  </a:lnTo>
                  <a:lnTo>
                    <a:pt x="62590" y="67526"/>
                  </a:lnTo>
                  <a:cubicBezTo>
                    <a:pt x="62722" y="67615"/>
                    <a:pt x="62885" y="67659"/>
                    <a:pt x="63047" y="67659"/>
                  </a:cubicBezTo>
                  <a:cubicBezTo>
                    <a:pt x="63621" y="67659"/>
                    <a:pt x="63872" y="67158"/>
                    <a:pt x="63798" y="66716"/>
                  </a:cubicBezTo>
                  <a:lnTo>
                    <a:pt x="64417" y="66524"/>
                  </a:lnTo>
                  <a:close/>
                  <a:moveTo>
                    <a:pt x="38892" y="50800"/>
                  </a:moveTo>
                  <a:lnTo>
                    <a:pt x="51522" y="58463"/>
                  </a:lnTo>
                  <a:lnTo>
                    <a:pt x="38922" y="73082"/>
                  </a:lnTo>
                  <a:cubicBezTo>
                    <a:pt x="38804" y="73009"/>
                    <a:pt x="38656" y="72964"/>
                    <a:pt x="38509" y="72964"/>
                  </a:cubicBezTo>
                  <a:lnTo>
                    <a:pt x="38435" y="72964"/>
                  </a:lnTo>
                  <a:lnTo>
                    <a:pt x="30551" y="60482"/>
                  </a:lnTo>
                  <a:lnTo>
                    <a:pt x="38892" y="50800"/>
                  </a:lnTo>
                  <a:close/>
                  <a:moveTo>
                    <a:pt x="30286" y="60791"/>
                  </a:moveTo>
                  <a:lnTo>
                    <a:pt x="38052" y="73112"/>
                  </a:lnTo>
                  <a:cubicBezTo>
                    <a:pt x="38008" y="73156"/>
                    <a:pt x="37964" y="73186"/>
                    <a:pt x="37934" y="73230"/>
                  </a:cubicBezTo>
                  <a:lnTo>
                    <a:pt x="25246" y="68868"/>
                  </a:lnTo>
                  <a:lnTo>
                    <a:pt x="24568" y="68337"/>
                  </a:lnTo>
                  <a:cubicBezTo>
                    <a:pt x="24612" y="68086"/>
                    <a:pt x="24538" y="67836"/>
                    <a:pt x="24376" y="67644"/>
                  </a:cubicBezTo>
                  <a:lnTo>
                    <a:pt x="30286" y="60791"/>
                  </a:lnTo>
                  <a:close/>
                  <a:moveTo>
                    <a:pt x="51876" y="58669"/>
                  </a:moveTo>
                  <a:lnTo>
                    <a:pt x="63666" y="65817"/>
                  </a:lnTo>
                  <a:lnTo>
                    <a:pt x="63356" y="66141"/>
                  </a:lnTo>
                  <a:cubicBezTo>
                    <a:pt x="63271" y="66105"/>
                    <a:pt x="63186" y="66078"/>
                    <a:pt x="63093" y="66078"/>
                  </a:cubicBezTo>
                  <a:cubicBezTo>
                    <a:pt x="63073" y="66078"/>
                    <a:pt x="63053" y="66080"/>
                    <a:pt x="63032" y="66082"/>
                  </a:cubicBezTo>
                  <a:cubicBezTo>
                    <a:pt x="63022" y="66082"/>
                    <a:pt x="63013" y="66082"/>
                    <a:pt x="63003" y="66082"/>
                  </a:cubicBezTo>
                  <a:cubicBezTo>
                    <a:pt x="62632" y="66082"/>
                    <a:pt x="62309" y="66357"/>
                    <a:pt x="62280" y="66745"/>
                  </a:cubicBezTo>
                  <a:lnTo>
                    <a:pt x="39246" y="73318"/>
                  </a:lnTo>
                  <a:lnTo>
                    <a:pt x="51876" y="58669"/>
                  </a:lnTo>
                  <a:close/>
                  <a:moveTo>
                    <a:pt x="80481" y="61956"/>
                  </a:moveTo>
                  <a:cubicBezTo>
                    <a:pt x="80564" y="62262"/>
                    <a:pt x="80845" y="62489"/>
                    <a:pt x="81161" y="62489"/>
                  </a:cubicBezTo>
                  <a:cubicBezTo>
                    <a:pt x="81180" y="62489"/>
                    <a:pt x="81199" y="62488"/>
                    <a:pt x="81218" y="62486"/>
                  </a:cubicBezTo>
                  <a:cubicBezTo>
                    <a:pt x="81233" y="62487"/>
                    <a:pt x="81248" y="62488"/>
                    <a:pt x="81263" y="62488"/>
                  </a:cubicBezTo>
                  <a:cubicBezTo>
                    <a:pt x="81454" y="62488"/>
                    <a:pt x="81640" y="62402"/>
                    <a:pt x="81763" y="62265"/>
                  </a:cubicBezTo>
                  <a:lnTo>
                    <a:pt x="83915" y="63562"/>
                  </a:lnTo>
                  <a:lnTo>
                    <a:pt x="83915" y="63577"/>
                  </a:lnTo>
                  <a:cubicBezTo>
                    <a:pt x="83782" y="63754"/>
                    <a:pt x="83723" y="63989"/>
                    <a:pt x="83767" y="64211"/>
                  </a:cubicBezTo>
                  <a:lnTo>
                    <a:pt x="78256" y="73525"/>
                  </a:lnTo>
                  <a:cubicBezTo>
                    <a:pt x="78182" y="73510"/>
                    <a:pt x="78108" y="73495"/>
                    <a:pt x="78035" y="73495"/>
                  </a:cubicBezTo>
                  <a:cubicBezTo>
                    <a:pt x="77828" y="73495"/>
                    <a:pt x="77622" y="73569"/>
                    <a:pt x="77475" y="73716"/>
                  </a:cubicBezTo>
                  <a:lnTo>
                    <a:pt x="65935" y="66716"/>
                  </a:lnTo>
                  <a:cubicBezTo>
                    <a:pt x="65935" y="66568"/>
                    <a:pt x="65891" y="66421"/>
                    <a:pt x="65817" y="66288"/>
                  </a:cubicBezTo>
                  <a:lnTo>
                    <a:pt x="66112" y="66053"/>
                  </a:lnTo>
                  <a:lnTo>
                    <a:pt x="80481" y="61956"/>
                  </a:lnTo>
                  <a:close/>
                  <a:moveTo>
                    <a:pt x="85241" y="64373"/>
                  </a:moveTo>
                  <a:lnTo>
                    <a:pt x="98549" y="72449"/>
                  </a:lnTo>
                  <a:cubicBezTo>
                    <a:pt x="98490" y="72596"/>
                    <a:pt x="98460" y="72758"/>
                    <a:pt x="98475" y="72906"/>
                  </a:cubicBezTo>
                  <a:lnTo>
                    <a:pt x="91902" y="75485"/>
                  </a:lnTo>
                  <a:lnTo>
                    <a:pt x="85079" y="64667"/>
                  </a:lnTo>
                  <a:cubicBezTo>
                    <a:pt x="85153" y="64579"/>
                    <a:pt x="85197" y="64476"/>
                    <a:pt x="85241" y="64373"/>
                  </a:cubicBezTo>
                  <a:close/>
                  <a:moveTo>
                    <a:pt x="26174" y="69604"/>
                  </a:moveTo>
                  <a:lnTo>
                    <a:pt x="37772" y="73598"/>
                  </a:lnTo>
                  <a:cubicBezTo>
                    <a:pt x="37743" y="73731"/>
                    <a:pt x="37757" y="73878"/>
                    <a:pt x="37802" y="74026"/>
                  </a:cubicBezTo>
                  <a:lnTo>
                    <a:pt x="34471" y="76236"/>
                  </a:lnTo>
                  <a:lnTo>
                    <a:pt x="26174" y="69604"/>
                  </a:lnTo>
                  <a:close/>
                  <a:moveTo>
                    <a:pt x="83974" y="64667"/>
                  </a:moveTo>
                  <a:cubicBezTo>
                    <a:pt x="84097" y="64804"/>
                    <a:pt x="84283" y="64890"/>
                    <a:pt x="84474" y="64890"/>
                  </a:cubicBezTo>
                  <a:cubicBezTo>
                    <a:pt x="84489" y="64890"/>
                    <a:pt x="84504" y="64890"/>
                    <a:pt x="84519" y="64888"/>
                  </a:cubicBezTo>
                  <a:cubicBezTo>
                    <a:pt x="84593" y="64888"/>
                    <a:pt x="84652" y="64888"/>
                    <a:pt x="84725" y="64859"/>
                  </a:cubicBezTo>
                  <a:lnTo>
                    <a:pt x="91534" y="75647"/>
                  </a:lnTo>
                  <a:lnTo>
                    <a:pt x="84917" y="78240"/>
                  </a:lnTo>
                  <a:lnTo>
                    <a:pt x="78771" y="74512"/>
                  </a:lnTo>
                  <a:cubicBezTo>
                    <a:pt x="78830" y="74232"/>
                    <a:pt x="78771" y="73952"/>
                    <a:pt x="78595" y="73746"/>
                  </a:cubicBezTo>
                  <a:lnTo>
                    <a:pt x="83974" y="64667"/>
                  </a:lnTo>
                  <a:close/>
                  <a:moveTo>
                    <a:pt x="6942" y="63002"/>
                  </a:moveTo>
                  <a:lnTo>
                    <a:pt x="23109" y="68558"/>
                  </a:lnTo>
                  <a:lnTo>
                    <a:pt x="15180" y="78800"/>
                  </a:lnTo>
                  <a:lnTo>
                    <a:pt x="4466" y="65581"/>
                  </a:lnTo>
                  <a:lnTo>
                    <a:pt x="6942" y="63002"/>
                  </a:lnTo>
                  <a:close/>
                  <a:moveTo>
                    <a:pt x="53615" y="76280"/>
                  </a:moveTo>
                  <a:lnTo>
                    <a:pt x="50667" y="79360"/>
                  </a:lnTo>
                  <a:cubicBezTo>
                    <a:pt x="50549" y="79213"/>
                    <a:pt x="50387" y="79110"/>
                    <a:pt x="50196" y="79080"/>
                  </a:cubicBezTo>
                  <a:lnTo>
                    <a:pt x="53615" y="76280"/>
                  </a:lnTo>
                  <a:close/>
                  <a:moveTo>
                    <a:pt x="62325" y="67143"/>
                  </a:moveTo>
                  <a:cubicBezTo>
                    <a:pt x="62325" y="67158"/>
                    <a:pt x="62339" y="67187"/>
                    <a:pt x="62339" y="67202"/>
                  </a:cubicBezTo>
                  <a:lnTo>
                    <a:pt x="55929" y="73878"/>
                  </a:lnTo>
                  <a:lnTo>
                    <a:pt x="49149" y="79419"/>
                  </a:lnTo>
                  <a:lnTo>
                    <a:pt x="39290" y="73819"/>
                  </a:lnTo>
                  <a:lnTo>
                    <a:pt x="39290" y="73716"/>
                  </a:lnTo>
                  <a:lnTo>
                    <a:pt x="62325" y="67143"/>
                  </a:lnTo>
                  <a:close/>
                  <a:moveTo>
                    <a:pt x="98593" y="73289"/>
                  </a:moveTo>
                  <a:cubicBezTo>
                    <a:pt x="98637" y="73362"/>
                    <a:pt x="98696" y="73436"/>
                    <a:pt x="98770" y="73495"/>
                  </a:cubicBezTo>
                  <a:lnTo>
                    <a:pt x="94879" y="80215"/>
                  </a:lnTo>
                  <a:lnTo>
                    <a:pt x="92123" y="75838"/>
                  </a:lnTo>
                  <a:lnTo>
                    <a:pt x="98593" y="73289"/>
                  </a:lnTo>
                  <a:close/>
                  <a:moveTo>
                    <a:pt x="78580" y="74866"/>
                  </a:moveTo>
                  <a:lnTo>
                    <a:pt x="84460" y="78432"/>
                  </a:lnTo>
                  <a:lnTo>
                    <a:pt x="73201" y="82853"/>
                  </a:lnTo>
                  <a:lnTo>
                    <a:pt x="77814" y="75072"/>
                  </a:lnTo>
                  <a:cubicBezTo>
                    <a:pt x="77872" y="75087"/>
                    <a:pt x="77946" y="75101"/>
                    <a:pt x="78020" y="75101"/>
                  </a:cubicBezTo>
                  <a:cubicBezTo>
                    <a:pt x="78226" y="75101"/>
                    <a:pt x="78432" y="75013"/>
                    <a:pt x="78580" y="74866"/>
                  </a:cubicBezTo>
                  <a:close/>
                  <a:moveTo>
                    <a:pt x="91740" y="75986"/>
                  </a:moveTo>
                  <a:lnTo>
                    <a:pt x="94658" y="80584"/>
                  </a:lnTo>
                  <a:lnTo>
                    <a:pt x="93140" y="83222"/>
                  </a:lnTo>
                  <a:lnTo>
                    <a:pt x="85344" y="78506"/>
                  </a:lnTo>
                  <a:lnTo>
                    <a:pt x="91740" y="75986"/>
                  </a:lnTo>
                  <a:close/>
                  <a:moveTo>
                    <a:pt x="39172" y="74202"/>
                  </a:moveTo>
                  <a:lnTo>
                    <a:pt x="48810" y="79670"/>
                  </a:lnTo>
                  <a:lnTo>
                    <a:pt x="44448" y="83236"/>
                  </a:lnTo>
                  <a:cubicBezTo>
                    <a:pt x="44345" y="83192"/>
                    <a:pt x="44212" y="83163"/>
                    <a:pt x="44095" y="83163"/>
                  </a:cubicBezTo>
                  <a:cubicBezTo>
                    <a:pt x="44080" y="83162"/>
                    <a:pt x="44065" y="83161"/>
                    <a:pt x="44050" y="83161"/>
                  </a:cubicBezTo>
                  <a:cubicBezTo>
                    <a:pt x="43831" y="83161"/>
                    <a:pt x="43628" y="83262"/>
                    <a:pt x="43490" y="83428"/>
                  </a:cubicBezTo>
                  <a:lnTo>
                    <a:pt x="34795" y="76487"/>
                  </a:lnTo>
                  <a:lnTo>
                    <a:pt x="38008" y="74365"/>
                  </a:lnTo>
                  <a:cubicBezTo>
                    <a:pt x="38143" y="74472"/>
                    <a:pt x="38302" y="74543"/>
                    <a:pt x="38475" y="74543"/>
                  </a:cubicBezTo>
                  <a:cubicBezTo>
                    <a:pt x="38491" y="74543"/>
                    <a:pt x="38508" y="74543"/>
                    <a:pt x="38524" y="74541"/>
                  </a:cubicBezTo>
                  <a:cubicBezTo>
                    <a:pt x="38537" y="74542"/>
                    <a:pt x="38551" y="74542"/>
                    <a:pt x="38564" y="74542"/>
                  </a:cubicBezTo>
                  <a:cubicBezTo>
                    <a:pt x="38813" y="74542"/>
                    <a:pt x="39032" y="74412"/>
                    <a:pt x="39172" y="74202"/>
                  </a:cubicBezTo>
                  <a:close/>
                  <a:moveTo>
                    <a:pt x="4186" y="65876"/>
                  </a:moveTo>
                  <a:lnTo>
                    <a:pt x="14929" y="79139"/>
                  </a:lnTo>
                  <a:lnTo>
                    <a:pt x="11555" y="83502"/>
                  </a:lnTo>
                  <a:cubicBezTo>
                    <a:pt x="11451" y="83457"/>
                    <a:pt x="11333" y="83443"/>
                    <a:pt x="11216" y="83443"/>
                  </a:cubicBezTo>
                  <a:lnTo>
                    <a:pt x="11186" y="83443"/>
                  </a:lnTo>
                  <a:lnTo>
                    <a:pt x="118" y="70872"/>
                  </a:lnTo>
                  <a:cubicBezTo>
                    <a:pt x="325" y="70621"/>
                    <a:pt x="384" y="70268"/>
                    <a:pt x="251" y="69958"/>
                  </a:cubicBezTo>
                  <a:lnTo>
                    <a:pt x="4186" y="65876"/>
                  </a:lnTo>
                  <a:close/>
                  <a:moveTo>
                    <a:pt x="49179" y="79891"/>
                  </a:moveTo>
                  <a:lnTo>
                    <a:pt x="49297" y="79950"/>
                  </a:lnTo>
                  <a:cubicBezTo>
                    <a:pt x="49312" y="80156"/>
                    <a:pt x="49415" y="80348"/>
                    <a:pt x="49562" y="80481"/>
                  </a:cubicBezTo>
                  <a:lnTo>
                    <a:pt x="45318" y="84902"/>
                  </a:lnTo>
                  <a:lnTo>
                    <a:pt x="44728" y="84430"/>
                  </a:lnTo>
                  <a:cubicBezTo>
                    <a:pt x="44890" y="84150"/>
                    <a:pt x="44905" y="83811"/>
                    <a:pt x="44743" y="83531"/>
                  </a:cubicBezTo>
                  <a:lnTo>
                    <a:pt x="49179" y="79891"/>
                  </a:lnTo>
                  <a:close/>
                  <a:moveTo>
                    <a:pt x="23374" y="68868"/>
                  </a:moveTo>
                  <a:cubicBezTo>
                    <a:pt x="23507" y="68941"/>
                    <a:pt x="23654" y="68985"/>
                    <a:pt x="23816" y="68985"/>
                  </a:cubicBezTo>
                  <a:cubicBezTo>
                    <a:pt x="23934" y="68985"/>
                    <a:pt x="24037" y="68956"/>
                    <a:pt x="24155" y="68912"/>
                  </a:cubicBezTo>
                  <a:lnTo>
                    <a:pt x="25054" y="69221"/>
                  </a:lnTo>
                  <a:lnTo>
                    <a:pt x="34117" y="76472"/>
                  </a:lnTo>
                  <a:lnTo>
                    <a:pt x="21222" y="85049"/>
                  </a:lnTo>
                  <a:cubicBezTo>
                    <a:pt x="21090" y="84858"/>
                    <a:pt x="20869" y="84754"/>
                    <a:pt x="20633" y="84754"/>
                  </a:cubicBezTo>
                  <a:cubicBezTo>
                    <a:pt x="20456" y="84754"/>
                    <a:pt x="20279" y="84813"/>
                    <a:pt x="20146" y="84916"/>
                  </a:cubicBezTo>
                  <a:lnTo>
                    <a:pt x="15445" y="79125"/>
                  </a:lnTo>
                  <a:lnTo>
                    <a:pt x="23374" y="68868"/>
                  </a:lnTo>
                  <a:close/>
                  <a:moveTo>
                    <a:pt x="94894" y="80982"/>
                  </a:moveTo>
                  <a:lnTo>
                    <a:pt x="98284" y="86346"/>
                  </a:lnTo>
                  <a:lnTo>
                    <a:pt x="98284" y="86346"/>
                  </a:lnTo>
                  <a:lnTo>
                    <a:pt x="93479" y="83428"/>
                  </a:lnTo>
                  <a:lnTo>
                    <a:pt x="94894" y="80982"/>
                  </a:lnTo>
                  <a:close/>
                  <a:moveTo>
                    <a:pt x="65847" y="67143"/>
                  </a:moveTo>
                  <a:lnTo>
                    <a:pt x="77283" y="74085"/>
                  </a:lnTo>
                  <a:cubicBezTo>
                    <a:pt x="77209" y="74350"/>
                    <a:pt x="77283" y="74645"/>
                    <a:pt x="77475" y="74866"/>
                  </a:cubicBezTo>
                  <a:lnTo>
                    <a:pt x="72596" y="83089"/>
                  </a:lnTo>
                  <a:lnTo>
                    <a:pt x="63253" y="86773"/>
                  </a:lnTo>
                  <a:cubicBezTo>
                    <a:pt x="63167" y="86445"/>
                    <a:pt x="62874" y="86227"/>
                    <a:pt x="62548" y="86227"/>
                  </a:cubicBezTo>
                  <a:cubicBezTo>
                    <a:pt x="62537" y="86227"/>
                    <a:pt x="62527" y="86228"/>
                    <a:pt x="62516" y="86228"/>
                  </a:cubicBezTo>
                  <a:cubicBezTo>
                    <a:pt x="62503" y="86227"/>
                    <a:pt x="62489" y="86227"/>
                    <a:pt x="62476" y="86227"/>
                  </a:cubicBezTo>
                  <a:cubicBezTo>
                    <a:pt x="62197" y="86227"/>
                    <a:pt x="61951" y="86373"/>
                    <a:pt x="61838" y="86626"/>
                  </a:cubicBezTo>
                  <a:lnTo>
                    <a:pt x="50697" y="80304"/>
                  </a:lnTo>
                  <a:cubicBezTo>
                    <a:pt x="50800" y="80142"/>
                    <a:pt x="50829" y="79950"/>
                    <a:pt x="50815" y="79773"/>
                  </a:cubicBezTo>
                  <a:lnTo>
                    <a:pt x="56194" y="74173"/>
                  </a:lnTo>
                  <a:lnTo>
                    <a:pt x="64594" y="67305"/>
                  </a:lnTo>
                  <a:cubicBezTo>
                    <a:pt x="64742" y="67467"/>
                    <a:pt x="64948" y="67541"/>
                    <a:pt x="65169" y="67541"/>
                  </a:cubicBezTo>
                  <a:cubicBezTo>
                    <a:pt x="65181" y="67542"/>
                    <a:pt x="65192" y="67542"/>
                    <a:pt x="65204" y="67542"/>
                  </a:cubicBezTo>
                  <a:cubicBezTo>
                    <a:pt x="65471" y="67542"/>
                    <a:pt x="65720" y="67383"/>
                    <a:pt x="65847" y="67143"/>
                  </a:cubicBezTo>
                  <a:close/>
                  <a:moveTo>
                    <a:pt x="15195" y="79449"/>
                  </a:moveTo>
                  <a:lnTo>
                    <a:pt x="19911" y="85255"/>
                  </a:lnTo>
                  <a:cubicBezTo>
                    <a:pt x="19837" y="85476"/>
                    <a:pt x="19852" y="85698"/>
                    <a:pt x="19940" y="85904"/>
                  </a:cubicBezTo>
                  <a:lnTo>
                    <a:pt x="15814" y="88674"/>
                  </a:lnTo>
                  <a:lnTo>
                    <a:pt x="11982" y="84327"/>
                  </a:lnTo>
                  <a:cubicBezTo>
                    <a:pt x="12011" y="84135"/>
                    <a:pt x="11952" y="83929"/>
                    <a:pt x="11849" y="83752"/>
                  </a:cubicBezTo>
                  <a:lnTo>
                    <a:pt x="15195" y="79449"/>
                  </a:lnTo>
                  <a:close/>
                  <a:moveTo>
                    <a:pt x="72272" y="83634"/>
                  </a:moveTo>
                  <a:lnTo>
                    <a:pt x="68337" y="90296"/>
                  </a:lnTo>
                  <a:lnTo>
                    <a:pt x="63209" y="87392"/>
                  </a:lnTo>
                  <a:cubicBezTo>
                    <a:pt x="63238" y="87319"/>
                    <a:pt x="63253" y="87260"/>
                    <a:pt x="63268" y="87186"/>
                  </a:cubicBezTo>
                  <a:lnTo>
                    <a:pt x="72272" y="83634"/>
                  </a:lnTo>
                  <a:close/>
                  <a:moveTo>
                    <a:pt x="50402" y="80584"/>
                  </a:moveTo>
                  <a:lnTo>
                    <a:pt x="61750" y="87024"/>
                  </a:lnTo>
                  <a:cubicBezTo>
                    <a:pt x="61750" y="87127"/>
                    <a:pt x="61765" y="87230"/>
                    <a:pt x="61809" y="87333"/>
                  </a:cubicBezTo>
                  <a:lnTo>
                    <a:pt x="52804" y="90870"/>
                  </a:lnTo>
                  <a:lnTo>
                    <a:pt x="45627" y="85152"/>
                  </a:lnTo>
                  <a:lnTo>
                    <a:pt x="49960" y="80643"/>
                  </a:lnTo>
                  <a:cubicBezTo>
                    <a:pt x="49989" y="80657"/>
                    <a:pt x="50019" y="80657"/>
                    <a:pt x="50063" y="80657"/>
                  </a:cubicBezTo>
                  <a:cubicBezTo>
                    <a:pt x="50181" y="80657"/>
                    <a:pt x="50299" y="80628"/>
                    <a:pt x="50402" y="80584"/>
                  </a:cubicBezTo>
                  <a:close/>
                  <a:moveTo>
                    <a:pt x="34456" y="76737"/>
                  </a:moveTo>
                  <a:lnTo>
                    <a:pt x="43343" y="83826"/>
                  </a:lnTo>
                  <a:cubicBezTo>
                    <a:pt x="43313" y="83944"/>
                    <a:pt x="43328" y="84047"/>
                    <a:pt x="43343" y="84165"/>
                  </a:cubicBezTo>
                  <a:lnTo>
                    <a:pt x="29018" y="95866"/>
                  </a:lnTo>
                  <a:lnTo>
                    <a:pt x="21149" y="86169"/>
                  </a:lnTo>
                  <a:cubicBezTo>
                    <a:pt x="21340" y="85978"/>
                    <a:pt x="21429" y="85698"/>
                    <a:pt x="21384" y="85432"/>
                  </a:cubicBezTo>
                  <a:lnTo>
                    <a:pt x="34456" y="76737"/>
                  </a:lnTo>
                  <a:close/>
                  <a:moveTo>
                    <a:pt x="11820" y="84754"/>
                  </a:moveTo>
                  <a:lnTo>
                    <a:pt x="15460" y="88881"/>
                  </a:lnTo>
                  <a:lnTo>
                    <a:pt x="752" y="98681"/>
                  </a:lnTo>
                  <a:cubicBezTo>
                    <a:pt x="708" y="98563"/>
                    <a:pt x="619" y="98475"/>
                    <a:pt x="516" y="98401"/>
                  </a:cubicBezTo>
                  <a:lnTo>
                    <a:pt x="10921" y="84961"/>
                  </a:lnTo>
                  <a:cubicBezTo>
                    <a:pt x="11009" y="85005"/>
                    <a:pt x="11112" y="85020"/>
                    <a:pt x="11216" y="85020"/>
                  </a:cubicBezTo>
                  <a:cubicBezTo>
                    <a:pt x="11231" y="85021"/>
                    <a:pt x="11245" y="85021"/>
                    <a:pt x="11260" y="85021"/>
                  </a:cubicBezTo>
                  <a:cubicBezTo>
                    <a:pt x="11479" y="85021"/>
                    <a:pt x="11682" y="84920"/>
                    <a:pt x="11820" y="84754"/>
                  </a:cubicBezTo>
                  <a:close/>
                  <a:moveTo>
                    <a:pt x="43535" y="84533"/>
                  </a:moveTo>
                  <a:cubicBezTo>
                    <a:pt x="43667" y="84681"/>
                    <a:pt x="43873" y="84769"/>
                    <a:pt x="44095" y="84769"/>
                  </a:cubicBezTo>
                  <a:cubicBezTo>
                    <a:pt x="44212" y="84769"/>
                    <a:pt x="44330" y="84740"/>
                    <a:pt x="44433" y="84695"/>
                  </a:cubicBezTo>
                  <a:lnTo>
                    <a:pt x="45038" y="85182"/>
                  </a:lnTo>
                  <a:lnTo>
                    <a:pt x="32069" y="98681"/>
                  </a:lnTo>
                  <a:cubicBezTo>
                    <a:pt x="31936" y="98593"/>
                    <a:pt x="31789" y="98548"/>
                    <a:pt x="31627" y="98548"/>
                  </a:cubicBezTo>
                  <a:cubicBezTo>
                    <a:pt x="31509" y="98548"/>
                    <a:pt x="31376" y="98578"/>
                    <a:pt x="31258" y="98637"/>
                  </a:cubicBezTo>
                  <a:lnTo>
                    <a:pt x="29269" y="96176"/>
                  </a:lnTo>
                  <a:lnTo>
                    <a:pt x="43535" y="84533"/>
                  </a:lnTo>
                  <a:close/>
                  <a:moveTo>
                    <a:pt x="62045" y="87658"/>
                  </a:moveTo>
                  <a:cubicBezTo>
                    <a:pt x="62177" y="87761"/>
                    <a:pt x="62354" y="87805"/>
                    <a:pt x="62516" y="87805"/>
                  </a:cubicBezTo>
                  <a:cubicBezTo>
                    <a:pt x="62664" y="87805"/>
                    <a:pt x="62811" y="87761"/>
                    <a:pt x="62944" y="87687"/>
                  </a:cubicBezTo>
                  <a:lnTo>
                    <a:pt x="68131" y="90635"/>
                  </a:lnTo>
                  <a:lnTo>
                    <a:pt x="63592" y="98327"/>
                  </a:lnTo>
                  <a:cubicBezTo>
                    <a:pt x="63504" y="98298"/>
                    <a:pt x="63400" y="98283"/>
                    <a:pt x="63312" y="98283"/>
                  </a:cubicBezTo>
                  <a:cubicBezTo>
                    <a:pt x="63017" y="98298"/>
                    <a:pt x="62767" y="98460"/>
                    <a:pt x="62619" y="98711"/>
                  </a:cubicBezTo>
                  <a:lnTo>
                    <a:pt x="53158" y="91150"/>
                  </a:lnTo>
                  <a:lnTo>
                    <a:pt x="62045" y="87658"/>
                  </a:lnTo>
                  <a:close/>
                  <a:moveTo>
                    <a:pt x="84887" y="78683"/>
                  </a:moveTo>
                  <a:lnTo>
                    <a:pt x="92934" y="83561"/>
                  </a:lnTo>
                  <a:lnTo>
                    <a:pt x="84239" y="98593"/>
                  </a:lnTo>
                  <a:cubicBezTo>
                    <a:pt x="84151" y="98563"/>
                    <a:pt x="84077" y="98548"/>
                    <a:pt x="83988" y="98548"/>
                  </a:cubicBezTo>
                  <a:cubicBezTo>
                    <a:pt x="83753" y="98548"/>
                    <a:pt x="83532" y="98652"/>
                    <a:pt x="83384" y="98843"/>
                  </a:cubicBezTo>
                  <a:lnTo>
                    <a:pt x="68676" y="90502"/>
                  </a:lnTo>
                  <a:lnTo>
                    <a:pt x="72877" y="83399"/>
                  </a:lnTo>
                  <a:lnTo>
                    <a:pt x="84887" y="78683"/>
                  </a:lnTo>
                  <a:close/>
                  <a:moveTo>
                    <a:pt x="20191" y="86213"/>
                  </a:moveTo>
                  <a:cubicBezTo>
                    <a:pt x="20309" y="86302"/>
                    <a:pt x="20471" y="86346"/>
                    <a:pt x="20618" y="86346"/>
                  </a:cubicBezTo>
                  <a:cubicBezTo>
                    <a:pt x="20677" y="86346"/>
                    <a:pt x="20721" y="86346"/>
                    <a:pt x="20765" y="86331"/>
                  </a:cubicBezTo>
                  <a:lnTo>
                    <a:pt x="28709" y="96117"/>
                  </a:lnTo>
                  <a:lnTo>
                    <a:pt x="25363" y="98858"/>
                  </a:lnTo>
                  <a:cubicBezTo>
                    <a:pt x="25224" y="98663"/>
                    <a:pt x="25006" y="98547"/>
                    <a:pt x="24784" y="98547"/>
                  </a:cubicBezTo>
                  <a:cubicBezTo>
                    <a:pt x="24771" y="98547"/>
                    <a:pt x="24758" y="98548"/>
                    <a:pt x="24744" y="98548"/>
                  </a:cubicBezTo>
                  <a:cubicBezTo>
                    <a:pt x="24671" y="98548"/>
                    <a:pt x="24597" y="98548"/>
                    <a:pt x="24538" y="98563"/>
                  </a:cubicBezTo>
                  <a:lnTo>
                    <a:pt x="16064" y="88969"/>
                  </a:lnTo>
                  <a:lnTo>
                    <a:pt x="20191" y="86213"/>
                  </a:lnTo>
                  <a:close/>
                  <a:moveTo>
                    <a:pt x="45347" y="85432"/>
                  </a:moveTo>
                  <a:lnTo>
                    <a:pt x="52377" y="91032"/>
                  </a:lnTo>
                  <a:lnTo>
                    <a:pt x="32408" y="98887"/>
                  </a:lnTo>
                  <a:lnTo>
                    <a:pt x="45347" y="85432"/>
                  </a:lnTo>
                  <a:close/>
                  <a:moveTo>
                    <a:pt x="34840" y="0"/>
                  </a:moveTo>
                  <a:cubicBezTo>
                    <a:pt x="34825" y="59"/>
                    <a:pt x="34810" y="133"/>
                    <a:pt x="34810" y="192"/>
                  </a:cubicBezTo>
                  <a:lnTo>
                    <a:pt x="34810" y="324"/>
                  </a:lnTo>
                  <a:cubicBezTo>
                    <a:pt x="34810" y="516"/>
                    <a:pt x="34884" y="707"/>
                    <a:pt x="35016" y="840"/>
                  </a:cubicBezTo>
                  <a:lnTo>
                    <a:pt x="30448" y="8577"/>
                  </a:lnTo>
                  <a:lnTo>
                    <a:pt x="15696" y="206"/>
                  </a:lnTo>
                  <a:cubicBezTo>
                    <a:pt x="15696" y="147"/>
                    <a:pt x="15696" y="74"/>
                    <a:pt x="15696" y="15"/>
                  </a:cubicBezTo>
                  <a:lnTo>
                    <a:pt x="14163" y="15"/>
                  </a:lnTo>
                  <a:cubicBezTo>
                    <a:pt x="14134" y="221"/>
                    <a:pt x="14207" y="442"/>
                    <a:pt x="14340" y="619"/>
                  </a:cubicBezTo>
                  <a:lnTo>
                    <a:pt x="5630" y="15651"/>
                  </a:lnTo>
                  <a:lnTo>
                    <a:pt x="104" y="12306"/>
                  </a:lnTo>
                  <a:cubicBezTo>
                    <a:pt x="74" y="12291"/>
                    <a:pt x="45" y="12276"/>
                    <a:pt x="0" y="12276"/>
                  </a:cubicBezTo>
                  <a:lnTo>
                    <a:pt x="0" y="13588"/>
                  </a:lnTo>
                  <a:cubicBezTo>
                    <a:pt x="118" y="13499"/>
                    <a:pt x="207" y="13381"/>
                    <a:pt x="251" y="13234"/>
                  </a:cubicBezTo>
                  <a:lnTo>
                    <a:pt x="3788" y="18834"/>
                  </a:lnTo>
                  <a:lnTo>
                    <a:pt x="0" y="25363"/>
                  </a:lnTo>
                  <a:lnTo>
                    <a:pt x="0" y="27308"/>
                  </a:lnTo>
                  <a:cubicBezTo>
                    <a:pt x="30" y="27294"/>
                    <a:pt x="59" y="27294"/>
                    <a:pt x="74" y="27279"/>
                  </a:cubicBezTo>
                  <a:lnTo>
                    <a:pt x="13633" y="35502"/>
                  </a:lnTo>
                  <a:cubicBezTo>
                    <a:pt x="13677" y="35782"/>
                    <a:pt x="13883" y="36018"/>
                    <a:pt x="14163" y="36092"/>
                  </a:cubicBezTo>
                  <a:lnTo>
                    <a:pt x="12321" y="39201"/>
                  </a:lnTo>
                  <a:lnTo>
                    <a:pt x="339" y="42620"/>
                  </a:lnTo>
                  <a:cubicBezTo>
                    <a:pt x="266" y="42473"/>
                    <a:pt x="148" y="42355"/>
                    <a:pt x="0" y="42296"/>
                  </a:cubicBezTo>
                  <a:lnTo>
                    <a:pt x="0" y="43902"/>
                  </a:lnTo>
                  <a:lnTo>
                    <a:pt x="5940" y="49989"/>
                  </a:lnTo>
                  <a:lnTo>
                    <a:pt x="148" y="59789"/>
                  </a:lnTo>
                  <a:cubicBezTo>
                    <a:pt x="104" y="59775"/>
                    <a:pt x="45" y="59760"/>
                    <a:pt x="0" y="59745"/>
                  </a:cubicBezTo>
                  <a:lnTo>
                    <a:pt x="0" y="61278"/>
                  </a:lnTo>
                  <a:cubicBezTo>
                    <a:pt x="118" y="61263"/>
                    <a:pt x="222" y="61204"/>
                    <a:pt x="310" y="61116"/>
                  </a:cubicBezTo>
                  <a:lnTo>
                    <a:pt x="3921" y="65566"/>
                  </a:lnTo>
                  <a:lnTo>
                    <a:pt x="15" y="69634"/>
                  </a:lnTo>
                  <a:lnTo>
                    <a:pt x="15" y="71373"/>
                  </a:lnTo>
                  <a:lnTo>
                    <a:pt x="10773" y="83575"/>
                  </a:lnTo>
                  <a:cubicBezTo>
                    <a:pt x="10420" y="83855"/>
                    <a:pt x="10346" y="84356"/>
                    <a:pt x="10597" y="84725"/>
                  </a:cubicBezTo>
                  <a:lnTo>
                    <a:pt x="104" y="98283"/>
                  </a:lnTo>
                  <a:lnTo>
                    <a:pt x="15" y="98283"/>
                  </a:lnTo>
                  <a:lnTo>
                    <a:pt x="15" y="99403"/>
                  </a:lnTo>
                  <a:lnTo>
                    <a:pt x="782" y="99403"/>
                  </a:lnTo>
                  <a:cubicBezTo>
                    <a:pt x="826" y="99300"/>
                    <a:pt x="841" y="99197"/>
                    <a:pt x="841" y="99094"/>
                  </a:cubicBezTo>
                  <a:lnTo>
                    <a:pt x="15725" y="89190"/>
                  </a:lnTo>
                  <a:lnTo>
                    <a:pt x="24170" y="98770"/>
                  </a:lnTo>
                  <a:cubicBezTo>
                    <a:pt x="24022" y="98946"/>
                    <a:pt x="23949" y="99167"/>
                    <a:pt x="23963" y="99403"/>
                  </a:cubicBezTo>
                  <a:lnTo>
                    <a:pt x="25496" y="99403"/>
                  </a:lnTo>
                  <a:cubicBezTo>
                    <a:pt x="25496" y="99344"/>
                    <a:pt x="25496" y="99300"/>
                    <a:pt x="25496" y="99256"/>
                  </a:cubicBezTo>
                  <a:lnTo>
                    <a:pt x="28959" y="96426"/>
                  </a:lnTo>
                  <a:lnTo>
                    <a:pt x="30978" y="98932"/>
                  </a:lnTo>
                  <a:cubicBezTo>
                    <a:pt x="30890" y="99079"/>
                    <a:pt x="30860" y="99241"/>
                    <a:pt x="30860" y="99418"/>
                  </a:cubicBezTo>
                  <a:lnTo>
                    <a:pt x="32393" y="99418"/>
                  </a:lnTo>
                  <a:lnTo>
                    <a:pt x="32393" y="99330"/>
                  </a:lnTo>
                  <a:lnTo>
                    <a:pt x="52716" y="91342"/>
                  </a:lnTo>
                  <a:lnTo>
                    <a:pt x="62501" y="99153"/>
                  </a:lnTo>
                  <a:lnTo>
                    <a:pt x="62501" y="99226"/>
                  </a:lnTo>
                  <a:cubicBezTo>
                    <a:pt x="62501" y="99285"/>
                    <a:pt x="62516" y="99359"/>
                    <a:pt x="62531" y="99418"/>
                  </a:cubicBezTo>
                  <a:lnTo>
                    <a:pt x="64078" y="99418"/>
                  </a:lnTo>
                  <a:cubicBezTo>
                    <a:pt x="64093" y="99359"/>
                    <a:pt x="64093" y="99285"/>
                    <a:pt x="64093" y="99226"/>
                  </a:cubicBezTo>
                  <a:lnTo>
                    <a:pt x="64093" y="99094"/>
                  </a:lnTo>
                  <a:cubicBezTo>
                    <a:pt x="64093" y="98902"/>
                    <a:pt x="64019" y="98725"/>
                    <a:pt x="63901" y="98578"/>
                  </a:cubicBezTo>
                  <a:lnTo>
                    <a:pt x="68470" y="90856"/>
                  </a:lnTo>
                  <a:lnTo>
                    <a:pt x="83237" y="99212"/>
                  </a:lnTo>
                  <a:cubicBezTo>
                    <a:pt x="83222" y="99271"/>
                    <a:pt x="83222" y="99344"/>
                    <a:pt x="83237" y="99418"/>
                  </a:cubicBezTo>
                  <a:lnTo>
                    <a:pt x="84755" y="99418"/>
                  </a:lnTo>
                  <a:cubicBezTo>
                    <a:pt x="84784" y="99197"/>
                    <a:pt x="84711" y="98976"/>
                    <a:pt x="84578" y="98799"/>
                  </a:cubicBezTo>
                  <a:lnTo>
                    <a:pt x="93288" y="83767"/>
                  </a:lnTo>
                  <a:lnTo>
                    <a:pt x="98799" y="87112"/>
                  </a:lnTo>
                  <a:cubicBezTo>
                    <a:pt x="98844" y="87142"/>
                    <a:pt x="98873" y="87142"/>
                    <a:pt x="98917" y="87142"/>
                  </a:cubicBezTo>
                  <a:cubicBezTo>
                    <a:pt x="99035" y="87230"/>
                    <a:pt x="99183" y="87274"/>
                    <a:pt x="99330" y="87289"/>
                  </a:cubicBezTo>
                  <a:lnTo>
                    <a:pt x="99448" y="87289"/>
                  </a:lnTo>
                  <a:lnTo>
                    <a:pt x="99448" y="85712"/>
                  </a:lnTo>
                  <a:lnTo>
                    <a:pt x="99374" y="85712"/>
                  </a:lnTo>
                  <a:cubicBezTo>
                    <a:pt x="99363" y="85712"/>
                    <a:pt x="99351" y="85711"/>
                    <a:pt x="99339" y="85711"/>
                  </a:cubicBezTo>
                  <a:cubicBezTo>
                    <a:pt x="99030" y="85711"/>
                    <a:pt x="98766" y="85900"/>
                    <a:pt x="98667" y="86199"/>
                  </a:cubicBezTo>
                  <a:lnTo>
                    <a:pt x="95130" y="80598"/>
                  </a:lnTo>
                  <a:lnTo>
                    <a:pt x="99168" y="73642"/>
                  </a:lnTo>
                  <a:lnTo>
                    <a:pt x="99242" y="73642"/>
                  </a:lnTo>
                  <a:cubicBezTo>
                    <a:pt x="99286" y="73642"/>
                    <a:pt x="99330" y="73642"/>
                    <a:pt x="99374" y="73628"/>
                  </a:cubicBezTo>
                  <a:lnTo>
                    <a:pt x="99448" y="73628"/>
                  </a:lnTo>
                  <a:lnTo>
                    <a:pt x="99448" y="72080"/>
                  </a:lnTo>
                  <a:cubicBezTo>
                    <a:pt x="99418" y="72066"/>
                    <a:pt x="99389" y="72066"/>
                    <a:pt x="99374" y="72066"/>
                  </a:cubicBezTo>
                  <a:cubicBezTo>
                    <a:pt x="99330" y="72051"/>
                    <a:pt x="99286" y="72051"/>
                    <a:pt x="99242" y="72051"/>
                  </a:cubicBezTo>
                  <a:cubicBezTo>
                    <a:pt x="99094" y="72051"/>
                    <a:pt x="98962" y="72095"/>
                    <a:pt x="98844" y="72169"/>
                  </a:cubicBezTo>
                  <a:lnTo>
                    <a:pt x="85271" y="63931"/>
                  </a:lnTo>
                  <a:cubicBezTo>
                    <a:pt x="85226" y="63636"/>
                    <a:pt x="85020" y="63400"/>
                    <a:pt x="84740" y="63326"/>
                  </a:cubicBezTo>
                  <a:lnTo>
                    <a:pt x="86582" y="60217"/>
                  </a:lnTo>
                  <a:lnTo>
                    <a:pt x="98564" y="56798"/>
                  </a:lnTo>
                  <a:cubicBezTo>
                    <a:pt x="98677" y="57038"/>
                    <a:pt x="98925" y="57196"/>
                    <a:pt x="99204" y="57196"/>
                  </a:cubicBezTo>
                  <a:cubicBezTo>
                    <a:pt x="99217" y="57196"/>
                    <a:pt x="99229" y="57196"/>
                    <a:pt x="99242" y="57196"/>
                  </a:cubicBezTo>
                  <a:cubicBezTo>
                    <a:pt x="99286" y="57196"/>
                    <a:pt x="99330" y="57196"/>
                    <a:pt x="99374" y="57181"/>
                  </a:cubicBezTo>
                  <a:lnTo>
                    <a:pt x="99433" y="57166"/>
                  </a:lnTo>
                  <a:lnTo>
                    <a:pt x="99433" y="55633"/>
                  </a:lnTo>
                  <a:cubicBezTo>
                    <a:pt x="99418" y="55633"/>
                    <a:pt x="99389" y="55619"/>
                    <a:pt x="99374" y="55619"/>
                  </a:cubicBezTo>
                  <a:cubicBezTo>
                    <a:pt x="99330" y="55619"/>
                    <a:pt x="99286" y="55604"/>
                    <a:pt x="99242" y="55604"/>
                  </a:cubicBezTo>
                  <a:cubicBezTo>
                    <a:pt x="99168" y="55604"/>
                    <a:pt x="99094" y="55619"/>
                    <a:pt x="99020" y="55633"/>
                  </a:cubicBezTo>
                  <a:lnTo>
                    <a:pt x="92963" y="49429"/>
                  </a:lnTo>
                  <a:lnTo>
                    <a:pt x="98755" y="39629"/>
                  </a:lnTo>
                  <a:cubicBezTo>
                    <a:pt x="98873" y="39688"/>
                    <a:pt x="98991" y="39702"/>
                    <a:pt x="99109" y="39702"/>
                  </a:cubicBezTo>
                  <a:cubicBezTo>
                    <a:pt x="99197" y="39702"/>
                    <a:pt x="99286" y="39688"/>
                    <a:pt x="99359" y="39658"/>
                  </a:cubicBezTo>
                  <a:cubicBezTo>
                    <a:pt x="99389" y="39658"/>
                    <a:pt x="99418" y="39643"/>
                    <a:pt x="99433" y="39643"/>
                  </a:cubicBezTo>
                  <a:lnTo>
                    <a:pt x="99433" y="38184"/>
                  </a:lnTo>
                  <a:lnTo>
                    <a:pt x="99359" y="38155"/>
                  </a:lnTo>
                  <a:cubicBezTo>
                    <a:pt x="99286" y="38125"/>
                    <a:pt x="99197" y="38111"/>
                    <a:pt x="99109" y="38111"/>
                  </a:cubicBezTo>
                  <a:cubicBezTo>
                    <a:pt x="98917" y="38111"/>
                    <a:pt x="98740" y="38170"/>
                    <a:pt x="98593" y="38302"/>
                  </a:cubicBezTo>
                  <a:lnTo>
                    <a:pt x="94997" y="33852"/>
                  </a:lnTo>
                  <a:lnTo>
                    <a:pt x="98917" y="29755"/>
                  </a:lnTo>
                  <a:cubicBezTo>
                    <a:pt x="99050" y="29843"/>
                    <a:pt x="99183" y="29887"/>
                    <a:pt x="99330" y="29887"/>
                  </a:cubicBezTo>
                  <a:lnTo>
                    <a:pt x="99433" y="29887"/>
                  </a:lnTo>
                  <a:lnTo>
                    <a:pt x="99433" y="28310"/>
                  </a:lnTo>
                  <a:lnTo>
                    <a:pt x="99374" y="28310"/>
                  </a:lnTo>
                  <a:cubicBezTo>
                    <a:pt x="99301" y="28310"/>
                    <a:pt x="99227" y="28325"/>
                    <a:pt x="99153" y="28340"/>
                  </a:cubicBezTo>
                  <a:lnTo>
                    <a:pt x="88144" y="15843"/>
                  </a:lnTo>
                  <a:cubicBezTo>
                    <a:pt x="88498" y="15563"/>
                    <a:pt x="88572" y="15062"/>
                    <a:pt x="88321" y="14693"/>
                  </a:cubicBezTo>
                  <a:lnTo>
                    <a:pt x="98814" y="1135"/>
                  </a:lnTo>
                  <a:lnTo>
                    <a:pt x="98844" y="1135"/>
                  </a:lnTo>
                  <a:cubicBezTo>
                    <a:pt x="99035" y="1135"/>
                    <a:pt x="99227" y="1061"/>
                    <a:pt x="99359" y="928"/>
                  </a:cubicBezTo>
                  <a:cubicBezTo>
                    <a:pt x="99389" y="899"/>
                    <a:pt x="99404" y="870"/>
                    <a:pt x="99433" y="840"/>
                  </a:cubicBezTo>
                  <a:lnTo>
                    <a:pt x="99433" y="0"/>
                  </a:lnTo>
                  <a:lnTo>
                    <a:pt x="98136" y="0"/>
                  </a:lnTo>
                  <a:cubicBezTo>
                    <a:pt x="98092" y="103"/>
                    <a:pt x="98077" y="206"/>
                    <a:pt x="98063" y="309"/>
                  </a:cubicBezTo>
                  <a:lnTo>
                    <a:pt x="83193" y="10213"/>
                  </a:lnTo>
                  <a:lnTo>
                    <a:pt x="74733" y="634"/>
                  </a:lnTo>
                  <a:cubicBezTo>
                    <a:pt x="74896" y="457"/>
                    <a:pt x="74969" y="236"/>
                    <a:pt x="74940" y="0"/>
                  </a:cubicBezTo>
                  <a:lnTo>
                    <a:pt x="73407" y="0"/>
                  </a:lnTo>
                  <a:cubicBezTo>
                    <a:pt x="73407" y="44"/>
                    <a:pt x="73407" y="103"/>
                    <a:pt x="73407" y="147"/>
                  </a:cubicBezTo>
                  <a:lnTo>
                    <a:pt x="69973" y="2977"/>
                  </a:lnTo>
                  <a:lnTo>
                    <a:pt x="67940" y="501"/>
                  </a:lnTo>
                  <a:cubicBezTo>
                    <a:pt x="68028" y="339"/>
                    <a:pt x="68057" y="177"/>
                    <a:pt x="68043" y="0"/>
                  </a:cubicBezTo>
                  <a:lnTo>
                    <a:pt x="66525" y="0"/>
                  </a:lnTo>
                  <a:lnTo>
                    <a:pt x="66525" y="88"/>
                  </a:lnTo>
                  <a:lnTo>
                    <a:pt x="46187" y="8091"/>
                  </a:lnTo>
                  <a:lnTo>
                    <a:pt x="36402" y="280"/>
                  </a:lnTo>
                  <a:lnTo>
                    <a:pt x="36402" y="206"/>
                  </a:lnTo>
                  <a:cubicBezTo>
                    <a:pt x="36402" y="133"/>
                    <a:pt x="36387" y="59"/>
                    <a:pt x="363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5"/>
            <p:cNvSpPr/>
            <p:nvPr/>
          </p:nvSpPr>
          <p:spPr>
            <a:xfrm>
              <a:off x="4096800" y="238125"/>
              <a:ext cx="1924350" cy="2485450"/>
            </a:xfrm>
            <a:custGeom>
              <a:avLst/>
              <a:gdLst/>
              <a:ahLst/>
              <a:cxnLst/>
              <a:rect l="l" t="t" r="r" b="b"/>
              <a:pathLst>
                <a:path w="76974" h="99418" extrusionOk="0">
                  <a:moveTo>
                    <a:pt x="63120" y="693"/>
                  </a:moveTo>
                  <a:cubicBezTo>
                    <a:pt x="63253" y="943"/>
                    <a:pt x="63518" y="1105"/>
                    <a:pt x="63813" y="1120"/>
                  </a:cubicBezTo>
                  <a:cubicBezTo>
                    <a:pt x="63901" y="1120"/>
                    <a:pt x="64005" y="1105"/>
                    <a:pt x="64093" y="1076"/>
                  </a:cubicBezTo>
                  <a:lnTo>
                    <a:pt x="68632" y="8769"/>
                  </a:lnTo>
                  <a:lnTo>
                    <a:pt x="63430" y="11716"/>
                  </a:lnTo>
                  <a:cubicBezTo>
                    <a:pt x="63303" y="11639"/>
                    <a:pt x="63155" y="11598"/>
                    <a:pt x="63007" y="11598"/>
                  </a:cubicBezTo>
                  <a:cubicBezTo>
                    <a:pt x="62846" y="11598"/>
                    <a:pt x="62684" y="11646"/>
                    <a:pt x="62546" y="11746"/>
                  </a:cubicBezTo>
                  <a:lnTo>
                    <a:pt x="53659" y="8253"/>
                  </a:lnTo>
                  <a:lnTo>
                    <a:pt x="63120" y="693"/>
                  </a:lnTo>
                  <a:close/>
                  <a:moveTo>
                    <a:pt x="25864" y="545"/>
                  </a:moveTo>
                  <a:lnTo>
                    <a:pt x="29210" y="3286"/>
                  </a:lnTo>
                  <a:lnTo>
                    <a:pt x="21281" y="13087"/>
                  </a:lnTo>
                  <a:cubicBezTo>
                    <a:pt x="21237" y="13072"/>
                    <a:pt x="21178" y="13072"/>
                    <a:pt x="21134" y="13072"/>
                  </a:cubicBezTo>
                  <a:cubicBezTo>
                    <a:pt x="21113" y="13070"/>
                    <a:pt x="21093" y="13069"/>
                    <a:pt x="21073" y="13069"/>
                  </a:cubicBezTo>
                  <a:cubicBezTo>
                    <a:pt x="20934" y="13069"/>
                    <a:pt x="20807" y="13113"/>
                    <a:pt x="20692" y="13190"/>
                  </a:cubicBezTo>
                  <a:lnTo>
                    <a:pt x="16565" y="10449"/>
                  </a:lnTo>
                  <a:lnTo>
                    <a:pt x="25039" y="840"/>
                  </a:lnTo>
                  <a:cubicBezTo>
                    <a:pt x="25098" y="855"/>
                    <a:pt x="25172" y="870"/>
                    <a:pt x="25246" y="870"/>
                  </a:cubicBezTo>
                  <a:cubicBezTo>
                    <a:pt x="25496" y="870"/>
                    <a:pt x="25732" y="752"/>
                    <a:pt x="25864" y="545"/>
                  </a:cubicBezTo>
                  <a:close/>
                  <a:moveTo>
                    <a:pt x="32909" y="516"/>
                  </a:moveTo>
                  <a:lnTo>
                    <a:pt x="52878" y="8371"/>
                  </a:lnTo>
                  <a:lnTo>
                    <a:pt x="45863" y="13971"/>
                  </a:lnTo>
                  <a:lnTo>
                    <a:pt x="32909" y="516"/>
                  </a:lnTo>
                  <a:close/>
                  <a:moveTo>
                    <a:pt x="1268" y="737"/>
                  </a:moveTo>
                  <a:lnTo>
                    <a:pt x="15961" y="10522"/>
                  </a:lnTo>
                  <a:lnTo>
                    <a:pt x="12321" y="14664"/>
                  </a:lnTo>
                  <a:cubicBezTo>
                    <a:pt x="12183" y="14484"/>
                    <a:pt x="11980" y="14382"/>
                    <a:pt x="11773" y="14382"/>
                  </a:cubicBezTo>
                  <a:cubicBezTo>
                    <a:pt x="11759" y="14382"/>
                    <a:pt x="11745" y="14383"/>
                    <a:pt x="11731" y="14384"/>
                  </a:cubicBezTo>
                  <a:cubicBezTo>
                    <a:pt x="11614" y="14384"/>
                    <a:pt x="11510" y="14398"/>
                    <a:pt x="11422" y="14443"/>
                  </a:cubicBezTo>
                  <a:lnTo>
                    <a:pt x="1017" y="1002"/>
                  </a:lnTo>
                  <a:cubicBezTo>
                    <a:pt x="1121" y="943"/>
                    <a:pt x="1209" y="840"/>
                    <a:pt x="1268" y="737"/>
                  </a:cubicBezTo>
                  <a:close/>
                  <a:moveTo>
                    <a:pt x="32570" y="737"/>
                  </a:moveTo>
                  <a:lnTo>
                    <a:pt x="45539" y="14222"/>
                  </a:lnTo>
                  <a:lnTo>
                    <a:pt x="44920" y="14723"/>
                  </a:lnTo>
                  <a:cubicBezTo>
                    <a:pt x="44817" y="14664"/>
                    <a:pt x="44699" y="14649"/>
                    <a:pt x="44596" y="14649"/>
                  </a:cubicBezTo>
                  <a:cubicBezTo>
                    <a:pt x="44580" y="14648"/>
                    <a:pt x="44564" y="14647"/>
                    <a:pt x="44548" y="14647"/>
                  </a:cubicBezTo>
                  <a:cubicBezTo>
                    <a:pt x="44345" y="14647"/>
                    <a:pt x="44158" y="14734"/>
                    <a:pt x="44021" y="14885"/>
                  </a:cubicBezTo>
                  <a:lnTo>
                    <a:pt x="29770" y="3227"/>
                  </a:lnTo>
                  <a:lnTo>
                    <a:pt x="31774" y="781"/>
                  </a:lnTo>
                  <a:cubicBezTo>
                    <a:pt x="31877" y="840"/>
                    <a:pt x="32010" y="870"/>
                    <a:pt x="32143" y="870"/>
                  </a:cubicBezTo>
                  <a:cubicBezTo>
                    <a:pt x="32290" y="870"/>
                    <a:pt x="32437" y="825"/>
                    <a:pt x="32570" y="737"/>
                  </a:cubicBezTo>
                  <a:close/>
                  <a:moveTo>
                    <a:pt x="68838" y="9108"/>
                  </a:moveTo>
                  <a:lnTo>
                    <a:pt x="72773" y="15769"/>
                  </a:lnTo>
                  <a:lnTo>
                    <a:pt x="63769" y="12232"/>
                  </a:lnTo>
                  <a:cubicBezTo>
                    <a:pt x="63754" y="12158"/>
                    <a:pt x="63739" y="12085"/>
                    <a:pt x="63710" y="12026"/>
                  </a:cubicBezTo>
                  <a:lnTo>
                    <a:pt x="68838" y="9108"/>
                  </a:lnTo>
                  <a:close/>
                  <a:moveTo>
                    <a:pt x="53305" y="8548"/>
                  </a:moveTo>
                  <a:lnTo>
                    <a:pt x="62310" y="12099"/>
                  </a:lnTo>
                  <a:cubicBezTo>
                    <a:pt x="62266" y="12188"/>
                    <a:pt x="62251" y="12291"/>
                    <a:pt x="62251" y="12394"/>
                  </a:cubicBezTo>
                  <a:lnTo>
                    <a:pt x="50903" y="18834"/>
                  </a:lnTo>
                  <a:cubicBezTo>
                    <a:pt x="50800" y="18790"/>
                    <a:pt x="50682" y="18761"/>
                    <a:pt x="50564" y="18761"/>
                  </a:cubicBezTo>
                  <a:cubicBezTo>
                    <a:pt x="50520" y="18761"/>
                    <a:pt x="50491" y="18775"/>
                    <a:pt x="50461" y="18775"/>
                  </a:cubicBezTo>
                  <a:lnTo>
                    <a:pt x="46128" y="14280"/>
                  </a:lnTo>
                  <a:lnTo>
                    <a:pt x="53305" y="8548"/>
                  </a:lnTo>
                  <a:close/>
                  <a:moveTo>
                    <a:pt x="45819" y="14516"/>
                  </a:moveTo>
                  <a:lnTo>
                    <a:pt x="50063" y="18937"/>
                  </a:lnTo>
                  <a:cubicBezTo>
                    <a:pt x="49916" y="19070"/>
                    <a:pt x="49813" y="19262"/>
                    <a:pt x="49798" y="19468"/>
                  </a:cubicBezTo>
                  <a:lnTo>
                    <a:pt x="49695" y="19527"/>
                  </a:lnTo>
                  <a:lnTo>
                    <a:pt x="45244" y="15887"/>
                  </a:lnTo>
                  <a:cubicBezTo>
                    <a:pt x="45406" y="15607"/>
                    <a:pt x="45406" y="15253"/>
                    <a:pt x="45229" y="14988"/>
                  </a:cubicBezTo>
                  <a:lnTo>
                    <a:pt x="45819" y="14516"/>
                  </a:lnTo>
                  <a:close/>
                  <a:moveTo>
                    <a:pt x="16300" y="10744"/>
                  </a:moveTo>
                  <a:lnTo>
                    <a:pt x="20441" y="13499"/>
                  </a:lnTo>
                  <a:cubicBezTo>
                    <a:pt x="20353" y="13706"/>
                    <a:pt x="20338" y="13942"/>
                    <a:pt x="20412" y="14148"/>
                  </a:cubicBezTo>
                  <a:lnTo>
                    <a:pt x="15696" y="19969"/>
                  </a:lnTo>
                  <a:lnTo>
                    <a:pt x="12350" y="15651"/>
                  </a:lnTo>
                  <a:cubicBezTo>
                    <a:pt x="12468" y="15474"/>
                    <a:pt x="12512" y="15268"/>
                    <a:pt x="12483" y="15076"/>
                  </a:cubicBezTo>
                  <a:lnTo>
                    <a:pt x="16300" y="10744"/>
                  </a:lnTo>
                  <a:close/>
                  <a:moveTo>
                    <a:pt x="29519" y="3537"/>
                  </a:moveTo>
                  <a:lnTo>
                    <a:pt x="43859" y="15253"/>
                  </a:lnTo>
                  <a:cubicBezTo>
                    <a:pt x="43829" y="15371"/>
                    <a:pt x="43829" y="15474"/>
                    <a:pt x="43844" y="15592"/>
                  </a:cubicBezTo>
                  <a:lnTo>
                    <a:pt x="34957" y="22681"/>
                  </a:lnTo>
                  <a:lnTo>
                    <a:pt x="21885" y="13986"/>
                  </a:lnTo>
                  <a:cubicBezTo>
                    <a:pt x="21930" y="13720"/>
                    <a:pt x="21841" y="13440"/>
                    <a:pt x="21650" y="13249"/>
                  </a:cubicBezTo>
                  <a:lnTo>
                    <a:pt x="29519" y="3537"/>
                  </a:lnTo>
                  <a:close/>
                  <a:moveTo>
                    <a:pt x="51168" y="20057"/>
                  </a:moveTo>
                  <a:lnTo>
                    <a:pt x="54116" y="23138"/>
                  </a:lnTo>
                  <a:lnTo>
                    <a:pt x="50697" y="20338"/>
                  </a:lnTo>
                  <a:cubicBezTo>
                    <a:pt x="50874" y="20308"/>
                    <a:pt x="51051" y="20220"/>
                    <a:pt x="51168" y="20057"/>
                  </a:cubicBezTo>
                  <a:close/>
                  <a:moveTo>
                    <a:pt x="44006" y="15961"/>
                  </a:moveTo>
                  <a:cubicBezTo>
                    <a:pt x="44144" y="16126"/>
                    <a:pt x="44347" y="16227"/>
                    <a:pt x="44554" y="16227"/>
                  </a:cubicBezTo>
                  <a:cubicBezTo>
                    <a:pt x="44568" y="16227"/>
                    <a:pt x="44582" y="16227"/>
                    <a:pt x="44596" y="16226"/>
                  </a:cubicBezTo>
                  <a:cubicBezTo>
                    <a:pt x="44728" y="16226"/>
                    <a:pt x="44846" y="16211"/>
                    <a:pt x="44949" y="16152"/>
                  </a:cubicBezTo>
                  <a:lnTo>
                    <a:pt x="49326" y="19733"/>
                  </a:lnTo>
                  <a:lnTo>
                    <a:pt x="39673" y="25201"/>
                  </a:lnTo>
                  <a:cubicBezTo>
                    <a:pt x="39541" y="24980"/>
                    <a:pt x="39290" y="24847"/>
                    <a:pt x="39025" y="24847"/>
                  </a:cubicBezTo>
                  <a:cubicBezTo>
                    <a:pt x="38833" y="24847"/>
                    <a:pt x="38656" y="24906"/>
                    <a:pt x="38509" y="25039"/>
                  </a:cubicBezTo>
                  <a:lnTo>
                    <a:pt x="35311" y="22902"/>
                  </a:lnTo>
                  <a:lnTo>
                    <a:pt x="44006" y="15961"/>
                  </a:lnTo>
                  <a:close/>
                  <a:moveTo>
                    <a:pt x="34972" y="23167"/>
                  </a:moveTo>
                  <a:lnTo>
                    <a:pt x="38303" y="25378"/>
                  </a:lnTo>
                  <a:cubicBezTo>
                    <a:pt x="38259" y="25525"/>
                    <a:pt x="38244" y="25672"/>
                    <a:pt x="38273" y="25820"/>
                  </a:cubicBezTo>
                  <a:lnTo>
                    <a:pt x="26675" y="29799"/>
                  </a:lnTo>
                  <a:lnTo>
                    <a:pt x="34972" y="23167"/>
                  </a:lnTo>
                  <a:close/>
                  <a:moveTo>
                    <a:pt x="21738" y="14369"/>
                  </a:moveTo>
                  <a:lnTo>
                    <a:pt x="34633" y="22946"/>
                  </a:lnTo>
                  <a:lnTo>
                    <a:pt x="25570" y="30182"/>
                  </a:lnTo>
                  <a:lnTo>
                    <a:pt x="24656" y="30492"/>
                  </a:lnTo>
                  <a:cubicBezTo>
                    <a:pt x="24549" y="30448"/>
                    <a:pt x="24437" y="30425"/>
                    <a:pt x="24325" y="30425"/>
                  </a:cubicBezTo>
                  <a:cubicBezTo>
                    <a:pt x="24175" y="30425"/>
                    <a:pt x="24025" y="30466"/>
                    <a:pt x="23890" y="30550"/>
                  </a:cubicBezTo>
                  <a:lnTo>
                    <a:pt x="15961" y="20293"/>
                  </a:lnTo>
                  <a:lnTo>
                    <a:pt x="20662" y="14487"/>
                  </a:lnTo>
                  <a:cubicBezTo>
                    <a:pt x="20795" y="14590"/>
                    <a:pt x="20972" y="14649"/>
                    <a:pt x="21149" y="14649"/>
                  </a:cubicBezTo>
                  <a:cubicBezTo>
                    <a:pt x="21370" y="14649"/>
                    <a:pt x="21591" y="14546"/>
                    <a:pt x="21738" y="14369"/>
                  </a:cubicBezTo>
                  <a:close/>
                  <a:moveTo>
                    <a:pt x="49651" y="19999"/>
                  </a:moveTo>
                  <a:lnTo>
                    <a:pt x="56444" y="25540"/>
                  </a:lnTo>
                  <a:lnTo>
                    <a:pt x="62840" y="32216"/>
                  </a:lnTo>
                  <a:cubicBezTo>
                    <a:pt x="62840" y="32231"/>
                    <a:pt x="62826" y="32245"/>
                    <a:pt x="62826" y="32275"/>
                  </a:cubicBezTo>
                  <a:lnTo>
                    <a:pt x="39791" y="25687"/>
                  </a:lnTo>
                  <a:cubicBezTo>
                    <a:pt x="39791" y="25658"/>
                    <a:pt x="39791" y="25628"/>
                    <a:pt x="39791" y="25584"/>
                  </a:cubicBezTo>
                  <a:lnTo>
                    <a:pt x="49651" y="19999"/>
                  </a:lnTo>
                  <a:close/>
                  <a:moveTo>
                    <a:pt x="59009" y="27647"/>
                  </a:moveTo>
                  <a:lnTo>
                    <a:pt x="64918" y="32481"/>
                  </a:lnTo>
                  <a:cubicBezTo>
                    <a:pt x="64889" y="32614"/>
                    <a:pt x="64889" y="32746"/>
                    <a:pt x="64918" y="32864"/>
                  </a:cubicBezTo>
                  <a:lnTo>
                    <a:pt x="64299" y="32687"/>
                  </a:lnTo>
                  <a:cubicBezTo>
                    <a:pt x="64373" y="32245"/>
                    <a:pt x="64123" y="31744"/>
                    <a:pt x="63548" y="31744"/>
                  </a:cubicBezTo>
                  <a:cubicBezTo>
                    <a:pt x="63531" y="31743"/>
                    <a:pt x="63514" y="31742"/>
                    <a:pt x="63498" y="31742"/>
                  </a:cubicBezTo>
                  <a:cubicBezTo>
                    <a:pt x="63353" y="31742"/>
                    <a:pt x="63210" y="31798"/>
                    <a:pt x="63091" y="31877"/>
                  </a:cubicBezTo>
                  <a:lnTo>
                    <a:pt x="59009" y="27647"/>
                  </a:lnTo>
                  <a:close/>
                  <a:moveTo>
                    <a:pt x="64255" y="33085"/>
                  </a:moveTo>
                  <a:lnTo>
                    <a:pt x="64771" y="33233"/>
                  </a:lnTo>
                  <a:lnTo>
                    <a:pt x="64535" y="33380"/>
                  </a:lnTo>
                  <a:lnTo>
                    <a:pt x="64255" y="33085"/>
                  </a:lnTo>
                  <a:close/>
                  <a:moveTo>
                    <a:pt x="12056" y="15887"/>
                  </a:moveTo>
                  <a:lnTo>
                    <a:pt x="15430" y="20279"/>
                  </a:lnTo>
                  <a:lnTo>
                    <a:pt x="4687" y="33542"/>
                  </a:lnTo>
                  <a:lnTo>
                    <a:pt x="752" y="29445"/>
                  </a:lnTo>
                  <a:cubicBezTo>
                    <a:pt x="885" y="29136"/>
                    <a:pt x="841" y="28782"/>
                    <a:pt x="619" y="28517"/>
                  </a:cubicBezTo>
                  <a:lnTo>
                    <a:pt x="11702" y="15961"/>
                  </a:lnTo>
                  <a:lnTo>
                    <a:pt x="11731" y="15961"/>
                  </a:lnTo>
                  <a:cubicBezTo>
                    <a:pt x="11835" y="15961"/>
                    <a:pt x="11952" y="15946"/>
                    <a:pt x="12056" y="15887"/>
                  </a:cubicBezTo>
                  <a:close/>
                  <a:moveTo>
                    <a:pt x="15696" y="20603"/>
                  </a:moveTo>
                  <a:lnTo>
                    <a:pt x="23624" y="30845"/>
                  </a:lnTo>
                  <a:lnTo>
                    <a:pt x="7443" y="36401"/>
                  </a:lnTo>
                  <a:lnTo>
                    <a:pt x="4967" y="33822"/>
                  </a:lnTo>
                  <a:lnTo>
                    <a:pt x="15696" y="20603"/>
                  </a:lnTo>
                  <a:close/>
                  <a:moveTo>
                    <a:pt x="4716" y="34132"/>
                  </a:moveTo>
                  <a:lnTo>
                    <a:pt x="7030" y="36549"/>
                  </a:lnTo>
                  <a:lnTo>
                    <a:pt x="1121" y="38568"/>
                  </a:lnTo>
                  <a:lnTo>
                    <a:pt x="4716" y="34132"/>
                  </a:lnTo>
                  <a:close/>
                  <a:moveTo>
                    <a:pt x="38435" y="26173"/>
                  </a:moveTo>
                  <a:cubicBezTo>
                    <a:pt x="38480" y="26218"/>
                    <a:pt x="38509" y="26262"/>
                    <a:pt x="38568" y="26291"/>
                  </a:cubicBezTo>
                  <a:lnTo>
                    <a:pt x="30772" y="38627"/>
                  </a:lnTo>
                  <a:lnTo>
                    <a:pt x="24877" y="31774"/>
                  </a:lnTo>
                  <a:cubicBezTo>
                    <a:pt x="25039" y="31582"/>
                    <a:pt x="25113" y="31332"/>
                    <a:pt x="25069" y="31081"/>
                  </a:cubicBezTo>
                  <a:lnTo>
                    <a:pt x="25747" y="30536"/>
                  </a:lnTo>
                  <a:lnTo>
                    <a:pt x="38435" y="26173"/>
                  </a:lnTo>
                  <a:close/>
                  <a:moveTo>
                    <a:pt x="39747" y="26085"/>
                  </a:moveTo>
                  <a:lnTo>
                    <a:pt x="62796" y="32673"/>
                  </a:lnTo>
                  <a:cubicBezTo>
                    <a:pt x="62825" y="33047"/>
                    <a:pt x="63149" y="33336"/>
                    <a:pt x="63520" y="33336"/>
                  </a:cubicBezTo>
                  <a:cubicBezTo>
                    <a:pt x="63529" y="33336"/>
                    <a:pt x="63539" y="33336"/>
                    <a:pt x="63548" y="33336"/>
                  </a:cubicBezTo>
                  <a:cubicBezTo>
                    <a:pt x="63666" y="33336"/>
                    <a:pt x="63769" y="33321"/>
                    <a:pt x="63872" y="33277"/>
                  </a:cubicBezTo>
                  <a:lnTo>
                    <a:pt x="64181" y="33601"/>
                  </a:lnTo>
                  <a:lnTo>
                    <a:pt x="52392" y="40749"/>
                  </a:lnTo>
                  <a:lnTo>
                    <a:pt x="39747" y="26085"/>
                  </a:lnTo>
                  <a:close/>
                  <a:moveTo>
                    <a:pt x="23565" y="31287"/>
                  </a:moveTo>
                  <a:cubicBezTo>
                    <a:pt x="23580" y="31449"/>
                    <a:pt x="23639" y="31612"/>
                    <a:pt x="23742" y="31744"/>
                  </a:cubicBezTo>
                  <a:lnTo>
                    <a:pt x="13765" y="41957"/>
                  </a:lnTo>
                  <a:cubicBezTo>
                    <a:pt x="13633" y="41869"/>
                    <a:pt x="13485" y="41825"/>
                    <a:pt x="13323" y="41825"/>
                  </a:cubicBezTo>
                  <a:cubicBezTo>
                    <a:pt x="13305" y="41823"/>
                    <a:pt x="13287" y="41822"/>
                    <a:pt x="13269" y="41822"/>
                  </a:cubicBezTo>
                  <a:cubicBezTo>
                    <a:pt x="13111" y="41822"/>
                    <a:pt x="12956" y="41881"/>
                    <a:pt x="12837" y="41987"/>
                  </a:cubicBezTo>
                  <a:lnTo>
                    <a:pt x="7767" y="36725"/>
                  </a:lnTo>
                  <a:lnTo>
                    <a:pt x="23565" y="31287"/>
                  </a:lnTo>
                  <a:close/>
                  <a:moveTo>
                    <a:pt x="65287" y="33380"/>
                  </a:moveTo>
                  <a:lnTo>
                    <a:pt x="65360" y="33410"/>
                  </a:lnTo>
                  <a:cubicBezTo>
                    <a:pt x="65419" y="33424"/>
                    <a:pt x="65478" y="33454"/>
                    <a:pt x="65552" y="33454"/>
                  </a:cubicBezTo>
                  <a:lnTo>
                    <a:pt x="66422" y="33719"/>
                  </a:lnTo>
                  <a:lnTo>
                    <a:pt x="75588" y="41206"/>
                  </a:lnTo>
                  <a:lnTo>
                    <a:pt x="73775" y="42311"/>
                  </a:lnTo>
                  <a:cubicBezTo>
                    <a:pt x="73628" y="42163"/>
                    <a:pt x="73422" y="42090"/>
                    <a:pt x="73230" y="42090"/>
                  </a:cubicBezTo>
                  <a:cubicBezTo>
                    <a:pt x="73127" y="42090"/>
                    <a:pt x="73039" y="42105"/>
                    <a:pt x="72950" y="42149"/>
                  </a:cubicBezTo>
                  <a:lnTo>
                    <a:pt x="64800" y="33675"/>
                  </a:lnTo>
                  <a:lnTo>
                    <a:pt x="65287" y="33380"/>
                  </a:lnTo>
                  <a:close/>
                  <a:moveTo>
                    <a:pt x="7354" y="36858"/>
                  </a:moveTo>
                  <a:lnTo>
                    <a:pt x="12601" y="42326"/>
                  </a:lnTo>
                  <a:cubicBezTo>
                    <a:pt x="12512" y="42576"/>
                    <a:pt x="12542" y="42841"/>
                    <a:pt x="12675" y="43062"/>
                  </a:cubicBezTo>
                  <a:lnTo>
                    <a:pt x="9639" y="46187"/>
                  </a:lnTo>
                  <a:lnTo>
                    <a:pt x="1062" y="39172"/>
                  </a:lnTo>
                  <a:cubicBezTo>
                    <a:pt x="1076" y="39113"/>
                    <a:pt x="1076" y="39069"/>
                    <a:pt x="1091" y="39010"/>
                  </a:cubicBezTo>
                  <a:lnTo>
                    <a:pt x="7354" y="36858"/>
                  </a:lnTo>
                  <a:close/>
                  <a:moveTo>
                    <a:pt x="39423" y="26336"/>
                  </a:moveTo>
                  <a:lnTo>
                    <a:pt x="52023" y="40955"/>
                  </a:lnTo>
                  <a:lnTo>
                    <a:pt x="39393" y="48604"/>
                  </a:lnTo>
                  <a:lnTo>
                    <a:pt x="31052" y="38936"/>
                  </a:lnTo>
                  <a:lnTo>
                    <a:pt x="38936" y="26439"/>
                  </a:lnTo>
                  <a:lnTo>
                    <a:pt x="39025" y="26439"/>
                  </a:lnTo>
                  <a:cubicBezTo>
                    <a:pt x="39158" y="26439"/>
                    <a:pt x="39305" y="26395"/>
                    <a:pt x="39423" y="26336"/>
                  </a:cubicBezTo>
                  <a:close/>
                  <a:moveTo>
                    <a:pt x="1268" y="39850"/>
                  </a:moveTo>
                  <a:lnTo>
                    <a:pt x="9359" y="46467"/>
                  </a:lnTo>
                  <a:lnTo>
                    <a:pt x="6750" y="49134"/>
                  </a:lnTo>
                  <a:lnTo>
                    <a:pt x="1268" y="39850"/>
                  </a:lnTo>
                  <a:close/>
                  <a:moveTo>
                    <a:pt x="64462" y="33896"/>
                  </a:moveTo>
                  <a:lnTo>
                    <a:pt x="72626" y="42370"/>
                  </a:lnTo>
                  <a:cubicBezTo>
                    <a:pt x="72479" y="42576"/>
                    <a:pt x="72420" y="42841"/>
                    <a:pt x="72479" y="43077"/>
                  </a:cubicBezTo>
                  <a:lnTo>
                    <a:pt x="60600" y="50298"/>
                  </a:lnTo>
                  <a:lnTo>
                    <a:pt x="52642" y="41058"/>
                  </a:lnTo>
                  <a:lnTo>
                    <a:pt x="64462" y="33896"/>
                  </a:lnTo>
                  <a:close/>
                  <a:moveTo>
                    <a:pt x="24067" y="31965"/>
                  </a:moveTo>
                  <a:cubicBezTo>
                    <a:pt x="24140" y="31995"/>
                    <a:pt x="24229" y="32009"/>
                    <a:pt x="24317" y="32009"/>
                  </a:cubicBezTo>
                  <a:cubicBezTo>
                    <a:pt x="24391" y="32009"/>
                    <a:pt x="24464" y="31995"/>
                    <a:pt x="24538" y="31980"/>
                  </a:cubicBezTo>
                  <a:lnTo>
                    <a:pt x="30566" y="38980"/>
                  </a:lnTo>
                  <a:lnTo>
                    <a:pt x="22386" y="51934"/>
                  </a:lnTo>
                  <a:lnTo>
                    <a:pt x="13913" y="43121"/>
                  </a:lnTo>
                  <a:cubicBezTo>
                    <a:pt x="14089" y="42871"/>
                    <a:pt x="14134" y="42547"/>
                    <a:pt x="14016" y="42267"/>
                  </a:cubicBezTo>
                  <a:lnTo>
                    <a:pt x="24067" y="31965"/>
                  </a:lnTo>
                  <a:close/>
                  <a:moveTo>
                    <a:pt x="12969" y="43342"/>
                  </a:moveTo>
                  <a:cubicBezTo>
                    <a:pt x="13073" y="43387"/>
                    <a:pt x="13190" y="43416"/>
                    <a:pt x="13308" y="43416"/>
                  </a:cubicBezTo>
                  <a:cubicBezTo>
                    <a:pt x="13411" y="43416"/>
                    <a:pt x="13500" y="43387"/>
                    <a:pt x="13588" y="43357"/>
                  </a:cubicBezTo>
                  <a:lnTo>
                    <a:pt x="22165" y="52273"/>
                  </a:lnTo>
                  <a:lnTo>
                    <a:pt x="20441" y="55014"/>
                  </a:lnTo>
                  <a:lnTo>
                    <a:pt x="9933" y="46437"/>
                  </a:lnTo>
                  <a:lnTo>
                    <a:pt x="12969" y="43342"/>
                  </a:lnTo>
                  <a:close/>
                  <a:moveTo>
                    <a:pt x="30831" y="39290"/>
                  </a:moveTo>
                  <a:lnTo>
                    <a:pt x="39054" y="48825"/>
                  </a:lnTo>
                  <a:lnTo>
                    <a:pt x="27265" y="55972"/>
                  </a:lnTo>
                  <a:cubicBezTo>
                    <a:pt x="27128" y="55822"/>
                    <a:pt x="26940" y="55735"/>
                    <a:pt x="26749" y="55735"/>
                  </a:cubicBezTo>
                  <a:cubicBezTo>
                    <a:pt x="26734" y="55735"/>
                    <a:pt x="26719" y="55735"/>
                    <a:pt x="26705" y="55737"/>
                  </a:cubicBezTo>
                  <a:cubicBezTo>
                    <a:pt x="26687" y="55735"/>
                    <a:pt x="26669" y="55734"/>
                    <a:pt x="26651" y="55734"/>
                  </a:cubicBezTo>
                  <a:cubicBezTo>
                    <a:pt x="26492" y="55734"/>
                    <a:pt x="26337" y="55793"/>
                    <a:pt x="26218" y="55899"/>
                  </a:cubicBezTo>
                  <a:lnTo>
                    <a:pt x="22666" y="52214"/>
                  </a:lnTo>
                  <a:lnTo>
                    <a:pt x="30831" y="39290"/>
                  </a:lnTo>
                  <a:close/>
                  <a:moveTo>
                    <a:pt x="22445" y="52568"/>
                  </a:moveTo>
                  <a:lnTo>
                    <a:pt x="25982" y="56238"/>
                  </a:lnTo>
                  <a:cubicBezTo>
                    <a:pt x="25923" y="56414"/>
                    <a:pt x="25923" y="56591"/>
                    <a:pt x="25968" y="56768"/>
                  </a:cubicBezTo>
                  <a:lnTo>
                    <a:pt x="24022" y="57947"/>
                  </a:lnTo>
                  <a:lnTo>
                    <a:pt x="20751" y="55265"/>
                  </a:lnTo>
                  <a:lnTo>
                    <a:pt x="22445" y="52568"/>
                  </a:lnTo>
                  <a:close/>
                  <a:moveTo>
                    <a:pt x="52303" y="41265"/>
                  </a:moveTo>
                  <a:lnTo>
                    <a:pt x="60261" y="50490"/>
                  </a:lnTo>
                  <a:lnTo>
                    <a:pt x="47631" y="58153"/>
                  </a:lnTo>
                  <a:lnTo>
                    <a:pt x="39659" y="48928"/>
                  </a:lnTo>
                  <a:lnTo>
                    <a:pt x="52303" y="41265"/>
                  </a:lnTo>
                  <a:close/>
                  <a:moveTo>
                    <a:pt x="6677" y="49783"/>
                  </a:moveTo>
                  <a:lnTo>
                    <a:pt x="12557" y="59716"/>
                  </a:lnTo>
                  <a:lnTo>
                    <a:pt x="12557" y="59716"/>
                  </a:lnTo>
                  <a:lnTo>
                    <a:pt x="958" y="56414"/>
                  </a:lnTo>
                  <a:cubicBezTo>
                    <a:pt x="973" y="56208"/>
                    <a:pt x="899" y="56002"/>
                    <a:pt x="767" y="55840"/>
                  </a:cubicBezTo>
                  <a:lnTo>
                    <a:pt x="6677" y="49783"/>
                  </a:lnTo>
                  <a:close/>
                  <a:moveTo>
                    <a:pt x="9653" y="46732"/>
                  </a:moveTo>
                  <a:lnTo>
                    <a:pt x="20220" y="55353"/>
                  </a:lnTo>
                  <a:lnTo>
                    <a:pt x="16727" y="60909"/>
                  </a:lnTo>
                  <a:lnTo>
                    <a:pt x="13102" y="59878"/>
                  </a:lnTo>
                  <a:lnTo>
                    <a:pt x="6957" y="49488"/>
                  </a:lnTo>
                  <a:lnTo>
                    <a:pt x="9653" y="46732"/>
                  </a:lnTo>
                  <a:close/>
                  <a:moveTo>
                    <a:pt x="20530" y="55619"/>
                  </a:moveTo>
                  <a:lnTo>
                    <a:pt x="23669" y="58168"/>
                  </a:lnTo>
                  <a:lnTo>
                    <a:pt x="18776" y="61130"/>
                  </a:lnTo>
                  <a:cubicBezTo>
                    <a:pt x="18621" y="60983"/>
                    <a:pt x="18423" y="60909"/>
                    <a:pt x="18226" y="60909"/>
                  </a:cubicBezTo>
                  <a:cubicBezTo>
                    <a:pt x="18010" y="60909"/>
                    <a:pt x="17795" y="60997"/>
                    <a:pt x="17641" y="61175"/>
                  </a:cubicBezTo>
                  <a:lnTo>
                    <a:pt x="17125" y="61027"/>
                  </a:lnTo>
                  <a:lnTo>
                    <a:pt x="20530" y="55619"/>
                  </a:lnTo>
                  <a:close/>
                  <a:moveTo>
                    <a:pt x="16904" y="61381"/>
                  </a:moveTo>
                  <a:lnTo>
                    <a:pt x="17464" y="61528"/>
                  </a:lnTo>
                  <a:cubicBezTo>
                    <a:pt x="17449" y="61646"/>
                    <a:pt x="17449" y="61779"/>
                    <a:pt x="17479" y="61897"/>
                  </a:cubicBezTo>
                  <a:lnTo>
                    <a:pt x="15990" y="62825"/>
                  </a:lnTo>
                  <a:lnTo>
                    <a:pt x="16904" y="61381"/>
                  </a:lnTo>
                  <a:close/>
                  <a:moveTo>
                    <a:pt x="13411" y="60379"/>
                  </a:moveTo>
                  <a:lnTo>
                    <a:pt x="16506" y="61263"/>
                  </a:lnTo>
                  <a:lnTo>
                    <a:pt x="15239" y="63282"/>
                  </a:lnTo>
                  <a:lnTo>
                    <a:pt x="15150" y="63326"/>
                  </a:lnTo>
                  <a:lnTo>
                    <a:pt x="13411" y="60379"/>
                  </a:lnTo>
                  <a:close/>
                  <a:moveTo>
                    <a:pt x="23978" y="58433"/>
                  </a:moveTo>
                  <a:lnTo>
                    <a:pt x="32540" y="65434"/>
                  </a:lnTo>
                  <a:lnTo>
                    <a:pt x="32540" y="65434"/>
                  </a:lnTo>
                  <a:lnTo>
                    <a:pt x="18982" y="61558"/>
                  </a:lnTo>
                  <a:cubicBezTo>
                    <a:pt x="18982" y="61528"/>
                    <a:pt x="18967" y="61514"/>
                    <a:pt x="18953" y="61484"/>
                  </a:cubicBezTo>
                  <a:lnTo>
                    <a:pt x="23978" y="58433"/>
                  </a:lnTo>
                  <a:close/>
                  <a:moveTo>
                    <a:pt x="39320" y="49134"/>
                  </a:moveTo>
                  <a:lnTo>
                    <a:pt x="47278" y="58360"/>
                  </a:lnTo>
                  <a:lnTo>
                    <a:pt x="35473" y="65522"/>
                  </a:lnTo>
                  <a:lnTo>
                    <a:pt x="27309" y="57048"/>
                  </a:lnTo>
                  <a:cubicBezTo>
                    <a:pt x="27456" y="56842"/>
                    <a:pt x="27500" y="56577"/>
                    <a:pt x="27441" y="56341"/>
                  </a:cubicBezTo>
                  <a:lnTo>
                    <a:pt x="39320" y="49134"/>
                  </a:lnTo>
                  <a:close/>
                  <a:moveTo>
                    <a:pt x="26159" y="57107"/>
                  </a:moveTo>
                  <a:cubicBezTo>
                    <a:pt x="26307" y="57255"/>
                    <a:pt x="26498" y="57328"/>
                    <a:pt x="26705" y="57328"/>
                  </a:cubicBezTo>
                  <a:cubicBezTo>
                    <a:pt x="26793" y="57328"/>
                    <a:pt x="26896" y="57299"/>
                    <a:pt x="26985" y="57269"/>
                  </a:cubicBezTo>
                  <a:lnTo>
                    <a:pt x="35120" y="65728"/>
                  </a:lnTo>
                  <a:lnTo>
                    <a:pt x="34648" y="66023"/>
                  </a:lnTo>
                  <a:lnTo>
                    <a:pt x="34574" y="66008"/>
                  </a:lnTo>
                  <a:cubicBezTo>
                    <a:pt x="34515" y="65979"/>
                    <a:pt x="34456" y="65964"/>
                    <a:pt x="34383" y="65950"/>
                  </a:cubicBezTo>
                  <a:lnTo>
                    <a:pt x="33498" y="65699"/>
                  </a:lnTo>
                  <a:lnTo>
                    <a:pt x="24347" y="58212"/>
                  </a:lnTo>
                  <a:lnTo>
                    <a:pt x="26159" y="57107"/>
                  </a:lnTo>
                  <a:close/>
                  <a:moveTo>
                    <a:pt x="35400" y="66038"/>
                  </a:moveTo>
                  <a:lnTo>
                    <a:pt x="35680" y="66333"/>
                  </a:lnTo>
                  <a:lnTo>
                    <a:pt x="35164" y="66171"/>
                  </a:lnTo>
                  <a:lnTo>
                    <a:pt x="35400" y="66038"/>
                  </a:lnTo>
                  <a:close/>
                  <a:moveTo>
                    <a:pt x="35002" y="66539"/>
                  </a:moveTo>
                  <a:lnTo>
                    <a:pt x="35621" y="66731"/>
                  </a:lnTo>
                  <a:cubicBezTo>
                    <a:pt x="35547" y="67173"/>
                    <a:pt x="35812" y="67674"/>
                    <a:pt x="36372" y="67674"/>
                  </a:cubicBezTo>
                  <a:cubicBezTo>
                    <a:pt x="36549" y="67674"/>
                    <a:pt x="36711" y="67630"/>
                    <a:pt x="36844" y="67526"/>
                  </a:cubicBezTo>
                  <a:lnTo>
                    <a:pt x="40911" y="71771"/>
                  </a:lnTo>
                  <a:lnTo>
                    <a:pt x="40911" y="71771"/>
                  </a:lnTo>
                  <a:lnTo>
                    <a:pt x="35002" y="66937"/>
                  </a:lnTo>
                  <a:cubicBezTo>
                    <a:pt x="35031" y="66804"/>
                    <a:pt x="35031" y="66672"/>
                    <a:pt x="35002" y="66539"/>
                  </a:cubicBezTo>
                  <a:close/>
                  <a:moveTo>
                    <a:pt x="60527" y="50800"/>
                  </a:moveTo>
                  <a:lnTo>
                    <a:pt x="68868" y="60482"/>
                  </a:lnTo>
                  <a:lnTo>
                    <a:pt x="60983" y="72979"/>
                  </a:lnTo>
                  <a:lnTo>
                    <a:pt x="60895" y="72979"/>
                  </a:lnTo>
                  <a:cubicBezTo>
                    <a:pt x="60762" y="72979"/>
                    <a:pt x="60615" y="73009"/>
                    <a:pt x="60497" y="73082"/>
                  </a:cubicBezTo>
                  <a:lnTo>
                    <a:pt x="47897" y="58463"/>
                  </a:lnTo>
                  <a:lnTo>
                    <a:pt x="60527" y="50800"/>
                  </a:lnTo>
                  <a:close/>
                  <a:moveTo>
                    <a:pt x="69148" y="60791"/>
                  </a:moveTo>
                  <a:lnTo>
                    <a:pt x="75043" y="67644"/>
                  </a:lnTo>
                  <a:cubicBezTo>
                    <a:pt x="74881" y="67836"/>
                    <a:pt x="74807" y="68086"/>
                    <a:pt x="74851" y="68337"/>
                  </a:cubicBezTo>
                  <a:lnTo>
                    <a:pt x="74173" y="68882"/>
                  </a:lnTo>
                  <a:lnTo>
                    <a:pt x="61485" y="73245"/>
                  </a:lnTo>
                  <a:cubicBezTo>
                    <a:pt x="61455" y="73186"/>
                    <a:pt x="61411" y="73156"/>
                    <a:pt x="61367" y="73112"/>
                  </a:cubicBezTo>
                  <a:lnTo>
                    <a:pt x="69148" y="60791"/>
                  </a:lnTo>
                  <a:close/>
                  <a:moveTo>
                    <a:pt x="47543" y="58669"/>
                  </a:moveTo>
                  <a:lnTo>
                    <a:pt x="60188" y="73318"/>
                  </a:lnTo>
                  <a:lnTo>
                    <a:pt x="37124" y="66745"/>
                  </a:lnTo>
                  <a:cubicBezTo>
                    <a:pt x="37095" y="66357"/>
                    <a:pt x="36772" y="66082"/>
                    <a:pt x="36401" y="66082"/>
                  </a:cubicBezTo>
                  <a:cubicBezTo>
                    <a:pt x="36391" y="66082"/>
                    <a:pt x="36382" y="66082"/>
                    <a:pt x="36372" y="66082"/>
                  </a:cubicBezTo>
                  <a:cubicBezTo>
                    <a:pt x="36269" y="66082"/>
                    <a:pt x="36166" y="66097"/>
                    <a:pt x="36063" y="66141"/>
                  </a:cubicBezTo>
                  <a:lnTo>
                    <a:pt x="35753" y="65817"/>
                  </a:lnTo>
                  <a:lnTo>
                    <a:pt x="47543" y="58669"/>
                  </a:lnTo>
                  <a:close/>
                  <a:moveTo>
                    <a:pt x="18953" y="61956"/>
                  </a:moveTo>
                  <a:lnTo>
                    <a:pt x="33322" y="66067"/>
                  </a:lnTo>
                  <a:lnTo>
                    <a:pt x="33602" y="66303"/>
                  </a:lnTo>
                  <a:cubicBezTo>
                    <a:pt x="33528" y="66436"/>
                    <a:pt x="33498" y="66568"/>
                    <a:pt x="33498" y="66731"/>
                  </a:cubicBezTo>
                  <a:lnTo>
                    <a:pt x="21959" y="73731"/>
                  </a:lnTo>
                  <a:cubicBezTo>
                    <a:pt x="21812" y="73569"/>
                    <a:pt x="21605" y="73495"/>
                    <a:pt x="21399" y="73495"/>
                  </a:cubicBezTo>
                  <a:cubicBezTo>
                    <a:pt x="21325" y="73495"/>
                    <a:pt x="21252" y="73510"/>
                    <a:pt x="21178" y="73539"/>
                  </a:cubicBezTo>
                  <a:lnTo>
                    <a:pt x="15666" y="64211"/>
                  </a:lnTo>
                  <a:cubicBezTo>
                    <a:pt x="15696" y="63989"/>
                    <a:pt x="15637" y="63768"/>
                    <a:pt x="15504" y="63577"/>
                  </a:cubicBezTo>
                  <a:lnTo>
                    <a:pt x="17656" y="62265"/>
                  </a:lnTo>
                  <a:cubicBezTo>
                    <a:pt x="17803" y="62413"/>
                    <a:pt x="18009" y="62501"/>
                    <a:pt x="18216" y="62501"/>
                  </a:cubicBezTo>
                  <a:cubicBezTo>
                    <a:pt x="18226" y="62501"/>
                    <a:pt x="18237" y="62502"/>
                    <a:pt x="18248" y="62502"/>
                  </a:cubicBezTo>
                  <a:cubicBezTo>
                    <a:pt x="18574" y="62502"/>
                    <a:pt x="18867" y="62284"/>
                    <a:pt x="18953" y="61956"/>
                  </a:cubicBezTo>
                  <a:close/>
                  <a:moveTo>
                    <a:pt x="14178" y="64373"/>
                  </a:moveTo>
                  <a:cubicBezTo>
                    <a:pt x="14222" y="64476"/>
                    <a:pt x="14266" y="64579"/>
                    <a:pt x="14355" y="64653"/>
                  </a:cubicBezTo>
                  <a:lnTo>
                    <a:pt x="7517" y="75499"/>
                  </a:lnTo>
                  <a:lnTo>
                    <a:pt x="944" y="72920"/>
                  </a:lnTo>
                  <a:cubicBezTo>
                    <a:pt x="958" y="72758"/>
                    <a:pt x="929" y="72596"/>
                    <a:pt x="855" y="72449"/>
                  </a:cubicBezTo>
                  <a:lnTo>
                    <a:pt x="14178" y="64373"/>
                  </a:lnTo>
                  <a:close/>
                  <a:moveTo>
                    <a:pt x="73260" y="69619"/>
                  </a:moveTo>
                  <a:lnTo>
                    <a:pt x="64948" y="76251"/>
                  </a:lnTo>
                  <a:lnTo>
                    <a:pt x="61632" y="74040"/>
                  </a:lnTo>
                  <a:cubicBezTo>
                    <a:pt x="61661" y="73893"/>
                    <a:pt x="61676" y="73746"/>
                    <a:pt x="61647" y="73613"/>
                  </a:cubicBezTo>
                  <a:lnTo>
                    <a:pt x="73260" y="69619"/>
                  </a:lnTo>
                  <a:close/>
                  <a:moveTo>
                    <a:pt x="15445" y="64653"/>
                  </a:moveTo>
                  <a:lnTo>
                    <a:pt x="20824" y="73746"/>
                  </a:lnTo>
                  <a:cubicBezTo>
                    <a:pt x="20647" y="73952"/>
                    <a:pt x="20574" y="74232"/>
                    <a:pt x="20633" y="74512"/>
                  </a:cubicBezTo>
                  <a:lnTo>
                    <a:pt x="14517" y="78240"/>
                  </a:lnTo>
                  <a:lnTo>
                    <a:pt x="7900" y="75647"/>
                  </a:lnTo>
                  <a:lnTo>
                    <a:pt x="14694" y="64859"/>
                  </a:lnTo>
                  <a:cubicBezTo>
                    <a:pt x="14767" y="64874"/>
                    <a:pt x="14826" y="64888"/>
                    <a:pt x="14900" y="64888"/>
                  </a:cubicBezTo>
                  <a:cubicBezTo>
                    <a:pt x="15106" y="64888"/>
                    <a:pt x="15313" y="64800"/>
                    <a:pt x="15445" y="64653"/>
                  </a:cubicBezTo>
                  <a:close/>
                  <a:moveTo>
                    <a:pt x="45804" y="76280"/>
                  </a:moveTo>
                  <a:lnTo>
                    <a:pt x="49238" y="79080"/>
                  </a:lnTo>
                  <a:cubicBezTo>
                    <a:pt x="49046" y="79110"/>
                    <a:pt x="48869" y="79198"/>
                    <a:pt x="48766" y="79346"/>
                  </a:cubicBezTo>
                  <a:lnTo>
                    <a:pt x="45804" y="76280"/>
                  </a:lnTo>
                  <a:close/>
                  <a:moveTo>
                    <a:pt x="37109" y="67143"/>
                  </a:moveTo>
                  <a:lnTo>
                    <a:pt x="60129" y="73716"/>
                  </a:lnTo>
                  <a:cubicBezTo>
                    <a:pt x="60129" y="73760"/>
                    <a:pt x="60129" y="73790"/>
                    <a:pt x="60129" y="73819"/>
                  </a:cubicBezTo>
                  <a:lnTo>
                    <a:pt x="50269" y="79419"/>
                  </a:lnTo>
                  <a:lnTo>
                    <a:pt x="43490" y="73878"/>
                  </a:lnTo>
                  <a:lnTo>
                    <a:pt x="37080" y="67202"/>
                  </a:lnTo>
                  <a:cubicBezTo>
                    <a:pt x="37094" y="67187"/>
                    <a:pt x="37094" y="67158"/>
                    <a:pt x="37109" y="67143"/>
                  </a:cubicBezTo>
                  <a:close/>
                  <a:moveTo>
                    <a:pt x="826" y="73289"/>
                  </a:moveTo>
                  <a:lnTo>
                    <a:pt x="7295" y="75838"/>
                  </a:lnTo>
                  <a:lnTo>
                    <a:pt x="4540" y="80201"/>
                  </a:lnTo>
                  <a:lnTo>
                    <a:pt x="649" y="73495"/>
                  </a:lnTo>
                  <a:cubicBezTo>
                    <a:pt x="723" y="73436"/>
                    <a:pt x="782" y="73362"/>
                    <a:pt x="826" y="73289"/>
                  </a:cubicBezTo>
                  <a:close/>
                  <a:moveTo>
                    <a:pt x="20839" y="74866"/>
                  </a:moveTo>
                  <a:cubicBezTo>
                    <a:pt x="20976" y="75002"/>
                    <a:pt x="21163" y="75088"/>
                    <a:pt x="21354" y="75088"/>
                  </a:cubicBezTo>
                  <a:cubicBezTo>
                    <a:pt x="21369" y="75088"/>
                    <a:pt x="21384" y="75088"/>
                    <a:pt x="21399" y="75087"/>
                  </a:cubicBezTo>
                  <a:cubicBezTo>
                    <a:pt x="21473" y="75087"/>
                    <a:pt x="21546" y="75087"/>
                    <a:pt x="21620" y="75057"/>
                  </a:cubicBezTo>
                  <a:lnTo>
                    <a:pt x="26218" y="82853"/>
                  </a:lnTo>
                  <a:lnTo>
                    <a:pt x="14974" y="78432"/>
                  </a:lnTo>
                  <a:lnTo>
                    <a:pt x="20839" y="74866"/>
                  </a:lnTo>
                  <a:close/>
                  <a:moveTo>
                    <a:pt x="7679" y="75986"/>
                  </a:moveTo>
                  <a:lnTo>
                    <a:pt x="14075" y="78506"/>
                  </a:lnTo>
                  <a:lnTo>
                    <a:pt x="6293" y="83222"/>
                  </a:lnTo>
                  <a:lnTo>
                    <a:pt x="4775" y="80598"/>
                  </a:lnTo>
                  <a:lnTo>
                    <a:pt x="7679" y="75986"/>
                  </a:lnTo>
                  <a:close/>
                  <a:moveTo>
                    <a:pt x="60261" y="74217"/>
                  </a:moveTo>
                  <a:cubicBezTo>
                    <a:pt x="60387" y="74427"/>
                    <a:pt x="60620" y="74557"/>
                    <a:pt x="60870" y="74557"/>
                  </a:cubicBezTo>
                  <a:cubicBezTo>
                    <a:pt x="60883" y="74557"/>
                    <a:pt x="60896" y="74557"/>
                    <a:pt x="60910" y="74556"/>
                  </a:cubicBezTo>
                  <a:cubicBezTo>
                    <a:pt x="60926" y="74557"/>
                    <a:pt x="60942" y="74558"/>
                    <a:pt x="60958" y="74558"/>
                  </a:cubicBezTo>
                  <a:cubicBezTo>
                    <a:pt x="61131" y="74558"/>
                    <a:pt x="61291" y="74486"/>
                    <a:pt x="61426" y="74365"/>
                  </a:cubicBezTo>
                  <a:lnTo>
                    <a:pt x="64638" y="76501"/>
                  </a:lnTo>
                  <a:lnTo>
                    <a:pt x="55929" y="83457"/>
                  </a:lnTo>
                  <a:cubicBezTo>
                    <a:pt x="55791" y="83278"/>
                    <a:pt x="55588" y="83176"/>
                    <a:pt x="55369" y="83176"/>
                  </a:cubicBezTo>
                  <a:cubicBezTo>
                    <a:pt x="55354" y="83176"/>
                    <a:pt x="55339" y="83177"/>
                    <a:pt x="55324" y="83177"/>
                  </a:cubicBezTo>
                  <a:cubicBezTo>
                    <a:pt x="55206" y="83177"/>
                    <a:pt x="55089" y="83207"/>
                    <a:pt x="54971" y="83266"/>
                  </a:cubicBezTo>
                  <a:lnTo>
                    <a:pt x="50623" y="79685"/>
                  </a:lnTo>
                  <a:lnTo>
                    <a:pt x="60261" y="74217"/>
                  </a:lnTo>
                  <a:close/>
                  <a:moveTo>
                    <a:pt x="50255" y="79891"/>
                  </a:moveTo>
                  <a:lnTo>
                    <a:pt x="54705" y="83531"/>
                  </a:lnTo>
                  <a:cubicBezTo>
                    <a:pt x="54529" y="83811"/>
                    <a:pt x="54529" y="84150"/>
                    <a:pt x="54691" y="84430"/>
                  </a:cubicBezTo>
                  <a:lnTo>
                    <a:pt x="54116" y="84902"/>
                  </a:lnTo>
                  <a:lnTo>
                    <a:pt x="49886" y="80495"/>
                  </a:lnTo>
                  <a:cubicBezTo>
                    <a:pt x="50034" y="80348"/>
                    <a:pt x="50122" y="80156"/>
                    <a:pt x="50152" y="79965"/>
                  </a:cubicBezTo>
                  <a:lnTo>
                    <a:pt x="50255" y="79891"/>
                  </a:lnTo>
                  <a:close/>
                  <a:moveTo>
                    <a:pt x="4525" y="80982"/>
                  </a:moveTo>
                  <a:lnTo>
                    <a:pt x="5940" y="83428"/>
                  </a:lnTo>
                  <a:lnTo>
                    <a:pt x="1135" y="86346"/>
                  </a:lnTo>
                  <a:lnTo>
                    <a:pt x="1135" y="86346"/>
                  </a:lnTo>
                  <a:lnTo>
                    <a:pt x="4525" y="80982"/>
                  </a:lnTo>
                  <a:close/>
                  <a:moveTo>
                    <a:pt x="33587" y="67129"/>
                  </a:moveTo>
                  <a:cubicBezTo>
                    <a:pt x="33705" y="67394"/>
                    <a:pt x="33970" y="67541"/>
                    <a:pt x="34250" y="67541"/>
                  </a:cubicBezTo>
                  <a:cubicBezTo>
                    <a:pt x="34471" y="67541"/>
                    <a:pt x="34677" y="67453"/>
                    <a:pt x="34825" y="67291"/>
                  </a:cubicBezTo>
                  <a:lnTo>
                    <a:pt x="43225" y="74158"/>
                  </a:lnTo>
                  <a:lnTo>
                    <a:pt x="48604" y="79773"/>
                  </a:lnTo>
                  <a:cubicBezTo>
                    <a:pt x="48589" y="79950"/>
                    <a:pt x="48619" y="80156"/>
                    <a:pt x="48722" y="80318"/>
                  </a:cubicBezTo>
                  <a:lnTo>
                    <a:pt x="37581" y="86641"/>
                  </a:lnTo>
                  <a:cubicBezTo>
                    <a:pt x="37434" y="86374"/>
                    <a:pt x="37172" y="86246"/>
                    <a:pt x="36912" y="86246"/>
                  </a:cubicBezTo>
                  <a:cubicBezTo>
                    <a:pt x="36598" y="86246"/>
                    <a:pt x="36285" y="86433"/>
                    <a:pt x="36181" y="86788"/>
                  </a:cubicBezTo>
                  <a:lnTo>
                    <a:pt x="26822" y="83104"/>
                  </a:lnTo>
                  <a:lnTo>
                    <a:pt x="21959" y="74866"/>
                  </a:lnTo>
                  <a:cubicBezTo>
                    <a:pt x="22136" y="74645"/>
                    <a:pt x="22210" y="74350"/>
                    <a:pt x="22136" y="74070"/>
                  </a:cubicBezTo>
                  <a:lnTo>
                    <a:pt x="33587" y="67129"/>
                  </a:lnTo>
                  <a:close/>
                  <a:moveTo>
                    <a:pt x="27147" y="83634"/>
                  </a:moveTo>
                  <a:lnTo>
                    <a:pt x="36151" y="87171"/>
                  </a:lnTo>
                  <a:cubicBezTo>
                    <a:pt x="36166" y="87245"/>
                    <a:pt x="36195" y="87319"/>
                    <a:pt x="36225" y="87378"/>
                  </a:cubicBezTo>
                  <a:lnTo>
                    <a:pt x="31096" y="90310"/>
                  </a:lnTo>
                  <a:lnTo>
                    <a:pt x="27147" y="83634"/>
                  </a:lnTo>
                  <a:close/>
                  <a:moveTo>
                    <a:pt x="49032" y="80584"/>
                  </a:moveTo>
                  <a:cubicBezTo>
                    <a:pt x="49116" y="80620"/>
                    <a:pt x="49211" y="80646"/>
                    <a:pt x="49308" y="80646"/>
                  </a:cubicBezTo>
                  <a:cubicBezTo>
                    <a:pt x="49329" y="80646"/>
                    <a:pt x="49350" y="80645"/>
                    <a:pt x="49370" y="80643"/>
                  </a:cubicBezTo>
                  <a:lnTo>
                    <a:pt x="49459" y="80643"/>
                  </a:lnTo>
                  <a:lnTo>
                    <a:pt x="53792" y="85152"/>
                  </a:lnTo>
                  <a:lnTo>
                    <a:pt x="46629" y="90870"/>
                  </a:lnTo>
                  <a:lnTo>
                    <a:pt x="37625" y="87319"/>
                  </a:lnTo>
                  <a:cubicBezTo>
                    <a:pt x="37654" y="87230"/>
                    <a:pt x="37669" y="87127"/>
                    <a:pt x="37669" y="87009"/>
                  </a:cubicBezTo>
                  <a:lnTo>
                    <a:pt x="49032" y="80584"/>
                  </a:lnTo>
                  <a:close/>
                  <a:moveTo>
                    <a:pt x="55899" y="84519"/>
                  </a:moveTo>
                  <a:lnTo>
                    <a:pt x="70150" y="96176"/>
                  </a:lnTo>
                  <a:lnTo>
                    <a:pt x="68161" y="98637"/>
                  </a:lnTo>
                  <a:cubicBezTo>
                    <a:pt x="68043" y="98578"/>
                    <a:pt x="67925" y="98548"/>
                    <a:pt x="67792" y="98548"/>
                  </a:cubicBezTo>
                  <a:cubicBezTo>
                    <a:pt x="67773" y="98547"/>
                    <a:pt x="67754" y="98546"/>
                    <a:pt x="67735" y="98546"/>
                  </a:cubicBezTo>
                  <a:cubicBezTo>
                    <a:pt x="67604" y="98546"/>
                    <a:pt x="67468" y="98589"/>
                    <a:pt x="67365" y="98666"/>
                  </a:cubicBezTo>
                  <a:lnTo>
                    <a:pt x="54381" y="85182"/>
                  </a:lnTo>
                  <a:lnTo>
                    <a:pt x="55000" y="84695"/>
                  </a:lnTo>
                  <a:cubicBezTo>
                    <a:pt x="55103" y="84740"/>
                    <a:pt x="55221" y="84754"/>
                    <a:pt x="55339" y="84754"/>
                  </a:cubicBezTo>
                  <a:cubicBezTo>
                    <a:pt x="55354" y="84755"/>
                    <a:pt x="55369" y="84756"/>
                    <a:pt x="55384" y="84756"/>
                  </a:cubicBezTo>
                  <a:cubicBezTo>
                    <a:pt x="55575" y="84756"/>
                    <a:pt x="55762" y="84669"/>
                    <a:pt x="55899" y="84519"/>
                  </a:cubicBezTo>
                  <a:close/>
                  <a:moveTo>
                    <a:pt x="37374" y="87672"/>
                  </a:moveTo>
                  <a:lnTo>
                    <a:pt x="46261" y="91165"/>
                  </a:lnTo>
                  <a:lnTo>
                    <a:pt x="36814" y="98696"/>
                  </a:lnTo>
                  <a:cubicBezTo>
                    <a:pt x="36667" y="98445"/>
                    <a:pt x="36402" y="98283"/>
                    <a:pt x="36107" y="98283"/>
                  </a:cubicBezTo>
                  <a:cubicBezTo>
                    <a:pt x="36091" y="98281"/>
                    <a:pt x="36074" y="98279"/>
                    <a:pt x="36058" y="98279"/>
                  </a:cubicBezTo>
                  <a:cubicBezTo>
                    <a:pt x="35986" y="98279"/>
                    <a:pt x="35914" y="98303"/>
                    <a:pt x="35842" y="98327"/>
                  </a:cubicBezTo>
                  <a:lnTo>
                    <a:pt x="31288" y="90649"/>
                  </a:lnTo>
                  <a:lnTo>
                    <a:pt x="36490" y="87702"/>
                  </a:lnTo>
                  <a:cubicBezTo>
                    <a:pt x="36621" y="87778"/>
                    <a:pt x="36765" y="87815"/>
                    <a:pt x="36908" y="87815"/>
                  </a:cubicBezTo>
                  <a:cubicBezTo>
                    <a:pt x="37071" y="87815"/>
                    <a:pt x="37233" y="87767"/>
                    <a:pt x="37374" y="87672"/>
                  </a:cubicBezTo>
                  <a:close/>
                  <a:moveTo>
                    <a:pt x="14546" y="78683"/>
                  </a:moveTo>
                  <a:lnTo>
                    <a:pt x="26557" y="83413"/>
                  </a:lnTo>
                  <a:lnTo>
                    <a:pt x="30743" y="90502"/>
                  </a:lnTo>
                  <a:lnTo>
                    <a:pt x="16035" y="98828"/>
                  </a:lnTo>
                  <a:cubicBezTo>
                    <a:pt x="15897" y="98663"/>
                    <a:pt x="15694" y="98562"/>
                    <a:pt x="15475" y="98562"/>
                  </a:cubicBezTo>
                  <a:cubicBezTo>
                    <a:pt x="15460" y="98562"/>
                    <a:pt x="15445" y="98562"/>
                    <a:pt x="15430" y="98563"/>
                  </a:cubicBezTo>
                  <a:cubicBezTo>
                    <a:pt x="15342" y="98563"/>
                    <a:pt x="15268" y="98563"/>
                    <a:pt x="15180" y="98593"/>
                  </a:cubicBezTo>
                  <a:lnTo>
                    <a:pt x="6485" y="83561"/>
                  </a:lnTo>
                  <a:lnTo>
                    <a:pt x="14546" y="78683"/>
                  </a:lnTo>
                  <a:close/>
                  <a:moveTo>
                    <a:pt x="54072" y="85432"/>
                  </a:moveTo>
                  <a:lnTo>
                    <a:pt x="67011" y="98902"/>
                  </a:lnTo>
                  <a:lnTo>
                    <a:pt x="67011" y="98902"/>
                  </a:lnTo>
                  <a:lnTo>
                    <a:pt x="47057" y="91032"/>
                  </a:lnTo>
                  <a:lnTo>
                    <a:pt x="54072" y="85432"/>
                  </a:lnTo>
                  <a:close/>
                  <a:moveTo>
                    <a:pt x="1" y="0"/>
                  </a:moveTo>
                  <a:lnTo>
                    <a:pt x="1" y="855"/>
                  </a:lnTo>
                  <a:cubicBezTo>
                    <a:pt x="30" y="870"/>
                    <a:pt x="45" y="899"/>
                    <a:pt x="74" y="928"/>
                  </a:cubicBezTo>
                  <a:cubicBezTo>
                    <a:pt x="196" y="1050"/>
                    <a:pt x="366" y="1122"/>
                    <a:pt x="553" y="1122"/>
                  </a:cubicBezTo>
                  <a:cubicBezTo>
                    <a:pt x="570" y="1122"/>
                    <a:pt x="587" y="1121"/>
                    <a:pt x="605" y="1120"/>
                  </a:cubicBezTo>
                  <a:lnTo>
                    <a:pt x="619" y="1120"/>
                  </a:lnTo>
                  <a:lnTo>
                    <a:pt x="11127" y="14693"/>
                  </a:lnTo>
                  <a:cubicBezTo>
                    <a:pt x="10862" y="15062"/>
                    <a:pt x="10936" y="15563"/>
                    <a:pt x="11289" y="15843"/>
                  </a:cubicBezTo>
                  <a:lnTo>
                    <a:pt x="281" y="28325"/>
                  </a:lnTo>
                  <a:cubicBezTo>
                    <a:pt x="236" y="28310"/>
                    <a:pt x="192" y="28310"/>
                    <a:pt x="148" y="28310"/>
                  </a:cubicBezTo>
                  <a:lnTo>
                    <a:pt x="1" y="28310"/>
                  </a:lnTo>
                  <a:lnTo>
                    <a:pt x="1" y="29887"/>
                  </a:lnTo>
                  <a:lnTo>
                    <a:pt x="74" y="29887"/>
                  </a:lnTo>
                  <a:cubicBezTo>
                    <a:pt x="236" y="29887"/>
                    <a:pt x="384" y="29843"/>
                    <a:pt x="516" y="29755"/>
                  </a:cubicBezTo>
                  <a:lnTo>
                    <a:pt x="4451" y="33837"/>
                  </a:lnTo>
                  <a:lnTo>
                    <a:pt x="841" y="38288"/>
                  </a:lnTo>
                  <a:cubicBezTo>
                    <a:pt x="708" y="38155"/>
                    <a:pt x="531" y="38096"/>
                    <a:pt x="339" y="38096"/>
                  </a:cubicBezTo>
                  <a:cubicBezTo>
                    <a:pt x="251" y="38096"/>
                    <a:pt x="163" y="38111"/>
                    <a:pt x="74" y="38140"/>
                  </a:cubicBezTo>
                  <a:lnTo>
                    <a:pt x="1" y="38170"/>
                  </a:lnTo>
                  <a:lnTo>
                    <a:pt x="1" y="39629"/>
                  </a:lnTo>
                  <a:cubicBezTo>
                    <a:pt x="30" y="39629"/>
                    <a:pt x="45" y="39643"/>
                    <a:pt x="74" y="39643"/>
                  </a:cubicBezTo>
                  <a:cubicBezTo>
                    <a:pt x="163" y="39673"/>
                    <a:pt x="251" y="39688"/>
                    <a:pt x="339" y="39688"/>
                  </a:cubicBezTo>
                  <a:cubicBezTo>
                    <a:pt x="457" y="39688"/>
                    <a:pt x="575" y="39673"/>
                    <a:pt x="678" y="39614"/>
                  </a:cubicBezTo>
                  <a:lnTo>
                    <a:pt x="6470" y="49429"/>
                  </a:lnTo>
                  <a:lnTo>
                    <a:pt x="398" y="55633"/>
                  </a:lnTo>
                  <a:cubicBezTo>
                    <a:pt x="339" y="55619"/>
                    <a:pt x="266" y="55604"/>
                    <a:pt x="192" y="55604"/>
                  </a:cubicBezTo>
                  <a:cubicBezTo>
                    <a:pt x="148" y="55604"/>
                    <a:pt x="104" y="55604"/>
                    <a:pt x="59" y="55619"/>
                  </a:cubicBezTo>
                  <a:cubicBezTo>
                    <a:pt x="45" y="55619"/>
                    <a:pt x="15" y="55619"/>
                    <a:pt x="1" y="55633"/>
                  </a:cubicBezTo>
                  <a:lnTo>
                    <a:pt x="1" y="57166"/>
                  </a:lnTo>
                  <a:cubicBezTo>
                    <a:pt x="15" y="57181"/>
                    <a:pt x="45" y="57181"/>
                    <a:pt x="59" y="57181"/>
                  </a:cubicBezTo>
                  <a:cubicBezTo>
                    <a:pt x="104" y="57196"/>
                    <a:pt x="148" y="57196"/>
                    <a:pt x="192" y="57196"/>
                  </a:cubicBezTo>
                  <a:cubicBezTo>
                    <a:pt x="204" y="57196"/>
                    <a:pt x="216" y="57196"/>
                    <a:pt x="227" y="57196"/>
                  </a:cubicBezTo>
                  <a:cubicBezTo>
                    <a:pt x="494" y="57196"/>
                    <a:pt x="743" y="57038"/>
                    <a:pt x="870" y="56798"/>
                  </a:cubicBezTo>
                  <a:lnTo>
                    <a:pt x="12837" y="60217"/>
                  </a:lnTo>
                  <a:lnTo>
                    <a:pt x="14679" y="63326"/>
                  </a:lnTo>
                  <a:cubicBezTo>
                    <a:pt x="14399" y="63400"/>
                    <a:pt x="14193" y="63636"/>
                    <a:pt x="14148" y="63931"/>
                  </a:cubicBezTo>
                  <a:lnTo>
                    <a:pt x="590" y="72139"/>
                  </a:lnTo>
                  <a:cubicBezTo>
                    <a:pt x="472" y="72080"/>
                    <a:pt x="339" y="72036"/>
                    <a:pt x="192" y="72036"/>
                  </a:cubicBezTo>
                  <a:cubicBezTo>
                    <a:pt x="148" y="72036"/>
                    <a:pt x="104" y="72036"/>
                    <a:pt x="59" y="72051"/>
                  </a:cubicBezTo>
                  <a:cubicBezTo>
                    <a:pt x="45" y="72051"/>
                    <a:pt x="15" y="72051"/>
                    <a:pt x="1" y="72066"/>
                  </a:cubicBezTo>
                  <a:lnTo>
                    <a:pt x="1" y="73598"/>
                  </a:lnTo>
                  <a:cubicBezTo>
                    <a:pt x="15" y="73613"/>
                    <a:pt x="45" y="73613"/>
                    <a:pt x="59" y="73613"/>
                  </a:cubicBezTo>
                  <a:cubicBezTo>
                    <a:pt x="104" y="73628"/>
                    <a:pt x="148" y="73628"/>
                    <a:pt x="192" y="73628"/>
                  </a:cubicBezTo>
                  <a:lnTo>
                    <a:pt x="266" y="73628"/>
                  </a:lnTo>
                  <a:lnTo>
                    <a:pt x="4304" y="80584"/>
                  </a:lnTo>
                  <a:lnTo>
                    <a:pt x="767" y="86184"/>
                  </a:lnTo>
                  <a:cubicBezTo>
                    <a:pt x="678" y="85889"/>
                    <a:pt x="398" y="85698"/>
                    <a:pt x="104" y="85698"/>
                  </a:cubicBezTo>
                  <a:lnTo>
                    <a:pt x="1" y="85698"/>
                  </a:lnTo>
                  <a:lnTo>
                    <a:pt x="1" y="87274"/>
                  </a:lnTo>
                  <a:lnTo>
                    <a:pt x="74" y="87274"/>
                  </a:lnTo>
                  <a:cubicBezTo>
                    <a:pt x="222" y="87274"/>
                    <a:pt x="384" y="87230"/>
                    <a:pt x="516" y="87142"/>
                  </a:cubicBezTo>
                  <a:cubicBezTo>
                    <a:pt x="561" y="87142"/>
                    <a:pt x="590" y="87127"/>
                    <a:pt x="634" y="87112"/>
                  </a:cubicBezTo>
                  <a:lnTo>
                    <a:pt x="6161" y="83767"/>
                  </a:lnTo>
                  <a:lnTo>
                    <a:pt x="14856" y="98799"/>
                  </a:lnTo>
                  <a:cubicBezTo>
                    <a:pt x="14723" y="98961"/>
                    <a:pt x="14664" y="99182"/>
                    <a:pt x="14679" y="99403"/>
                  </a:cubicBezTo>
                  <a:lnTo>
                    <a:pt x="16212" y="99403"/>
                  </a:lnTo>
                  <a:cubicBezTo>
                    <a:pt x="16212" y="99330"/>
                    <a:pt x="16212" y="99271"/>
                    <a:pt x="16212" y="99197"/>
                  </a:cubicBezTo>
                  <a:lnTo>
                    <a:pt x="30964" y="90826"/>
                  </a:lnTo>
                  <a:lnTo>
                    <a:pt x="35532" y="98563"/>
                  </a:lnTo>
                  <a:cubicBezTo>
                    <a:pt x="35400" y="98711"/>
                    <a:pt x="35341" y="98887"/>
                    <a:pt x="35326" y="99079"/>
                  </a:cubicBezTo>
                  <a:lnTo>
                    <a:pt x="35326" y="99212"/>
                  </a:lnTo>
                  <a:cubicBezTo>
                    <a:pt x="35326" y="99285"/>
                    <a:pt x="35341" y="99344"/>
                    <a:pt x="35355" y="99418"/>
                  </a:cubicBezTo>
                  <a:lnTo>
                    <a:pt x="36888" y="99418"/>
                  </a:lnTo>
                  <a:cubicBezTo>
                    <a:pt x="36903" y="99344"/>
                    <a:pt x="36917" y="99285"/>
                    <a:pt x="36917" y="99212"/>
                  </a:cubicBezTo>
                  <a:lnTo>
                    <a:pt x="36917" y="99138"/>
                  </a:lnTo>
                  <a:lnTo>
                    <a:pt x="46703" y="91327"/>
                  </a:lnTo>
                  <a:lnTo>
                    <a:pt x="67041" y="99330"/>
                  </a:lnTo>
                  <a:lnTo>
                    <a:pt x="67041" y="99418"/>
                  </a:lnTo>
                  <a:lnTo>
                    <a:pt x="68558" y="99418"/>
                  </a:lnTo>
                  <a:cubicBezTo>
                    <a:pt x="68573" y="99241"/>
                    <a:pt x="68544" y="99064"/>
                    <a:pt x="68455" y="98917"/>
                  </a:cubicBezTo>
                  <a:lnTo>
                    <a:pt x="70474" y="96426"/>
                  </a:lnTo>
                  <a:lnTo>
                    <a:pt x="73938" y="99256"/>
                  </a:lnTo>
                  <a:cubicBezTo>
                    <a:pt x="73923" y="99315"/>
                    <a:pt x="73923" y="99359"/>
                    <a:pt x="73938" y="99403"/>
                  </a:cubicBezTo>
                  <a:lnTo>
                    <a:pt x="75456" y="99403"/>
                  </a:lnTo>
                  <a:cubicBezTo>
                    <a:pt x="75470" y="99182"/>
                    <a:pt x="75397" y="98946"/>
                    <a:pt x="75249" y="98784"/>
                  </a:cubicBezTo>
                  <a:lnTo>
                    <a:pt x="76959" y="96839"/>
                  </a:lnTo>
                  <a:lnTo>
                    <a:pt x="76959" y="96235"/>
                  </a:lnTo>
                  <a:lnTo>
                    <a:pt x="74896" y="98578"/>
                  </a:lnTo>
                  <a:cubicBezTo>
                    <a:pt x="74822" y="98563"/>
                    <a:pt x="74748" y="98548"/>
                    <a:pt x="74689" y="98548"/>
                  </a:cubicBezTo>
                  <a:cubicBezTo>
                    <a:pt x="74439" y="98548"/>
                    <a:pt x="74203" y="98666"/>
                    <a:pt x="74070" y="98858"/>
                  </a:cubicBezTo>
                  <a:lnTo>
                    <a:pt x="70710" y="96132"/>
                  </a:lnTo>
                  <a:lnTo>
                    <a:pt x="76959" y="88424"/>
                  </a:lnTo>
                  <a:lnTo>
                    <a:pt x="76959" y="87790"/>
                  </a:lnTo>
                  <a:lnTo>
                    <a:pt x="70401" y="95881"/>
                  </a:lnTo>
                  <a:lnTo>
                    <a:pt x="56076" y="84165"/>
                  </a:lnTo>
                  <a:cubicBezTo>
                    <a:pt x="56105" y="84047"/>
                    <a:pt x="56105" y="83944"/>
                    <a:pt x="56091" y="83826"/>
                  </a:cubicBezTo>
                  <a:lnTo>
                    <a:pt x="64977" y="76737"/>
                  </a:lnTo>
                  <a:lnTo>
                    <a:pt x="76959" y="84710"/>
                  </a:lnTo>
                  <a:lnTo>
                    <a:pt x="76959" y="84239"/>
                  </a:lnTo>
                  <a:lnTo>
                    <a:pt x="65302" y="76472"/>
                  </a:lnTo>
                  <a:lnTo>
                    <a:pt x="74380" y="69236"/>
                  </a:lnTo>
                  <a:lnTo>
                    <a:pt x="75279" y="68926"/>
                  </a:lnTo>
                  <a:cubicBezTo>
                    <a:pt x="75382" y="68971"/>
                    <a:pt x="75500" y="69000"/>
                    <a:pt x="75618" y="69000"/>
                  </a:cubicBezTo>
                  <a:cubicBezTo>
                    <a:pt x="75765" y="69000"/>
                    <a:pt x="75927" y="68956"/>
                    <a:pt x="76045" y="68868"/>
                  </a:cubicBezTo>
                  <a:lnTo>
                    <a:pt x="76973" y="70047"/>
                  </a:lnTo>
                  <a:lnTo>
                    <a:pt x="76973" y="69398"/>
                  </a:lnTo>
                  <a:lnTo>
                    <a:pt x="76325" y="68573"/>
                  </a:lnTo>
                  <a:lnTo>
                    <a:pt x="76959" y="68352"/>
                  </a:lnTo>
                  <a:lnTo>
                    <a:pt x="76959" y="67924"/>
                  </a:lnTo>
                  <a:lnTo>
                    <a:pt x="76369" y="68131"/>
                  </a:lnTo>
                  <a:cubicBezTo>
                    <a:pt x="76369" y="67954"/>
                    <a:pt x="76296" y="67806"/>
                    <a:pt x="76207" y="67674"/>
                  </a:cubicBezTo>
                  <a:lnTo>
                    <a:pt x="76959" y="66893"/>
                  </a:lnTo>
                  <a:lnTo>
                    <a:pt x="76959" y="66318"/>
                  </a:lnTo>
                  <a:lnTo>
                    <a:pt x="75868" y="67438"/>
                  </a:lnTo>
                  <a:cubicBezTo>
                    <a:pt x="75780" y="67409"/>
                    <a:pt x="75691" y="67394"/>
                    <a:pt x="75618" y="67394"/>
                  </a:cubicBezTo>
                  <a:cubicBezTo>
                    <a:pt x="75544" y="67394"/>
                    <a:pt x="75470" y="67409"/>
                    <a:pt x="75397" y="67423"/>
                  </a:cubicBezTo>
                  <a:lnTo>
                    <a:pt x="69369" y="60423"/>
                  </a:lnTo>
                  <a:lnTo>
                    <a:pt x="76959" y="48412"/>
                  </a:lnTo>
                  <a:lnTo>
                    <a:pt x="76959" y="47675"/>
                  </a:lnTo>
                  <a:lnTo>
                    <a:pt x="69089" y="60128"/>
                  </a:lnTo>
                  <a:lnTo>
                    <a:pt x="60866" y="50593"/>
                  </a:lnTo>
                  <a:lnTo>
                    <a:pt x="72655" y="43446"/>
                  </a:lnTo>
                  <a:cubicBezTo>
                    <a:pt x="72792" y="43596"/>
                    <a:pt x="72980" y="43683"/>
                    <a:pt x="73183" y="43683"/>
                  </a:cubicBezTo>
                  <a:cubicBezTo>
                    <a:pt x="73198" y="43683"/>
                    <a:pt x="73214" y="43682"/>
                    <a:pt x="73230" y="43681"/>
                  </a:cubicBezTo>
                  <a:cubicBezTo>
                    <a:pt x="73407" y="43681"/>
                    <a:pt x="73569" y="43622"/>
                    <a:pt x="73717" y="43519"/>
                  </a:cubicBezTo>
                  <a:lnTo>
                    <a:pt x="76959" y="46894"/>
                  </a:lnTo>
                  <a:lnTo>
                    <a:pt x="76959" y="46305"/>
                  </a:lnTo>
                  <a:lnTo>
                    <a:pt x="73952" y="43180"/>
                  </a:lnTo>
                  <a:cubicBezTo>
                    <a:pt x="73997" y="43018"/>
                    <a:pt x="74011" y="42827"/>
                    <a:pt x="73967" y="42665"/>
                  </a:cubicBezTo>
                  <a:lnTo>
                    <a:pt x="75912" y="41471"/>
                  </a:lnTo>
                  <a:lnTo>
                    <a:pt x="76959" y="42326"/>
                  </a:lnTo>
                  <a:lnTo>
                    <a:pt x="76959" y="41825"/>
                  </a:lnTo>
                  <a:lnTo>
                    <a:pt x="76266" y="41250"/>
                  </a:lnTo>
                  <a:lnTo>
                    <a:pt x="76959" y="40837"/>
                  </a:lnTo>
                  <a:lnTo>
                    <a:pt x="76959" y="40366"/>
                  </a:lnTo>
                  <a:lnTo>
                    <a:pt x="75942" y="40984"/>
                  </a:lnTo>
                  <a:lnTo>
                    <a:pt x="67379" y="33984"/>
                  </a:lnTo>
                  <a:lnTo>
                    <a:pt x="76959" y="36725"/>
                  </a:lnTo>
                  <a:lnTo>
                    <a:pt x="76959" y="36313"/>
                  </a:lnTo>
                  <a:lnTo>
                    <a:pt x="66613" y="33351"/>
                  </a:lnTo>
                  <a:lnTo>
                    <a:pt x="66318" y="33115"/>
                  </a:lnTo>
                  <a:cubicBezTo>
                    <a:pt x="66392" y="32982"/>
                    <a:pt x="66436" y="32835"/>
                    <a:pt x="66436" y="32687"/>
                  </a:cubicBezTo>
                  <a:lnTo>
                    <a:pt x="76959" y="26306"/>
                  </a:lnTo>
                  <a:lnTo>
                    <a:pt x="76959" y="25849"/>
                  </a:lnTo>
                  <a:lnTo>
                    <a:pt x="66348" y="32275"/>
                  </a:lnTo>
                  <a:cubicBezTo>
                    <a:pt x="66221" y="32035"/>
                    <a:pt x="65972" y="31876"/>
                    <a:pt x="65705" y="31876"/>
                  </a:cubicBezTo>
                  <a:cubicBezTo>
                    <a:pt x="65694" y="31876"/>
                    <a:pt x="65682" y="31876"/>
                    <a:pt x="65670" y="31877"/>
                  </a:cubicBezTo>
                  <a:cubicBezTo>
                    <a:pt x="65449" y="31877"/>
                    <a:pt x="65243" y="31965"/>
                    <a:pt x="65110" y="32113"/>
                  </a:cubicBezTo>
                  <a:lnTo>
                    <a:pt x="56695" y="25245"/>
                  </a:lnTo>
                  <a:lnTo>
                    <a:pt x="51316" y="19660"/>
                  </a:lnTo>
                  <a:cubicBezTo>
                    <a:pt x="51345" y="19468"/>
                    <a:pt x="51301" y="19276"/>
                    <a:pt x="51213" y="19100"/>
                  </a:cubicBezTo>
                  <a:lnTo>
                    <a:pt x="62354" y="12792"/>
                  </a:lnTo>
                  <a:cubicBezTo>
                    <a:pt x="62501" y="13059"/>
                    <a:pt x="62759" y="13187"/>
                    <a:pt x="63017" y="13187"/>
                  </a:cubicBezTo>
                  <a:cubicBezTo>
                    <a:pt x="63330" y="13187"/>
                    <a:pt x="63641" y="13000"/>
                    <a:pt x="63754" y="12645"/>
                  </a:cubicBezTo>
                  <a:lnTo>
                    <a:pt x="73112" y="16329"/>
                  </a:lnTo>
                  <a:lnTo>
                    <a:pt x="76959" y="22843"/>
                  </a:lnTo>
                  <a:lnTo>
                    <a:pt x="76959" y="22062"/>
                  </a:lnTo>
                  <a:lnTo>
                    <a:pt x="73702" y="16565"/>
                  </a:lnTo>
                  <a:lnTo>
                    <a:pt x="76959" y="17847"/>
                  </a:lnTo>
                  <a:lnTo>
                    <a:pt x="76959" y="17420"/>
                  </a:lnTo>
                  <a:lnTo>
                    <a:pt x="73378" y="16005"/>
                  </a:lnTo>
                  <a:lnTo>
                    <a:pt x="69177" y="8916"/>
                  </a:lnTo>
                  <a:lnTo>
                    <a:pt x="76959" y="4510"/>
                  </a:lnTo>
                  <a:lnTo>
                    <a:pt x="76959" y="4053"/>
                  </a:lnTo>
                  <a:lnTo>
                    <a:pt x="68986" y="8577"/>
                  </a:lnTo>
                  <a:lnTo>
                    <a:pt x="64417" y="840"/>
                  </a:lnTo>
                  <a:cubicBezTo>
                    <a:pt x="64535" y="707"/>
                    <a:pt x="64609" y="516"/>
                    <a:pt x="64624" y="339"/>
                  </a:cubicBezTo>
                  <a:lnTo>
                    <a:pt x="64624" y="206"/>
                  </a:lnTo>
                  <a:cubicBezTo>
                    <a:pt x="64609" y="133"/>
                    <a:pt x="64609" y="74"/>
                    <a:pt x="64579" y="0"/>
                  </a:cubicBezTo>
                  <a:lnTo>
                    <a:pt x="63047" y="0"/>
                  </a:lnTo>
                  <a:cubicBezTo>
                    <a:pt x="63032" y="74"/>
                    <a:pt x="63017" y="133"/>
                    <a:pt x="63017" y="206"/>
                  </a:cubicBezTo>
                  <a:lnTo>
                    <a:pt x="63017" y="280"/>
                  </a:lnTo>
                  <a:lnTo>
                    <a:pt x="53232" y="8091"/>
                  </a:lnTo>
                  <a:lnTo>
                    <a:pt x="32909" y="88"/>
                  </a:lnTo>
                  <a:cubicBezTo>
                    <a:pt x="32909" y="59"/>
                    <a:pt x="32909" y="29"/>
                    <a:pt x="32909" y="0"/>
                  </a:cubicBezTo>
                  <a:lnTo>
                    <a:pt x="31376" y="0"/>
                  </a:lnTo>
                  <a:cubicBezTo>
                    <a:pt x="31362" y="177"/>
                    <a:pt x="31391" y="339"/>
                    <a:pt x="31479" y="501"/>
                  </a:cubicBezTo>
                  <a:lnTo>
                    <a:pt x="29460" y="2977"/>
                  </a:lnTo>
                  <a:lnTo>
                    <a:pt x="26012" y="147"/>
                  </a:lnTo>
                  <a:cubicBezTo>
                    <a:pt x="26012" y="103"/>
                    <a:pt x="26012" y="44"/>
                    <a:pt x="26012" y="0"/>
                  </a:cubicBezTo>
                  <a:lnTo>
                    <a:pt x="24479" y="0"/>
                  </a:lnTo>
                  <a:cubicBezTo>
                    <a:pt x="24464" y="236"/>
                    <a:pt x="24538" y="457"/>
                    <a:pt x="24686" y="634"/>
                  </a:cubicBezTo>
                  <a:lnTo>
                    <a:pt x="16241" y="10228"/>
                  </a:lnTo>
                  <a:lnTo>
                    <a:pt x="1356" y="309"/>
                  </a:lnTo>
                  <a:cubicBezTo>
                    <a:pt x="1356" y="206"/>
                    <a:pt x="1327" y="103"/>
                    <a:pt x="1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 name="Google Shape;122;p15"/>
          <p:cNvSpPr/>
          <p:nvPr/>
        </p:nvSpPr>
        <p:spPr>
          <a:xfrm flipH="1">
            <a:off x="0" y="0"/>
            <a:ext cx="45618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3" name="Google Shape;123;p15"/>
          <p:cNvCxnSpPr/>
          <p:nvPr/>
        </p:nvCxnSpPr>
        <p:spPr>
          <a:xfrm>
            <a:off x="4561800" y="0"/>
            <a:ext cx="0" cy="5143500"/>
          </a:xfrm>
          <a:prstGeom prst="straightConnector1">
            <a:avLst/>
          </a:prstGeom>
          <a:noFill/>
          <a:ln w="9525" cap="flat" cmpd="sng">
            <a:solidFill>
              <a:schemeClr val="dk2"/>
            </a:solidFill>
            <a:prstDash val="solid"/>
            <a:round/>
            <a:headEnd type="none" w="med" len="med"/>
            <a:tailEnd type="none" w="med" len="med"/>
          </a:ln>
        </p:spPr>
      </p:cxnSp>
      <p:sp>
        <p:nvSpPr>
          <p:cNvPr id="124" name="Google Shape;124;p15"/>
          <p:cNvSpPr txBox="1">
            <a:spLocks noGrp="1"/>
          </p:cNvSpPr>
          <p:nvPr>
            <p:ph type="subTitle" idx="1"/>
          </p:nvPr>
        </p:nvSpPr>
        <p:spPr>
          <a:xfrm>
            <a:off x="713225" y="2122675"/>
            <a:ext cx="3383400" cy="23811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800"/>
              <a:buFont typeface="Raleway Thin"/>
              <a:buAutoNum type="arabicPeriod"/>
              <a:defRPr sz="1600"/>
            </a:lvl1pPr>
            <a:lvl2pPr lvl="1" rtl="0">
              <a:spcBef>
                <a:spcPts val="1000"/>
              </a:spcBef>
              <a:spcAft>
                <a:spcPts val="0"/>
              </a:spcAft>
              <a:buSzPts val="1600"/>
              <a:buAutoNum type="alphaLcPeriod"/>
              <a:defRPr sz="1600"/>
            </a:lvl2pPr>
            <a:lvl3pPr lvl="2" rtl="0">
              <a:spcBef>
                <a:spcPts val="1600"/>
              </a:spcBef>
              <a:spcAft>
                <a:spcPts val="0"/>
              </a:spcAft>
              <a:buSzPts val="1600"/>
              <a:buAutoNum type="romanLcPeriod"/>
              <a:defRPr sz="1600"/>
            </a:lvl3pPr>
            <a:lvl4pPr lvl="3" rtl="0">
              <a:spcBef>
                <a:spcPts val="1600"/>
              </a:spcBef>
              <a:spcAft>
                <a:spcPts val="0"/>
              </a:spcAft>
              <a:buSzPts val="1600"/>
              <a:buAutoNum type="arabicPeriod"/>
              <a:defRPr sz="1600"/>
            </a:lvl4pPr>
            <a:lvl5pPr lvl="4" rtl="0">
              <a:spcBef>
                <a:spcPts val="1600"/>
              </a:spcBef>
              <a:spcAft>
                <a:spcPts val="0"/>
              </a:spcAft>
              <a:buSzPts val="1600"/>
              <a:buAutoNum type="alphaLcPeriod"/>
              <a:defRPr sz="1600"/>
            </a:lvl5pPr>
            <a:lvl6pPr lvl="5" rtl="0">
              <a:spcBef>
                <a:spcPts val="1600"/>
              </a:spcBef>
              <a:spcAft>
                <a:spcPts val="0"/>
              </a:spcAft>
              <a:buSzPts val="1600"/>
              <a:buAutoNum type="romanLcPeriod"/>
              <a:defRPr sz="1600"/>
            </a:lvl6pPr>
            <a:lvl7pPr lvl="6" rtl="0">
              <a:spcBef>
                <a:spcPts val="1600"/>
              </a:spcBef>
              <a:spcAft>
                <a:spcPts val="0"/>
              </a:spcAft>
              <a:buSzPts val="1600"/>
              <a:buAutoNum type="arabicPeriod"/>
              <a:defRPr sz="1600"/>
            </a:lvl7pPr>
            <a:lvl8pPr lvl="7" rtl="0">
              <a:spcBef>
                <a:spcPts val="1600"/>
              </a:spcBef>
              <a:spcAft>
                <a:spcPts val="0"/>
              </a:spcAft>
              <a:buSzPts val="1600"/>
              <a:buAutoNum type="alphaLcPeriod"/>
              <a:defRPr sz="1600"/>
            </a:lvl8pPr>
            <a:lvl9pPr lvl="8" rtl="0">
              <a:spcBef>
                <a:spcPts val="1600"/>
              </a:spcBef>
              <a:spcAft>
                <a:spcPts val="1600"/>
              </a:spcAft>
              <a:buSzPts val="1600"/>
              <a:buAutoNum type="romanLcPeriod"/>
              <a:defRPr sz="1600"/>
            </a:lvl9pPr>
          </a:lstStyle>
          <a:p>
            <a:endParaRPr/>
          </a:p>
        </p:txBody>
      </p:sp>
      <p:sp>
        <p:nvSpPr>
          <p:cNvPr id="125" name="Google Shape;125;p15"/>
          <p:cNvSpPr txBox="1">
            <a:spLocks noGrp="1"/>
          </p:cNvSpPr>
          <p:nvPr>
            <p:ph type="title"/>
          </p:nvPr>
        </p:nvSpPr>
        <p:spPr>
          <a:xfrm>
            <a:off x="713225" y="539500"/>
            <a:ext cx="3383400" cy="1261800"/>
          </a:xfrm>
          <a:prstGeom prst="rect">
            <a:avLst/>
          </a:prstGeom>
        </p:spPr>
        <p:txBody>
          <a:bodyPr spcFirstLastPara="1" wrap="square" lIns="91425" tIns="0" rIns="91425" bIns="91425" anchor="t" anchorCtr="0">
            <a:noAutofit/>
          </a:bodyPr>
          <a:lstStyle>
            <a:lvl1pPr lvl="0" algn="l"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2">
  <p:cSld name="CUSTOM_6">
    <p:bg>
      <p:bgPr>
        <a:blipFill>
          <a:blip r:embed="rId2">
            <a:alphaModFix/>
          </a:blip>
          <a:stretch>
            <a:fillRect/>
          </a:stretch>
        </a:blipFill>
        <a:effectLst/>
      </p:bgPr>
    </p:bg>
    <p:spTree>
      <p:nvGrpSpPr>
        <p:cNvPr id="1" name="Shape 126"/>
        <p:cNvGrpSpPr/>
        <p:nvPr/>
      </p:nvGrpSpPr>
      <p:grpSpPr>
        <a:xfrm>
          <a:off x="0" y="0"/>
          <a:ext cx="0" cy="0"/>
          <a:chOff x="0" y="0"/>
          <a:chExt cx="0" cy="0"/>
        </a:xfrm>
      </p:grpSpPr>
      <p:grpSp>
        <p:nvGrpSpPr>
          <p:cNvPr id="127" name="Google Shape;127;p16"/>
          <p:cNvGrpSpPr/>
          <p:nvPr/>
        </p:nvGrpSpPr>
        <p:grpSpPr>
          <a:xfrm rot="10800000" flipH="1">
            <a:off x="-1" y="45"/>
            <a:ext cx="9143999" cy="5143442"/>
            <a:chOff x="1599575" y="2987725"/>
            <a:chExt cx="4328725" cy="2485475"/>
          </a:xfrm>
        </p:grpSpPr>
        <p:sp>
          <p:nvSpPr>
            <p:cNvPr id="128" name="Google Shape;128;p16"/>
            <p:cNvSpPr/>
            <p:nvPr/>
          </p:nvSpPr>
          <p:spPr>
            <a:xfrm>
              <a:off x="1599575" y="2987725"/>
              <a:ext cx="1846600" cy="2485475"/>
            </a:xfrm>
            <a:custGeom>
              <a:avLst/>
              <a:gdLst/>
              <a:ahLst/>
              <a:cxnLst/>
              <a:rect l="l" t="t" r="r" b="b"/>
              <a:pathLst>
                <a:path w="73864" h="99419" extrusionOk="0">
                  <a:moveTo>
                    <a:pt x="10729" y="693"/>
                  </a:moveTo>
                  <a:lnTo>
                    <a:pt x="20190" y="8254"/>
                  </a:lnTo>
                  <a:lnTo>
                    <a:pt x="11304" y="11746"/>
                  </a:lnTo>
                  <a:cubicBezTo>
                    <a:pt x="11184" y="11654"/>
                    <a:pt x="11042" y="11597"/>
                    <a:pt x="10886" y="11597"/>
                  </a:cubicBezTo>
                  <a:cubicBezTo>
                    <a:pt x="10868" y="11597"/>
                    <a:pt x="10850" y="11597"/>
                    <a:pt x="10832" y="11599"/>
                  </a:cubicBezTo>
                  <a:cubicBezTo>
                    <a:pt x="10813" y="11597"/>
                    <a:pt x="10794" y="11596"/>
                    <a:pt x="10776" y="11596"/>
                  </a:cubicBezTo>
                  <a:cubicBezTo>
                    <a:pt x="10648" y="11596"/>
                    <a:pt x="10522" y="11640"/>
                    <a:pt x="10419" y="11717"/>
                  </a:cubicBezTo>
                  <a:lnTo>
                    <a:pt x="5217" y="8769"/>
                  </a:lnTo>
                  <a:lnTo>
                    <a:pt x="9771" y="1076"/>
                  </a:lnTo>
                  <a:cubicBezTo>
                    <a:pt x="9845" y="1106"/>
                    <a:pt x="9948" y="1121"/>
                    <a:pt x="10036" y="1121"/>
                  </a:cubicBezTo>
                  <a:cubicBezTo>
                    <a:pt x="10331" y="1106"/>
                    <a:pt x="10596" y="944"/>
                    <a:pt x="10729" y="693"/>
                  </a:cubicBezTo>
                  <a:close/>
                  <a:moveTo>
                    <a:pt x="47985" y="546"/>
                  </a:moveTo>
                  <a:cubicBezTo>
                    <a:pt x="48124" y="741"/>
                    <a:pt x="48342" y="857"/>
                    <a:pt x="48576" y="857"/>
                  </a:cubicBezTo>
                  <a:cubicBezTo>
                    <a:pt x="48590" y="857"/>
                    <a:pt x="48604" y="856"/>
                    <a:pt x="48618" y="855"/>
                  </a:cubicBezTo>
                  <a:cubicBezTo>
                    <a:pt x="48677" y="855"/>
                    <a:pt x="48751" y="855"/>
                    <a:pt x="48810" y="826"/>
                  </a:cubicBezTo>
                  <a:lnTo>
                    <a:pt x="57284" y="10435"/>
                  </a:lnTo>
                  <a:lnTo>
                    <a:pt x="53157" y="13191"/>
                  </a:lnTo>
                  <a:cubicBezTo>
                    <a:pt x="53052" y="13111"/>
                    <a:pt x="52910" y="13056"/>
                    <a:pt x="52776" y="13056"/>
                  </a:cubicBezTo>
                  <a:cubicBezTo>
                    <a:pt x="52761" y="13056"/>
                    <a:pt x="52745" y="13056"/>
                    <a:pt x="52730" y="13058"/>
                  </a:cubicBezTo>
                  <a:cubicBezTo>
                    <a:pt x="52671" y="13058"/>
                    <a:pt x="52627" y="13058"/>
                    <a:pt x="52583" y="13073"/>
                  </a:cubicBezTo>
                  <a:lnTo>
                    <a:pt x="44639" y="3287"/>
                  </a:lnTo>
                  <a:lnTo>
                    <a:pt x="47985" y="546"/>
                  </a:lnTo>
                  <a:close/>
                  <a:moveTo>
                    <a:pt x="40940" y="516"/>
                  </a:moveTo>
                  <a:lnTo>
                    <a:pt x="28001" y="13972"/>
                  </a:lnTo>
                  <a:lnTo>
                    <a:pt x="20986" y="8371"/>
                  </a:lnTo>
                  <a:lnTo>
                    <a:pt x="40940" y="516"/>
                  </a:lnTo>
                  <a:close/>
                  <a:moveTo>
                    <a:pt x="72596" y="738"/>
                  </a:moveTo>
                  <a:cubicBezTo>
                    <a:pt x="72655" y="841"/>
                    <a:pt x="72729" y="929"/>
                    <a:pt x="72832" y="1003"/>
                  </a:cubicBezTo>
                  <a:lnTo>
                    <a:pt x="62427" y="14428"/>
                  </a:lnTo>
                  <a:cubicBezTo>
                    <a:pt x="62339" y="14384"/>
                    <a:pt x="62236" y="14370"/>
                    <a:pt x="62133" y="14370"/>
                  </a:cubicBezTo>
                  <a:cubicBezTo>
                    <a:pt x="61897" y="14370"/>
                    <a:pt x="61676" y="14473"/>
                    <a:pt x="61528" y="14650"/>
                  </a:cubicBezTo>
                  <a:lnTo>
                    <a:pt x="57888" y="10508"/>
                  </a:lnTo>
                  <a:lnTo>
                    <a:pt x="72596" y="738"/>
                  </a:lnTo>
                  <a:close/>
                  <a:moveTo>
                    <a:pt x="41279" y="738"/>
                  </a:moveTo>
                  <a:cubicBezTo>
                    <a:pt x="41412" y="811"/>
                    <a:pt x="41559" y="855"/>
                    <a:pt x="41721" y="855"/>
                  </a:cubicBezTo>
                  <a:cubicBezTo>
                    <a:pt x="41839" y="855"/>
                    <a:pt x="41972" y="826"/>
                    <a:pt x="42090" y="767"/>
                  </a:cubicBezTo>
                  <a:lnTo>
                    <a:pt x="44079" y="3228"/>
                  </a:lnTo>
                  <a:lnTo>
                    <a:pt x="29828" y="14885"/>
                  </a:lnTo>
                  <a:cubicBezTo>
                    <a:pt x="29681" y="14723"/>
                    <a:pt x="29475" y="14635"/>
                    <a:pt x="29254" y="14635"/>
                  </a:cubicBezTo>
                  <a:cubicBezTo>
                    <a:pt x="29136" y="14635"/>
                    <a:pt x="29033" y="14664"/>
                    <a:pt x="28929" y="14709"/>
                  </a:cubicBezTo>
                  <a:lnTo>
                    <a:pt x="28310" y="14222"/>
                  </a:lnTo>
                  <a:lnTo>
                    <a:pt x="41279" y="738"/>
                  </a:lnTo>
                  <a:close/>
                  <a:moveTo>
                    <a:pt x="5011" y="9108"/>
                  </a:moveTo>
                  <a:lnTo>
                    <a:pt x="10154" y="12012"/>
                  </a:lnTo>
                  <a:cubicBezTo>
                    <a:pt x="10125" y="12085"/>
                    <a:pt x="10095" y="12144"/>
                    <a:pt x="10080" y="12218"/>
                  </a:cubicBezTo>
                  <a:lnTo>
                    <a:pt x="1076" y="15770"/>
                  </a:lnTo>
                  <a:lnTo>
                    <a:pt x="5011" y="9108"/>
                  </a:lnTo>
                  <a:close/>
                  <a:moveTo>
                    <a:pt x="20544" y="8534"/>
                  </a:moveTo>
                  <a:lnTo>
                    <a:pt x="27721" y="14252"/>
                  </a:lnTo>
                  <a:lnTo>
                    <a:pt x="23403" y="18761"/>
                  </a:lnTo>
                  <a:cubicBezTo>
                    <a:pt x="23359" y="18761"/>
                    <a:pt x="23329" y="18747"/>
                    <a:pt x="23300" y="18747"/>
                  </a:cubicBezTo>
                  <a:cubicBezTo>
                    <a:pt x="23182" y="18747"/>
                    <a:pt x="23064" y="18776"/>
                    <a:pt x="22961" y="18820"/>
                  </a:cubicBezTo>
                  <a:lnTo>
                    <a:pt x="11598" y="12380"/>
                  </a:lnTo>
                  <a:cubicBezTo>
                    <a:pt x="11598" y="12277"/>
                    <a:pt x="11584" y="12174"/>
                    <a:pt x="11539" y="12071"/>
                  </a:cubicBezTo>
                  <a:lnTo>
                    <a:pt x="20544" y="8534"/>
                  </a:lnTo>
                  <a:close/>
                  <a:moveTo>
                    <a:pt x="28030" y="14502"/>
                  </a:moveTo>
                  <a:lnTo>
                    <a:pt x="28620" y="14974"/>
                  </a:lnTo>
                  <a:cubicBezTo>
                    <a:pt x="28458" y="15239"/>
                    <a:pt x="28443" y="15593"/>
                    <a:pt x="28605" y="15873"/>
                  </a:cubicBezTo>
                  <a:lnTo>
                    <a:pt x="24169" y="19513"/>
                  </a:lnTo>
                  <a:lnTo>
                    <a:pt x="24051" y="19454"/>
                  </a:lnTo>
                  <a:cubicBezTo>
                    <a:pt x="24037" y="19248"/>
                    <a:pt x="23933" y="19056"/>
                    <a:pt x="23786" y="18923"/>
                  </a:cubicBezTo>
                  <a:lnTo>
                    <a:pt x="28030" y="14502"/>
                  </a:lnTo>
                  <a:close/>
                  <a:moveTo>
                    <a:pt x="57549" y="10729"/>
                  </a:moveTo>
                  <a:lnTo>
                    <a:pt x="61366" y="15062"/>
                  </a:lnTo>
                  <a:cubicBezTo>
                    <a:pt x="61351" y="15269"/>
                    <a:pt x="61396" y="15475"/>
                    <a:pt x="61499" y="15637"/>
                  </a:cubicBezTo>
                  <a:lnTo>
                    <a:pt x="58153" y="19955"/>
                  </a:lnTo>
                  <a:lnTo>
                    <a:pt x="53437" y="14134"/>
                  </a:lnTo>
                  <a:cubicBezTo>
                    <a:pt x="53511" y="13927"/>
                    <a:pt x="53496" y="13692"/>
                    <a:pt x="53408" y="13485"/>
                  </a:cubicBezTo>
                  <a:lnTo>
                    <a:pt x="57549" y="10729"/>
                  </a:lnTo>
                  <a:close/>
                  <a:moveTo>
                    <a:pt x="44330" y="3538"/>
                  </a:moveTo>
                  <a:lnTo>
                    <a:pt x="52200" y="13250"/>
                  </a:lnTo>
                  <a:cubicBezTo>
                    <a:pt x="52008" y="13441"/>
                    <a:pt x="51920" y="13706"/>
                    <a:pt x="51964" y="13986"/>
                  </a:cubicBezTo>
                  <a:lnTo>
                    <a:pt x="38892" y="22681"/>
                  </a:lnTo>
                  <a:lnTo>
                    <a:pt x="30020" y="15593"/>
                  </a:lnTo>
                  <a:cubicBezTo>
                    <a:pt x="30035" y="15475"/>
                    <a:pt x="30035" y="15357"/>
                    <a:pt x="30005" y="15254"/>
                  </a:cubicBezTo>
                  <a:lnTo>
                    <a:pt x="44330" y="3538"/>
                  </a:lnTo>
                  <a:close/>
                  <a:moveTo>
                    <a:pt x="22695" y="20058"/>
                  </a:moveTo>
                  <a:cubicBezTo>
                    <a:pt x="22813" y="20206"/>
                    <a:pt x="22975" y="20294"/>
                    <a:pt x="23167" y="20323"/>
                  </a:cubicBezTo>
                  <a:lnTo>
                    <a:pt x="19733" y="23124"/>
                  </a:lnTo>
                  <a:lnTo>
                    <a:pt x="19733" y="23124"/>
                  </a:lnTo>
                  <a:lnTo>
                    <a:pt x="22695" y="20058"/>
                  </a:lnTo>
                  <a:close/>
                  <a:moveTo>
                    <a:pt x="29858" y="15961"/>
                  </a:moveTo>
                  <a:lnTo>
                    <a:pt x="38553" y="22902"/>
                  </a:lnTo>
                  <a:lnTo>
                    <a:pt x="35340" y="25054"/>
                  </a:lnTo>
                  <a:cubicBezTo>
                    <a:pt x="35207" y="24921"/>
                    <a:pt x="35016" y="24848"/>
                    <a:pt x="34824" y="24848"/>
                  </a:cubicBezTo>
                  <a:cubicBezTo>
                    <a:pt x="34559" y="24848"/>
                    <a:pt x="34323" y="24980"/>
                    <a:pt x="34176" y="25201"/>
                  </a:cubicBezTo>
                  <a:lnTo>
                    <a:pt x="24538" y="19734"/>
                  </a:lnTo>
                  <a:lnTo>
                    <a:pt x="28900" y="16153"/>
                  </a:lnTo>
                  <a:cubicBezTo>
                    <a:pt x="29018" y="16197"/>
                    <a:pt x="29136" y="16226"/>
                    <a:pt x="29254" y="16226"/>
                  </a:cubicBezTo>
                  <a:cubicBezTo>
                    <a:pt x="29268" y="16227"/>
                    <a:pt x="29283" y="16228"/>
                    <a:pt x="29298" y="16228"/>
                  </a:cubicBezTo>
                  <a:cubicBezTo>
                    <a:pt x="29517" y="16228"/>
                    <a:pt x="29720" y="16127"/>
                    <a:pt x="29858" y="15961"/>
                  </a:cubicBezTo>
                  <a:close/>
                  <a:moveTo>
                    <a:pt x="38892" y="23168"/>
                  </a:moveTo>
                  <a:lnTo>
                    <a:pt x="47189" y="29785"/>
                  </a:lnTo>
                  <a:lnTo>
                    <a:pt x="35591" y="25806"/>
                  </a:lnTo>
                  <a:cubicBezTo>
                    <a:pt x="35605" y="25658"/>
                    <a:pt x="35605" y="25511"/>
                    <a:pt x="35561" y="25378"/>
                  </a:cubicBezTo>
                  <a:lnTo>
                    <a:pt x="38892" y="23168"/>
                  </a:lnTo>
                  <a:close/>
                  <a:moveTo>
                    <a:pt x="52126" y="14355"/>
                  </a:moveTo>
                  <a:cubicBezTo>
                    <a:pt x="52264" y="14534"/>
                    <a:pt x="52467" y="14636"/>
                    <a:pt x="52686" y="14636"/>
                  </a:cubicBezTo>
                  <a:cubicBezTo>
                    <a:pt x="52700" y="14636"/>
                    <a:pt x="52715" y="14636"/>
                    <a:pt x="52730" y="14635"/>
                  </a:cubicBezTo>
                  <a:cubicBezTo>
                    <a:pt x="52748" y="14636"/>
                    <a:pt x="52766" y="14637"/>
                    <a:pt x="52784" y="14637"/>
                  </a:cubicBezTo>
                  <a:cubicBezTo>
                    <a:pt x="52942" y="14637"/>
                    <a:pt x="53097" y="14579"/>
                    <a:pt x="53216" y="14473"/>
                  </a:cubicBezTo>
                  <a:lnTo>
                    <a:pt x="57918" y="20279"/>
                  </a:lnTo>
                  <a:lnTo>
                    <a:pt x="49989" y="30536"/>
                  </a:lnTo>
                  <a:cubicBezTo>
                    <a:pt x="49873" y="30459"/>
                    <a:pt x="49735" y="30416"/>
                    <a:pt x="49594" y="30416"/>
                  </a:cubicBezTo>
                  <a:cubicBezTo>
                    <a:pt x="49576" y="30416"/>
                    <a:pt x="49558" y="30416"/>
                    <a:pt x="49541" y="30418"/>
                  </a:cubicBezTo>
                  <a:lnTo>
                    <a:pt x="49541" y="30418"/>
                  </a:lnTo>
                  <a:cubicBezTo>
                    <a:pt x="49522" y="30416"/>
                    <a:pt x="49503" y="30415"/>
                    <a:pt x="49484" y="30415"/>
                  </a:cubicBezTo>
                  <a:cubicBezTo>
                    <a:pt x="49388" y="30415"/>
                    <a:pt x="49293" y="30441"/>
                    <a:pt x="49208" y="30477"/>
                  </a:cubicBezTo>
                  <a:lnTo>
                    <a:pt x="48309" y="30168"/>
                  </a:lnTo>
                  <a:lnTo>
                    <a:pt x="39231" y="22932"/>
                  </a:lnTo>
                  <a:lnTo>
                    <a:pt x="52126" y="14355"/>
                  </a:lnTo>
                  <a:close/>
                  <a:moveTo>
                    <a:pt x="24199" y="19984"/>
                  </a:moveTo>
                  <a:lnTo>
                    <a:pt x="34058" y="25585"/>
                  </a:lnTo>
                  <a:cubicBezTo>
                    <a:pt x="34058" y="25614"/>
                    <a:pt x="34058" y="25644"/>
                    <a:pt x="34058" y="25688"/>
                  </a:cubicBezTo>
                  <a:lnTo>
                    <a:pt x="11038" y="32261"/>
                  </a:lnTo>
                  <a:lnTo>
                    <a:pt x="11009" y="32202"/>
                  </a:lnTo>
                  <a:lnTo>
                    <a:pt x="17420" y="25540"/>
                  </a:lnTo>
                  <a:lnTo>
                    <a:pt x="24199" y="19984"/>
                  </a:lnTo>
                  <a:close/>
                  <a:moveTo>
                    <a:pt x="14826" y="27648"/>
                  </a:moveTo>
                  <a:lnTo>
                    <a:pt x="10758" y="31892"/>
                  </a:lnTo>
                  <a:cubicBezTo>
                    <a:pt x="10626" y="31789"/>
                    <a:pt x="10463" y="31745"/>
                    <a:pt x="10301" y="31745"/>
                  </a:cubicBezTo>
                  <a:cubicBezTo>
                    <a:pt x="9727" y="31745"/>
                    <a:pt x="9476" y="32246"/>
                    <a:pt x="9550" y="32688"/>
                  </a:cubicBezTo>
                  <a:lnTo>
                    <a:pt x="8931" y="32865"/>
                  </a:lnTo>
                  <a:cubicBezTo>
                    <a:pt x="8946" y="32732"/>
                    <a:pt x="8946" y="32600"/>
                    <a:pt x="8931" y="32482"/>
                  </a:cubicBezTo>
                  <a:lnTo>
                    <a:pt x="14826" y="27648"/>
                  </a:lnTo>
                  <a:close/>
                  <a:moveTo>
                    <a:pt x="9609" y="33086"/>
                  </a:moveTo>
                  <a:lnTo>
                    <a:pt x="9329" y="33381"/>
                  </a:lnTo>
                  <a:lnTo>
                    <a:pt x="9093" y="33233"/>
                  </a:lnTo>
                  <a:lnTo>
                    <a:pt x="9609" y="33086"/>
                  </a:lnTo>
                  <a:close/>
                  <a:moveTo>
                    <a:pt x="61808" y="15887"/>
                  </a:moveTo>
                  <a:cubicBezTo>
                    <a:pt x="61911" y="15932"/>
                    <a:pt x="62015" y="15961"/>
                    <a:pt x="62133" y="15961"/>
                  </a:cubicBezTo>
                  <a:lnTo>
                    <a:pt x="62162" y="15961"/>
                  </a:lnTo>
                  <a:lnTo>
                    <a:pt x="73230" y="28517"/>
                  </a:lnTo>
                  <a:cubicBezTo>
                    <a:pt x="73009" y="28783"/>
                    <a:pt x="72964" y="29136"/>
                    <a:pt x="73097" y="29446"/>
                  </a:cubicBezTo>
                  <a:lnTo>
                    <a:pt x="69162" y="33528"/>
                  </a:lnTo>
                  <a:lnTo>
                    <a:pt x="58419" y="20264"/>
                  </a:lnTo>
                  <a:lnTo>
                    <a:pt x="61808" y="15887"/>
                  </a:lnTo>
                  <a:close/>
                  <a:moveTo>
                    <a:pt x="58168" y="20589"/>
                  </a:moveTo>
                  <a:lnTo>
                    <a:pt x="68882" y="33823"/>
                  </a:lnTo>
                  <a:lnTo>
                    <a:pt x="66406" y="36402"/>
                  </a:lnTo>
                  <a:lnTo>
                    <a:pt x="50239" y="30846"/>
                  </a:lnTo>
                  <a:lnTo>
                    <a:pt x="58168" y="20589"/>
                  </a:lnTo>
                  <a:close/>
                  <a:moveTo>
                    <a:pt x="69133" y="34132"/>
                  </a:moveTo>
                  <a:lnTo>
                    <a:pt x="72743" y="38568"/>
                  </a:lnTo>
                  <a:lnTo>
                    <a:pt x="66819" y="36549"/>
                  </a:lnTo>
                  <a:lnTo>
                    <a:pt x="69133" y="34132"/>
                  </a:lnTo>
                  <a:close/>
                  <a:moveTo>
                    <a:pt x="35429" y="26174"/>
                  </a:moveTo>
                  <a:lnTo>
                    <a:pt x="48117" y="30536"/>
                  </a:lnTo>
                  <a:lnTo>
                    <a:pt x="48795" y="31067"/>
                  </a:lnTo>
                  <a:cubicBezTo>
                    <a:pt x="48751" y="31317"/>
                    <a:pt x="48810" y="31568"/>
                    <a:pt x="48972" y="31774"/>
                  </a:cubicBezTo>
                  <a:lnTo>
                    <a:pt x="48987" y="31774"/>
                  </a:lnTo>
                  <a:lnTo>
                    <a:pt x="43077" y="38612"/>
                  </a:lnTo>
                  <a:lnTo>
                    <a:pt x="35296" y="26292"/>
                  </a:lnTo>
                  <a:cubicBezTo>
                    <a:pt x="35340" y="26263"/>
                    <a:pt x="35384" y="26218"/>
                    <a:pt x="35429" y="26174"/>
                  </a:cubicBezTo>
                  <a:close/>
                  <a:moveTo>
                    <a:pt x="34117" y="26086"/>
                  </a:moveTo>
                  <a:lnTo>
                    <a:pt x="21472" y="40735"/>
                  </a:lnTo>
                  <a:lnTo>
                    <a:pt x="9682" y="33587"/>
                  </a:lnTo>
                  <a:lnTo>
                    <a:pt x="9992" y="33263"/>
                  </a:lnTo>
                  <a:cubicBezTo>
                    <a:pt x="10095" y="33307"/>
                    <a:pt x="10213" y="33322"/>
                    <a:pt x="10316" y="33322"/>
                  </a:cubicBezTo>
                  <a:cubicBezTo>
                    <a:pt x="10326" y="33322"/>
                    <a:pt x="10335" y="33322"/>
                    <a:pt x="10345" y="33322"/>
                  </a:cubicBezTo>
                  <a:cubicBezTo>
                    <a:pt x="10716" y="33322"/>
                    <a:pt x="11039" y="33046"/>
                    <a:pt x="11068" y="32659"/>
                  </a:cubicBezTo>
                  <a:lnTo>
                    <a:pt x="34117" y="26086"/>
                  </a:lnTo>
                  <a:close/>
                  <a:moveTo>
                    <a:pt x="50298" y="31288"/>
                  </a:moveTo>
                  <a:lnTo>
                    <a:pt x="66097" y="36711"/>
                  </a:lnTo>
                  <a:lnTo>
                    <a:pt x="61027" y="41987"/>
                  </a:lnTo>
                  <a:cubicBezTo>
                    <a:pt x="60895" y="41869"/>
                    <a:pt x="60718" y="41810"/>
                    <a:pt x="60541" y="41810"/>
                  </a:cubicBezTo>
                  <a:cubicBezTo>
                    <a:pt x="60379" y="41810"/>
                    <a:pt x="60231" y="41855"/>
                    <a:pt x="60099" y="41943"/>
                  </a:cubicBezTo>
                  <a:lnTo>
                    <a:pt x="50122" y="31730"/>
                  </a:lnTo>
                  <a:cubicBezTo>
                    <a:pt x="50225" y="31597"/>
                    <a:pt x="50284" y="31450"/>
                    <a:pt x="50298" y="31288"/>
                  </a:cubicBezTo>
                  <a:close/>
                  <a:moveTo>
                    <a:pt x="66509" y="36859"/>
                  </a:moveTo>
                  <a:lnTo>
                    <a:pt x="72773" y="39010"/>
                  </a:lnTo>
                  <a:cubicBezTo>
                    <a:pt x="72788" y="39055"/>
                    <a:pt x="72788" y="39114"/>
                    <a:pt x="72802" y="39158"/>
                  </a:cubicBezTo>
                  <a:lnTo>
                    <a:pt x="64225" y="46173"/>
                  </a:lnTo>
                  <a:lnTo>
                    <a:pt x="61175" y="43063"/>
                  </a:lnTo>
                  <a:cubicBezTo>
                    <a:pt x="61307" y="42827"/>
                    <a:pt x="61337" y="42562"/>
                    <a:pt x="61263" y="42326"/>
                  </a:cubicBezTo>
                  <a:lnTo>
                    <a:pt x="66509" y="36859"/>
                  </a:lnTo>
                  <a:close/>
                  <a:moveTo>
                    <a:pt x="34426" y="26336"/>
                  </a:moveTo>
                  <a:cubicBezTo>
                    <a:pt x="34529" y="26400"/>
                    <a:pt x="34643" y="26442"/>
                    <a:pt x="34768" y="26442"/>
                  </a:cubicBezTo>
                  <a:cubicBezTo>
                    <a:pt x="34786" y="26442"/>
                    <a:pt x="34805" y="26441"/>
                    <a:pt x="34824" y="26439"/>
                  </a:cubicBezTo>
                  <a:lnTo>
                    <a:pt x="34913" y="26439"/>
                  </a:lnTo>
                  <a:lnTo>
                    <a:pt x="42812" y="38922"/>
                  </a:lnTo>
                  <a:lnTo>
                    <a:pt x="34456" y="48604"/>
                  </a:lnTo>
                  <a:lnTo>
                    <a:pt x="21811" y="40941"/>
                  </a:lnTo>
                  <a:lnTo>
                    <a:pt x="34426" y="26336"/>
                  </a:lnTo>
                  <a:close/>
                  <a:moveTo>
                    <a:pt x="72581" y="39850"/>
                  </a:moveTo>
                  <a:lnTo>
                    <a:pt x="67099" y="49120"/>
                  </a:lnTo>
                  <a:lnTo>
                    <a:pt x="64505" y="46453"/>
                  </a:lnTo>
                  <a:lnTo>
                    <a:pt x="72581" y="39850"/>
                  </a:lnTo>
                  <a:close/>
                  <a:moveTo>
                    <a:pt x="9402" y="33896"/>
                  </a:moveTo>
                  <a:lnTo>
                    <a:pt x="21207" y="41059"/>
                  </a:lnTo>
                  <a:lnTo>
                    <a:pt x="13249" y="50284"/>
                  </a:lnTo>
                  <a:lnTo>
                    <a:pt x="1371" y="43078"/>
                  </a:lnTo>
                  <a:cubicBezTo>
                    <a:pt x="1430" y="42827"/>
                    <a:pt x="1371" y="42562"/>
                    <a:pt x="1238" y="42356"/>
                  </a:cubicBezTo>
                  <a:lnTo>
                    <a:pt x="9402" y="33896"/>
                  </a:lnTo>
                  <a:close/>
                  <a:moveTo>
                    <a:pt x="49797" y="31951"/>
                  </a:moveTo>
                  <a:lnTo>
                    <a:pt x="59848" y="42253"/>
                  </a:lnTo>
                  <a:cubicBezTo>
                    <a:pt x="59716" y="42533"/>
                    <a:pt x="59760" y="42872"/>
                    <a:pt x="59937" y="43122"/>
                  </a:cubicBezTo>
                  <a:lnTo>
                    <a:pt x="51463" y="51920"/>
                  </a:lnTo>
                  <a:lnTo>
                    <a:pt x="43298" y="38966"/>
                  </a:lnTo>
                  <a:lnTo>
                    <a:pt x="49326" y="31966"/>
                  </a:lnTo>
                  <a:cubicBezTo>
                    <a:pt x="49385" y="31981"/>
                    <a:pt x="49458" y="31995"/>
                    <a:pt x="49532" y="31995"/>
                  </a:cubicBezTo>
                  <a:cubicBezTo>
                    <a:pt x="49621" y="31995"/>
                    <a:pt x="49709" y="31981"/>
                    <a:pt x="49797" y="31951"/>
                  </a:cubicBezTo>
                  <a:close/>
                  <a:moveTo>
                    <a:pt x="60880" y="43328"/>
                  </a:moveTo>
                  <a:lnTo>
                    <a:pt x="63930" y="46423"/>
                  </a:lnTo>
                  <a:lnTo>
                    <a:pt x="53423" y="55015"/>
                  </a:lnTo>
                  <a:lnTo>
                    <a:pt x="51684" y="52274"/>
                  </a:lnTo>
                  <a:lnTo>
                    <a:pt x="60261" y="43358"/>
                  </a:lnTo>
                  <a:cubicBezTo>
                    <a:pt x="60349" y="43387"/>
                    <a:pt x="60438" y="43402"/>
                    <a:pt x="60541" y="43402"/>
                  </a:cubicBezTo>
                  <a:cubicBezTo>
                    <a:pt x="60659" y="43402"/>
                    <a:pt x="60777" y="43387"/>
                    <a:pt x="60880" y="43328"/>
                  </a:cubicBezTo>
                  <a:close/>
                  <a:moveTo>
                    <a:pt x="43033" y="39290"/>
                  </a:moveTo>
                  <a:lnTo>
                    <a:pt x="51197" y="52215"/>
                  </a:lnTo>
                  <a:lnTo>
                    <a:pt x="47646" y="55899"/>
                  </a:lnTo>
                  <a:cubicBezTo>
                    <a:pt x="47526" y="55793"/>
                    <a:pt x="47372" y="55735"/>
                    <a:pt x="47213" y="55735"/>
                  </a:cubicBezTo>
                  <a:cubicBezTo>
                    <a:pt x="47195" y="55735"/>
                    <a:pt x="47177" y="55736"/>
                    <a:pt x="47159" y="55737"/>
                  </a:cubicBezTo>
                  <a:cubicBezTo>
                    <a:pt x="47145" y="55736"/>
                    <a:pt x="47130" y="55736"/>
                    <a:pt x="47115" y="55736"/>
                  </a:cubicBezTo>
                  <a:cubicBezTo>
                    <a:pt x="46924" y="55736"/>
                    <a:pt x="46736" y="55823"/>
                    <a:pt x="46599" y="55973"/>
                  </a:cubicBezTo>
                  <a:lnTo>
                    <a:pt x="34810" y="48825"/>
                  </a:lnTo>
                  <a:lnTo>
                    <a:pt x="43033" y="39290"/>
                  </a:lnTo>
                  <a:close/>
                  <a:moveTo>
                    <a:pt x="51404" y="52569"/>
                  </a:moveTo>
                  <a:lnTo>
                    <a:pt x="53099" y="55266"/>
                  </a:lnTo>
                  <a:lnTo>
                    <a:pt x="49842" y="57933"/>
                  </a:lnTo>
                  <a:lnTo>
                    <a:pt x="47896" y="56754"/>
                  </a:lnTo>
                  <a:cubicBezTo>
                    <a:pt x="47940" y="56577"/>
                    <a:pt x="47940" y="56400"/>
                    <a:pt x="47882" y="56238"/>
                  </a:cubicBezTo>
                  <a:lnTo>
                    <a:pt x="51404" y="52569"/>
                  </a:lnTo>
                  <a:close/>
                  <a:moveTo>
                    <a:pt x="21561" y="41265"/>
                  </a:moveTo>
                  <a:lnTo>
                    <a:pt x="34191" y="48914"/>
                  </a:lnTo>
                  <a:lnTo>
                    <a:pt x="26232" y="58154"/>
                  </a:lnTo>
                  <a:lnTo>
                    <a:pt x="13588" y="50491"/>
                  </a:lnTo>
                  <a:lnTo>
                    <a:pt x="21561" y="41265"/>
                  </a:lnTo>
                  <a:close/>
                  <a:moveTo>
                    <a:pt x="67187" y="49783"/>
                  </a:moveTo>
                  <a:lnTo>
                    <a:pt x="73097" y="55826"/>
                  </a:lnTo>
                  <a:cubicBezTo>
                    <a:pt x="72964" y="55988"/>
                    <a:pt x="72891" y="56194"/>
                    <a:pt x="72891" y="56400"/>
                  </a:cubicBezTo>
                  <a:lnTo>
                    <a:pt x="61307" y="59716"/>
                  </a:lnTo>
                  <a:lnTo>
                    <a:pt x="67187" y="49783"/>
                  </a:lnTo>
                  <a:close/>
                  <a:moveTo>
                    <a:pt x="64196" y="46703"/>
                  </a:moveTo>
                  <a:lnTo>
                    <a:pt x="66893" y="49474"/>
                  </a:lnTo>
                  <a:lnTo>
                    <a:pt x="60747" y="59864"/>
                  </a:lnTo>
                  <a:lnTo>
                    <a:pt x="57137" y="60895"/>
                  </a:lnTo>
                  <a:lnTo>
                    <a:pt x="53629" y="55339"/>
                  </a:lnTo>
                  <a:lnTo>
                    <a:pt x="64196" y="46703"/>
                  </a:lnTo>
                  <a:close/>
                  <a:moveTo>
                    <a:pt x="53305" y="55605"/>
                  </a:moveTo>
                  <a:lnTo>
                    <a:pt x="56739" y="61013"/>
                  </a:lnTo>
                  <a:lnTo>
                    <a:pt x="56223" y="61161"/>
                  </a:lnTo>
                  <a:cubicBezTo>
                    <a:pt x="56085" y="61009"/>
                    <a:pt x="55882" y="60909"/>
                    <a:pt x="55675" y="60909"/>
                  </a:cubicBezTo>
                  <a:cubicBezTo>
                    <a:pt x="55661" y="60909"/>
                    <a:pt x="55647" y="60909"/>
                    <a:pt x="55633" y="60910"/>
                  </a:cubicBezTo>
                  <a:cubicBezTo>
                    <a:pt x="55618" y="60909"/>
                    <a:pt x="55603" y="60908"/>
                    <a:pt x="55588" y="60908"/>
                  </a:cubicBezTo>
                  <a:cubicBezTo>
                    <a:pt x="55397" y="60908"/>
                    <a:pt x="55210" y="60994"/>
                    <a:pt x="55073" y="61131"/>
                  </a:cubicBezTo>
                  <a:lnTo>
                    <a:pt x="50195" y="58154"/>
                  </a:lnTo>
                  <a:lnTo>
                    <a:pt x="53305" y="55605"/>
                  </a:lnTo>
                  <a:close/>
                  <a:moveTo>
                    <a:pt x="56945" y="61367"/>
                  </a:moveTo>
                  <a:lnTo>
                    <a:pt x="57859" y="62811"/>
                  </a:lnTo>
                  <a:lnTo>
                    <a:pt x="56370" y="61897"/>
                  </a:lnTo>
                  <a:cubicBezTo>
                    <a:pt x="56400" y="61780"/>
                    <a:pt x="56400" y="61662"/>
                    <a:pt x="56385" y="61529"/>
                  </a:cubicBezTo>
                  <a:lnTo>
                    <a:pt x="56945" y="61367"/>
                  </a:lnTo>
                  <a:close/>
                  <a:moveTo>
                    <a:pt x="60452" y="60365"/>
                  </a:moveTo>
                  <a:lnTo>
                    <a:pt x="58713" y="63327"/>
                  </a:lnTo>
                  <a:lnTo>
                    <a:pt x="58625" y="63268"/>
                  </a:lnTo>
                  <a:lnTo>
                    <a:pt x="57358" y="61249"/>
                  </a:lnTo>
                  <a:lnTo>
                    <a:pt x="60452" y="60365"/>
                  </a:lnTo>
                  <a:close/>
                  <a:moveTo>
                    <a:pt x="49886" y="58419"/>
                  </a:moveTo>
                  <a:lnTo>
                    <a:pt x="54896" y="61470"/>
                  </a:lnTo>
                  <a:cubicBezTo>
                    <a:pt x="54882" y="61500"/>
                    <a:pt x="54882" y="61514"/>
                    <a:pt x="54882" y="61544"/>
                  </a:cubicBezTo>
                  <a:lnTo>
                    <a:pt x="41309" y="65420"/>
                  </a:lnTo>
                  <a:lnTo>
                    <a:pt x="49886" y="58419"/>
                  </a:lnTo>
                  <a:close/>
                  <a:moveTo>
                    <a:pt x="34544" y="49120"/>
                  </a:moveTo>
                  <a:lnTo>
                    <a:pt x="46423" y="56327"/>
                  </a:lnTo>
                  <a:cubicBezTo>
                    <a:pt x="46364" y="56562"/>
                    <a:pt x="46408" y="56828"/>
                    <a:pt x="46555" y="57034"/>
                  </a:cubicBezTo>
                  <a:lnTo>
                    <a:pt x="38391" y="65523"/>
                  </a:lnTo>
                  <a:lnTo>
                    <a:pt x="26586" y="58360"/>
                  </a:lnTo>
                  <a:lnTo>
                    <a:pt x="34544" y="49120"/>
                  </a:lnTo>
                  <a:close/>
                  <a:moveTo>
                    <a:pt x="47690" y="57108"/>
                  </a:moveTo>
                  <a:lnTo>
                    <a:pt x="49517" y="58213"/>
                  </a:lnTo>
                  <a:lnTo>
                    <a:pt x="40351" y="65700"/>
                  </a:lnTo>
                  <a:lnTo>
                    <a:pt x="39467" y="65950"/>
                  </a:lnTo>
                  <a:cubicBezTo>
                    <a:pt x="39393" y="65950"/>
                    <a:pt x="39334" y="65980"/>
                    <a:pt x="39275" y="65994"/>
                  </a:cubicBezTo>
                  <a:lnTo>
                    <a:pt x="39201" y="66024"/>
                  </a:lnTo>
                  <a:lnTo>
                    <a:pt x="38744" y="65729"/>
                  </a:lnTo>
                  <a:lnTo>
                    <a:pt x="46879" y="57270"/>
                  </a:lnTo>
                  <a:cubicBezTo>
                    <a:pt x="46968" y="57299"/>
                    <a:pt x="47071" y="57314"/>
                    <a:pt x="47159" y="57314"/>
                  </a:cubicBezTo>
                  <a:cubicBezTo>
                    <a:pt x="47366" y="57314"/>
                    <a:pt x="47557" y="57240"/>
                    <a:pt x="47690" y="57108"/>
                  </a:cubicBezTo>
                  <a:close/>
                  <a:moveTo>
                    <a:pt x="38464" y="66024"/>
                  </a:moveTo>
                  <a:lnTo>
                    <a:pt x="38700" y="66171"/>
                  </a:lnTo>
                  <a:lnTo>
                    <a:pt x="38184" y="66319"/>
                  </a:lnTo>
                  <a:lnTo>
                    <a:pt x="38464" y="66024"/>
                  </a:lnTo>
                  <a:close/>
                  <a:moveTo>
                    <a:pt x="38862" y="66525"/>
                  </a:moveTo>
                  <a:lnTo>
                    <a:pt x="38862" y="66525"/>
                  </a:lnTo>
                  <a:cubicBezTo>
                    <a:pt x="38818" y="66658"/>
                    <a:pt x="38818" y="66790"/>
                    <a:pt x="38848" y="66923"/>
                  </a:cubicBezTo>
                  <a:lnTo>
                    <a:pt x="32938" y="71757"/>
                  </a:lnTo>
                  <a:lnTo>
                    <a:pt x="37020" y="67512"/>
                  </a:lnTo>
                  <a:cubicBezTo>
                    <a:pt x="37153" y="67601"/>
                    <a:pt x="37315" y="67660"/>
                    <a:pt x="37477" y="67660"/>
                  </a:cubicBezTo>
                  <a:cubicBezTo>
                    <a:pt x="38052" y="67660"/>
                    <a:pt x="38302" y="67144"/>
                    <a:pt x="38229" y="66702"/>
                  </a:cubicBezTo>
                  <a:lnTo>
                    <a:pt x="38862" y="66525"/>
                  </a:lnTo>
                  <a:close/>
                  <a:moveTo>
                    <a:pt x="13323" y="50785"/>
                  </a:moveTo>
                  <a:lnTo>
                    <a:pt x="25967" y="58449"/>
                  </a:lnTo>
                  <a:lnTo>
                    <a:pt x="13352" y="73068"/>
                  </a:lnTo>
                  <a:cubicBezTo>
                    <a:pt x="13234" y="72995"/>
                    <a:pt x="13101" y="72965"/>
                    <a:pt x="12954" y="72965"/>
                  </a:cubicBezTo>
                  <a:lnTo>
                    <a:pt x="12866" y="72965"/>
                  </a:lnTo>
                  <a:lnTo>
                    <a:pt x="4981" y="60468"/>
                  </a:lnTo>
                  <a:lnTo>
                    <a:pt x="13323" y="50785"/>
                  </a:lnTo>
                  <a:close/>
                  <a:moveTo>
                    <a:pt x="26306" y="58670"/>
                  </a:moveTo>
                  <a:lnTo>
                    <a:pt x="38096" y="65818"/>
                  </a:lnTo>
                  <a:lnTo>
                    <a:pt x="37786" y="66142"/>
                  </a:lnTo>
                  <a:cubicBezTo>
                    <a:pt x="37683" y="66098"/>
                    <a:pt x="37580" y="66068"/>
                    <a:pt x="37462" y="66068"/>
                  </a:cubicBezTo>
                  <a:cubicBezTo>
                    <a:pt x="37079" y="66068"/>
                    <a:pt x="36755" y="66348"/>
                    <a:pt x="36711" y="66731"/>
                  </a:cubicBezTo>
                  <a:lnTo>
                    <a:pt x="13676" y="73319"/>
                  </a:lnTo>
                  <a:lnTo>
                    <a:pt x="26306" y="58670"/>
                  </a:lnTo>
                  <a:close/>
                  <a:moveTo>
                    <a:pt x="54911" y="61942"/>
                  </a:moveTo>
                  <a:cubicBezTo>
                    <a:pt x="54983" y="62270"/>
                    <a:pt x="55275" y="62488"/>
                    <a:pt x="55615" y="62488"/>
                  </a:cubicBezTo>
                  <a:cubicBezTo>
                    <a:pt x="55626" y="62488"/>
                    <a:pt x="55637" y="62487"/>
                    <a:pt x="55648" y="62487"/>
                  </a:cubicBezTo>
                  <a:cubicBezTo>
                    <a:pt x="55854" y="62487"/>
                    <a:pt x="56046" y="62413"/>
                    <a:pt x="56193" y="62251"/>
                  </a:cubicBezTo>
                  <a:lnTo>
                    <a:pt x="58345" y="63563"/>
                  </a:lnTo>
                  <a:cubicBezTo>
                    <a:pt x="58212" y="63740"/>
                    <a:pt x="58153" y="63975"/>
                    <a:pt x="58198" y="64196"/>
                  </a:cubicBezTo>
                  <a:lnTo>
                    <a:pt x="52686" y="73525"/>
                  </a:lnTo>
                  <a:cubicBezTo>
                    <a:pt x="52612" y="73496"/>
                    <a:pt x="52524" y="73496"/>
                    <a:pt x="52450" y="73496"/>
                  </a:cubicBezTo>
                  <a:cubicBezTo>
                    <a:pt x="52435" y="73495"/>
                    <a:pt x="52420" y="73494"/>
                    <a:pt x="52405" y="73494"/>
                  </a:cubicBezTo>
                  <a:cubicBezTo>
                    <a:pt x="52216" y="73494"/>
                    <a:pt x="52041" y="73580"/>
                    <a:pt x="51905" y="73717"/>
                  </a:cubicBezTo>
                  <a:lnTo>
                    <a:pt x="40365" y="66717"/>
                  </a:lnTo>
                  <a:cubicBezTo>
                    <a:pt x="40365" y="66569"/>
                    <a:pt x="40321" y="66422"/>
                    <a:pt x="40248" y="66289"/>
                  </a:cubicBezTo>
                  <a:lnTo>
                    <a:pt x="40542" y="66053"/>
                  </a:lnTo>
                  <a:lnTo>
                    <a:pt x="54911" y="61942"/>
                  </a:lnTo>
                  <a:close/>
                  <a:moveTo>
                    <a:pt x="59671" y="64359"/>
                  </a:moveTo>
                  <a:lnTo>
                    <a:pt x="59671" y="64373"/>
                  </a:lnTo>
                  <a:lnTo>
                    <a:pt x="72979" y="72449"/>
                  </a:lnTo>
                  <a:cubicBezTo>
                    <a:pt x="72920" y="72582"/>
                    <a:pt x="72891" y="72744"/>
                    <a:pt x="72905" y="72906"/>
                  </a:cubicBezTo>
                  <a:lnTo>
                    <a:pt x="66333" y="75485"/>
                  </a:lnTo>
                  <a:lnTo>
                    <a:pt x="59509" y="64653"/>
                  </a:lnTo>
                  <a:cubicBezTo>
                    <a:pt x="59583" y="64565"/>
                    <a:pt x="59627" y="64476"/>
                    <a:pt x="59671" y="64359"/>
                  </a:cubicBezTo>
                  <a:close/>
                  <a:moveTo>
                    <a:pt x="604" y="69605"/>
                  </a:moveTo>
                  <a:lnTo>
                    <a:pt x="12202" y="73599"/>
                  </a:lnTo>
                  <a:cubicBezTo>
                    <a:pt x="12173" y="73731"/>
                    <a:pt x="12188" y="73879"/>
                    <a:pt x="12232" y="74026"/>
                  </a:cubicBezTo>
                  <a:lnTo>
                    <a:pt x="8916" y="76237"/>
                  </a:lnTo>
                  <a:lnTo>
                    <a:pt x="604" y="69605"/>
                  </a:lnTo>
                  <a:close/>
                  <a:moveTo>
                    <a:pt x="58404" y="64653"/>
                  </a:moveTo>
                  <a:cubicBezTo>
                    <a:pt x="58537" y="64801"/>
                    <a:pt x="58743" y="64889"/>
                    <a:pt x="58949" y="64889"/>
                  </a:cubicBezTo>
                  <a:cubicBezTo>
                    <a:pt x="59023" y="64889"/>
                    <a:pt x="59082" y="64874"/>
                    <a:pt x="59156" y="64860"/>
                  </a:cubicBezTo>
                  <a:lnTo>
                    <a:pt x="65964" y="75633"/>
                  </a:lnTo>
                  <a:lnTo>
                    <a:pt x="59347" y="78241"/>
                  </a:lnTo>
                  <a:lnTo>
                    <a:pt x="53202" y="74498"/>
                  </a:lnTo>
                  <a:cubicBezTo>
                    <a:pt x="53261" y="74233"/>
                    <a:pt x="53202" y="73938"/>
                    <a:pt x="53025" y="73731"/>
                  </a:cubicBezTo>
                  <a:lnTo>
                    <a:pt x="58404" y="64653"/>
                  </a:lnTo>
                  <a:close/>
                  <a:moveTo>
                    <a:pt x="28045" y="76281"/>
                  </a:moveTo>
                  <a:lnTo>
                    <a:pt x="25083" y="79346"/>
                  </a:lnTo>
                  <a:cubicBezTo>
                    <a:pt x="24965" y="79199"/>
                    <a:pt x="24803" y="79096"/>
                    <a:pt x="24611" y="79081"/>
                  </a:cubicBezTo>
                  <a:lnTo>
                    <a:pt x="28045" y="76281"/>
                  </a:lnTo>
                  <a:close/>
                  <a:moveTo>
                    <a:pt x="36740" y="67144"/>
                  </a:moveTo>
                  <a:cubicBezTo>
                    <a:pt x="36740" y="67159"/>
                    <a:pt x="36755" y="67173"/>
                    <a:pt x="36770" y="67203"/>
                  </a:cubicBezTo>
                  <a:lnTo>
                    <a:pt x="30359" y="73864"/>
                  </a:lnTo>
                  <a:lnTo>
                    <a:pt x="23580" y="79405"/>
                  </a:lnTo>
                  <a:lnTo>
                    <a:pt x="13720" y="73820"/>
                  </a:lnTo>
                  <a:cubicBezTo>
                    <a:pt x="13720" y="73776"/>
                    <a:pt x="13720" y="73746"/>
                    <a:pt x="13720" y="73717"/>
                  </a:cubicBezTo>
                  <a:lnTo>
                    <a:pt x="36740" y="67144"/>
                  </a:lnTo>
                  <a:close/>
                  <a:moveTo>
                    <a:pt x="73023" y="73289"/>
                  </a:moveTo>
                  <a:cubicBezTo>
                    <a:pt x="73068" y="73363"/>
                    <a:pt x="73127" y="73422"/>
                    <a:pt x="73200" y="73481"/>
                  </a:cubicBezTo>
                  <a:lnTo>
                    <a:pt x="69310" y="80201"/>
                  </a:lnTo>
                  <a:lnTo>
                    <a:pt x="66554" y="75824"/>
                  </a:lnTo>
                  <a:lnTo>
                    <a:pt x="73023" y="73289"/>
                  </a:lnTo>
                  <a:close/>
                  <a:moveTo>
                    <a:pt x="53010" y="74852"/>
                  </a:moveTo>
                  <a:lnTo>
                    <a:pt x="58890" y="78418"/>
                  </a:lnTo>
                  <a:lnTo>
                    <a:pt x="47631" y="82839"/>
                  </a:lnTo>
                  <a:lnTo>
                    <a:pt x="52244" y="75058"/>
                  </a:lnTo>
                  <a:cubicBezTo>
                    <a:pt x="52303" y="75073"/>
                    <a:pt x="52376" y="75087"/>
                    <a:pt x="52450" y="75087"/>
                  </a:cubicBezTo>
                  <a:cubicBezTo>
                    <a:pt x="52656" y="75087"/>
                    <a:pt x="52863" y="75014"/>
                    <a:pt x="53010" y="74852"/>
                  </a:cubicBezTo>
                  <a:close/>
                  <a:moveTo>
                    <a:pt x="66171" y="75972"/>
                  </a:moveTo>
                  <a:lnTo>
                    <a:pt x="69089" y="80584"/>
                  </a:lnTo>
                  <a:lnTo>
                    <a:pt x="67571" y="83222"/>
                  </a:lnTo>
                  <a:lnTo>
                    <a:pt x="59775" y="78492"/>
                  </a:lnTo>
                  <a:lnTo>
                    <a:pt x="66171" y="75972"/>
                  </a:lnTo>
                  <a:close/>
                  <a:moveTo>
                    <a:pt x="13603" y="74203"/>
                  </a:moveTo>
                  <a:lnTo>
                    <a:pt x="23241" y="79671"/>
                  </a:lnTo>
                  <a:lnTo>
                    <a:pt x="18878" y="83237"/>
                  </a:lnTo>
                  <a:cubicBezTo>
                    <a:pt x="18775" y="83193"/>
                    <a:pt x="18643" y="83163"/>
                    <a:pt x="18525" y="83163"/>
                  </a:cubicBezTo>
                  <a:cubicBezTo>
                    <a:pt x="18510" y="83162"/>
                    <a:pt x="18495" y="83162"/>
                    <a:pt x="18480" y="83162"/>
                  </a:cubicBezTo>
                  <a:cubicBezTo>
                    <a:pt x="18261" y="83162"/>
                    <a:pt x="18060" y="83263"/>
                    <a:pt x="17935" y="83429"/>
                  </a:cubicBezTo>
                  <a:lnTo>
                    <a:pt x="9226" y="76502"/>
                  </a:lnTo>
                  <a:lnTo>
                    <a:pt x="12438" y="74365"/>
                  </a:lnTo>
                  <a:cubicBezTo>
                    <a:pt x="12573" y="74473"/>
                    <a:pt x="12733" y="74544"/>
                    <a:pt x="12905" y="74544"/>
                  </a:cubicBezTo>
                  <a:cubicBezTo>
                    <a:pt x="12922" y="74544"/>
                    <a:pt x="12938" y="74543"/>
                    <a:pt x="12954" y="74542"/>
                  </a:cubicBezTo>
                  <a:cubicBezTo>
                    <a:pt x="12967" y="74543"/>
                    <a:pt x="12981" y="74543"/>
                    <a:pt x="12994" y="74543"/>
                  </a:cubicBezTo>
                  <a:cubicBezTo>
                    <a:pt x="13243" y="74543"/>
                    <a:pt x="13463" y="74413"/>
                    <a:pt x="13603" y="74203"/>
                  </a:cubicBezTo>
                  <a:close/>
                  <a:moveTo>
                    <a:pt x="23624" y="79892"/>
                  </a:moveTo>
                  <a:lnTo>
                    <a:pt x="23727" y="79951"/>
                  </a:lnTo>
                  <a:cubicBezTo>
                    <a:pt x="23742" y="80157"/>
                    <a:pt x="23845" y="80349"/>
                    <a:pt x="23992" y="80481"/>
                  </a:cubicBezTo>
                  <a:lnTo>
                    <a:pt x="19748" y="84902"/>
                  </a:lnTo>
                  <a:lnTo>
                    <a:pt x="19159" y="84431"/>
                  </a:lnTo>
                  <a:cubicBezTo>
                    <a:pt x="19335" y="84151"/>
                    <a:pt x="19335" y="83812"/>
                    <a:pt x="19173" y="83517"/>
                  </a:cubicBezTo>
                  <a:lnTo>
                    <a:pt x="23624" y="79892"/>
                  </a:lnTo>
                  <a:close/>
                  <a:moveTo>
                    <a:pt x="69324" y="80968"/>
                  </a:moveTo>
                  <a:lnTo>
                    <a:pt x="72714" y="86332"/>
                  </a:lnTo>
                  <a:lnTo>
                    <a:pt x="67910" y="83429"/>
                  </a:lnTo>
                  <a:lnTo>
                    <a:pt x="69324" y="80968"/>
                  </a:lnTo>
                  <a:close/>
                  <a:moveTo>
                    <a:pt x="40277" y="67129"/>
                  </a:moveTo>
                  <a:lnTo>
                    <a:pt x="51713" y="74070"/>
                  </a:lnTo>
                  <a:cubicBezTo>
                    <a:pt x="51640" y="74350"/>
                    <a:pt x="51713" y="74645"/>
                    <a:pt x="51905" y="74852"/>
                  </a:cubicBezTo>
                  <a:lnTo>
                    <a:pt x="47027" y="83075"/>
                  </a:lnTo>
                  <a:lnTo>
                    <a:pt x="37683" y="86759"/>
                  </a:lnTo>
                  <a:cubicBezTo>
                    <a:pt x="37598" y="86431"/>
                    <a:pt x="37305" y="86213"/>
                    <a:pt x="36978" y="86213"/>
                  </a:cubicBezTo>
                  <a:cubicBezTo>
                    <a:pt x="36968" y="86213"/>
                    <a:pt x="36957" y="86214"/>
                    <a:pt x="36946" y="86214"/>
                  </a:cubicBezTo>
                  <a:cubicBezTo>
                    <a:pt x="36934" y="86213"/>
                    <a:pt x="36922" y="86213"/>
                    <a:pt x="36909" y="86213"/>
                  </a:cubicBezTo>
                  <a:cubicBezTo>
                    <a:pt x="36630" y="86213"/>
                    <a:pt x="36381" y="86372"/>
                    <a:pt x="36269" y="86612"/>
                  </a:cubicBezTo>
                  <a:lnTo>
                    <a:pt x="25127" y="80304"/>
                  </a:lnTo>
                  <a:cubicBezTo>
                    <a:pt x="25230" y="80127"/>
                    <a:pt x="25260" y="79951"/>
                    <a:pt x="25245" y="79759"/>
                  </a:cubicBezTo>
                  <a:lnTo>
                    <a:pt x="30624" y="74159"/>
                  </a:lnTo>
                  <a:lnTo>
                    <a:pt x="39024" y="67291"/>
                  </a:lnTo>
                  <a:cubicBezTo>
                    <a:pt x="39161" y="67442"/>
                    <a:pt x="39349" y="67529"/>
                    <a:pt x="39552" y="67529"/>
                  </a:cubicBezTo>
                  <a:cubicBezTo>
                    <a:pt x="39567" y="67529"/>
                    <a:pt x="39583" y="67528"/>
                    <a:pt x="39599" y="67527"/>
                  </a:cubicBezTo>
                  <a:cubicBezTo>
                    <a:pt x="39612" y="67528"/>
                    <a:pt x="39625" y="67528"/>
                    <a:pt x="39637" y="67528"/>
                  </a:cubicBezTo>
                  <a:cubicBezTo>
                    <a:pt x="39903" y="67528"/>
                    <a:pt x="40151" y="67382"/>
                    <a:pt x="40277" y="67129"/>
                  </a:cubicBezTo>
                  <a:close/>
                  <a:moveTo>
                    <a:pt x="46703" y="83635"/>
                  </a:moveTo>
                  <a:lnTo>
                    <a:pt x="42768" y="90296"/>
                  </a:lnTo>
                  <a:lnTo>
                    <a:pt x="37624" y="87378"/>
                  </a:lnTo>
                  <a:cubicBezTo>
                    <a:pt x="37669" y="87319"/>
                    <a:pt x="37683" y="87246"/>
                    <a:pt x="37698" y="87172"/>
                  </a:cubicBezTo>
                  <a:lnTo>
                    <a:pt x="46703" y="83635"/>
                  </a:lnTo>
                  <a:close/>
                  <a:moveTo>
                    <a:pt x="24832" y="80570"/>
                  </a:moveTo>
                  <a:lnTo>
                    <a:pt x="36180" y="87010"/>
                  </a:lnTo>
                  <a:cubicBezTo>
                    <a:pt x="36180" y="87128"/>
                    <a:pt x="36195" y="87231"/>
                    <a:pt x="36239" y="87319"/>
                  </a:cubicBezTo>
                  <a:lnTo>
                    <a:pt x="27235" y="90871"/>
                  </a:lnTo>
                  <a:lnTo>
                    <a:pt x="20057" y="85138"/>
                  </a:lnTo>
                  <a:lnTo>
                    <a:pt x="24390" y="80643"/>
                  </a:lnTo>
                  <a:lnTo>
                    <a:pt x="24493" y="80643"/>
                  </a:lnTo>
                  <a:cubicBezTo>
                    <a:pt x="24611" y="80643"/>
                    <a:pt x="24714" y="80614"/>
                    <a:pt x="24832" y="80570"/>
                  </a:cubicBezTo>
                  <a:close/>
                  <a:moveTo>
                    <a:pt x="17965" y="84519"/>
                  </a:moveTo>
                  <a:cubicBezTo>
                    <a:pt x="18088" y="84670"/>
                    <a:pt x="18274" y="84757"/>
                    <a:pt x="18477" y="84757"/>
                  </a:cubicBezTo>
                  <a:cubicBezTo>
                    <a:pt x="18493" y="84757"/>
                    <a:pt x="18509" y="84756"/>
                    <a:pt x="18525" y="84755"/>
                  </a:cubicBezTo>
                  <a:cubicBezTo>
                    <a:pt x="18643" y="84755"/>
                    <a:pt x="18746" y="84740"/>
                    <a:pt x="18864" y="84696"/>
                  </a:cubicBezTo>
                  <a:lnTo>
                    <a:pt x="19468" y="85182"/>
                  </a:lnTo>
                  <a:lnTo>
                    <a:pt x="6499" y="98667"/>
                  </a:lnTo>
                  <a:cubicBezTo>
                    <a:pt x="6383" y="98590"/>
                    <a:pt x="6256" y="98546"/>
                    <a:pt x="6118" y="98546"/>
                  </a:cubicBezTo>
                  <a:cubicBezTo>
                    <a:pt x="6098" y="98546"/>
                    <a:pt x="6078" y="98547"/>
                    <a:pt x="6057" y="98549"/>
                  </a:cubicBezTo>
                  <a:cubicBezTo>
                    <a:pt x="5939" y="98549"/>
                    <a:pt x="5807" y="98579"/>
                    <a:pt x="5689" y="98638"/>
                  </a:cubicBezTo>
                  <a:lnTo>
                    <a:pt x="3699" y="96176"/>
                  </a:lnTo>
                  <a:lnTo>
                    <a:pt x="17965" y="84519"/>
                  </a:lnTo>
                  <a:close/>
                  <a:moveTo>
                    <a:pt x="36475" y="87644"/>
                  </a:moveTo>
                  <a:cubicBezTo>
                    <a:pt x="36607" y="87747"/>
                    <a:pt x="36770" y="87806"/>
                    <a:pt x="36946" y="87806"/>
                  </a:cubicBezTo>
                  <a:cubicBezTo>
                    <a:pt x="37094" y="87806"/>
                    <a:pt x="37241" y="87761"/>
                    <a:pt x="37359" y="87688"/>
                  </a:cubicBezTo>
                  <a:lnTo>
                    <a:pt x="42561" y="90635"/>
                  </a:lnTo>
                  <a:lnTo>
                    <a:pt x="38022" y="98328"/>
                  </a:lnTo>
                  <a:cubicBezTo>
                    <a:pt x="37956" y="98295"/>
                    <a:pt x="37881" y="98278"/>
                    <a:pt x="37811" y="98278"/>
                  </a:cubicBezTo>
                  <a:cubicBezTo>
                    <a:pt x="37787" y="98278"/>
                    <a:pt x="37764" y="98280"/>
                    <a:pt x="37742" y="98284"/>
                  </a:cubicBezTo>
                  <a:cubicBezTo>
                    <a:pt x="37448" y="98284"/>
                    <a:pt x="37182" y="98446"/>
                    <a:pt x="37050" y="98697"/>
                  </a:cubicBezTo>
                  <a:lnTo>
                    <a:pt x="27588" y="91151"/>
                  </a:lnTo>
                  <a:lnTo>
                    <a:pt x="36475" y="87644"/>
                  </a:lnTo>
                  <a:close/>
                  <a:moveTo>
                    <a:pt x="59303" y="78668"/>
                  </a:moveTo>
                  <a:lnTo>
                    <a:pt x="67364" y="83561"/>
                  </a:lnTo>
                  <a:lnTo>
                    <a:pt x="58669" y="98579"/>
                  </a:lnTo>
                  <a:cubicBezTo>
                    <a:pt x="58581" y="98564"/>
                    <a:pt x="58507" y="98549"/>
                    <a:pt x="58419" y="98549"/>
                  </a:cubicBezTo>
                  <a:cubicBezTo>
                    <a:pt x="58404" y="98548"/>
                    <a:pt x="58389" y="98548"/>
                    <a:pt x="58374" y="98548"/>
                  </a:cubicBezTo>
                  <a:cubicBezTo>
                    <a:pt x="58155" y="98548"/>
                    <a:pt x="57953" y="98650"/>
                    <a:pt x="57814" y="98829"/>
                  </a:cubicBezTo>
                  <a:lnTo>
                    <a:pt x="43107" y="90488"/>
                  </a:lnTo>
                  <a:lnTo>
                    <a:pt x="47307" y="83399"/>
                  </a:lnTo>
                  <a:lnTo>
                    <a:pt x="59303" y="78668"/>
                  </a:lnTo>
                  <a:close/>
                  <a:moveTo>
                    <a:pt x="19777" y="85433"/>
                  </a:moveTo>
                  <a:lnTo>
                    <a:pt x="26807" y="91048"/>
                  </a:lnTo>
                  <a:lnTo>
                    <a:pt x="6838" y="98888"/>
                  </a:lnTo>
                  <a:lnTo>
                    <a:pt x="19777" y="85433"/>
                  </a:lnTo>
                  <a:close/>
                  <a:moveTo>
                    <a:pt x="9270" y="1"/>
                  </a:moveTo>
                  <a:cubicBezTo>
                    <a:pt x="9255" y="60"/>
                    <a:pt x="9240" y="119"/>
                    <a:pt x="9240" y="192"/>
                  </a:cubicBezTo>
                  <a:lnTo>
                    <a:pt x="9240" y="325"/>
                  </a:lnTo>
                  <a:cubicBezTo>
                    <a:pt x="9240" y="516"/>
                    <a:pt x="9314" y="693"/>
                    <a:pt x="9447" y="841"/>
                  </a:cubicBezTo>
                  <a:lnTo>
                    <a:pt x="4878" y="8563"/>
                  </a:lnTo>
                  <a:lnTo>
                    <a:pt x="0" y="5807"/>
                  </a:lnTo>
                  <a:lnTo>
                    <a:pt x="0" y="6264"/>
                  </a:lnTo>
                  <a:lnTo>
                    <a:pt x="4672" y="8902"/>
                  </a:lnTo>
                  <a:lnTo>
                    <a:pt x="472" y="16005"/>
                  </a:lnTo>
                  <a:lnTo>
                    <a:pt x="0" y="16182"/>
                  </a:lnTo>
                  <a:lnTo>
                    <a:pt x="0" y="16610"/>
                  </a:lnTo>
                  <a:lnTo>
                    <a:pt x="147" y="16551"/>
                  </a:lnTo>
                  <a:lnTo>
                    <a:pt x="0" y="16801"/>
                  </a:lnTo>
                  <a:lnTo>
                    <a:pt x="0" y="17582"/>
                  </a:lnTo>
                  <a:lnTo>
                    <a:pt x="752" y="16315"/>
                  </a:lnTo>
                  <a:lnTo>
                    <a:pt x="10110" y="12631"/>
                  </a:lnTo>
                  <a:cubicBezTo>
                    <a:pt x="10181" y="12959"/>
                    <a:pt x="10474" y="13177"/>
                    <a:pt x="10813" y="13177"/>
                  </a:cubicBezTo>
                  <a:cubicBezTo>
                    <a:pt x="10824" y="13177"/>
                    <a:pt x="10836" y="13176"/>
                    <a:pt x="10847" y="13176"/>
                  </a:cubicBezTo>
                  <a:cubicBezTo>
                    <a:pt x="11127" y="13176"/>
                    <a:pt x="11392" y="13028"/>
                    <a:pt x="11510" y="12778"/>
                  </a:cubicBezTo>
                  <a:lnTo>
                    <a:pt x="22651" y="19100"/>
                  </a:lnTo>
                  <a:cubicBezTo>
                    <a:pt x="22548" y="19262"/>
                    <a:pt x="22519" y="19454"/>
                    <a:pt x="22533" y="19646"/>
                  </a:cubicBezTo>
                  <a:lnTo>
                    <a:pt x="17154" y="25246"/>
                  </a:lnTo>
                  <a:lnTo>
                    <a:pt x="8754" y="32113"/>
                  </a:lnTo>
                  <a:cubicBezTo>
                    <a:pt x="8617" y="31963"/>
                    <a:pt x="8430" y="31876"/>
                    <a:pt x="8239" y="31876"/>
                  </a:cubicBezTo>
                  <a:cubicBezTo>
                    <a:pt x="8224" y="31876"/>
                    <a:pt x="8209" y="31876"/>
                    <a:pt x="8194" y="31877"/>
                  </a:cubicBezTo>
                  <a:cubicBezTo>
                    <a:pt x="8180" y="31877"/>
                    <a:pt x="8167" y="31876"/>
                    <a:pt x="8154" y="31876"/>
                  </a:cubicBezTo>
                  <a:cubicBezTo>
                    <a:pt x="7877" y="31876"/>
                    <a:pt x="7643" y="32022"/>
                    <a:pt x="7516" y="32275"/>
                  </a:cubicBezTo>
                  <a:lnTo>
                    <a:pt x="0" y="27722"/>
                  </a:lnTo>
                  <a:lnTo>
                    <a:pt x="0" y="28178"/>
                  </a:lnTo>
                  <a:lnTo>
                    <a:pt x="7413" y="32673"/>
                  </a:lnTo>
                  <a:cubicBezTo>
                    <a:pt x="7413" y="32821"/>
                    <a:pt x="7457" y="32968"/>
                    <a:pt x="7531" y="33101"/>
                  </a:cubicBezTo>
                  <a:lnTo>
                    <a:pt x="7236" y="33336"/>
                  </a:lnTo>
                  <a:lnTo>
                    <a:pt x="0" y="35414"/>
                  </a:lnTo>
                  <a:lnTo>
                    <a:pt x="0" y="35827"/>
                  </a:lnTo>
                  <a:lnTo>
                    <a:pt x="6470" y="33985"/>
                  </a:lnTo>
                  <a:lnTo>
                    <a:pt x="0" y="39276"/>
                  </a:lnTo>
                  <a:lnTo>
                    <a:pt x="0" y="39791"/>
                  </a:lnTo>
                  <a:lnTo>
                    <a:pt x="7428" y="33705"/>
                  </a:lnTo>
                  <a:lnTo>
                    <a:pt x="8312" y="33454"/>
                  </a:lnTo>
                  <a:cubicBezTo>
                    <a:pt x="8371" y="33440"/>
                    <a:pt x="8444" y="33425"/>
                    <a:pt x="8503" y="33395"/>
                  </a:cubicBezTo>
                  <a:lnTo>
                    <a:pt x="8562" y="33381"/>
                  </a:lnTo>
                  <a:lnTo>
                    <a:pt x="9049" y="33675"/>
                  </a:lnTo>
                  <a:lnTo>
                    <a:pt x="914" y="42135"/>
                  </a:lnTo>
                  <a:cubicBezTo>
                    <a:pt x="811" y="42090"/>
                    <a:pt x="722" y="42076"/>
                    <a:pt x="634" y="42076"/>
                  </a:cubicBezTo>
                  <a:cubicBezTo>
                    <a:pt x="427" y="42076"/>
                    <a:pt x="221" y="42149"/>
                    <a:pt x="88" y="42297"/>
                  </a:cubicBezTo>
                  <a:lnTo>
                    <a:pt x="0" y="42238"/>
                  </a:lnTo>
                  <a:lnTo>
                    <a:pt x="0" y="43638"/>
                  </a:lnTo>
                  <a:lnTo>
                    <a:pt x="133" y="43505"/>
                  </a:lnTo>
                  <a:cubicBezTo>
                    <a:pt x="267" y="43600"/>
                    <a:pt x="414" y="43669"/>
                    <a:pt x="585" y="43669"/>
                  </a:cubicBezTo>
                  <a:cubicBezTo>
                    <a:pt x="601" y="43669"/>
                    <a:pt x="617" y="43669"/>
                    <a:pt x="634" y="43667"/>
                  </a:cubicBezTo>
                  <a:cubicBezTo>
                    <a:pt x="649" y="43668"/>
                    <a:pt x="663" y="43669"/>
                    <a:pt x="678" y="43669"/>
                  </a:cubicBezTo>
                  <a:cubicBezTo>
                    <a:pt x="870" y="43669"/>
                    <a:pt x="1057" y="43582"/>
                    <a:pt x="1194" y="43432"/>
                  </a:cubicBezTo>
                  <a:lnTo>
                    <a:pt x="12984" y="50579"/>
                  </a:lnTo>
                  <a:lnTo>
                    <a:pt x="4760" y="60114"/>
                  </a:lnTo>
                  <a:lnTo>
                    <a:pt x="0" y="52569"/>
                  </a:lnTo>
                  <a:lnTo>
                    <a:pt x="0" y="53320"/>
                  </a:lnTo>
                  <a:lnTo>
                    <a:pt x="4480" y="60424"/>
                  </a:lnTo>
                  <a:lnTo>
                    <a:pt x="0" y="65641"/>
                  </a:lnTo>
                  <a:lnTo>
                    <a:pt x="0" y="66245"/>
                  </a:lnTo>
                  <a:lnTo>
                    <a:pt x="4716" y="60792"/>
                  </a:lnTo>
                  <a:lnTo>
                    <a:pt x="12483" y="73113"/>
                  </a:lnTo>
                  <a:cubicBezTo>
                    <a:pt x="12438" y="73142"/>
                    <a:pt x="12394" y="73186"/>
                    <a:pt x="12365" y="73230"/>
                  </a:cubicBezTo>
                  <a:lnTo>
                    <a:pt x="0" y="68986"/>
                  </a:lnTo>
                  <a:lnTo>
                    <a:pt x="0" y="69635"/>
                  </a:lnTo>
                  <a:lnTo>
                    <a:pt x="8548" y="76458"/>
                  </a:lnTo>
                  <a:lnTo>
                    <a:pt x="0" y="82161"/>
                  </a:lnTo>
                  <a:lnTo>
                    <a:pt x="0" y="82633"/>
                  </a:lnTo>
                  <a:lnTo>
                    <a:pt x="8887" y="76723"/>
                  </a:lnTo>
                  <a:lnTo>
                    <a:pt x="17773" y="83812"/>
                  </a:lnTo>
                  <a:cubicBezTo>
                    <a:pt x="17744" y="83930"/>
                    <a:pt x="17758" y="84033"/>
                    <a:pt x="17773" y="84151"/>
                  </a:cubicBezTo>
                  <a:lnTo>
                    <a:pt x="3449" y="95852"/>
                  </a:lnTo>
                  <a:lnTo>
                    <a:pt x="0" y="91608"/>
                  </a:lnTo>
                  <a:lnTo>
                    <a:pt x="0" y="92242"/>
                  </a:lnTo>
                  <a:lnTo>
                    <a:pt x="3139" y="96117"/>
                  </a:lnTo>
                  <a:lnTo>
                    <a:pt x="0" y="98697"/>
                  </a:lnTo>
                  <a:lnTo>
                    <a:pt x="0" y="99198"/>
                  </a:lnTo>
                  <a:lnTo>
                    <a:pt x="3390" y="96442"/>
                  </a:lnTo>
                  <a:lnTo>
                    <a:pt x="5409" y="98918"/>
                  </a:lnTo>
                  <a:cubicBezTo>
                    <a:pt x="5320" y="99080"/>
                    <a:pt x="5291" y="99242"/>
                    <a:pt x="5291" y="99419"/>
                  </a:cubicBezTo>
                  <a:lnTo>
                    <a:pt x="6823" y="99419"/>
                  </a:lnTo>
                  <a:lnTo>
                    <a:pt x="6823" y="99330"/>
                  </a:lnTo>
                  <a:lnTo>
                    <a:pt x="27146" y="91328"/>
                  </a:lnTo>
                  <a:lnTo>
                    <a:pt x="36932" y="99139"/>
                  </a:lnTo>
                  <a:lnTo>
                    <a:pt x="36932" y="99212"/>
                  </a:lnTo>
                  <a:cubicBezTo>
                    <a:pt x="36932" y="99286"/>
                    <a:pt x="36946" y="99345"/>
                    <a:pt x="36961" y="99419"/>
                  </a:cubicBezTo>
                  <a:lnTo>
                    <a:pt x="38509" y="99419"/>
                  </a:lnTo>
                  <a:cubicBezTo>
                    <a:pt x="38523" y="99345"/>
                    <a:pt x="38523" y="99286"/>
                    <a:pt x="38523" y="99212"/>
                  </a:cubicBezTo>
                  <a:lnTo>
                    <a:pt x="38523" y="99094"/>
                  </a:lnTo>
                  <a:cubicBezTo>
                    <a:pt x="38523" y="98903"/>
                    <a:pt x="38450" y="98711"/>
                    <a:pt x="38332" y="98579"/>
                  </a:cubicBezTo>
                  <a:lnTo>
                    <a:pt x="42900" y="90842"/>
                  </a:lnTo>
                  <a:lnTo>
                    <a:pt x="57652" y="99212"/>
                  </a:lnTo>
                  <a:cubicBezTo>
                    <a:pt x="57652" y="99286"/>
                    <a:pt x="57652" y="99345"/>
                    <a:pt x="57652" y="99419"/>
                  </a:cubicBezTo>
                  <a:lnTo>
                    <a:pt x="59185" y="99419"/>
                  </a:lnTo>
                  <a:cubicBezTo>
                    <a:pt x="59200" y="99198"/>
                    <a:pt x="59141" y="98977"/>
                    <a:pt x="58993" y="98814"/>
                  </a:cubicBezTo>
                  <a:lnTo>
                    <a:pt x="67703" y="83782"/>
                  </a:lnTo>
                  <a:lnTo>
                    <a:pt x="73230" y="87128"/>
                  </a:lnTo>
                  <a:cubicBezTo>
                    <a:pt x="73274" y="87142"/>
                    <a:pt x="73303" y="87157"/>
                    <a:pt x="73348" y="87157"/>
                  </a:cubicBezTo>
                  <a:cubicBezTo>
                    <a:pt x="73466" y="87231"/>
                    <a:pt x="73613" y="87290"/>
                    <a:pt x="73760" y="87290"/>
                  </a:cubicBezTo>
                  <a:lnTo>
                    <a:pt x="73863" y="87290"/>
                  </a:lnTo>
                  <a:lnTo>
                    <a:pt x="73863" y="85713"/>
                  </a:lnTo>
                  <a:lnTo>
                    <a:pt x="73804" y="85713"/>
                  </a:lnTo>
                  <a:cubicBezTo>
                    <a:pt x="73793" y="85712"/>
                    <a:pt x="73781" y="85712"/>
                    <a:pt x="73770" y="85712"/>
                  </a:cubicBezTo>
                  <a:cubicBezTo>
                    <a:pt x="73459" y="85712"/>
                    <a:pt x="73182" y="85901"/>
                    <a:pt x="73082" y="86199"/>
                  </a:cubicBezTo>
                  <a:lnTo>
                    <a:pt x="69560" y="80599"/>
                  </a:lnTo>
                  <a:lnTo>
                    <a:pt x="73583" y="73643"/>
                  </a:lnTo>
                  <a:lnTo>
                    <a:pt x="73672" y="73643"/>
                  </a:lnTo>
                  <a:cubicBezTo>
                    <a:pt x="73716" y="73643"/>
                    <a:pt x="73760" y="73643"/>
                    <a:pt x="73804" y="73628"/>
                  </a:cubicBezTo>
                  <a:cubicBezTo>
                    <a:pt x="73819" y="73628"/>
                    <a:pt x="73849" y="73628"/>
                    <a:pt x="73863" y="73614"/>
                  </a:cubicBezTo>
                  <a:lnTo>
                    <a:pt x="73863" y="72081"/>
                  </a:lnTo>
                  <a:cubicBezTo>
                    <a:pt x="73849" y="72066"/>
                    <a:pt x="73819" y="72066"/>
                    <a:pt x="73804" y="72066"/>
                  </a:cubicBezTo>
                  <a:cubicBezTo>
                    <a:pt x="73760" y="72051"/>
                    <a:pt x="73716" y="72051"/>
                    <a:pt x="73672" y="72051"/>
                  </a:cubicBezTo>
                  <a:cubicBezTo>
                    <a:pt x="73524" y="72051"/>
                    <a:pt x="73392" y="72081"/>
                    <a:pt x="73259" y="72155"/>
                  </a:cubicBezTo>
                  <a:lnTo>
                    <a:pt x="59701" y="63916"/>
                  </a:lnTo>
                  <a:cubicBezTo>
                    <a:pt x="59657" y="63636"/>
                    <a:pt x="59450" y="63401"/>
                    <a:pt x="59170" y="63312"/>
                  </a:cubicBezTo>
                  <a:lnTo>
                    <a:pt x="61012" y="60203"/>
                  </a:lnTo>
                  <a:lnTo>
                    <a:pt x="72994" y="56784"/>
                  </a:lnTo>
                  <a:cubicBezTo>
                    <a:pt x="73106" y="57037"/>
                    <a:pt x="73353" y="57182"/>
                    <a:pt x="73632" y="57182"/>
                  </a:cubicBezTo>
                  <a:cubicBezTo>
                    <a:pt x="73645" y="57182"/>
                    <a:pt x="73658" y="57182"/>
                    <a:pt x="73672" y="57181"/>
                  </a:cubicBezTo>
                  <a:lnTo>
                    <a:pt x="73804" y="57181"/>
                  </a:lnTo>
                  <a:lnTo>
                    <a:pt x="73863" y="57167"/>
                  </a:lnTo>
                  <a:lnTo>
                    <a:pt x="73863" y="55634"/>
                  </a:lnTo>
                  <a:lnTo>
                    <a:pt x="73804" y="55619"/>
                  </a:lnTo>
                  <a:cubicBezTo>
                    <a:pt x="73760" y="55605"/>
                    <a:pt x="73716" y="55605"/>
                    <a:pt x="73672" y="55605"/>
                  </a:cubicBezTo>
                  <a:cubicBezTo>
                    <a:pt x="73598" y="55605"/>
                    <a:pt x="73524" y="55619"/>
                    <a:pt x="73451" y="55634"/>
                  </a:cubicBezTo>
                  <a:lnTo>
                    <a:pt x="67394" y="49430"/>
                  </a:lnTo>
                  <a:lnTo>
                    <a:pt x="73185" y="39629"/>
                  </a:lnTo>
                  <a:cubicBezTo>
                    <a:pt x="73303" y="39674"/>
                    <a:pt x="73421" y="39703"/>
                    <a:pt x="73539" y="39703"/>
                  </a:cubicBezTo>
                  <a:cubicBezTo>
                    <a:pt x="73628" y="39703"/>
                    <a:pt x="73716" y="39688"/>
                    <a:pt x="73790" y="39659"/>
                  </a:cubicBezTo>
                  <a:lnTo>
                    <a:pt x="73863" y="39629"/>
                  </a:lnTo>
                  <a:lnTo>
                    <a:pt x="73863" y="38170"/>
                  </a:lnTo>
                  <a:lnTo>
                    <a:pt x="73804" y="38156"/>
                  </a:lnTo>
                  <a:cubicBezTo>
                    <a:pt x="73716" y="38126"/>
                    <a:pt x="73628" y="38111"/>
                    <a:pt x="73539" y="38111"/>
                  </a:cubicBezTo>
                  <a:cubicBezTo>
                    <a:pt x="73523" y="38110"/>
                    <a:pt x="73507" y="38110"/>
                    <a:pt x="73491" y="38110"/>
                  </a:cubicBezTo>
                  <a:cubicBezTo>
                    <a:pt x="73318" y="38110"/>
                    <a:pt x="73158" y="38180"/>
                    <a:pt x="73023" y="38288"/>
                  </a:cubicBezTo>
                  <a:lnTo>
                    <a:pt x="69427" y="33838"/>
                  </a:lnTo>
                  <a:lnTo>
                    <a:pt x="73362" y="29755"/>
                  </a:lnTo>
                  <a:cubicBezTo>
                    <a:pt x="73480" y="29829"/>
                    <a:pt x="73613" y="29888"/>
                    <a:pt x="73760" y="29888"/>
                  </a:cubicBezTo>
                  <a:lnTo>
                    <a:pt x="73863" y="29888"/>
                  </a:lnTo>
                  <a:lnTo>
                    <a:pt x="73863" y="28311"/>
                  </a:lnTo>
                  <a:lnTo>
                    <a:pt x="73804" y="28311"/>
                  </a:lnTo>
                  <a:cubicBezTo>
                    <a:pt x="73731" y="28311"/>
                    <a:pt x="73657" y="28311"/>
                    <a:pt x="73598" y="28326"/>
                  </a:cubicBezTo>
                  <a:lnTo>
                    <a:pt x="62575" y="15843"/>
                  </a:lnTo>
                  <a:cubicBezTo>
                    <a:pt x="62928" y="15563"/>
                    <a:pt x="63002" y="15047"/>
                    <a:pt x="62751" y="14679"/>
                  </a:cubicBezTo>
                  <a:lnTo>
                    <a:pt x="73244" y="1121"/>
                  </a:lnTo>
                  <a:lnTo>
                    <a:pt x="73274" y="1121"/>
                  </a:lnTo>
                  <a:cubicBezTo>
                    <a:pt x="73290" y="1122"/>
                    <a:pt x="73306" y="1123"/>
                    <a:pt x="73322" y="1123"/>
                  </a:cubicBezTo>
                  <a:cubicBezTo>
                    <a:pt x="73497" y="1123"/>
                    <a:pt x="73669" y="1049"/>
                    <a:pt x="73804" y="914"/>
                  </a:cubicBezTo>
                  <a:cubicBezTo>
                    <a:pt x="73819" y="900"/>
                    <a:pt x="73849" y="870"/>
                    <a:pt x="73863" y="841"/>
                  </a:cubicBezTo>
                  <a:lnTo>
                    <a:pt x="73863" y="1"/>
                  </a:lnTo>
                  <a:lnTo>
                    <a:pt x="72567" y="1"/>
                  </a:lnTo>
                  <a:cubicBezTo>
                    <a:pt x="72522" y="89"/>
                    <a:pt x="72493" y="207"/>
                    <a:pt x="72493" y="310"/>
                  </a:cubicBezTo>
                  <a:lnTo>
                    <a:pt x="57623" y="10214"/>
                  </a:lnTo>
                  <a:lnTo>
                    <a:pt x="49164" y="634"/>
                  </a:lnTo>
                  <a:cubicBezTo>
                    <a:pt x="49326" y="458"/>
                    <a:pt x="49399" y="222"/>
                    <a:pt x="49370" y="1"/>
                  </a:cubicBezTo>
                  <a:lnTo>
                    <a:pt x="47852" y="1"/>
                  </a:lnTo>
                  <a:cubicBezTo>
                    <a:pt x="47837" y="45"/>
                    <a:pt x="47837" y="89"/>
                    <a:pt x="47852" y="148"/>
                  </a:cubicBezTo>
                  <a:lnTo>
                    <a:pt x="44404" y="2978"/>
                  </a:lnTo>
                  <a:lnTo>
                    <a:pt x="42370" y="487"/>
                  </a:lnTo>
                  <a:cubicBezTo>
                    <a:pt x="42458" y="340"/>
                    <a:pt x="42488" y="163"/>
                    <a:pt x="42473" y="1"/>
                  </a:cubicBezTo>
                  <a:lnTo>
                    <a:pt x="40955" y="1"/>
                  </a:lnTo>
                  <a:lnTo>
                    <a:pt x="40955" y="89"/>
                  </a:lnTo>
                  <a:lnTo>
                    <a:pt x="20618" y="8077"/>
                  </a:lnTo>
                  <a:lnTo>
                    <a:pt x="10832" y="266"/>
                  </a:lnTo>
                  <a:lnTo>
                    <a:pt x="10832" y="192"/>
                  </a:lnTo>
                  <a:cubicBezTo>
                    <a:pt x="10832" y="119"/>
                    <a:pt x="10817" y="60"/>
                    <a:pt x="108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6"/>
            <p:cNvSpPr/>
            <p:nvPr/>
          </p:nvSpPr>
          <p:spPr>
            <a:xfrm>
              <a:off x="3442475" y="2987725"/>
              <a:ext cx="2485825" cy="2485475"/>
            </a:xfrm>
            <a:custGeom>
              <a:avLst/>
              <a:gdLst/>
              <a:ahLst/>
              <a:cxnLst/>
              <a:rect l="l" t="t" r="r" b="b"/>
              <a:pathLst>
                <a:path w="99433" h="99419" extrusionOk="0">
                  <a:moveTo>
                    <a:pt x="63135" y="693"/>
                  </a:moveTo>
                  <a:cubicBezTo>
                    <a:pt x="63282" y="944"/>
                    <a:pt x="63533" y="1106"/>
                    <a:pt x="63827" y="1121"/>
                  </a:cubicBezTo>
                  <a:cubicBezTo>
                    <a:pt x="63916" y="1121"/>
                    <a:pt x="64019" y="1106"/>
                    <a:pt x="64107" y="1062"/>
                  </a:cubicBezTo>
                  <a:lnTo>
                    <a:pt x="68646" y="8755"/>
                  </a:lnTo>
                  <a:lnTo>
                    <a:pt x="63459" y="11702"/>
                  </a:lnTo>
                  <a:cubicBezTo>
                    <a:pt x="63325" y="11624"/>
                    <a:pt x="63174" y="11584"/>
                    <a:pt x="63024" y="11584"/>
                  </a:cubicBezTo>
                  <a:cubicBezTo>
                    <a:pt x="62860" y="11584"/>
                    <a:pt x="62698" y="11632"/>
                    <a:pt x="62560" y="11732"/>
                  </a:cubicBezTo>
                  <a:lnTo>
                    <a:pt x="53673" y="8239"/>
                  </a:lnTo>
                  <a:lnTo>
                    <a:pt x="63135" y="693"/>
                  </a:lnTo>
                  <a:close/>
                  <a:moveTo>
                    <a:pt x="25879" y="546"/>
                  </a:moveTo>
                  <a:lnTo>
                    <a:pt x="29224" y="3272"/>
                  </a:lnTo>
                  <a:lnTo>
                    <a:pt x="21310" y="13058"/>
                  </a:lnTo>
                  <a:cubicBezTo>
                    <a:pt x="21251" y="13058"/>
                    <a:pt x="21207" y="13043"/>
                    <a:pt x="21163" y="13043"/>
                  </a:cubicBezTo>
                  <a:cubicBezTo>
                    <a:pt x="21001" y="13043"/>
                    <a:pt x="20853" y="13087"/>
                    <a:pt x="20721" y="13176"/>
                  </a:cubicBezTo>
                  <a:lnTo>
                    <a:pt x="16594" y="10435"/>
                  </a:lnTo>
                  <a:lnTo>
                    <a:pt x="25053" y="826"/>
                  </a:lnTo>
                  <a:cubicBezTo>
                    <a:pt x="25112" y="841"/>
                    <a:pt x="25186" y="855"/>
                    <a:pt x="25260" y="855"/>
                  </a:cubicBezTo>
                  <a:cubicBezTo>
                    <a:pt x="25510" y="855"/>
                    <a:pt x="25746" y="738"/>
                    <a:pt x="25879" y="546"/>
                  </a:cubicBezTo>
                  <a:close/>
                  <a:moveTo>
                    <a:pt x="32923" y="516"/>
                  </a:moveTo>
                  <a:lnTo>
                    <a:pt x="52892" y="8357"/>
                  </a:lnTo>
                  <a:lnTo>
                    <a:pt x="45877" y="13972"/>
                  </a:lnTo>
                  <a:lnTo>
                    <a:pt x="32923" y="516"/>
                  </a:lnTo>
                  <a:close/>
                  <a:moveTo>
                    <a:pt x="1282" y="723"/>
                  </a:moveTo>
                  <a:lnTo>
                    <a:pt x="15975" y="10508"/>
                  </a:lnTo>
                  <a:lnTo>
                    <a:pt x="12335" y="14650"/>
                  </a:lnTo>
                  <a:cubicBezTo>
                    <a:pt x="12188" y="14473"/>
                    <a:pt x="11967" y="14370"/>
                    <a:pt x="11731" y="14370"/>
                  </a:cubicBezTo>
                  <a:cubicBezTo>
                    <a:pt x="11628" y="14370"/>
                    <a:pt x="11525" y="14384"/>
                    <a:pt x="11436" y="14428"/>
                  </a:cubicBezTo>
                  <a:lnTo>
                    <a:pt x="1032" y="988"/>
                  </a:lnTo>
                  <a:cubicBezTo>
                    <a:pt x="1135" y="929"/>
                    <a:pt x="1223" y="826"/>
                    <a:pt x="1282" y="723"/>
                  </a:cubicBezTo>
                  <a:close/>
                  <a:moveTo>
                    <a:pt x="32584" y="738"/>
                  </a:moveTo>
                  <a:lnTo>
                    <a:pt x="45553" y="14222"/>
                  </a:lnTo>
                  <a:lnTo>
                    <a:pt x="44934" y="14709"/>
                  </a:lnTo>
                  <a:cubicBezTo>
                    <a:pt x="44831" y="14664"/>
                    <a:pt x="44713" y="14635"/>
                    <a:pt x="44610" y="14635"/>
                  </a:cubicBezTo>
                  <a:cubicBezTo>
                    <a:pt x="44389" y="14635"/>
                    <a:pt x="44182" y="14723"/>
                    <a:pt x="44035" y="14885"/>
                  </a:cubicBezTo>
                  <a:lnTo>
                    <a:pt x="29784" y="3228"/>
                  </a:lnTo>
                  <a:lnTo>
                    <a:pt x="31774" y="767"/>
                  </a:lnTo>
                  <a:cubicBezTo>
                    <a:pt x="31892" y="826"/>
                    <a:pt x="32024" y="855"/>
                    <a:pt x="32142" y="855"/>
                  </a:cubicBezTo>
                  <a:cubicBezTo>
                    <a:pt x="32304" y="855"/>
                    <a:pt x="32452" y="811"/>
                    <a:pt x="32584" y="738"/>
                  </a:cubicBezTo>
                  <a:close/>
                  <a:moveTo>
                    <a:pt x="68853" y="9094"/>
                  </a:moveTo>
                  <a:lnTo>
                    <a:pt x="72788" y="15755"/>
                  </a:lnTo>
                  <a:lnTo>
                    <a:pt x="63783" y="12218"/>
                  </a:lnTo>
                  <a:cubicBezTo>
                    <a:pt x="63768" y="12144"/>
                    <a:pt x="63754" y="12071"/>
                    <a:pt x="63724" y="12012"/>
                  </a:cubicBezTo>
                  <a:lnTo>
                    <a:pt x="68853" y="9094"/>
                  </a:lnTo>
                  <a:close/>
                  <a:moveTo>
                    <a:pt x="98799" y="13073"/>
                  </a:moveTo>
                  <a:lnTo>
                    <a:pt x="95424" y="18437"/>
                  </a:lnTo>
                  <a:lnTo>
                    <a:pt x="94009" y="15976"/>
                  </a:lnTo>
                  <a:lnTo>
                    <a:pt x="98799" y="13073"/>
                  </a:lnTo>
                  <a:close/>
                  <a:moveTo>
                    <a:pt x="53320" y="8534"/>
                  </a:moveTo>
                  <a:lnTo>
                    <a:pt x="62324" y="12071"/>
                  </a:lnTo>
                  <a:cubicBezTo>
                    <a:pt x="62280" y="12174"/>
                    <a:pt x="62265" y="12277"/>
                    <a:pt x="62265" y="12380"/>
                  </a:cubicBezTo>
                  <a:lnTo>
                    <a:pt x="50917" y="18820"/>
                  </a:lnTo>
                  <a:cubicBezTo>
                    <a:pt x="50814" y="18776"/>
                    <a:pt x="50696" y="18747"/>
                    <a:pt x="50578" y="18747"/>
                  </a:cubicBezTo>
                  <a:lnTo>
                    <a:pt x="50475" y="18747"/>
                  </a:lnTo>
                  <a:lnTo>
                    <a:pt x="46143" y="14252"/>
                  </a:lnTo>
                  <a:lnTo>
                    <a:pt x="53320" y="8534"/>
                  </a:lnTo>
                  <a:close/>
                  <a:moveTo>
                    <a:pt x="45833" y="14502"/>
                  </a:moveTo>
                  <a:lnTo>
                    <a:pt x="50077" y="18923"/>
                  </a:lnTo>
                  <a:cubicBezTo>
                    <a:pt x="49930" y="19056"/>
                    <a:pt x="49827" y="19248"/>
                    <a:pt x="49812" y="19454"/>
                  </a:cubicBezTo>
                  <a:lnTo>
                    <a:pt x="49709" y="19513"/>
                  </a:lnTo>
                  <a:lnTo>
                    <a:pt x="45258" y="15873"/>
                  </a:lnTo>
                  <a:cubicBezTo>
                    <a:pt x="45420" y="15593"/>
                    <a:pt x="45406" y="15254"/>
                    <a:pt x="45244" y="14974"/>
                  </a:cubicBezTo>
                  <a:lnTo>
                    <a:pt x="45833" y="14502"/>
                  </a:lnTo>
                  <a:close/>
                  <a:moveTo>
                    <a:pt x="16314" y="10729"/>
                  </a:moveTo>
                  <a:lnTo>
                    <a:pt x="20455" y="13485"/>
                  </a:lnTo>
                  <a:cubicBezTo>
                    <a:pt x="20367" y="13692"/>
                    <a:pt x="20352" y="13927"/>
                    <a:pt x="20426" y="14134"/>
                  </a:cubicBezTo>
                  <a:lnTo>
                    <a:pt x="15710" y="19955"/>
                  </a:lnTo>
                  <a:lnTo>
                    <a:pt x="12365" y="15637"/>
                  </a:lnTo>
                  <a:cubicBezTo>
                    <a:pt x="12483" y="15460"/>
                    <a:pt x="12527" y="15269"/>
                    <a:pt x="12497" y="15062"/>
                  </a:cubicBezTo>
                  <a:lnTo>
                    <a:pt x="16314" y="10729"/>
                  </a:lnTo>
                  <a:close/>
                  <a:moveTo>
                    <a:pt x="83914" y="575"/>
                  </a:moveTo>
                  <a:cubicBezTo>
                    <a:pt x="84047" y="767"/>
                    <a:pt x="84283" y="870"/>
                    <a:pt x="84519" y="870"/>
                  </a:cubicBezTo>
                  <a:cubicBezTo>
                    <a:pt x="84592" y="870"/>
                    <a:pt x="84681" y="855"/>
                    <a:pt x="84754" y="826"/>
                  </a:cubicBezTo>
                  <a:lnTo>
                    <a:pt x="93449" y="15843"/>
                  </a:lnTo>
                  <a:lnTo>
                    <a:pt x="85403" y="20721"/>
                  </a:lnTo>
                  <a:lnTo>
                    <a:pt x="73392" y="16005"/>
                  </a:lnTo>
                  <a:lnTo>
                    <a:pt x="69192" y="8902"/>
                  </a:lnTo>
                  <a:lnTo>
                    <a:pt x="83914" y="575"/>
                  </a:lnTo>
                  <a:close/>
                  <a:moveTo>
                    <a:pt x="29534" y="3538"/>
                  </a:moveTo>
                  <a:lnTo>
                    <a:pt x="43858" y="15239"/>
                  </a:lnTo>
                  <a:cubicBezTo>
                    <a:pt x="43844" y="15357"/>
                    <a:pt x="43844" y="15460"/>
                    <a:pt x="43858" y="15578"/>
                  </a:cubicBezTo>
                  <a:lnTo>
                    <a:pt x="34972" y="22667"/>
                  </a:lnTo>
                  <a:lnTo>
                    <a:pt x="21914" y="13986"/>
                  </a:lnTo>
                  <a:cubicBezTo>
                    <a:pt x="21959" y="13706"/>
                    <a:pt x="21855" y="13441"/>
                    <a:pt x="21664" y="13250"/>
                  </a:cubicBezTo>
                  <a:lnTo>
                    <a:pt x="29534" y="3538"/>
                  </a:lnTo>
                  <a:close/>
                  <a:moveTo>
                    <a:pt x="51183" y="20058"/>
                  </a:moveTo>
                  <a:lnTo>
                    <a:pt x="54130" y="23124"/>
                  </a:lnTo>
                  <a:lnTo>
                    <a:pt x="54130" y="23124"/>
                  </a:lnTo>
                  <a:lnTo>
                    <a:pt x="50711" y="20323"/>
                  </a:lnTo>
                  <a:cubicBezTo>
                    <a:pt x="50888" y="20309"/>
                    <a:pt x="51065" y="20206"/>
                    <a:pt x="51183" y="20058"/>
                  </a:cubicBezTo>
                  <a:close/>
                  <a:moveTo>
                    <a:pt x="93656" y="16182"/>
                  </a:moveTo>
                  <a:lnTo>
                    <a:pt x="95174" y="18820"/>
                  </a:lnTo>
                  <a:lnTo>
                    <a:pt x="92270" y="23418"/>
                  </a:lnTo>
                  <a:lnTo>
                    <a:pt x="85874" y="20898"/>
                  </a:lnTo>
                  <a:lnTo>
                    <a:pt x="93656" y="16182"/>
                  </a:lnTo>
                  <a:close/>
                  <a:moveTo>
                    <a:pt x="73716" y="16551"/>
                  </a:moveTo>
                  <a:lnTo>
                    <a:pt x="84975" y="20972"/>
                  </a:lnTo>
                  <a:lnTo>
                    <a:pt x="79095" y="24538"/>
                  </a:lnTo>
                  <a:cubicBezTo>
                    <a:pt x="78959" y="24402"/>
                    <a:pt x="78784" y="24316"/>
                    <a:pt x="78595" y="24316"/>
                  </a:cubicBezTo>
                  <a:cubicBezTo>
                    <a:pt x="78580" y="24316"/>
                    <a:pt x="78565" y="24316"/>
                    <a:pt x="78550" y="24317"/>
                  </a:cubicBezTo>
                  <a:cubicBezTo>
                    <a:pt x="78476" y="24317"/>
                    <a:pt x="78403" y="24317"/>
                    <a:pt x="78329" y="24347"/>
                  </a:cubicBezTo>
                  <a:lnTo>
                    <a:pt x="73716" y="16551"/>
                  </a:lnTo>
                  <a:close/>
                  <a:moveTo>
                    <a:pt x="44020" y="15961"/>
                  </a:moveTo>
                  <a:cubicBezTo>
                    <a:pt x="44158" y="16127"/>
                    <a:pt x="44348" y="16228"/>
                    <a:pt x="44566" y="16228"/>
                  </a:cubicBezTo>
                  <a:cubicBezTo>
                    <a:pt x="44580" y="16228"/>
                    <a:pt x="44595" y="16227"/>
                    <a:pt x="44610" y="16226"/>
                  </a:cubicBezTo>
                  <a:cubicBezTo>
                    <a:pt x="44728" y="16226"/>
                    <a:pt x="44860" y="16212"/>
                    <a:pt x="44964" y="16153"/>
                  </a:cubicBezTo>
                  <a:lnTo>
                    <a:pt x="49341" y="19719"/>
                  </a:lnTo>
                  <a:lnTo>
                    <a:pt x="39688" y="25187"/>
                  </a:lnTo>
                  <a:cubicBezTo>
                    <a:pt x="39562" y="24977"/>
                    <a:pt x="39329" y="24847"/>
                    <a:pt x="39079" y="24847"/>
                  </a:cubicBezTo>
                  <a:cubicBezTo>
                    <a:pt x="39066" y="24847"/>
                    <a:pt x="39053" y="24847"/>
                    <a:pt x="39039" y="24848"/>
                  </a:cubicBezTo>
                  <a:cubicBezTo>
                    <a:pt x="39023" y="24847"/>
                    <a:pt x="39007" y="24846"/>
                    <a:pt x="38991" y="24846"/>
                  </a:cubicBezTo>
                  <a:cubicBezTo>
                    <a:pt x="38818" y="24846"/>
                    <a:pt x="38658" y="24918"/>
                    <a:pt x="38523" y="25039"/>
                  </a:cubicBezTo>
                  <a:lnTo>
                    <a:pt x="35311" y="22902"/>
                  </a:lnTo>
                  <a:lnTo>
                    <a:pt x="44020" y="15961"/>
                  </a:lnTo>
                  <a:close/>
                  <a:moveTo>
                    <a:pt x="95409" y="19203"/>
                  </a:moveTo>
                  <a:lnTo>
                    <a:pt x="99300" y="25924"/>
                  </a:lnTo>
                  <a:cubicBezTo>
                    <a:pt x="99226" y="25968"/>
                    <a:pt x="99153" y="26042"/>
                    <a:pt x="99108" y="26115"/>
                  </a:cubicBezTo>
                  <a:lnTo>
                    <a:pt x="92639" y="23580"/>
                  </a:lnTo>
                  <a:lnTo>
                    <a:pt x="95409" y="19203"/>
                  </a:lnTo>
                  <a:close/>
                  <a:moveTo>
                    <a:pt x="34986" y="23168"/>
                  </a:moveTo>
                  <a:lnTo>
                    <a:pt x="38317" y="25378"/>
                  </a:lnTo>
                  <a:cubicBezTo>
                    <a:pt x="38273" y="25511"/>
                    <a:pt x="38258" y="25658"/>
                    <a:pt x="38288" y="25806"/>
                  </a:cubicBezTo>
                  <a:lnTo>
                    <a:pt x="26689" y="29800"/>
                  </a:lnTo>
                  <a:lnTo>
                    <a:pt x="26689" y="29800"/>
                  </a:lnTo>
                  <a:lnTo>
                    <a:pt x="34986" y="23168"/>
                  </a:lnTo>
                  <a:close/>
                  <a:moveTo>
                    <a:pt x="21752" y="14370"/>
                  </a:moveTo>
                  <a:lnTo>
                    <a:pt x="34647" y="22947"/>
                  </a:lnTo>
                  <a:lnTo>
                    <a:pt x="25584" y="30183"/>
                  </a:lnTo>
                  <a:lnTo>
                    <a:pt x="24670" y="30492"/>
                  </a:lnTo>
                  <a:cubicBezTo>
                    <a:pt x="24567" y="30433"/>
                    <a:pt x="24449" y="30418"/>
                    <a:pt x="24346" y="30418"/>
                  </a:cubicBezTo>
                  <a:cubicBezTo>
                    <a:pt x="24184" y="30418"/>
                    <a:pt x="24037" y="30463"/>
                    <a:pt x="23904" y="30536"/>
                  </a:cubicBezTo>
                  <a:lnTo>
                    <a:pt x="15975" y="20279"/>
                  </a:lnTo>
                  <a:lnTo>
                    <a:pt x="20676" y="14473"/>
                  </a:lnTo>
                  <a:cubicBezTo>
                    <a:pt x="20796" y="14579"/>
                    <a:pt x="20951" y="14637"/>
                    <a:pt x="21109" y="14637"/>
                  </a:cubicBezTo>
                  <a:cubicBezTo>
                    <a:pt x="21127" y="14637"/>
                    <a:pt x="21145" y="14636"/>
                    <a:pt x="21163" y="14635"/>
                  </a:cubicBezTo>
                  <a:cubicBezTo>
                    <a:pt x="21177" y="14636"/>
                    <a:pt x="21191" y="14636"/>
                    <a:pt x="21205" y="14636"/>
                  </a:cubicBezTo>
                  <a:cubicBezTo>
                    <a:pt x="21412" y="14636"/>
                    <a:pt x="21614" y="14535"/>
                    <a:pt x="21752" y="14370"/>
                  </a:cubicBezTo>
                  <a:close/>
                  <a:moveTo>
                    <a:pt x="49665" y="19984"/>
                  </a:moveTo>
                  <a:lnTo>
                    <a:pt x="56444" y="25540"/>
                  </a:lnTo>
                  <a:lnTo>
                    <a:pt x="62855" y="32202"/>
                  </a:lnTo>
                  <a:lnTo>
                    <a:pt x="62840" y="32261"/>
                  </a:lnTo>
                  <a:lnTo>
                    <a:pt x="39806" y="25688"/>
                  </a:lnTo>
                  <a:cubicBezTo>
                    <a:pt x="39820" y="25658"/>
                    <a:pt x="39820" y="25614"/>
                    <a:pt x="39806" y="25585"/>
                  </a:cubicBezTo>
                  <a:lnTo>
                    <a:pt x="49665" y="19984"/>
                  </a:lnTo>
                  <a:close/>
                  <a:moveTo>
                    <a:pt x="63768" y="12631"/>
                  </a:moveTo>
                  <a:lnTo>
                    <a:pt x="73127" y="16315"/>
                  </a:lnTo>
                  <a:lnTo>
                    <a:pt x="77990" y="24553"/>
                  </a:lnTo>
                  <a:cubicBezTo>
                    <a:pt x="77798" y="24759"/>
                    <a:pt x="77725" y="25054"/>
                    <a:pt x="77798" y="25334"/>
                  </a:cubicBezTo>
                  <a:lnTo>
                    <a:pt x="77813" y="25349"/>
                  </a:lnTo>
                  <a:lnTo>
                    <a:pt x="66362" y="32275"/>
                  </a:lnTo>
                  <a:cubicBezTo>
                    <a:pt x="66249" y="32035"/>
                    <a:pt x="66001" y="31877"/>
                    <a:pt x="65734" y="31877"/>
                  </a:cubicBezTo>
                  <a:cubicBezTo>
                    <a:pt x="65723" y="31877"/>
                    <a:pt x="65711" y="31877"/>
                    <a:pt x="65699" y="31877"/>
                  </a:cubicBezTo>
                  <a:cubicBezTo>
                    <a:pt x="65478" y="31877"/>
                    <a:pt x="65272" y="31966"/>
                    <a:pt x="65124" y="32128"/>
                  </a:cubicBezTo>
                  <a:lnTo>
                    <a:pt x="56709" y="25246"/>
                  </a:lnTo>
                  <a:lnTo>
                    <a:pt x="51330" y="19646"/>
                  </a:lnTo>
                  <a:cubicBezTo>
                    <a:pt x="51360" y="19454"/>
                    <a:pt x="51315" y="19262"/>
                    <a:pt x="51227" y="19100"/>
                  </a:cubicBezTo>
                  <a:lnTo>
                    <a:pt x="62368" y="12778"/>
                  </a:lnTo>
                  <a:cubicBezTo>
                    <a:pt x="62515" y="13045"/>
                    <a:pt x="62774" y="13173"/>
                    <a:pt x="63032" y="13173"/>
                  </a:cubicBezTo>
                  <a:cubicBezTo>
                    <a:pt x="63344" y="13173"/>
                    <a:pt x="63655" y="12985"/>
                    <a:pt x="63768" y="12631"/>
                  </a:cubicBezTo>
                  <a:close/>
                  <a:moveTo>
                    <a:pt x="59038" y="27633"/>
                  </a:moveTo>
                  <a:lnTo>
                    <a:pt x="64933" y="32467"/>
                  </a:lnTo>
                  <a:cubicBezTo>
                    <a:pt x="64918" y="32600"/>
                    <a:pt x="64918" y="32732"/>
                    <a:pt x="64947" y="32865"/>
                  </a:cubicBezTo>
                  <a:lnTo>
                    <a:pt x="64314" y="32673"/>
                  </a:lnTo>
                  <a:cubicBezTo>
                    <a:pt x="64387" y="32231"/>
                    <a:pt x="64137" y="31730"/>
                    <a:pt x="63562" y="31730"/>
                  </a:cubicBezTo>
                  <a:cubicBezTo>
                    <a:pt x="63400" y="31730"/>
                    <a:pt x="63238" y="31774"/>
                    <a:pt x="63105" y="31877"/>
                  </a:cubicBezTo>
                  <a:lnTo>
                    <a:pt x="59038" y="27633"/>
                  </a:lnTo>
                  <a:close/>
                  <a:moveTo>
                    <a:pt x="64269" y="33086"/>
                  </a:moveTo>
                  <a:lnTo>
                    <a:pt x="64785" y="33233"/>
                  </a:lnTo>
                  <a:lnTo>
                    <a:pt x="64549" y="33366"/>
                  </a:lnTo>
                  <a:lnTo>
                    <a:pt x="64269" y="33086"/>
                  </a:lnTo>
                  <a:close/>
                  <a:moveTo>
                    <a:pt x="12070" y="15887"/>
                  </a:moveTo>
                  <a:lnTo>
                    <a:pt x="15445" y="20279"/>
                  </a:lnTo>
                  <a:lnTo>
                    <a:pt x="4701" y="33543"/>
                  </a:lnTo>
                  <a:lnTo>
                    <a:pt x="766" y="29431"/>
                  </a:lnTo>
                  <a:cubicBezTo>
                    <a:pt x="899" y="29122"/>
                    <a:pt x="855" y="28768"/>
                    <a:pt x="634" y="28517"/>
                  </a:cubicBezTo>
                  <a:lnTo>
                    <a:pt x="11701" y="15946"/>
                  </a:lnTo>
                  <a:lnTo>
                    <a:pt x="11731" y="15946"/>
                  </a:lnTo>
                  <a:cubicBezTo>
                    <a:pt x="11849" y="15946"/>
                    <a:pt x="11967" y="15932"/>
                    <a:pt x="12070" y="15887"/>
                  </a:cubicBezTo>
                  <a:close/>
                  <a:moveTo>
                    <a:pt x="85447" y="21163"/>
                  </a:moveTo>
                  <a:lnTo>
                    <a:pt x="92049" y="23772"/>
                  </a:lnTo>
                  <a:lnTo>
                    <a:pt x="85255" y="34545"/>
                  </a:lnTo>
                  <a:cubicBezTo>
                    <a:pt x="85182" y="34530"/>
                    <a:pt x="85108" y="34530"/>
                    <a:pt x="85049" y="34530"/>
                  </a:cubicBezTo>
                  <a:cubicBezTo>
                    <a:pt x="85033" y="34529"/>
                    <a:pt x="85017" y="34529"/>
                    <a:pt x="85001" y="34529"/>
                  </a:cubicBezTo>
                  <a:cubicBezTo>
                    <a:pt x="84800" y="34529"/>
                    <a:pt x="84626" y="34615"/>
                    <a:pt x="84489" y="34751"/>
                  </a:cubicBezTo>
                  <a:lnTo>
                    <a:pt x="79125" y="25673"/>
                  </a:lnTo>
                  <a:cubicBezTo>
                    <a:pt x="79302" y="25452"/>
                    <a:pt x="79360" y="25172"/>
                    <a:pt x="79287" y="24907"/>
                  </a:cubicBezTo>
                  <a:lnTo>
                    <a:pt x="85447" y="21163"/>
                  </a:lnTo>
                  <a:close/>
                  <a:moveTo>
                    <a:pt x="92432" y="23919"/>
                  </a:moveTo>
                  <a:lnTo>
                    <a:pt x="98991" y="26498"/>
                  </a:lnTo>
                  <a:cubicBezTo>
                    <a:pt x="98976" y="26646"/>
                    <a:pt x="99005" y="26808"/>
                    <a:pt x="99079" y="26955"/>
                  </a:cubicBezTo>
                  <a:lnTo>
                    <a:pt x="85756" y="35031"/>
                  </a:lnTo>
                  <a:cubicBezTo>
                    <a:pt x="85727" y="34928"/>
                    <a:pt x="85668" y="34825"/>
                    <a:pt x="85594" y="34751"/>
                  </a:cubicBezTo>
                  <a:lnTo>
                    <a:pt x="92432" y="23919"/>
                  </a:lnTo>
                  <a:close/>
                  <a:moveTo>
                    <a:pt x="15710" y="20603"/>
                  </a:moveTo>
                  <a:lnTo>
                    <a:pt x="23639" y="30846"/>
                  </a:lnTo>
                  <a:lnTo>
                    <a:pt x="7472" y="36402"/>
                  </a:lnTo>
                  <a:lnTo>
                    <a:pt x="4996" y="33823"/>
                  </a:lnTo>
                  <a:lnTo>
                    <a:pt x="15710" y="20603"/>
                  </a:lnTo>
                  <a:close/>
                  <a:moveTo>
                    <a:pt x="78005" y="25688"/>
                  </a:moveTo>
                  <a:cubicBezTo>
                    <a:pt x="78141" y="25824"/>
                    <a:pt x="78329" y="25910"/>
                    <a:pt x="78520" y="25910"/>
                  </a:cubicBezTo>
                  <a:cubicBezTo>
                    <a:pt x="78535" y="25910"/>
                    <a:pt x="78550" y="25910"/>
                    <a:pt x="78565" y="25909"/>
                  </a:cubicBezTo>
                  <a:cubicBezTo>
                    <a:pt x="78638" y="25909"/>
                    <a:pt x="78712" y="25894"/>
                    <a:pt x="78786" y="25879"/>
                  </a:cubicBezTo>
                  <a:lnTo>
                    <a:pt x="84297" y="35208"/>
                  </a:lnTo>
                  <a:cubicBezTo>
                    <a:pt x="84268" y="35414"/>
                    <a:pt x="84312" y="35650"/>
                    <a:pt x="84430" y="35827"/>
                  </a:cubicBezTo>
                  <a:lnTo>
                    <a:pt x="84445" y="35842"/>
                  </a:lnTo>
                  <a:lnTo>
                    <a:pt x="82293" y="37153"/>
                  </a:lnTo>
                  <a:cubicBezTo>
                    <a:pt x="82146" y="36991"/>
                    <a:pt x="81954" y="36918"/>
                    <a:pt x="81733" y="36918"/>
                  </a:cubicBezTo>
                  <a:cubicBezTo>
                    <a:pt x="81722" y="36917"/>
                    <a:pt x="81712" y="36917"/>
                    <a:pt x="81701" y="36917"/>
                  </a:cubicBezTo>
                  <a:cubicBezTo>
                    <a:pt x="81376" y="36917"/>
                    <a:pt x="81097" y="37135"/>
                    <a:pt x="81011" y="37463"/>
                  </a:cubicBezTo>
                  <a:lnTo>
                    <a:pt x="66642" y="33351"/>
                  </a:lnTo>
                  <a:lnTo>
                    <a:pt x="66347" y="33115"/>
                  </a:lnTo>
                  <a:cubicBezTo>
                    <a:pt x="66436" y="32983"/>
                    <a:pt x="66465" y="32835"/>
                    <a:pt x="66480" y="32688"/>
                  </a:cubicBezTo>
                  <a:lnTo>
                    <a:pt x="78005" y="25688"/>
                  </a:lnTo>
                  <a:close/>
                  <a:moveTo>
                    <a:pt x="83959" y="36593"/>
                  </a:moveTo>
                  <a:lnTo>
                    <a:pt x="83060" y="38038"/>
                  </a:lnTo>
                  <a:lnTo>
                    <a:pt x="82470" y="37876"/>
                  </a:lnTo>
                  <a:cubicBezTo>
                    <a:pt x="82500" y="37743"/>
                    <a:pt x="82485" y="37625"/>
                    <a:pt x="82470" y="37507"/>
                  </a:cubicBezTo>
                  <a:lnTo>
                    <a:pt x="83959" y="36593"/>
                  </a:lnTo>
                  <a:close/>
                  <a:moveTo>
                    <a:pt x="4731" y="34132"/>
                  </a:moveTo>
                  <a:lnTo>
                    <a:pt x="7044" y="36534"/>
                  </a:lnTo>
                  <a:lnTo>
                    <a:pt x="1135" y="38568"/>
                  </a:lnTo>
                  <a:lnTo>
                    <a:pt x="1135" y="38568"/>
                  </a:lnTo>
                  <a:lnTo>
                    <a:pt x="4731" y="34132"/>
                  </a:lnTo>
                  <a:close/>
                  <a:moveTo>
                    <a:pt x="38450" y="26174"/>
                  </a:moveTo>
                  <a:cubicBezTo>
                    <a:pt x="38494" y="26218"/>
                    <a:pt x="38523" y="26263"/>
                    <a:pt x="38568" y="26292"/>
                  </a:cubicBezTo>
                  <a:lnTo>
                    <a:pt x="30801" y="38612"/>
                  </a:lnTo>
                  <a:lnTo>
                    <a:pt x="24906" y="31774"/>
                  </a:lnTo>
                  <a:cubicBezTo>
                    <a:pt x="25068" y="31568"/>
                    <a:pt x="25127" y="31317"/>
                    <a:pt x="25083" y="31067"/>
                  </a:cubicBezTo>
                  <a:lnTo>
                    <a:pt x="25761" y="30536"/>
                  </a:lnTo>
                  <a:lnTo>
                    <a:pt x="38450" y="26174"/>
                  </a:lnTo>
                  <a:close/>
                  <a:moveTo>
                    <a:pt x="84813" y="36063"/>
                  </a:moveTo>
                  <a:lnTo>
                    <a:pt x="86552" y="39040"/>
                  </a:lnTo>
                  <a:lnTo>
                    <a:pt x="83443" y="38141"/>
                  </a:lnTo>
                  <a:lnTo>
                    <a:pt x="84725" y="36122"/>
                  </a:lnTo>
                  <a:lnTo>
                    <a:pt x="84813" y="36063"/>
                  </a:lnTo>
                  <a:close/>
                  <a:moveTo>
                    <a:pt x="39761" y="26086"/>
                  </a:moveTo>
                  <a:lnTo>
                    <a:pt x="62810" y="32673"/>
                  </a:lnTo>
                  <a:cubicBezTo>
                    <a:pt x="62839" y="33047"/>
                    <a:pt x="63163" y="33337"/>
                    <a:pt x="63535" y="33337"/>
                  </a:cubicBezTo>
                  <a:cubicBezTo>
                    <a:pt x="63544" y="33337"/>
                    <a:pt x="63553" y="33337"/>
                    <a:pt x="63562" y="33336"/>
                  </a:cubicBezTo>
                  <a:lnTo>
                    <a:pt x="63577" y="33322"/>
                  </a:lnTo>
                  <a:cubicBezTo>
                    <a:pt x="63680" y="33322"/>
                    <a:pt x="63798" y="33307"/>
                    <a:pt x="63901" y="33263"/>
                  </a:cubicBezTo>
                  <a:lnTo>
                    <a:pt x="64196" y="33587"/>
                  </a:lnTo>
                  <a:lnTo>
                    <a:pt x="52406" y="40735"/>
                  </a:lnTo>
                  <a:lnTo>
                    <a:pt x="39761" y="26086"/>
                  </a:lnTo>
                  <a:close/>
                  <a:moveTo>
                    <a:pt x="67394" y="33985"/>
                  </a:moveTo>
                  <a:lnTo>
                    <a:pt x="80967" y="37846"/>
                  </a:lnTo>
                  <a:cubicBezTo>
                    <a:pt x="80967" y="37876"/>
                    <a:pt x="80967" y="37905"/>
                    <a:pt x="80982" y="37920"/>
                  </a:cubicBezTo>
                  <a:lnTo>
                    <a:pt x="75956" y="40970"/>
                  </a:lnTo>
                  <a:lnTo>
                    <a:pt x="67394" y="33985"/>
                  </a:lnTo>
                  <a:close/>
                  <a:moveTo>
                    <a:pt x="23580" y="31288"/>
                  </a:moveTo>
                  <a:cubicBezTo>
                    <a:pt x="23594" y="31450"/>
                    <a:pt x="23653" y="31612"/>
                    <a:pt x="23757" y="31745"/>
                  </a:cubicBezTo>
                  <a:lnTo>
                    <a:pt x="13779" y="41943"/>
                  </a:lnTo>
                  <a:cubicBezTo>
                    <a:pt x="13647" y="41855"/>
                    <a:pt x="13499" y="41810"/>
                    <a:pt x="13337" y="41810"/>
                  </a:cubicBezTo>
                  <a:cubicBezTo>
                    <a:pt x="13160" y="41810"/>
                    <a:pt x="12984" y="41869"/>
                    <a:pt x="12851" y="41987"/>
                  </a:cubicBezTo>
                  <a:lnTo>
                    <a:pt x="7781" y="36711"/>
                  </a:lnTo>
                  <a:lnTo>
                    <a:pt x="23580" y="31288"/>
                  </a:lnTo>
                  <a:close/>
                  <a:moveTo>
                    <a:pt x="65286" y="33381"/>
                  </a:moveTo>
                  <a:lnTo>
                    <a:pt x="65360" y="33395"/>
                  </a:lnTo>
                  <a:cubicBezTo>
                    <a:pt x="65419" y="33425"/>
                    <a:pt x="65478" y="33440"/>
                    <a:pt x="65552" y="33454"/>
                  </a:cubicBezTo>
                  <a:lnTo>
                    <a:pt x="66436" y="33705"/>
                  </a:lnTo>
                  <a:lnTo>
                    <a:pt x="75588" y="41191"/>
                  </a:lnTo>
                  <a:lnTo>
                    <a:pt x="73775" y="42297"/>
                  </a:lnTo>
                  <a:cubicBezTo>
                    <a:pt x="73640" y="42162"/>
                    <a:pt x="73456" y="42089"/>
                    <a:pt x="73278" y="42089"/>
                  </a:cubicBezTo>
                  <a:cubicBezTo>
                    <a:pt x="73262" y="42089"/>
                    <a:pt x="73246" y="42089"/>
                    <a:pt x="73230" y="42090"/>
                  </a:cubicBezTo>
                  <a:cubicBezTo>
                    <a:pt x="73127" y="42090"/>
                    <a:pt x="73038" y="42105"/>
                    <a:pt x="72950" y="42135"/>
                  </a:cubicBezTo>
                  <a:lnTo>
                    <a:pt x="64815" y="33675"/>
                  </a:lnTo>
                  <a:lnTo>
                    <a:pt x="65286" y="33381"/>
                  </a:lnTo>
                  <a:close/>
                  <a:moveTo>
                    <a:pt x="82308" y="38229"/>
                  </a:moveTo>
                  <a:lnTo>
                    <a:pt x="82809" y="38377"/>
                  </a:lnTo>
                  <a:lnTo>
                    <a:pt x="79405" y="43800"/>
                  </a:lnTo>
                  <a:lnTo>
                    <a:pt x="76280" y="41250"/>
                  </a:lnTo>
                  <a:lnTo>
                    <a:pt x="81173" y="38273"/>
                  </a:lnTo>
                  <a:cubicBezTo>
                    <a:pt x="81321" y="38421"/>
                    <a:pt x="81516" y="38495"/>
                    <a:pt x="81712" y="38495"/>
                  </a:cubicBezTo>
                  <a:cubicBezTo>
                    <a:pt x="81928" y="38495"/>
                    <a:pt x="82146" y="38406"/>
                    <a:pt x="82308" y="38229"/>
                  </a:cubicBezTo>
                  <a:close/>
                  <a:moveTo>
                    <a:pt x="7354" y="36859"/>
                  </a:moveTo>
                  <a:lnTo>
                    <a:pt x="12615" y="42312"/>
                  </a:lnTo>
                  <a:cubicBezTo>
                    <a:pt x="12527" y="42562"/>
                    <a:pt x="12556" y="42827"/>
                    <a:pt x="12689" y="43048"/>
                  </a:cubicBezTo>
                  <a:lnTo>
                    <a:pt x="9638" y="46173"/>
                  </a:lnTo>
                  <a:lnTo>
                    <a:pt x="1061" y="39158"/>
                  </a:lnTo>
                  <a:cubicBezTo>
                    <a:pt x="1076" y="39099"/>
                    <a:pt x="1091" y="39055"/>
                    <a:pt x="1105" y="39010"/>
                  </a:cubicBezTo>
                  <a:lnTo>
                    <a:pt x="1105" y="38996"/>
                  </a:lnTo>
                  <a:lnTo>
                    <a:pt x="7354" y="36859"/>
                  </a:lnTo>
                  <a:close/>
                  <a:moveTo>
                    <a:pt x="75927" y="41457"/>
                  </a:moveTo>
                  <a:lnTo>
                    <a:pt x="79198" y="44139"/>
                  </a:lnTo>
                  <a:lnTo>
                    <a:pt x="77489" y="46836"/>
                  </a:lnTo>
                  <a:lnTo>
                    <a:pt x="73967" y="43166"/>
                  </a:lnTo>
                  <a:cubicBezTo>
                    <a:pt x="74011" y="43004"/>
                    <a:pt x="74026" y="42813"/>
                    <a:pt x="73981" y="42650"/>
                  </a:cubicBezTo>
                  <a:lnTo>
                    <a:pt x="75927" y="41457"/>
                  </a:lnTo>
                  <a:close/>
                  <a:moveTo>
                    <a:pt x="39452" y="26322"/>
                  </a:moveTo>
                  <a:lnTo>
                    <a:pt x="52067" y="40941"/>
                  </a:lnTo>
                  <a:lnTo>
                    <a:pt x="39422" y="48604"/>
                  </a:lnTo>
                  <a:lnTo>
                    <a:pt x="31066" y="38937"/>
                  </a:lnTo>
                  <a:lnTo>
                    <a:pt x="38951" y="26425"/>
                  </a:lnTo>
                  <a:lnTo>
                    <a:pt x="39039" y="26425"/>
                  </a:lnTo>
                  <a:cubicBezTo>
                    <a:pt x="39187" y="26425"/>
                    <a:pt x="39319" y="26395"/>
                    <a:pt x="39452" y="26322"/>
                  </a:cubicBezTo>
                  <a:close/>
                  <a:moveTo>
                    <a:pt x="1282" y="39850"/>
                  </a:moveTo>
                  <a:lnTo>
                    <a:pt x="9373" y="46453"/>
                  </a:lnTo>
                  <a:lnTo>
                    <a:pt x="6764" y="49120"/>
                  </a:lnTo>
                  <a:lnTo>
                    <a:pt x="1282" y="39850"/>
                  </a:lnTo>
                  <a:close/>
                  <a:moveTo>
                    <a:pt x="87407" y="39688"/>
                  </a:moveTo>
                  <a:lnTo>
                    <a:pt x="98991" y="42989"/>
                  </a:lnTo>
                  <a:cubicBezTo>
                    <a:pt x="98976" y="43196"/>
                    <a:pt x="99050" y="43402"/>
                    <a:pt x="99197" y="43564"/>
                  </a:cubicBezTo>
                  <a:lnTo>
                    <a:pt x="93272" y="49621"/>
                  </a:lnTo>
                  <a:lnTo>
                    <a:pt x="87407" y="39688"/>
                  </a:lnTo>
                  <a:close/>
                  <a:moveTo>
                    <a:pt x="64476" y="33896"/>
                  </a:moveTo>
                  <a:lnTo>
                    <a:pt x="72640" y="42370"/>
                  </a:lnTo>
                  <a:cubicBezTo>
                    <a:pt x="72493" y="42562"/>
                    <a:pt x="72434" y="42827"/>
                    <a:pt x="72493" y="43078"/>
                  </a:cubicBezTo>
                  <a:lnTo>
                    <a:pt x="60615" y="50284"/>
                  </a:lnTo>
                  <a:lnTo>
                    <a:pt x="52656" y="41044"/>
                  </a:lnTo>
                  <a:lnTo>
                    <a:pt x="64476" y="33896"/>
                  </a:lnTo>
                  <a:close/>
                  <a:moveTo>
                    <a:pt x="24081" y="31966"/>
                  </a:moveTo>
                  <a:cubicBezTo>
                    <a:pt x="24154" y="31995"/>
                    <a:pt x="24243" y="32010"/>
                    <a:pt x="24331" y="32010"/>
                  </a:cubicBezTo>
                  <a:cubicBezTo>
                    <a:pt x="24405" y="32010"/>
                    <a:pt x="24479" y="31995"/>
                    <a:pt x="24552" y="31981"/>
                  </a:cubicBezTo>
                  <a:lnTo>
                    <a:pt x="30580" y="38966"/>
                  </a:lnTo>
                  <a:lnTo>
                    <a:pt x="22401" y="51920"/>
                  </a:lnTo>
                  <a:lnTo>
                    <a:pt x="13927" y="43122"/>
                  </a:lnTo>
                  <a:cubicBezTo>
                    <a:pt x="14104" y="42872"/>
                    <a:pt x="14148" y="42547"/>
                    <a:pt x="14030" y="42267"/>
                  </a:cubicBezTo>
                  <a:lnTo>
                    <a:pt x="24081" y="31966"/>
                  </a:lnTo>
                  <a:close/>
                  <a:moveTo>
                    <a:pt x="83222" y="38495"/>
                  </a:moveTo>
                  <a:lnTo>
                    <a:pt x="86832" y="39526"/>
                  </a:lnTo>
                  <a:lnTo>
                    <a:pt x="92978" y="49916"/>
                  </a:lnTo>
                  <a:lnTo>
                    <a:pt x="90281" y="52687"/>
                  </a:lnTo>
                  <a:lnTo>
                    <a:pt x="79714" y="44051"/>
                  </a:lnTo>
                  <a:lnTo>
                    <a:pt x="83222" y="38495"/>
                  </a:lnTo>
                  <a:close/>
                  <a:moveTo>
                    <a:pt x="12984" y="43328"/>
                  </a:moveTo>
                  <a:cubicBezTo>
                    <a:pt x="13102" y="43373"/>
                    <a:pt x="13219" y="43402"/>
                    <a:pt x="13337" y="43402"/>
                  </a:cubicBezTo>
                  <a:cubicBezTo>
                    <a:pt x="13426" y="43402"/>
                    <a:pt x="13529" y="43387"/>
                    <a:pt x="13617" y="43358"/>
                  </a:cubicBezTo>
                  <a:lnTo>
                    <a:pt x="22194" y="52274"/>
                  </a:lnTo>
                  <a:lnTo>
                    <a:pt x="20455" y="55015"/>
                  </a:lnTo>
                  <a:lnTo>
                    <a:pt x="9962" y="46423"/>
                  </a:lnTo>
                  <a:lnTo>
                    <a:pt x="12984" y="43328"/>
                  </a:lnTo>
                  <a:close/>
                  <a:moveTo>
                    <a:pt x="30845" y="39276"/>
                  </a:moveTo>
                  <a:lnTo>
                    <a:pt x="39069" y="48811"/>
                  </a:lnTo>
                  <a:lnTo>
                    <a:pt x="27279" y="55958"/>
                  </a:lnTo>
                  <a:cubicBezTo>
                    <a:pt x="27131" y="55811"/>
                    <a:pt x="26925" y="55722"/>
                    <a:pt x="26719" y="55722"/>
                  </a:cubicBezTo>
                  <a:cubicBezTo>
                    <a:pt x="26542" y="55722"/>
                    <a:pt x="26365" y="55781"/>
                    <a:pt x="26232" y="55899"/>
                  </a:cubicBezTo>
                  <a:lnTo>
                    <a:pt x="22681" y="52215"/>
                  </a:lnTo>
                  <a:lnTo>
                    <a:pt x="30845" y="39276"/>
                  </a:lnTo>
                  <a:close/>
                  <a:moveTo>
                    <a:pt x="79508" y="44389"/>
                  </a:moveTo>
                  <a:lnTo>
                    <a:pt x="90001" y="52967"/>
                  </a:lnTo>
                  <a:lnTo>
                    <a:pt x="86980" y="56076"/>
                  </a:lnTo>
                  <a:cubicBezTo>
                    <a:pt x="86862" y="56017"/>
                    <a:pt x="86744" y="56002"/>
                    <a:pt x="86626" y="56002"/>
                  </a:cubicBezTo>
                  <a:cubicBezTo>
                    <a:pt x="86538" y="56002"/>
                    <a:pt x="86434" y="56017"/>
                    <a:pt x="86346" y="56047"/>
                  </a:cubicBezTo>
                  <a:lnTo>
                    <a:pt x="77769" y="47131"/>
                  </a:lnTo>
                  <a:lnTo>
                    <a:pt x="79508" y="44389"/>
                  </a:lnTo>
                  <a:close/>
                  <a:moveTo>
                    <a:pt x="22460" y="52569"/>
                  </a:moveTo>
                  <a:lnTo>
                    <a:pt x="25997" y="56238"/>
                  </a:lnTo>
                  <a:cubicBezTo>
                    <a:pt x="25938" y="56400"/>
                    <a:pt x="25938" y="56592"/>
                    <a:pt x="25982" y="56754"/>
                  </a:cubicBezTo>
                  <a:lnTo>
                    <a:pt x="24037" y="57933"/>
                  </a:lnTo>
                  <a:lnTo>
                    <a:pt x="20765" y="55266"/>
                  </a:lnTo>
                  <a:lnTo>
                    <a:pt x="22460" y="52569"/>
                  </a:lnTo>
                  <a:close/>
                  <a:moveTo>
                    <a:pt x="52317" y="41265"/>
                  </a:moveTo>
                  <a:lnTo>
                    <a:pt x="60276" y="50491"/>
                  </a:lnTo>
                  <a:lnTo>
                    <a:pt x="47646" y="58154"/>
                  </a:lnTo>
                  <a:lnTo>
                    <a:pt x="39673" y="48914"/>
                  </a:lnTo>
                  <a:lnTo>
                    <a:pt x="52317" y="41265"/>
                  </a:lnTo>
                  <a:close/>
                  <a:moveTo>
                    <a:pt x="93184" y="50270"/>
                  </a:moveTo>
                  <a:lnTo>
                    <a:pt x="98681" y="59554"/>
                  </a:lnTo>
                  <a:lnTo>
                    <a:pt x="90590" y="52937"/>
                  </a:lnTo>
                  <a:lnTo>
                    <a:pt x="93184" y="50270"/>
                  </a:lnTo>
                  <a:close/>
                  <a:moveTo>
                    <a:pt x="6691" y="49769"/>
                  </a:moveTo>
                  <a:lnTo>
                    <a:pt x="12556" y="59702"/>
                  </a:lnTo>
                  <a:lnTo>
                    <a:pt x="973" y="56400"/>
                  </a:lnTo>
                  <a:cubicBezTo>
                    <a:pt x="987" y="56194"/>
                    <a:pt x="914" y="55988"/>
                    <a:pt x="781" y="55840"/>
                  </a:cubicBezTo>
                  <a:lnTo>
                    <a:pt x="6691" y="49769"/>
                  </a:lnTo>
                  <a:close/>
                  <a:moveTo>
                    <a:pt x="72684" y="43432"/>
                  </a:moveTo>
                  <a:cubicBezTo>
                    <a:pt x="72808" y="43582"/>
                    <a:pt x="72994" y="43669"/>
                    <a:pt x="73197" y="43669"/>
                  </a:cubicBezTo>
                  <a:cubicBezTo>
                    <a:pt x="73213" y="43669"/>
                    <a:pt x="73229" y="43668"/>
                    <a:pt x="73244" y="43667"/>
                  </a:cubicBezTo>
                  <a:cubicBezTo>
                    <a:pt x="73421" y="43667"/>
                    <a:pt x="73598" y="43608"/>
                    <a:pt x="73731" y="43505"/>
                  </a:cubicBezTo>
                  <a:lnTo>
                    <a:pt x="77283" y="47190"/>
                  </a:lnTo>
                  <a:lnTo>
                    <a:pt x="69118" y="60129"/>
                  </a:lnTo>
                  <a:lnTo>
                    <a:pt x="60895" y="50579"/>
                  </a:lnTo>
                  <a:lnTo>
                    <a:pt x="72684" y="43432"/>
                  </a:lnTo>
                  <a:close/>
                  <a:moveTo>
                    <a:pt x="9668" y="46718"/>
                  </a:moveTo>
                  <a:lnTo>
                    <a:pt x="20234" y="55354"/>
                  </a:lnTo>
                  <a:lnTo>
                    <a:pt x="16742" y="60910"/>
                  </a:lnTo>
                  <a:lnTo>
                    <a:pt x="13116" y="59864"/>
                  </a:lnTo>
                  <a:lnTo>
                    <a:pt x="6971" y="49489"/>
                  </a:lnTo>
                  <a:lnTo>
                    <a:pt x="9668" y="46718"/>
                  </a:lnTo>
                  <a:close/>
                  <a:moveTo>
                    <a:pt x="20559" y="55605"/>
                  </a:moveTo>
                  <a:lnTo>
                    <a:pt x="23683" y="58154"/>
                  </a:lnTo>
                  <a:lnTo>
                    <a:pt x="18790" y="61131"/>
                  </a:lnTo>
                  <a:cubicBezTo>
                    <a:pt x="18643" y="60969"/>
                    <a:pt x="18451" y="60895"/>
                    <a:pt x="18245" y="60895"/>
                  </a:cubicBezTo>
                  <a:cubicBezTo>
                    <a:pt x="18009" y="60895"/>
                    <a:pt x="17803" y="60998"/>
                    <a:pt x="17655" y="61161"/>
                  </a:cubicBezTo>
                  <a:lnTo>
                    <a:pt x="17140" y="61013"/>
                  </a:lnTo>
                  <a:lnTo>
                    <a:pt x="20559" y="55605"/>
                  </a:lnTo>
                  <a:close/>
                  <a:moveTo>
                    <a:pt x="90310" y="53232"/>
                  </a:moveTo>
                  <a:lnTo>
                    <a:pt x="98902" y="60232"/>
                  </a:lnTo>
                  <a:cubicBezTo>
                    <a:pt x="98873" y="60291"/>
                    <a:pt x="98858" y="60335"/>
                    <a:pt x="98858" y="60394"/>
                  </a:cubicBezTo>
                  <a:lnTo>
                    <a:pt x="98873" y="60394"/>
                  </a:lnTo>
                  <a:lnTo>
                    <a:pt x="92609" y="62546"/>
                  </a:lnTo>
                  <a:lnTo>
                    <a:pt x="87348" y="57078"/>
                  </a:lnTo>
                  <a:cubicBezTo>
                    <a:pt x="87437" y="56843"/>
                    <a:pt x="87407" y="56562"/>
                    <a:pt x="87274" y="56341"/>
                  </a:cubicBezTo>
                  <a:lnTo>
                    <a:pt x="90310" y="53232"/>
                  </a:lnTo>
                  <a:close/>
                  <a:moveTo>
                    <a:pt x="16904" y="61367"/>
                  </a:moveTo>
                  <a:lnTo>
                    <a:pt x="17478" y="61529"/>
                  </a:lnTo>
                  <a:cubicBezTo>
                    <a:pt x="17464" y="61647"/>
                    <a:pt x="17464" y="61765"/>
                    <a:pt x="17493" y="61897"/>
                  </a:cubicBezTo>
                  <a:lnTo>
                    <a:pt x="16005" y="62811"/>
                  </a:lnTo>
                  <a:lnTo>
                    <a:pt x="16904" y="61367"/>
                  </a:lnTo>
                  <a:close/>
                  <a:moveTo>
                    <a:pt x="13426" y="60365"/>
                  </a:moveTo>
                  <a:lnTo>
                    <a:pt x="16521" y="61249"/>
                  </a:lnTo>
                  <a:lnTo>
                    <a:pt x="15253" y="63283"/>
                  </a:lnTo>
                  <a:lnTo>
                    <a:pt x="15165" y="63327"/>
                  </a:lnTo>
                  <a:lnTo>
                    <a:pt x="13426" y="60365"/>
                  </a:lnTo>
                  <a:close/>
                  <a:moveTo>
                    <a:pt x="98828" y="60836"/>
                  </a:moveTo>
                  <a:lnTo>
                    <a:pt x="95233" y="65272"/>
                  </a:lnTo>
                  <a:lnTo>
                    <a:pt x="92904" y="62855"/>
                  </a:lnTo>
                  <a:lnTo>
                    <a:pt x="98828" y="60836"/>
                  </a:lnTo>
                  <a:close/>
                  <a:moveTo>
                    <a:pt x="23992" y="58434"/>
                  </a:moveTo>
                  <a:lnTo>
                    <a:pt x="32555" y="65420"/>
                  </a:lnTo>
                  <a:lnTo>
                    <a:pt x="18982" y="61558"/>
                  </a:lnTo>
                  <a:cubicBezTo>
                    <a:pt x="18982" y="61529"/>
                    <a:pt x="18982" y="61500"/>
                    <a:pt x="18967" y="61485"/>
                  </a:cubicBezTo>
                  <a:lnTo>
                    <a:pt x="23992" y="58434"/>
                  </a:lnTo>
                  <a:close/>
                  <a:moveTo>
                    <a:pt x="39334" y="49120"/>
                  </a:moveTo>
                  <a:lnTo>
                    <a:pt x="47292" y="58360"/>
                  </a:lnTo>
                  <a:lnTo>
                    <a:pt x="35487" y="65523"/>
                  </a:lnTo>
                  <a:lnTo>
                    <a:pt x="27323" y="57034"/>
                  </a:lnTo>
                  <a:cubicBezTo>
                    <a:pt x="27470" y="56828"/>
                    <a:pt x="27515" y="56577"/>
                    <a:pt x="27456" y="56327"/>
                  </a:cubicBezTo>
                  <a:lnTo>
                    <a:pt x="39334" y="49120"/>
                  </a:lnTo>
                  <a:close/>
                  <a:moveTo>
                    <a:pt x="26174" y="57108"/>
                  </a:moveTo>
                  <a:cubicBezTo>
                    <a:pt x="26310" y="57231"/>
                    <a:pt x="26485" y="57316"/>
                    <a:pt x="26674" y="57316"/>
                  </a:cubicBezTo>
                  <a:cubicBezTo>
                    <a:pt x="26689" y="57316"/>
                    <a:pt x="26704" y="57315"/>
                    <a:pt x="26719" y="57314"/>
                  </a:cubicBezTo>
                  <a:cubicBezTo>
                    <a:pt x="26807" y="57314"/>
                    <a:pt x="26910" y="57299"/>
                    <a:pt x="26999" y="57270"/>
                  </a:cubicBezTo>
                  <a:lnTo>
                    <a:pt x="35134" y="65729"/>
                  </a:lnTo>
                  <a:lnTo>
                    <a:pt x="34662" y="66009"/>
                  </a:lnTo>
                  <a:lnTo>
                    <a:pt x="34589" y="65994"/>
                  </a:lnTo>
                  <a:cubicBezTo>
                    <a:pt x="34530" y="65965"/>
                    <a:pt x="34471" y="65950"/>
                    <a:pt x="34397" y="65950"/>
                  </a:cubicBezTo>
                  <a:lnTo>
                    <a:pt x="33513" y="65685"/>
                  </a:lnTo>
                  <a:lnTo>
                    <a:pt x="24361" y="58213"/>
                  </a:lnTo>
                  <a:lnTo>
                    <a:pt x="26174" y="57108"/>
                  </a:lnTo>
                  <a:close/>
                  <a:moveTo>
                    <a:pt x="35414" y="66024"/>
                  </a:moveTo>
                  <a:lnTo>
                    <a:pt x="35694" y="66319"/>
                  </a:lnTo>
                  <a:lnTo>
                    <a:pt x="35178" y="66156"/>
                  </a:lnTo>
                  <a:lnTo>
                    <a:pt x="35414" y="66024"/>
                  </a:lnTo>
                  <a:close/>
                  <a:moveTo>
                    <a:pt x="77563" y="47484"/>
                  </a:moveTo>
                  <a:lnTo>
                    <a:pt x="86036" y="56282"/>
                  </a:lnTo>
                  <a:cubicBezTo>
                    <a:pt x="85860" y="56533"/>
                    <a:pt x="85815" y="56857"/>
                    <a:pt x="85933" y="57137"/>
                  </a:cubicBezTo>
                  <a:lnTo>
                    <a:pt x="85933" y="57152"/>
                  </a:lnTo>
                  <a:lnTo>
                    <a:pt x="75882" y="67453"/>
                  </a:lnTo>
                  <a:cubicBezTo>
                    <a:pt x="75809" y="67424"/>
                    <a:pt x="75720" y="67409"/>
                    <a:pt x="75632" y="67409"/>
                  </a:cubicBezTo>
                  <a:cubicBezTo>
                    <a:pt x="75558" y="67409"/>
                    <a:pt x="75485" y="67409"/>
                    <a:pt x="75411" y="67439"/>
                  </a:cubicBezTo>
                  <a:lnTo>
                    <a:pt x="69383" y="60438"/>
                  </a:lnTo>
                  <a:lnTo>
                    <a:pt x="77563" y="47484"/>
                  </a:lnTo>
                  <a:close/>
                  <a:moveTo>
                    <a:pt x="87127" y="57417"/>
                  </a:moveTo>
                  <a:lnTo>
                    <a:pt x="92197" y="62693"/>
                  </a:lnTo>
                  <a:lnTo>
                    <a:pt x="76384" y="68117"/>
                  </a:lnTo>
                  <a:cubicBezTo>
                    <a:pt x="76369" y="67954"/>
                    <a:pt x="76310" y="67792"/>
                    <a:pt x="76207" y="67660"/>
                  </a:cubicBezTo>
                  <a:lnTo>
                    <a:pt x="86184" y="57461"/>
                  </a:lnTo>
                  <a:cubicBezTo>
                    <a:pt x="86316" y="57550"/>
                    <a:pt x="86464" y="57594"/>
                    <a:pt x="86626" y="57594"/>
                  </a:cubicBezTo>
                  <a:cubicBezTo>
                    <a:pt x="86803" y="57594"/>
                    <a:pt x="86980" y="57535"/>
                    <a:pt x="87127" y="57417"/>
                  </a:cubicBezTo>
                  <a:close/>
                  <a:moveTo>
                    <a:pt x="35016" y="66540"/>
                  </a:moveTo>
                  <a:lnTo>
                    <a:pt x="35635" y="66717"/>
                  </a:lnTo>
                  <a:cubicBezTo>
                    <a:pt x="35561" y="67159"/>
                    <a:pt x="35826" y="67660"/>
                    <a:pt x="36386" y="67660"/>
                  </a:cubicBezTo>
                  <a:cubicBezTo>
                    <a:pt x="36405" y="67661"/>
                    <a:pt x="36423" y="67662"/>
                    <a:pt x="36441" y="67662"/>
                  </a:cubicBezTo>
                  <a:cubicBezTo>
                    <a:pt x="36596" y="67662"/>
                    <a:pt x="36739" y="67606"/>
                    <a:pt x="36858" y="67527"/>
                  </a:cubicBezTo>
                  <a:lnTo>
                    <a:pt x="40926" y="71757"/>
                  </a:lnTo>
                  <a:lnTo>
                    <a:pt x="35016" y="66923"/>
                  </a:lnTo>
                  <a:cubicBezTo>
                    <a:pt x="35045" y="66790"/>
                    <a:pt x="35045" y="66658"/>
                    <a:pt x="35016" y="66540"/>
                  </a:cubicBezTo>
                  <a:close/>
                  <a:moveTo>
                    <a:pt x="60541" y="50785"/>
                  </a:moveTo>
                  <a:lnTo>
                    <a:pt x="68882" y="60468"/>
                  </a:lnTo>
                  <a:lnTo>
                    <a:pt x="60998" y="72965"/>
                  </a:lnTo>
                  <a:lnTo>
                    <a:pt x="60909" y="72965"/>
                  </a:lnTo>
                  <a:cubicBezTo>
                    <a:pt x="60777" y="72965"/>
                    <a:pt x="60629" y="73009"/>
                    <a:pt x="60511" y="73083"/>
                  </a:cubicBezTo>
                  <a:lnTo>
                    <a:pt x="47911" y="58449"/>
                  </a:lnTo>
                  <a:lnTo>
                    <a:pt x="60541" y="50785"/>
                  </a:lnTo>
                  <a:close/>
                  <a:moveTo>
                    <a:pt x="69162" y="60792"/>
                  </a:moveTo>
                  <a:lnTo>
                    <a:pt x="75057" y="67630"/>
                  </a:lnTo>
                  <a:cubicBezTo>
                    <a:pt x="74895" y="67822"/>
                    <a:pt x="74821" y="68087"/>
                    <a:pt x="74866" y="68338"/>
                  </a:cubicBezTo>
                  <a:lnTo>
                    <a:pt x="74880" y="68338"/>
                  </a:lnTo>
                  <a:lnTo>
                    <a:pt x="74217" y="68883"/>
                  </a:lnTo>
                  <a:lnTo>
                    <a:pt x="61499" y="73230"/>
                  </a:lnTo>
                  <a:cubicBezTo>
                    <a:pt x="61469" y="73186"/>
                    <a:pt x="61425" y="73142"/>
                    <a:pt x="61381" y="73113"/>
                  </a:cubicBezTo>
                  <a:lnTo>
                    <a:pt x="69162" y="60792"/>
                  </a:lnTo>
                  <a:close/>
                  <a:moveTo>
                    <a:pt x="47557" y="58655"/>
                  </a:moveTo>
                  <a:lnTo>
                    <a:pt x="60202" y="73319"/>
                  </a:lnTo>
                  <a:lnTo>
                    <a:pt x="37153" y="66731"/>
                  </a:lnTo>
                  <a:cubicBezTo>
                    <a:pt x="37110" y="66357"/>
                    <a:pt x="36800" y="66068"/>
                    <a:pt x="36415" y="66068"/>
                  </a:cubicBezTo>
                  <a:cubicBezTo>
                    <a:pt x="36406" y="66068"/>
                    <a:pt x="36396" y="66068"/>
                    <a:pt x="36386" y="66068"/>
                  </a:cubicBezTo>
                  <a:cubicBezTo>
                    <a:pt x="36283" y="66068"/>
                    <a:pt x="36180" y="66083"/>
                    <a:pt x="36077" y="66127"/>
                  </a:cubicBezTo>
                  <a:lnTo>
                    <a:pt x="35767" y="65818"/>
                  </a:lnTo>
                  <a:lnTo>
                    <a:pt x="47557" y="58655"/>
                  </a:lnTo>
                  <a:close/>
                  <a:moveTo>
                    <a:pt x="18967" y="61956"/>
                  </a:moveTo>
                  <a:lnTo>
                    <a:pt x="33336" y="66053"/>
                  </a:lnTo>
                  <a:lnTo>
                    <a:pt x="33616" y="66289"/>
                  </a:lnTo>
                  <a:cubicBezTo>
                    <a:pt x="33542" y="66422"/>
                    <a:pt x="33513" y="66569"/>
                    <a:pt x="33513" y="66717"/>
                  </a:cubicBezTo>
                  <a:lnTo>
                    <a:pt x="21973" y="73717"/>
                  </a:lnTo>
                  <a:cubicBezTo>
                    <a:pt x="21837" y="73580"/>
                    <a:pt x="21649" y="73494"/>
                    <a:pt x="21458" y="73494"/>
                  </a:cubicBezTo>
                  <a:cubicBezTo>
                    <a:pt x="21443" y="73494"/>
                    <a:pt x="21428" y="73495"/>
                    <a:pt x="21413" y="73496"/>
                  </a:cubicBezTo>
                  <a:cubicBezTo>
                    <a:pt x="21340" y="73496"/>
                    <a:pt x="21266" y="73510"/>
                    <a:pt x="21192" y="73525"/>
                  </a:cubicBezTo>
                  <a:lnTo>
                    <a:pt x="15681" y="64211"/>
                  </a:lnTo>
                  <a:cubicBezTo>
                    <a:pt x="15710" y="63975"/>
                    <a:pt x="15651" y="63754"/>
                    <a:pt x="15518" y="63577"/>
                  </a:cubicBezTo>
                  <a:lnTo>
                    <a:pt x="15533" y="63577"/>
                  </a:lnTo>
                  <a:lnTo>
                    <a:pt x="17670" y="62266"/>
                  </a:lnTo>
                  <a:cubicBezTo>
                    <a:pt x="17807" y="62403"/>
                    <a:pt x="17994" y="62488"/>
                    <a:pt x="18185" y="62488"/>
                  </a:cubicBezTo>
                  <a:cubicBezTo>
                    <a:pt x="18200" y="62488"/>
                    <a:pt x="18215" y="62488"/>
                    <a:pt x="18230" y="62487"/>
                  </a:cubicBezTo>
                  <a:cubicBezTo>
                    <a:pt x="18241" y="62487"/>
                    <a:pt x="18251" y="62488"/>
                    <a:pt x="18262" y="62488"/>
                  </a:cubicBezTo>
                  <a:cubicBezTo>
                    <a:pt x="18588" y="62488"/>
                    <a:pt x="18881" y="62270"/>
                    <a:pt x="18967" y="61956"/>
                  </a:cubicBezTo>
                  <a:close/>
                  <a:moveTo>
                    <a:pt x="14192" y="64373"/>
                  </a:moveTo>
                  <a:cubicBezTo>
                    <a:pt x="14236" y="64476"/>
                    <a:pt x="14280" y="64565"/>
                    <a:pt x="14369" y="64653"/>
                  </a:cubicBezTo>
                  <a:lnTo>
                    <a:pt x="7531" y="75485"/>
                  </a:lnTo>
                  <a:lnTo>
                    <a:pt x="958" y="72906"/>
                  </a:lnTo>
                  <a:cubicBezTo>
                    <a:pt x="973" y="72744"/>
                    <a:pt x="943" y="72582"/>
                    <a:pt x="870" y="72449"/>
                  </a:cubicBezTo>
                  <a:lnTo>
                    <a:pt x="14192" y="64373"/>
                  </a:lnTo>
                  <a:close/>
                  <a:moveTo>
                    <a:pt x="73274" y="69605"/>
                  </a:moveTo>
                  <a:lnTo>
                    <a:pt x="64962" y="76237"/>
                  </a:lnTo>
                  <a:lnTo>
                    <a:pt x="61646" y="74011"/>
                  </a:lnTo>
                  <a:cubicBezTo>
                    <a:pt x="61676" y="73879"/>
                    <a:pt x="61690" y="73731"/>
                    <a:pt x="61661" y="73584"/>
                  </a:cubicBezTo>
                  <a:lnTo>
                    <a:pt x="73274" y="69605"/>
                  </a:lnTo>
                  <a:close/>
                  <a:moveTo>
                    <a:pt x="15474" y="64653"/>
                  </a:moveTo>
                  <a:lnTo>
                    <a:pt x="20839" y="73731"/>
                  </a:lnTo>
                  <a:cubicBezTo>
                    <a:pt x="20662" y="73938"/>
                    <a:pt x="20588" y="74233"/>
                    <a:pt x="20662" y="74498"/>
                  </a:cubicBezTo>
                  <a:lnTo>
                    <a:pt x="14531" y="78241"/>
                  </a:lnTo>
                  <a:lnTo>
                    <a:pt x="7914" y="75633"/>
                  </a:lnTo>
                  <a:lnTo>
                    <a:pt x="14708" y="64845"/>
                  </a:lnTo>
                  <a:cubicBezTo>
                    <a:pt x="14782" y="64874"/>
                    <a:pt x="14841" y="64874"/>
                    <a:pt x="14914" y="64874"/>
                  </a:cubicBezTo>
                  <a:cubicBezTo>
                    <a:pt x="15121" y="64874"/>
                    <a:pt x="15327" y="64801"/>
                    <a:pt x="15474" y="64653"/>
                  </a:cubicBezTo>
                  <a:close/>
                  <a:moveTo>
                    <a:pt x="92491" y="63003"/>
                  </a:moveTo>
                  <a:lnTo>
                    <a:pt x="94967" y="65582"/>
                  </a:lnTo>
                  <a:lnTo>
                    <a:pt x="84253" y="78801"/>
                  </a:lnTo>
                  <a:lnTo>
                    <a:pt x="76325" y="68559"/>
                  </a:lnTo>
                  <a:lnTo>
                    <a:pt x="92491" y="63003"/>
                  </a:lnTo>
                  <a:close/>
                  <a:moveTo>
                    <a:pt x="45818" y="76266"/>
                  </a:moveTo>
                  <a:lnTo>
                    <a:pt x="49252" y="79066"/>
                  </a:lnTo>
                  <a:cubicBezTo>
                    <a:pt x="49061" y="79096"/>
                    <a:pt x="48884" y="79184"/>
                    <a:pt x="48781" y="79332"/>
                  </a:cubicBezTo>
                  <a:lnTo>
                    <a:pt x="45818" y="76266"/>
                  </a:lnTo>
                  <a:close/>
                  <a:moveTo>
                    <a:pt x="37123" y="67129"/>
                  </a:moveTo>
                  <a:lnTo>
                    <a:pt x="60143" y="73717"/>
                  </a:lnTo>
                  <a:cubicBezTo>
                    <a:pt x="60143" y="73746"/>
                    <a:pt x="60143" y="73790"/>
                    <a:pt x="60143" y="73820"/>
                  </a:cubicBezTo>
                  <a:lnTo>
                    <a:pt x="50284" y="79405"/>
                  </a:lnTo>
                  <a:lnTo>
                    <a:pt x="43505" y="73864"/>
                  </a:lnTo>
                  <a:lnTo>
                    <a:pt x="37094" y="67203"/>
                  </a:lnTo>
                  <a:cubicBezTo>
                    <a:pt x="37109" y="67173"/>
                    <a:pt x="37109" y="67159"/>
                    <a:pt x="37123" y="67129"/>
                  </a:cubicBezTo>
                  <a:close/>
                  <a:moveTo>
                    <a:pt x="855" y="73289"/>
                  </a:moveTo>
                  <a:lnTo>
                    <a:pt x="7310" y="75824"/>
                  </a:lnTo>
                  <a:lnTo>
                    <a:pt x="4554" y="80201"/>
                  </a:lnTo>
                  <a:lnTo>
                    <a:pt x="663" y="73481"/>
                  </a:lnTo>
                  <a:cubicBezTo>
                    <a:pt x="737" y="73422"/>
                    <a:pt x="796" y="73363"/>
                    <a:pt x="855" y="73289"/>
                  </a:cubicBezTo>
                  <a:close/>
                  <a:moveTo>
                    <a:pt x="20853" y="74852"/>
                  </a:moveTo>
                  <a:cubicBezTo>
                    <a:pt x="21001" y="74999"/>
                    <a:pt x="21207" y="75087"/>
                    <a:pt x="21413" y="75087"/>
                  </a:cubicBezTo>
                  <a:lnTo>
                    <a:pt x="21413" y="75073"/>
                  </a:lnTo>
                  <a:cubicBezTo>
                    <a:pt x="21487" y="75073"/>
                    <a:pt x="21561" y="75073"/>
                    <a:pt x="21634" y="75043"/>
                  </a:cubicBezTo>
                  <a:lnTo>
                    <a:pt x="26232" y="82839"/>
                  </a:lnTo>
                  <a:lnTo>
                    <a:pt x="14988" y="78418"/>
                  </a:lnTo>
                  <a:lnTo>
                    <a:pt x="20853" y="74852"/>
                  </a:lnTo>
                  <a:close/>
                  <a:moveTo>
                    <a:pt x="7693" y="75986"/>
                  </a:moveTo>
                  <a:lnTo>
                    <a:pt x="14089" y="78506"/>
                  </a:lnTo>
                  <a:lnTo>
                    <a:pt x="6293" y="83222"/>
                  </a:lnTo>
                  <a:lnTo>
                    <a:pt x="4775" y="80584"/>
                  </a:lnTo>
                  <a:lnTo>
                    <a:pt x="7693" y="75986"/>
                  </a:lnTo>
                  <a:close/>
                  <a:moveTo>
                    <a:pt x="60261" y="74203"/>
                  </a:moveTo>
                  <a:cubicBezTo>
                    <a:pt x="60401" y="74413"/>
                    <a:pt x="60620" y="74543"/>
                    <a:pt x="60869" y="74543"/>
                  </a:cubicBezTo>
                  <a:cubicBezTo>
                    <a:pt x="60883" y="74543"/>
                    <a:pt x="60896" y="74543"/>
                    <a:pt x="60909" y="74542"/>
                  </a:cubicBezTo>
                  <a:cubicBezTo>
                    <a:pt x="60926" y="74543"/>
                    <a:pt x="60942" y="74544"/>
                    <a:pt x="60958" y="74544"/>
                  </a:cubicBezTo>
                  <a:cubicBezTo>
                    <a:pt x="61133" y="74544"/>
                    <a:pt x="61304" y="74473"/>
                    <a:pt x="61425" y="74365"/>
                  </a:cubicBezTo>
                  <a:lnTo>
                    <a:pt x="64638" y="76502"/>
                  </a:lnTo>
                  <a:lnTo>
                    <a:pt x="55943" y="83443"/>
                  </a:lnTo>
                  <a:cubicBezTo>
                    <a:pt x="55805" y="83278"/>
                    <a:pt x="55602" y="83177"/>
                    <a:pt x="55395" y="83177"/>
                  </a:cubicBezTo>
                  <a:cubicBezTo>
                    <a:pt x="55381" y="83177"/>
                    <a:pt x="55367" y="83177"/>
                    <a:pt x="55353" y="83178"/>
                  </a:cubicBezTo>
                  <a:cubicBezTo>
                    <a:pt x="55331" y="83176"/>
                    <a:pt x="55308" y="83174"/>
                    <a:pt x="55286" y="83174"/>
                  </a:cubicBezTo>
                  <a:cubicBezTo>
                    <a:pt x="55180" y="83174"/>
                    <a:pt x="55083" y="83203"/>
                    <a:pt x="54985" y="83252"/>
                  </a:cubicBezTo>
                  <a:lnTo>
                    <a:pt x="50623" y="79671"/>
                  </a:lnTo>
                  <a:lnTo>
                    <a:pt x="60261" y="74203"/>
                  </a:lnTo>
                  <a:close/>
                  <a:moveTo>
                    <a:pt x="95247" y="65876"/>
                  </a:moveTo>
                  <a:lnTo>
                    <a:pt x="99197" y="69959"/>
                  </a:lnTo>
                  <a:cubicBezTo>
                    <a:pt x="99064" y="70268"/>
                    <a:pt x="99108" y="70622"/>
                    <a:pt x="99330" y="70872"/>
                  </a:cubicBezTo>
                  <a:lnTo>
                    <a:pt x="88247" y="83443"/>
                  </a:lnTo>
                  <a:lnTo>
                    <a:pt x="88218" y="83443"/>
                  </a:lnTo>
                  <a:cubicBezTo>
                    <a:pt x="88100" y="83443"/>
                    <a:pt x="87982" y="83458"/>
                    <a:pt x="87879" y="83502"/>
                  </a:cubicBezTo>
                  <a:lnTo>
                    <a:pt x="84489" y="79140"/>
                  </a:lnTo>
                  <a:lnTo>
                    <a:pt x="95247" y="65876"/>
                  </a:lnTo>
                  <a:close/>
                  <a:moveTo>
                    <a:pt x="50254" y="79877"/>
                  </a:moveTo>
                  <a:lnTo>
                    <a:pt x="54690" y="83517"/>
                  </a:lnTo>
                  <a:cubicBezTo>
                    <a:pt x="54528" y="83797"/>
                    <a:pt x="54543" y="84136"/>
                    <a:pt x="54705" y="84416"/>
                  </a:cubicBezTo>
                  <a:lnTo>
                    <a:pt x="54115" y="84888"/>
                  </a:lnTo>
                  <a:lnTo>
                    <a:pt x="49886" y="80466"/>
                  </a:lnTo>
                  <a:cubicBezTo>
                    <a:pt x="50033" y="80334"/>
                    <a:pt x="50122" y="80157"/>
                    <a:pt x="50136" y="79951"/>
                  </a:cubicBezTo>
                  <a:lnTo>
                    <a:pt x="50254" y="79877"/>
                  </a:lnTo>
                  <a:close/>
                  <a:moveTo>
                    <a:pt x="76059" y="68868"/>
                  </a:moveTo>
                  <a:lnTo>
                    <a:pt x="83988" y="79125"/>
                  </a:lnTo>
                  <a:lnTo>
                    <a:pt x="79287" y="84917"/>
                  </a:lnTo>
                  <a:cubicBezTo>
                    <a:pt x="79154" y="84814"/>
                    <a:pt x="78977" y="84755"/>
                    <a:pt x="78800" y="84755"/>
                  </a:cubicBezTo>
                  <a:cubicBezTo>
                    <a:pt x="78787" y="84754"/>
                    <a:pt x="78774" y="84754"/>
                    <a:pt x="78761" y="84754"/>
                  </a:cubicBezTo>
                  <a:cubicBezTo>
                    <a:pt x="78540" y="84754"/>
                    <a:pt x="78336" y="84868"/>
                    <a:pt x="78211" y="85035"/>
                  </a:cubicBezTo>
                  <a:lnTo>
                    <a:pt x="65316" y="76458"/>
                  </a:lnTo>
                  <a:lnTo>
                    <a:pt x="74394" y="69222"/>
                  </a:lnTo>
                  <a:lnTo>
                    <a:pt x="75293" y="68912"/>
                  </a:lnTo>
                  <a:cubicBezTo>
                    <a:pt x="75396" y="68957"/>
                    <a:pt x="75514" y="68986"/>
                    <a:pt x="75632" y="68986"/>
                  </a:cubicBezTo>
                  <a:cubicBezTo>
                    <a:pt x="75779" y="68986"/>
                    <a:pt x="75927" y="68942"/>
                    <a:pt x="76059" y="68868"/>
                  </a:cubicBezTo>
                  <a:close/>
                  <a:moveTo>
                    <a:pt x="4539" y="80968"/>
                  </a:moveTo>
                  <a:lnTo>
                    <a:pt x="5954" y="83414"/>
                  </a:lnTo>
                  <a:lnTo>
                    <a:pt x="1150" y="86332"/>
                  </a:lnTo>
                  <a:lnTo>
                    <a:pt x="1150" y="86332"/>
                  </a:lnTo>
                  <a:lnTo>
                    <a:pt x="4539" y="80968"/>
                  </a:lnTo>
                  <a:close/>
                  <a:moveTo>
                    <a:pt x="33601" y="67114"/>
                  </a:moveTo>
                  <a:cubicBezTo>
                    <a:pt x="33719" y="67380"/>
                    <a:pt x="33984" y="67527"/>
                    <a:pt x="34264" y="67527"/>
                  </a:cubicBezTo>
                  <a:cubicBezTo>
                    <a:pt x="34485" y="67527"/>
                    <a:pt x="34692" y="67439"/>
                    <a:pt x="34839" y="67277"/>
                  </a:cubicBezTo>
                  <a:lnTo>
                    <a:pt x="43239" y="74144"/>
                  </a:lnTo>
                  <a:lnTo>
                    <a:pt x="48618" y="79759"/>
                  </a:lnTo>
                  <a:cubicBezTo>
                    <a:pt x="48589" y="79951"/>
                    <a:pt x="48633" y="80142"/>
                    <a:pt x="48736" y="80319"/>
                  </a:cubicBezTo>
                  <a:lnTo>
                    <a:pt x="37595" y="86627"/>
                  </a:lnTo>
                  <a:cubicBezTo>
                    <a:pt x="37462" y="86376"/>
                    <a:pt x="37197" y="86229"/>
                    <a:pt x="36917" y="86229"/>
                  </a:cubicBezTo>
                  <a:cubicBezTo>
                    <a:pt x="36906" y="86228"/>
                    <a:pt x="36896" y="86228"/>
                    <a:pt x="36885" y="86228"/>
                  </a:cubicBezTo>
                  <a:cubicBezTo>
                    <a:pt x="36559" y="86228"/>
                    <a:pt x="36266" y="86446"/>
                    <a:pt x="36180" y="86774"/>
                  </a:cubicBezTo>
                  <a:lnTo>
                    <a:pt x="26822" y="83090"/>
                  </a:lnTo>
                  <a:lnTo>
                    <a:pt x="21973" y="74852"/>
                  </a:lnTo>
                  <a:cubicBezTo>
                    <a:pt x="22150" y="74630"/>
                    <a:pt x="22224" y="74336"/>
                    <a:pt x="22150" y="74056"/>
                  </a:cubicBezTo>
                  <a:lnTo>
                    <a:pt x="33601" y="67114"/>
                  </a:lnTo>
                  <a:close/>
                  <a:moveTo>
                    <a:pt x="84253" y="79435"/>
                  </a:moveTo>
                  <a:lnTo>
                    <a:pt x="87584" y="83753"/>
                  </a:lnTo>
                  <a:cubicBezTo>
                    <a:pt x="87481" y="83930"/>
                    <a:pt x="87437" y="84121"/>
                    <a:pt x="87466" y="84328"/>
                  </a:cubicBezTo>
                  <a:lnTo>
                    <a:pt x="83634" y="88660"/>
                  </a:lnTo>
                  <a:lnTo>
                    <a:pt x="79493" y="85905"/>
                  </a:lnTo>
                  <a:cubicBezTo>
                    <a:pt x="79582" y="85698"/>
                    <a:pt x="79596" y="85477"/>
                    <a:pt x="79523" y="85256"/>
                  </a:cubicBezTo>
                  <a:lnTo>
                    <a:pt x="84253" y="79435"/>
                  </a:lnTo>
                  <a:close/>
                  <a:moveTo>
                    <a:pt x="27161" y="83635"/>
                  </a:moveTo>
                  <a:lnTo>
                    <a:pt x="36165" y="87172"/>
                  </a:lnTo>
                  <a:cubicBezTo>
                    <a:pt x="36180" y="87246"/>
                    <a:pt x="36210" y="87305"/>
                    <a:pt x="36239" y="87378"/>
                  </a:cubicBezTo>
                  <a:lnTo>
                    <a:pt x="31111" y="90296"/>
                  </a:lnTo>
                  <a:lnTo>
                    <a:pt x="27161" y="83635"/>
                  </a:lnTo>
                  <a:close/>
                  <a:moveTo>
                    <a:pt x="49046" y="80555"/>
                  </a:moveTo>
                  <a:cubicBezTo>
                    <a:pt x="49149" y="80614"/>
                    <a:pt x="49267" y="80629"/>
                    <a:pt x="49385" y="80629"/>
                  </a:cubicBezTo>
                  <a:lnTo>
                    <a:pt x="49473" y="80629"/>
                  </a:lnTo>
                  <a:lnTo>
                    <a:pt x="53806" y="85138"/>
                  </a:lnTo>
                  <a:lnTo>
                    <a:pt x="46644" y="90856"/>
                  </a:lnTo>
                  <a:lnTo>
                    <a:pt x="37639" y="87319"/>
                  </a:lnTo>
                  <a:cubicBezTo>
                    <a:pt x="37669" y="87216"/>
                    <a:pt x="37683" y="87113"/>
                    <a:pt x="37683" y="87010"/>
                  </a:cubicBezTo>
                  <a:lnTo>
                    <a:pt x="49046" y="80555"/>
                  </a:lnTo>
                  <a:close/>
                  <a:moveTo>
                    <a:pt x="64992" y="76723"/>
                  </a:moveTo>
                  <a:lnTo>
                    <a:pt x="78049" y="85418"/>
                  </a:lnTo>
                  <a:cubicBezTo>
                    <a:pt x="78005" y="85683"/>
                    <a:pt x="78093" y="85963"/>
                    <a:pt x="78285" y="86155"/>
                  </a:cubicBezTo>
                  <a:lnTo>
                    <a:pt x="70415" y="95867"/>
                  </a:lnTo>
                  <a:lnTo>
                    <a:pt x="56090" y="84151"/>
                  </a:lnTo>
                  <a:cubicBezTo>
                    <a:pt x="56120" y="84033"/>
                    <a:pt x="56120" y="83930"/>
                    <a:pt x="56105" y="83812"/>
                  </a:cubicBezTo>
                  <a:lnTo>
                    <a:pt x="64992" y="76723"/>
                  </a:lnTo>
                  <a:close/>
                  <a:moveTo>
                    <a:pt x="55913" y="84519"/>
                  </a:moveTo>
                  <a:lnTo>
                    <a:pt x="70164" y="96176"/>
                  </a:lnTo>
                  <a:lnTo>
                    <a:pt x="68175" y="98623"/>
                  </a:lnTo>
                  <a:cubicBezTo>
                    <a:pt x="68062" y="98563"/>
                    <a:pt x="67937" y="98533"/>
                    <a:pt x="67813" y="98533"/>
                  </a:cubicBezTo>
                  <a:cubicBezTo>
                    <a:pt x="67661" y="98533"/>
                    <a:pt x="67509" y="98578"/>
                    <a:pt x="67379" y="98667"/>
                  </a:cubicBezTo>
                  <a:lnTo>
                    <a:pt x="54395" y="85182"/>
                  </a:lnTo>
                  <a:lnTo>
                    <a:pt x="55014" y="84681"/>
                  </a:lnTo>
                  <a:cubicBezTo>
                    <a:pt x="55118" y="84726"/>
                    <a:pt x="55235" y="84755"/>
                    <a:pt x="55353" y="84755"/>
                  </a:cubicBezTo>
                  <a:cubicBezTo>
                    <a:pt x="55560" y="84755"/>
                    <a:pt x="55766" y="84667"/>
                    <a:pt x="55913" y="84519"/>
                  </a:cubicBezTo>
                  <a:close/>
                  <a:moveTo>
                    <a:pt x="87628" y="84755"/>
                  </a:moveTo>
                  <a:cubicBezTo>
                    <a:pt x="87752" y="84921"/>
                    <a:pt x="87954" y="85022"/>
                    <a:pt x="88173" y="85022"/>
                  </a:cubicBezTo>
                  <a:cubicBezTo>
                    <a:pt x="88188" y="85022"/>
                    <a:pt x="88203" y="85021"/>
                    <a:pt x="88218" y="85020"/>
                  </a:cubicBezTo>
                  <a:cubicBezTo>
                    <a:pt x="88321" y="85020"/>
                    <a:pt x="88424" y="85006"/>
                    <a:pt x="88527" y="84961"/>
                  </a:cubicBezTo>
                  <a:lnTo>
                    <a:pt x="98932" y="98402"/>
                  </a:lnTo>
                  <a:cubicBezTo>
                    <a:pt x="98828" y="98461"/>
                    <a:pt x="98740" y="98564"/>
                    <a:pt x="98681" y="98667"/>
                  </a:cubicBezTo>
                  <a:lnTo>
                    <a:pt x="83973" y="88881"/>
                  </a:lnTo>
                  <a:lnTo>
                    <a:pt x="87628" y="84755"/>
                  </a:lnTo>
                  <a:close/>
                  <a:moveTo>
                    <a:pt x="37389" y="87658"/>
                  </a:moveTo>
                  <a:lnTo>
                    <a:pt x="46275" y="91166"/>
                  </a:lnTo>
                  <a:lnTo>
                    <a:pt x="36829" y="98697"/>
                  </a:lnTo>
                  <a:cubicBezTo>
                    <a:pt x="36681" y="98446"/>
                    <a:pt x="36416" y="98284"/>
                    <a:pt x="36121" y="98269"/>
                  </a:cubicBezTo>
                  <a:cubicBezTo>
                    <a:pt x="36033" y="98269"/>
                    <a:pt x="35944" y="98284"/>
                    <a:pt x="35856" y="98313"/>
                  </a:cubicBezTo>
                  <a:lnTo>
                    <a:pt x="31302" y="90635"/>
                  </a:lnTo>
                  <a:lnTo>
                    <a:pt x="36504" y="87688"/>
                  </a:lnTo>
                  <a:cubicBezTo>
                    <a:pt x="36636" y="87771"/>
                    <a:pt x="36781" y="87812"/>
                    <a:pt x="36925" y="87812"/>
                  </a:cubicBezTo>
                  <a:cubicBezTo>
                    <a:pt x="37087" y="87812"/>
                    <a:pt x="37248" y="87760"/>
                    <a:pt x="37389" y="87658"/>
                  </a:cubicBezTo>
                  <a:close/>
                  <a:moveTo>
                    <a:pt x="14546" y="78683"/>
                  </a:moveTo>
                  <a:lnTo>
                    <a:pt x="26557" y="83399"/>
                  </a:lnTo>
                  <a:lnTo>
                    <a:pt x="30757" y="90503"/>
                  </a:lnTo>
                  <a:lnTo>
                    <a:pt x="16049" y="98829"/>
                  </a:lnTo>
                  <a:cubicBezTo>
                    <a:pt x="15911" y="98650"/>
                    <a:pt x="15708" y="98548"/>
                    <a:pt x="15489" y="98548"/>
                  </a:cubicBezTo>
                  <a:cubicBezTo>
                    <a:pt x="15474" y="98548"/>
                    <a:pt x="15460" y="98548"/>
                    <a:pt x="15445" y="98549"/>
                  </a:cubicBezTo>
                  <a:cubicBezTo>
                    <a:pt x="15356" y="98549"/>
                    <a:pt x="15283" y="98564"/>
                    <a:pt x="15194" y="98593"/>
                  </a:cubicBezTo>
                  <a:lnTo>
                    <a:pt x="6499" y="83561"/>
                  </a:lnTo>
                  <a:lnTo>
                    <a:pt x="14546" y="78683"/>
                  </a:lnTo>
                  <a:close/>
                  <a:moveTo>
                    <a:pt x="79243" y="86214"/>
                  </a:moveTo>
                  <a:lnTo>
                    <a:pt x="83369" y="88955"/>
                  </a:lnTo>
                  <a:lnTo>
                    <a:pt x="74910" y="98564"/>
                  </a:lnTo>
                  <a:cubicBezTo>
                    <a:pt x="74836" y="98549"/>
                    <a:pt x="74762" y="98534"/>
                    <a:pt x="74703" y="98534"/>
                  </a:cubicBezTo>
                  <a:cubicBezTo>
                    <a:pt x="74453" y="98534"/>
                    <a:pt x="74217" y="98652"/>
                    <a:pt x="74070" y="98859"/>
                  </a:cubicBezTo>
                  <a:lnTo>
                    <a:pt x="70724" y="96117"/>
                  </a:lnTo>
                  <a:lnTo>
                    <a:pt x="78653" y="86332"/>
                  </a:lnTo>
                  <a:cubicBezTo>
                    <a:pt x="78712" y="86347"/>
                    <a:pt x="78756" y="86347"/>
                    <a:pt x="78800" y="86347"/>
                  </a:cubicBezTo>
                  <a:cubicBezTo>
                    <a:pt x="78963" y="86347"/>
                    <a:pt x="79125" y="86302"/>
                    <a:pt x="79243" y="86214"/>
                  </a:cubicBezTo>
                  <a:close/>
                  <a:moveTo>
                    <a:pt x="54086" y="85418"/>
                  </a:moveTo>
                  <a:lnTo>
                    <a:pt x="67025" y="98873"/>
                  </a:lnTo>
                  <a:lnTo>
                    <a:pt x="67025" y="98873"/>
                  </a:lnTo>
                  <a:lnTo>
                    <a:pt x="47071" y="91033"/>
                  </a:lnTo>
                  <a:lnTo>
                    <a:pt x="54086" y="85418"/>
                  </a:lnTo>
                  <a:close/>
                  <a:moveTo>
                    <a:pt x="0" y="1"/>
                  </a:moveTo>
                  <a:lnTo>
                    <a:pt x="0" y="841"/>
                  </a:lnTo>
                  <a:cubicBezTo>
                    <a:pt x="30" y="870"/>
                    <a:pt x="44" y="900"/>
                    <a:pt x="74" y="914"/>
                  </a:cubicBezTo>
                  <a:cubicBezTo>
                    <a:pt x="221" y="1047"/>
                    <a:pt x="413" y="1121"/>
                    <a:pt x="604" y="1121"/>
                  </a:cubicBezTo>
                  <a:lnTo>
                    <a:pt x="619" y="1121"/>
                  </a:lnTo>
                  <a:lnTo>
                    <a:pt x="11127" y="14679"/>
                  </a:lnTo>
                  <a:cubicBezTo>
                    <a:pt x="10876" y="15047"/>
                    <a:pt x="10950" y="15563"/>
                    <a:pt x="11304" y="15843"/>
                  </a:cubicBezTo>
                  <a:lnTo>
                    <a:pt x="295" y="28326"/>
                  </a:lnTo>
                  <a:cubicBezTo>
                    <a:pt x="236" y="28311"/>
                    <a:pt x="192" y="28311"/>
                    <a:pt x="147" y="28296"/>
                  </a:cubicBezTo>
                  <a:lnTo>
                    <a:pt x="15" y="28296"/>
                  </a:lnTo>
                  <a:lnTo>
                    <a:pt x="15" y="29873"/>
                  </a:lnTo>
                  <a:lnTo>
                    <a:pt x="74" y="29873"/>
                  </a:lnTo>
                  <a:cubicBezTo>
                    <a:pt x="236" y="29873"/>
                    <a:pt x="398" y="29829"/>
                    <a:pt x="531" y="29741"/>
                  </a:cubicBezTo>
                  <a:lnTo>
                    <a:pt x="4451" y="33838"/>
                  </a:lnTo>
                  <a:lnTo>
                    <a:pt x="855" y="38273"/>
                  </a:lnTo>
                  <a:cubicBezTo>
                    <a:pt x="707" y="38156"/>
                    <a:pt x="531" y="38097"/>
                    <a:pt x="339" y="38097"/>
                  </a:cubicBezTo>
                  <a:cubicBezTo>
                    <a:pt x="251" y="38097"/>
                    <a:pt x="162" y="38111"/>
                    <a:pt x="88" y="38141"/>
                  </a:cubicBezTo>
                  <a:lnTo>
                    <a:pt x="15" y="38170"/>
                  </a:lnTo>
                  <a:lnTo>
                    <a:pt x="15" y="39615"/>
                  </a:lnTo>
                  <a:cubicBezTo>
                    <a:pt x="30" y="39629"/>
                    <a:pt x="59" y="39644"/>
                    <a:pt x="74" y="39644"/>
                  </a:cubicBezTo>
                  <a:cubicBezTo>
                    <a:pt x="162" y="39674"/>
                    <a:pt x="251" y="39688"/>
                    <a:pt x="339" y="39688"/>
                  </a:cubicBezTo>
                  <a:cubicBezTo>
                    <a:pt x="457" y="39688"/>
                    <a:pt x="575" y="39659"/>
                    <a:pt x="693" y="39615"/>
                  </a:cubicBezTo>
                  <a:lnTo>
                    <a:pt x="6484" y="49415"/>
                  </a:lnTo>
                  <a:lnTo>
                    <a:pt x="413" y="55634"/>
                  </a:lnTo>
                  <a:cubicBezTo>
                    <a:pt x="354" y="55605"/>
                    <a:pt x="280" y="55605"/>
                    <a:pt x="206" y="55605"/>
                  </a:cubicBezTo>
                  <a:lnTo>
                    <a:pt x="74" y="55605"/>
                  </a:lnTo>
                  <a:cubicBezTo>
                    <a:pt x="59" y="55619"/>
                    <a:pt x="30" y="55619"/>
                    <a:pt x="15" y="55619"/>
                  </a:cubicBezTo>
                  <a:lnTo>
                    <a:pt x="15" y="57167"/>
                  </a:lnTo>
                  <a:cubicBezTo>
                    <a:pt x="30" y="57167"/>
                    <a:pt x="59" y="57181"/>
                    <a:pt x="74" y="57181"/>
                  </a:cubicBezTo>
                  <a:cubicBezTo>
                    <a:pt x="118" y="57181"/>
                    <a:pt x="162" y="57196"/>
                    <a:pt x="206" y="57196"/>
                  </a:cubicBezTo>
                  <a:cubicBezTo>
                    <a:pt x="486" y="57196"/>
                    <a:pt x="752" y="57049"/>
                    <a:pt x="884" y="56784"/>
                  </a:cubicBezTo>
                  <a:lnTo>
                    <a:pt x="12851" y="60203"/>
                  </a:lnTo>
                  <a:lnTo>
                    <a:pt x="14693" y="63327"/>
                  </a:lnTo>
                  <a:cubicBezTo>
                    <a:pt x="14413" y="63401"/>
                    <a:pt x="14207" y="63636"/>
                    <a:pt x="14163" y="63916"/>
                  </a:cubicBezTo>
                  <a:lnTo>
                    <a:pt x="604" y="72140"/>
                  </a:lnTo>
                  <a:cubicBezTo>
                    <a:pt x="486" y="72066"/>
                    <a:pt x="354" y="72037"/>
                    <a:pt x="206" y="72037"/>
                  </a:cubicBezTo>
                  <a:lnTo>
                    <a:pt x="74" y="72037"/>
                  </a:lnTo>
                  <a:cubicBezTo>
                    <a:pt x="59" y="72051"/>
                    <a:pt x="30" y="72051"/>
                    <a:pt x="15" y="72051"/>
                  </a:cubicBezTo>
                  <a:lnTo>
                    <a:pt x="15" y="73599"/>
                  </a:lnTo>
                  <a:cubicBezTo>
                    <a:pt x="30" y="73599"/>
                    <a:pt x="59" y="73614"/>
                    <a:pt x="74" y="73614"/>
                  </a:cubicBezTo>
                  <a:cubicBezTo>
                    <a:pt x="103" y="73614"/>
                    <a:pt x="133" y="73620"/>
                    <a:pt x="162" y="73620"/>
                  </a:cubicBezTo>
                  <a:cubicBezTo>
                    <a:pt x="177" y="73620"/>
                    <a:pt x="192" y="73618"/>
                    <a:pt x="206" y="73614"/>
                  </a:cubicBezTo>
                  <a:lnTo>
                    <a:pt x="280" y="73614"/>
                  </a:lnTo>
                  <a:lnTo>
                    <a:pt x="4318" y="80584"/>
                  </a:lnTo>
                  <a:lnTo>
                    <a:pt x="781" y="86185"/>
                  </a:lnTo>
                  <a:cubicBezTo>
                    <a:pt x="693" y="85890"/>
                    <a:pt x="413" y="85698"/>
                    <a:pt x="118" y="85698"/>
                  </a:cubicBezTo>
                  <a:lnTo>
                    <a:pt x="15" y="85698"/>
                  </a:lnTo>
                  <a:lnTo>
                    <a:pt x="15" y="87275"/>
                  </a:lnTo>
                  <a:lnTo>
                    <a:pt x="74" y="87275"/>
                  </a:lnTo>
                  <a:cubicBezTo>
                    <a:pt x="236" y="87275"/>
                    <a:pt x="398" y="87216"/>
                    <a:pt x="531" y="87128"/>
                  </a:cubicBezTo>
                  <a:cubicBezTo>
                    <a:pt x="560" y="87128"/>
                    <a:pt x="604" y="87128"/>
                    <a:pt x="634" y="87098"/>
                  </a:cubicBezTo>
                  <a:lnTo>
                    <a:pt x="6160" y="83753"/>
                  </a:lnTo>
                  <a:lnTo>
                    <a:pt x="14870" y="98785"/>
                  </a:lnTo>
                  <a:cubicBezTo>
                    <a:pt x="14737" y="98962"/>
                    <a:pt x="14664" y="99183"/>
                    <a:pt x="14693" y="99404"/>
                  </a:cubicBezTo>
                  <a:lnTo>
                    <a:pt x="16211" y="99404"/>
                  </a:lnTo>
                  <a:cubicBezTo>
                    <a:pt x="16226" y="99330"/>
                    <a:pt x="16226" y="99271"/>
                    <a:pt x="16211" y="99198"/>
                  </a:cubicBezTo>
                  <a:lnTo>
                    <a:pt x="30978" y="90827"/>
                  </a:lnTo>
                  <a:lnTo>
                    <a:pt x="35546" y="98564"/>
                  </a:lnTo>
                  <a:cubicBezTo>
                    <a:pt x="35414" y="98711"/>
                    <a:pt x="35340" y="98888"/>
                    <a:pt x="35340" y="99080"/>
                  </a:cubicBezTo>
                  <a:lnTo>
                    <a:pt x="35340" y="99212"/>
                  </a:lnTo>
                  <a:cubicBezTo>
                    <a:pt x="35340" y="99271"/>
                    <a:pt x="35355" y="99345"/>
                    <a:pt x="35370" y="99404"/>
                  </a:cubicBezTo>
                  <a:lnTo>
                    <a:pt x="36902" y="99404"/>
                  </a:lnTo>
                  <a:cubicBezTo>
                    <a:pt x="36917" y="99345"/>
                    <a:pt x="36932" y="99271"/>
                    <a:pt x="36932" y="99212"/>
                  </a:cubicBezTo>
                  <a:lnTo>
                    <a:pt x="36932" y="99139"/>
                  </a:lnTo>
                  <a:lnTo>
                    <a:pt x="46717" y="91328"/>
                  </a:lnTo>
                  <a:lnTo>
                    <a:pt x="67055" y="99315"/>
                  </a:lnTo>
                  <a:lnTo>
                    <a:pt x="67055" y="99404"/>
                  </a:lnTo>
                  <a:lnTo>
                    <a:pt x="68573" y="99404"/>
                  </a:lnTo>
                  <a:cubicBezTo>
                    <a:pt x="68587" y="99242"/>
                    <a:pt x="68558" y="99065"/>
                    <a:pt x="68470" y="98918"/>
                  </a:cubicBezTo>
                  <a:lnTo>
                    <a:pt x="70489" y="96427"/>
                  </a:lnTo>
                  <a:lnTo>
                    <a:pt x="73937" y="99257"/>
                  </a:lnTo>
                  <a:cubicBezTo>
                    <a:pt x="73937" y="99301"/>
                    <a:pt x="73937" y="99360"/>
                    <a:pt x="73937" y="99404"/>
                  </a:cubicBezTo>
                  <a:lnTo>
                    <a:pt x="75470" y="99404"/>
                  </a:lnTo>
                  <a:cubicBezTo>
                    <a:pt x="75485" y="99183"/>
                    <a:pt x="75411" y="98947"/>
                    <a:pt x="75263" y="98770"/>
                  </a:cubicBezTo>
                  <a:lnTo>
                    <a:pt x="83708" y="89191"/>
                  </a:lnTo>
                  <a:lnTo>
                    <a:pt x="98593" y="99094"/>
                  </a:lnTo>
                  <a:cubicBezTo>
                    <a:pt x="98593" y="99212"/>
                    <a:pt x="98622" y="99315"/>
                    <a:pt x="98652" y="99419"/>
                  </a:cubicBezTo>
                  <a:lnTo>
                    <a:pt x="99433" y="99419"/>
                  </a:lnTo>
                  <a:lnTo>
                    <a:pt x="99433" y="98299"/>
                  </a:lnTo>
                  <a:lnTo>
                    <a:pt x="99344" y="98299"/>
                  </a:lnTo>
                  <a:lnTo>
                    <a:pt x="88837" y="84740"/>
                  </a:lnTo>
                  <a:cubicBezTo>
                    <a:pt x="89087" y="84372"/>
                    <a:pt x="89013" y="83856"/>
                    <a:pt x="88674" y="83576"/>
                  </a:cubicBezTo>
                  <a:lnTo>
                    <a:pt x="99418" y="71388"/>
                  </a:lnTo>
                  <a:lnTo>
                    <a:pt x="99418" y="69635"/>
                  </a:lnTo>
                  <a:lnTo>
                    <a:pt x="95513" y="65552"/>
                  </a:lnTo>
                  <a:lnTo>
                    <a:pt x="99108" y="61116"/>
                  </a:lnTo>
                  <a:cubicBezTo>
                    <a:pt x="99197" y="61190"/>
                    <a:pt x="99300" y="61249"/>
                    <a:pt x="99418" y="61278"/>
                  </a:cubicBezTo>
                  <a:lnTo>
                    <a:pt x="99418" y="59731"/>
                  </a:lnTo>
                  <a:cubicBezTo>
                    <a:pt x="99374" y="59746"/>
                    <a:pt x="99330" y="59760"/>
                    <a:pt x="99285" y="59775"/>
                  </a:cubicBezTo>
                  <a:lnTo>
                    <a:pt x="93479" y="49975"/>
                  </a:lnTo>
                  <a:lnTo>
                    <a:pt x="99418" y="43903"/>
                  </a:lnTo>
                  <a:lnTo>
                    <a:pt x="99418" y="42282"/>
                  </a:lnTo>
                  <a:cubicBezTo>
                    <a:pt x="99271" y="42341"/>
                    <a:pt x="99153" y="42459"/>
                    <a:pt x="99079" y="42606"/>
                  </a:cubicBezTo>
                  <a:lnTo>
                    <a:pt x="87112" y="39202"/>
                  </a:lnTo>
                  <a:lnTo>
                    <a:pt x="85270" y="36078"/>
                  </a:lnTo>
                  <a:cubicBezTo>
                    <a:pt x="85535" y="36004"/>
                    <a:pt x="85742" y="35768"/>
                    <a:pt x="85786" y="35488"/>
                  </a:cubicBezTo>
                  <a:lnTo>
                    <a:pt x="99344" y="27265"/>
                  </a:lnTo>
                  <a:cubicBezTo>
                    <a:pt x="99374" y="27265"/>
                    <a:pt x="99388" y="27279"/>
                    <a:pt x="99418" y="27294"/>
                  </a:cubicBezTo>
                  <a:lnTo>
                    <a:pt x="99418" y="25349"/>
                  </a:lnTo>
                  <a:lnTo>
                    <a:pt x="95645" y="18820"/>
                  </a:lnTo>
                  <a:lnTo>
                    <a:pt x="99167" y="13220"/>
                  </a:lnTo>
                  <a:cubicBezTo>
                    <a:pt x="99212" y="13367"/>
                    <a:pt x="99300" y="13485"/>
                    <a:pt x="99418" y="13574"/>
                  </a:cubicBezTo>
                  <a:lnTo>
                    <a:pt x="99418" y="12262"/>
                  </a:lnTo>
                  <a:cubicBezTo>
                    <a:pt x="99388" y="12262"/>
                    <a:pt x="99344" y="12277"/>
                    <a:pt x="99315" y="12292"/>
                  </a:cubicBezTo>
                  <a:lnTo>
                    <a:pt x="93788" y="15637"/>
                  </a:lnTo>
                  <a:lnTo>
                    <a:pt x="85093" y="605"/>
                  </a:lnTo>
                  <a:cubicBezTo>
                    <a:pt x="85226" y="428"/>
                    <a:pt x="85285" y="207"/>
                    <a:pt x="85270" y="1"/>
                  </a:cubicBezTo>
                  <a:lnTo>
                    <a:pt x="83737" y="1"/>
                  </a:lnTo>
                  <a:cubicBezTo>
                    <a:pt x="83737" y="60"/>
                    <a:pt x="83737" y="133"/>
                    <a:pt x="83737" y="192"/>
                  </a:cubicBezTo>
                  <a:lnTo>
                    <a:pt x="68985" y="8563"/>
                  </a:lnTo>
                  <a:lnTo>
                    <a:pt x="64417" y="841"/>
                  </a:lnTo>
                  <a:cubicBezTo>
                    <a:pt x="64549" y="693"/>
                    <a:pt x="64608" y="516"/>
                    <a:pt x="64623" y="325"/>
                  </a:cubicBezTo>
                  <a:lnTo>
                    <a:pt x="64623" y="192"/>
                  </a:lnTo>
                  <a:cubicBezTo>
                    <a:pt x="64623" y="133"/>
                    <a:pt x="64608" y="60"/>
                    <a:pt x="64594" y="1"/>
                  </a:cubicBezTo>
                  <a:lnTo>
                    <a:pt x="63061" y="1"/>
                  </a:lnTo>
                  <a:cubicBezTo>
                    <a:pt x="63046" y="60"/>
                    <a:pt x="63032" y="133"/>
                    <a:pt x="63032" y="192"/>
                  </a:cubicBezTo>
                  <a:lnTo>
                    <a:pt x="63032" y="266"/>
                  </a:lnTo>
                  <a:lnTo>
                    <a:pt x="53246" y="8077"/>
                  </a:lnTo>
                  <a:lnTo>
                    <a:pt x="32923" y="89"/>
                  </a:lnTo>
                  <a:cubicBezTo>
                    <a:pt x="32923" y="60"/>
                    <a:pt x="32923" y="30"/>
                    <a:pt x="32923" y="1"/>
                  </a:cubicBezTo>
                  <a:lnTo>
                    <a:pt x="31391" y="1"/>
                  </a:lnTo>
                  <a:cubicBezTo>
                    <a:pt x="31376" y="163"/>
                    <a:pt x="31405" y="340"/>
                    <a:pt x="31494" y="487"/>
                  </a:cubicBezTo>
                  <a:lnTo>
                    <a:pt x="29475" y="2978"/>
                  </a:lnTo>
                  <a:lnTo>
                    <a:pt x="26026" y="148"/>
                  </a:lnTo>
                  <a:cubicBezTo>
                    <a:pt x="26026" y="89"/>
                    <a:pt x="26026" y="45"/>
                    <a:pt x="26026" y="1"/>
                  </a:cubicBezTo>
                  <a:lnTo>
                    <a:pt x="24493" y="1"/>
                  </a:lnTo>
                  <a:cubicBezTo>
                    <a:pt x="24479" y="222"/>
                    <a:pt x="24552" y="458"/>
                    <a:pt x="24700" y="620"/>
                  </a:cubicBezTo>
                  <a:lnTo>
                    <a:pt x="16255" y="10214"/>
                  </a:lnTo>
                  <a:lnTo>
                    <a:pt x="1371" y="310"/>
                  </a:lnTo>
                  <a:cubicBezTo>
                    <a:pt x="1371" y="207"/>
                    <a:pt x="1341" y="89"/>
                    <a:pt x="1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 name="Google Shape;130;p16"/>
          <p:cNvSpPr/>
          <p:nvPr/>
        </p:nvSpPr>
        <p:spPr>
          <a:xfrm rot="-5400000">
            <a:off x="2000075" y="-263375"/>
            <a:ext cx="5143500" cy="5670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1" name="Google Shape;131;p16"/>
          <p:cNvCxnSpPr/>
          <p:nvPr/>
        </p:nvCxnSpPr>
        <p:spPr>
          <a:xfrm rot="-5400000">
            <a:off x="-835075" y="2571775"/>
            <a:ext cx="5143500" cy="0"/>
          </a:xfrm>
          <a:prstGeom prst="straightConnector1">
            <a:avLst/>
          </a:prstGeom>
          <a:noFill/>
          <a:ln w="9525" cap="flat" cmpd="sng">
            <a:solidFill>
              <a:schemeClr val="dk2"/>
            </a:solidFill>
            <a:prstDash val="solid"/>
            <a:round/>
            <a:headEnd type="none" w="med" len="med"/>
            <a:tailEnd type="none" w="med" len="med"/>
          </a:ln>
        </p:spPr>
      </p:cxnSp>
      <p:cxnSp>
        <p:nvCxnSpPr>
          <p:cNvPr id="132" name="Google Shape;132;p16"/>
          <p:cNvCxnSpPr/>
          <p:nvPr/>
        </p:nvCxnSpPr>
        <p:spPr>
          <a:xfrm rot="-5400000">
            <a:off x="4835500" y="2571775"/>
            <a:ext cx="5143500" cy="0"/>
          </a:xfrm>
          <a:prstGeom prst="straightConnector1">
            <a:avLst/>
          </a:prstGeom>
          <a:noFill/>
          <a:ln w="9525" cap="flat" cmpd="sng">
            <a:solidFill>
              <a:schemeClr val="dk2"/>
            </a:solidFill>
            <a:prstDash val="solid"/>
            <a:round/>
            <a:headEnd type="none" w="med" len="med"/>
            <a:tailEnd type="none" w="med" len="med"/>
          </a:ln>
        </p:spPr>
      </p:cxnSp>
      <p:sp>
        <p:nvSpPr>
          <p:cNvPr id="133" name="Google Shape;133;p16"/>
          <p:cNvSpPr txBox="1">
            <a:spLocks noGrp="1"/>
          </p:cNvSpPr>
          <p:nvPr>
            <p:ph type="title"/>
          </p:nvPr>
        </p:nvSpPr>
        <p:spPr>
          <a:xfrm>
            <a:off x="2353488" y="1665400"/>
            <a:ext cx="4437000" cy="6129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34" name="Google Shape;134;p16"/>
          <p:cNvSpPr txBox="1">
            <a:spLocks noGrp="1"/>
          </p:cNvSpPr>
          <p:nvPr>
            <p:ph type="subTitle" idx="1"/>
          </p:nvPr>
        </p:nvSpPr>
        <p:spPr>
          <a:xfrm>
            <a:off x="2353513" y="2379050"/>
            <a:ext cx="4437000" cy="1023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3">
  <p:cSld name="CUSTOM_6_1">
    <p:bg>
      <p:bgPr>
        <a:blipFill>
          <a:blip r:embed="rId2">
            <a:alphaModFix/>
          </a:blip>
          <a:stretch>
            <a:fillRect/>
          </a:stretch>
        </a:blipFill>
        <a:effectLst/>
      </p:bgPr>
    </p:bg>
    <p:spTree>
      <p:nvGrpSpPr>
        <p:cNvPr id="1" name="Shape 135"/>
        <p:cNvGrpSpPr/>
        <p:nvPr/>
      </p:nvGrpSpPr>
      <p:grpSpPr>
        <a:xfrm>
          <a:off x="0" y="0"/>
          <a:ext cx="0" cy="0"/>
          <a:chOff x="0" y="0"/>
          <a:chExt cx="0" cy="0"/>
        </a:xfrm>
      </p:grpSpPr>
      <p:grpSp>
        <p:nvGrpSpPr>
          <p:cNvPr id="136" name="Google Shape;136;p17"/>
          <p:cNvGrpSpPr/>
          <p:nvPr/>
        </p:nvGrpSpPr>
        <p:grpSpPr>
          <a:xfrm rot="10800000">
            <a:off x="-1" y="45"/>
            <a:ext cx="9143999" cy="5143442"/>
            <a:chOff x="1599575" y="2987725"/>
            <a:chExt cx="4328725" cy="2485475"/>
          </a:xfrm>
        </p:grpSpPr>
        <p:sp>
          <p:nvSpPr>
            <p:cNvPr id="137" name="Google Shape;137;p17"/>
            <p:cNvSpPr/>
            <p:nvPr/>
          </p:nvSpPr>
          <p:spPr>
            <a:xfrm>
              <a:off x="1599575" y="2987725"/>
              <a:ext cx="1846600" cy="2485475"/>
            </a:xfrm>
            <a:custGeom>
              <a:avLst/>
              <a:gdLst/>
              <a:ahLst/>
              <a:cxnLst/>
              <a:rect l="l" t="t" r="r" b="b"/>
              <a:pathLst>
                <a:path w="73864" h="99419" extrusionOk="0">
                  <a:moveTo>
                    <a:pt x="10729" y="693"/>
                  </a:moveTo>
                  <a:lnTo>
                    <a:pt x="20190" y="8254"/>
                  </a:lnTo>
                  <a:lnTo>
                    <a:pt x="11304" y="11746"/>
                  </a:lnTo>
                  <a:cubicBezTo>
                    <a:pt x="11184" y="11654"/>
                    <a:pt x="11042" y="11597"/>
                    <a:pt x="10886" y="11597"/>
                  </a:cubicBezTo>
                  <a:cubicBezTo>
                    <a:pt x="10868" y="11597"/>
                    <a:pt x="10850" y="11597"/>
                    <a:pt x="10832" y="11599"/>
                  </a:cubicBezTo>
                  <a:cubicBezTo>
                    <a:pt x="10813" y="11597"/>
                    <a:pt x="10794" y="11596"/>
                    <a:pt x="10776" y="11596"/>
                  </a:cubicBezTo>
                  <a:cubicBezTo>
                    <a:pt x="10648" y="11596"/>
                    <a:pt x="10522" y="11640"/>
                    <a:pt x="10419" y="11717"/>
                  </a:cubicBezTo>
                  <a:lnTo>
                    <a:pt x="5217" y="8769"/>
                  </a:lnTo>
                  <a:lnTo>
                    <a:pt x="9771" y="1076"/>
                  </a:lnTo>
                  <a:cubicBezTo>
                    <a:pt x="9845" y="1106"/>
                    <a:pt x="9948" y="1121"/>
                    <a:pt x="10036" y="1121"/>
                  </a:cubicBezTo>
                  <a:cubicBezTo>
                    <a:pt x="10331" y="1106"/>
                    <a:pt x="10596" y="944"/>
                    <a:pt x="10729" y="693"/>
                  </a:cubicBezTo>
                  <a:close/>
                  <a:moveTo>
                    <a:pt x="47985" y="546"/>
                  </a:moveTo>
                  <a:cubicBezTo>
                    <a:pt x="48124" y="741"/>
                    <a:pt x="48342" y="857"/>
                    <a:pt x="48576" y="857"/>
                  </a:cubicBezTo>
                  <a:cubicBezTo>
                    <a:pt x="48590" y="857"/>
                    <a:pt x="48604" y="856"/>
                    <a:pt x="48618" y="855"/>
                  </a:cubicBezTo>
                  <a:cubicBezTo>
                    <a:pt x="48677" y="855"/>
                    <a:pt x="48751" y="855"/>
                    <a:pt x="48810" y="826"/>
                  </a:cubicBezTo>
                  <a:lnTo>
                    <a:pt x="57284" y="10435"/>
                  </a:lnTo>
                  <a:lnTo>
                    <a:pt x="53157" y="13191"/>
                  </a:lnTo>
                  <a:cubicBezTo>
                    <a:pt x="53052" y="13111"/>
                    <a:pt x="52910" y="13056"/>
                    <a:pt x="52776" y="13056"/>
                  </a:cubicBezTo>
                  <a:cubicBezTo>
                    <a:pt x="52761" y="13056"/>
                    <a:pt x="52745" y="13056"/>
                    <a:pt x="52730" y="13058"/>
                  </a:cubicBezTo>
                  <a:cubicBezTo>
                    <a:pt x="52671" y="13058"/>
                    <a:pt x="52627" y="13058"/>
                    <a:pt x="52583" y="13073"/>
                  </a:cubicBezTo>
                  <a:lnTo>
                    <a:pt x="44639" y="3287"/>
                  </a:lnTo>
                  <a:lnTo>
                    <a:pt x="47985" y="546"/>
                  </a:lnTo>
                  <a:close/>
                  <a:moveTo>
                    <a:pt x="40940" y="516"/>
                  </a:moveTo>
                  <a:lnTo>
                    <a:pt x="28001" y="13972"/>
                  </a:lnTo>
                  <a:lnTo>
                    <a:pt x="20986" y="8371"/>
                  </a:lnTo>
                  <a:lnTo>
                    <a:pt x="40940" y="516"/>
                  </a:lnTo>
                  <a:close/>
                  <a:moveTo>
                    <a:pt x="72596" y="738"/>
                  </a:moveTo>
                  <a:cubicBezTo>
                    <a:pt x="72655" y="841"/>
                    <a:pt x="72729" y="929"/>
                    <a:pt x="72832" y="1003"/>
                  </a:cubicBezTo>
                  <a:lnTo>
                    <a:pt x="62427" y="14428"/>
                  </a:lnTo>
                  <a:cubicBezTo>
                    <a:pt x="62339" y="14384"/>
                    <a:pt x="62236" y="14370"/>
                    <a:pt x="62133" y="14370"/>
                  </a:cubicBezTo>
                  <a:cubicBezTo>
                    <a:pt x="61897" y="14370"/>
                    <a:pt x="61676" y="14473"/>
                    <a:pt x="61528" y="14650"/>
                  </a:cubicBezTo>
                  <a:lnTo>
                    <a:pt x="57888" y="10508"/>
                  </a:lnTo>
                  <a:lnTo>
                    <a:pt x="72596" y="738"/>
                  </a:lnTo>
                  <a:close/>
                  <a:moveTo>
                    <a:pt x="41279" y="738"/>
                  </a:moveTo>
                  <a:cubicBezTo>
                    <a:pt x="41412" y="811"/>
                    <a:pt x="41559" y="855"/>
                    <a:pt x="41721" y="855"/>
                  </a:cubicBezTo>
                  <a:cubicBezTo>
                    <a:pt x="41839" y="855"/>
                    <a:pt x="41972" y="826"/>
                    <a:pt x="42090" y="767"/>
                  </a:cubicBezTo>
                  <a:lnTo>
                    <a:pt x="44079" y="3228"/>
                  </a:lnTo>
                  <a:lnTo>
                    <a:pt x="29828" y="14885"/>
                  </a:lnTo>
                  <a:cubicBezTo>
                    <a:pt x="29681" y="14723"/>
                    <a:pt x="29475" y="14635"/>
                    <a:pt x="29254" y="14635"/>
                  </a:cubicBezTo>
                  <a:cubicBezTo>
                    <a:pt x="29136" y="14635"/>
                    <a:pt x="29033" y="14664"/>
                    <a:pt x="28929" y="14709"/>
                  </a:cubicBezTo>
                  <a:lnTo>
                    <a:pt x="28310" y="14222"/>
                  </a:lnTo>
                  <a:lnTo>
                    <a:pt x="41279" y="738"/>
                  </a:lnTo>
                  <a:close/>
                  <a:moveTo>
                    <a:pt x="5011" y="9108"/>
                  </a:moveTo>
                  <a:lnTo>
                    <a:pt x="10154" y="12012"/>
                  </a:lnTo>
                  <a:cubicBezTo>
                    <a:pt x="10125" y="12085"/>
                    <a:pt x="10095" y="12144"/>
                    <a:pt x="10080" y="12218"/>
                  </a:cubicBezTo>
                  <a:lnTo>
                    <a:pt x="1076" y="15770"/>
                  </a:lnTo>
                  <a:lnTo>
                    <a:pt x="5011" y="9108"/>
                  </a:lnTo>
                  <a:close/>
                  <a:moveTo>
                    <a:pt x="20544" y="8534"/>
                  </a:moveTo>
                  <a:lnTo>
                    <a:pt x="27721" y="14252"/>
                  </a:lnTo>
                  <a:lnTo>
                    <a:pt x="23403" y="18761"/>
                  </a:lnTo>
                  <a:cubicBezTo>
                    <a:pt x="23359" y="18761"/>
                    <a:pt x="23329" y="18747"/>
                    <a:pt x="23300" y="18747"/>
                  </a:cubicBezTo>
                  <a:cubicBezTo>
                    <a:pt x="23182" y="18747"/>
                    <a:pt x="23064" y="18776"/>
                    <a:pt x="22961" y="18820"/>
                  </a:cubicBezTo>
                  <a:lnTo>
                    <a:pt x="11598" y="12380"/>
                  </a:lnTo>
                  <a:cubicBezTo>
                    <a:pt x="11598" y="12277"/>
                    <a:pt x="11584" y="12174"/>
                    <a:pt x="11539" y="12071"/>
                  </a:cubicBezTo>
                  <a:lnTo>
                    <a:pt x="20544" y="8534"/>
                  </a:lnTo>
                  <a:close/>
                  <a:moveTo>
                    <a:pt x="28030" y="14502"/>
                  </a:moveTo>
                  <a:lnTo>
                    <a:pt x="28620" y="14974"/>
                  </a:lnTo>
                  <a:cubicBezTo>
                    <a:pt x="28458" y="15239"/>
                    <a:pt x="28443" y="15593"/>
                    <a:pt x="28605" y="15873"/>
                  </a:cubicBezTo>
                  <a:lnTo>
                    <a:pt x="24169" y="19513"/>
                  </a:lnTo>
                  <a:lnTo>
                    <a:pt x="24051" y="19454"/>
                  </a:lnTo>
                  <a:cubicBezTo>
                    <a:pt x="24037" y="19248"/>
                    <a:pt x="23933" y="19056"/>
                    <a:pt x="23786" y="18923"/>
                  </a:cubicBezTo>
                  <a:lnTo>
                    <a:pt x="28030" y="14502"/>
                  </a:lnTo>
                  <a:close/>
                  <a:moveTo>
                    <a:pt x="57549" y="10729"/>
                  </a:moveTo>
                  <a:lnTo>
                    <a:pt x="61366" y="15062"/>
                  </a:lnTo>
                  <a:cubicBezTo>
                    <a:pt x="61351" y="15269"/>
                    <a:pt x="61396" y="15475"/>
                    <a:pt x="61499" y="15637"/>
                  </a:cubicBezTo>
                  <a:lnTo>
                    <a:pt x="58153" y="19955"/>
                  </a:lnTo>
                  <a:lnTo>
                    <a:pt x="53437" y="14134"/>
                  </a:lnTo>
                  <a:cubicBezTo>
                    <a:pt x="53511" y="13927"/>
                    <a:pt x="53496" y="13692"/>
                    <a:pt x="53408" y="13485"/>
                  </a:cubicBezTo>
                  <a:lnTo>
                    <a:pt x="57549" y="10729"/>
                  </a:lnTo>
                  <a:close/>
                  <a:moveTo>
                    <a:pt x="44330" y="3538"/>
                  </a:moveTo>
                  <a:lnTo>
                    <a:pt x="52200" y="13250"/>
                  </a:lnTo>
                  <a:cubicBezTo>
                    <a:pt x="52008" y="13441"/>
                    <a:pt x="51920" y="13706"/>
                    <a:pt x="51964" y="13986"/>
                  </a:cubicBezTo>
                  <a:lnTo>
                    <a:pt x="38892" y="22681"/>
                  </a:lnTo>
                  <a:lnTo>
                    <a:pt x="30020" y="15593"/>
                  </a:lnTo>
                  <a:cubicBezTo>
                    <a:pt x="30035" y="15475"/>
                    <a:pt x="30035" y="15357"/>
                    <a:pt x="30005" y="15254"/>
                  </a:cubicBezTo>
                  <a:lnTo>
                    <a:pt x="44330" y="3538"/>
                  </a:lnTo>
                  <a:close/>
                  <a:moveTo>
                    <a:pt x="22695" y="20058"/>
                  </a:moveTo>
                  <a:cubicBezTo>
                    <a:pt x="22813" y="20206"/>
                    <a:pt x="22975" y="20294"/>
                    <a:pt x="23167" y="20323"/>
                  </a:cubicBezTo>
                  <a:lnTo>
                    <a:pt x="19733" y="23124"/>
                  </a:lnTo>
                  <a:lnTo>
                    <a:pt x="19733" y="23124"/>
                  </a:lnTo>
                  <a:lnTo>
                    <a:pt x="22695" y="20058"/>
                  </a:lnTo>
                  <a:close/>
                  <a:moveTo>
                    <a:pt x="29858" y="15961"/>
                  </a:moveTo>
                  <a:lnTo>
                    <a:pt x="38553" y="22902"/>
                  </a:lnTo>
                  <a:lnTo>
                    <a:pt x="35340" y="25054"/>
                  </a:lnTo>
                  <a:cubicBezTo>
                    <a:pt x="35207" y="24921"/>
                    <a:pt x="35016" y="24848"/>
                    <a:pt x="34824" y="24848"/>
                  </a:cubicBezTo>
                  <a:cubicBezTo>
                    <a:pt x="34559" y="24848"/>
                    <a:pt x="34323" y="24980"/>
                    <a:pt x="34176" y="25201"/>
                  </a:cubicBezTo>
                  <a:lnTo>
                    <a:pt x="24538" y="19734"/>
                  </a:lnTo>
                  <a:lnTo>
                    <a:pt x="28900" y="16153"/>
                  </a:lnTo>
                  <a:cubicBezTo>
                    <a:pt x="29018" y="16197"/>
                    <a:pt x="29136" y="16226"/>
                    <a:pt x="29254" y="16226"/>
                  </a:cubicBezTo>
                  <a:cubicBezTo>
                    <a:pt x="29268" y="16227"/>
                    <a:pt x="29283" y="16228"/>
                    <a:pt x="29298" y="16228"/>
                  </a:cubicBezTo>
                  <a:cubicBezTo>
                    <a:pt x="29517" y="16228"/>
                    <a:pt x="29720" y="16127"/>
                    <a:pt x="29858" y="15961"/>
                  </a:cubicBezTo>
                  <a:close/>
                  <a:moveTo>
                    <a:pt x="38892" y="23168"/>
                  </a:moveTo>
                  <a:lnTo>
                    <a:pt x="47189" y="29785"/>
                  </a:lnTo>
                  <a:lnTo>
                    <a:pt x="35591" y="25806"/>
                  </a:lnTo>
                  <a:cubicBezTo>
                    <a:pt x="35605" y="25658"/>
                    <a:pt x="35605" y="25511"/>
                    <a:pt x="35561" y="25378"/>
                  </a:cubicBezTo>
                  <a:lnTo>
                    <a:pt x="38892" y="23168"/>
                  </a:lnTo>
                  <a:close/>
                  <a:moveTo>
                    <a:pt x="52126" y="14355"/>
                  </a:moveTo>
                  <a:cubicBezTo>
                    <a:pt x="52264" y="14534"/>
                    <a:pt x="52467" y="14636"/>
                    <a:pt x="52686" y="14636"/>
                  </a:cubicBezTo>
                  <a:cubicBezTo>
                    <a:pt x="52700" y="14636"/>
                    <a:pt x="52715" y="14636"/>
                    <a:pt x="52730" y="14635"/>
                  </a:cubicBezTo>
                  <a:cubicBezTo>
                    <a:pt x="52748" y="14636"/>
                    <a:pt x="52766" y="14637"/>
                    <a:pt x="52784" y="14637"/>
                  </a:cubicBezTo>
                  <a:cubicBezTo>
                    <a:pt x="52942" y="14637"/>
                    <a:pt x="53097" y="14579"/>
                    <a:pt x="53216" y="14473"/>
                  </a:cubicBezTo>
                  <a:lnTo>
                    <a:pt x="57918" y="20279"/>
                  </a:lnTo>
                  <a:lnTo>
                    <a:pt x="49989" y="30536"/>
                  </a:lnTo>
                  <a:cubicBezTo>
                    <a:pt x="49873" y="30459"/>
                    <a:pt x="49735" y="30416"/>
                    <a:pt x="49594" y="30416"/>
                  </a:cubicBezTo>
                  <a:cubicBezTo>
                    <a:pt x="49576" y="30416"/>
                    <a:pt x="49558" y="30416"/>
                    <a:pt x="49541" y="30418"/>
                  </a:cubicBezTo>
                  <a:lnTo>
                    <a:pt x="49541" y="30418"/>
                  </a:lnTo>
                  <a:cubicBezTo>
                    <a:pt x="49522" y="30416"/>
                    <a:pt x="49503" y="30415"/>
                    <a:pt x="49484" y="30415"/>
                  </a:cubicBezTo>
                  <a:cubicBezTo>
                    <a:pt x="49388" y="30415"/>
                    <a:pt x="49293" y="30441"/>
                    <a:pt x="49208" y="30477"/>
                  </a:cubicBezTo>
                  <a:lnTo>
                    <a:pt x="48309" y="30168"/>
                  </a:lnTo>
                  <a:lnTo>
                    <a:pt x="39231" y="22932"/>
                  </a:lnTo>
                  <a:lnTo>
                    <a:pt x="52126" y="14355"/>
                  </a:lnTo>
                  <a:close/>
                  <a:moveTo>
                    <a:pt x="24199" y="19984"/>
                  </a:moveTo>
                  <a:lnTo>
                    <a:pt x="34058" y="25585"/>
                  </a:lnTo>
                  <a:cubicBezTo>
                    <a:pt x="34058" y="25614"/>
                    <a:pt x="34058" y="25644"/>
                    <a:pt x="34058" y="25688"/>
                  </a:cubicBezTo>
                  <a:lnTo>
                    <a:pt x="11038" y="32261"/>
                  </a:lnTo>
                  <a:lnTo>
                    <a:pt x="11009" y="32202"/>
                  </a:lnTo>
                  <a:lnTo>
                    <a:pt x="17420" y="25540"/>
                  </a:lnTo>
                  <a:lnTo>
                    <a:pt x="24199" y="19984"/>
                  </a:lnTo>
                  <a:close/>
                  <a:moveTo>
                    <a:pt x="14826" y="27648"/>
                  </a:moveTo>
                  <a:lnTo>
                    <a:pt x="10758" y="31892"/>
                  </a:lnTo>
                  <a:cubicBezTo>
                    <a:pt x="10626" y="31789"/>
                    <a:pt x="10463" y="31745"/>
                    <a:pt x="10301" y="31745"/>
                  </a:cubicBezTo>
                  <a:cubicBezTo>
                    <a:pt x="9727" y="31745"/>
                    <a:pt x="9476" y="32246"/>
                    <a:pt x="9550" y="32688"/>
                  </a:cubicBezTo>
                  <a:lnTo>
                    <a:pt x="8931" y="32865"/>
                  </a:lnTo>
                  <a:cubicBezTo>
                    <a:pt x="8946" y="32732"/>
                    <a:pt x="8946" y="32600"/>
                    <a:pt x="8931" y="32482"/>
                  </a:cubicBezTo>
                  <a:lnTo>
                    <a:pt x="14826" y="27648"/>
                  </a:lnTo>
                  <a:close/>
                  <a:moveTo>
                    <a:pt x="9609" y="33086"/>
                  </a:moveTo>
                  <a:lnTo>
                    <a:pt x="9329" y="33381"/>
                  </a:lnTo>
                  <a:lnTo>
                    <a:pt x="9093" y="33233"/>
                  </a:lnTo>
                  <a:lnTo>
                    <a:pt x="9609" y="33086"/>
                  </a:lnTo>
                  <a:close/>
                  <a:moveTo>
                    <a:pt x="61808" y="15887"/>
                  </a:moveTo>
                  <a:cubicBezTo>
                    <a:pt x="61911" y="15932"/>
                    <a:pt x="62015" y="15961"/>
                    <a:pt x="62133" y="15961"/>
                  </a:cubicBezTo>
                  <a:lnTo>
                    <a:pt x="62162" y="15961"/>
                  </a:lnTo>
                  <a:lnTo>
                    <a:pt x="73230" y="28517"/>
                  </a:lnTo>
                  <a:cubicBezTo>
                    <a:pt x="73009" y="28783"/>
                    <a:pt x="72964" y="29136"/>
                    <a:pt x="73097" y="29446"/>
                  </a:cubicBezTo>
                  <a:lnTo>
                    <a:pt x="69162" y="33528"/>
                  </a:lnTo>
                  <a:lnTo>
                    <a:pt x="58419" y="20264"/>
                  </a:lnTo>
                  <a:lnTo>
                    <a:pt x="61808" y="15887"/>
                  </a:lnTo>
                  <a:close/>
                  <a:moveTo>
                    <a:pt x="58168" y="20589"/>
                  </a:moveTo>
                  <a:lnTo>
                    <a:pt x="68882" y="33823"/>
                  </a:lnTo>
                  <a:lnTo>
                    <a:pt x="66406" y="36402"/>
                  </a:lnTo>
                  <a:lnTo>
                    <a:pt x="50239" y="30846"/>
                  </a:lnTo>
                  <a:lnTo>
                    <a:pt x="58168" y="20589"/>
                  </a:lnTo>
                  <a:close/>
                  <a:moveTo>
                    <a:pt x="69133" y="34132"/>
                  </a:moveTo>
                  <a:lnTo>
                    <a:pt x="72743" y="38568"/>
                  </a:lnTo>
                  <a:lnTo>
                    <a:pt x="66819" y="36549"/>
                  </a:lnTo>
                  <a:lnTo>
                    <a:pt x="69133" y="34132"/>
                  </a:lnTo>
                  <a:close/>
                  <a:moveTo>
                    <a:pt x="35429" y="26174"/>
                  </a:moveTo>
                  <a:lnTo>
                    <a:pt x="48117" y="30536"/>
                  </a:lnTo>
                  <a:lnTo>
                    <a:pt x="48795" y="31067"/>
                  </a:lnTo>
                  <a:cubicBezTo>
                    <a:pt x="48751" y="31317"/>
                    <a:pt x="48810" y="31568"/>
                    <a:pt x="48972" y="31774"/>
                  </a:cubicBezTo>
                  <a:lnTo>
                    <a:pt x="48987" y="31774"/>
                  </a:lnTo>
                  <a:lnTo>
                    <a:pt x="43077" y="38612"/>
                  </a:lnTo>
                  <a:lnTo>
                    <a:pt x="35296" y="26292"/>
                  </a:lnTo>
                  <a:cubicBezTo>
                    <a:pt x="35340" y="26263"/>
                    <a:pt x="35384" y="26218"/>
                    <a:pt x="35429" y="26174"/>
                  </a:cubicBezTo>
                  <a:close/>
                  <a:moveTo>
                    <a:pt x="34117" y="26086"/>
                  </a:moveTo>
                  <a:lnTo>
                    <a:pt x="21472" y="40735"/>
                  </a:lnTo>
                  <a:lnTo>
                    <a:pt x="9682" y="33587"/>
                  </a:lnTo>
                  <a:lnTo>
                    <a:pt x="9992" y="33263"/>
                  </a:lnTo>
                  <a:cubicBezTo>
                    <a:pt x="10095" y="33307"/>
                    <a:pt x="10213" y="33322"/>
                    <a:pt x="10316" y="33322"/>
                  </a:cubicBezTo>
                  <a:cubicBezTo>
                    <a:pt x="10326" y="33322"/>
                    <a:pt x="10335" y="33322"/>
                    <a:pt x="10345" y="33322"/>
                  </a:cubicBezTo>
                  <a:cubicBezTo>
                    <a:pt x="10716" y="33322"/>
                    <a:pt x="11039" y="33046"/>
                    <a:pt x="11068" y="32659"/>
                  </a:cubicBezTo>
                  <a:lnTo>
                    <a:pt x="34117" y="26086"/>
                  </a:lnTo>
                  <a:close/>
                  <a:moveTo>
                    <a:pt x="50298" y="31288"/>
                  </a:moveTo>
                  <a:lnTo>
                    <a:pt x="66097" y="36711"/>
                  </a:lnTo>
                  <a:lnTo>
                    <a:pt x="61027" y="41987"/>
                  </a:lnTo>
                  <a:cubicBezTo>
                    <a:pt x="60895" y="41869"/>
                    <a:pt x="60718" y="41810"/>
                    <a:pt x="60541" y="41810"/>
                  </a:cubicBezTo>
                  <a:cubicBezTo>
                    <a:pt x="60379" y="41810"/>
                    <a:pt x="60231" y="41855"/>
                    <a:pt x="60099" y="41943"/>
                  </a:cubicBezTo>
                  <a:lnTo>
                    <a:pt x="50122" y="31730"/>
                  </a:lnTo>
                  <a:cubicBezTo>
                    <a:pt x="50225" y="31597"/>
                    <a:pt x="50284" y="31450"/>
                    <a:pt x="50298" y="31288"/>
                  </a:cubicBezTo>
                  <a:close/>
                  <a:moveTo>
                    <a:pt x="66509" y="36859"/>
                  </a:moveTo>
                  <a:lnTo>
                    <a:pt x="72773" y="39010"/>
                  </a:lnTo>
                  <a:cubicBezTo>
                    <a:pt x="72788" y="39055"/>
                    <a:pt x="72788" y="39114"/>
                    <a:pt x="72802" y="39158"/>
                  </a:cubicBezTo>
                  <a:lnTo>
                    <a:pt x="64225" y="46173"/>
                  </a:lnTo>
                  <a:lnTo>
                    <a:pt x="61175" y="43063"/>
                  </a:lnTo>
                  <a:cubicBezTo>
                    <a:pt x="61307" y="42827"/>
                    <a:pt x="61337" y="42562"/>
                    <a:pt x="61263" y="42326"/>
                  </a:cubicBezTo>
                  <a:lnTo>
                    <a:pt x="66509" y="36859"/>
                  </a:lnTo>
                  <a:close/>
                  <a:moveTo>
                    <a:pt x="34426" y="26336"/>
                  </a:moveTo>
                  <a:cubicBezTo>
                    <a:pt x="34529" y="26400"/>
                    <a:pt x="34643" y="26442"/>
                    <a:pt x="34768" y="26442"/>
                  </a:cubicBezTo>
                  <a:cubicBezTo>
                    <a:pt x="34786" y="26442"/>
                    <a:pt x="34805" y="26441"/>
                    <a:pt x="34824" y="26439"/>
                  </a:cubicBezTo>
                  <a:lnTo>
                    <a:pt x="34913" y="26439"/>
                  </a:lnTo>
                  <a:lnTo>
                    <a:pt x="42812" y="38922"/>
                  </a:lnTo>
                  <a:lnTo>
                    <a:pt x="34456" y="48604"/>
                  </a:lnTo>
                  <a:lnTo>
                    <a:pt x="21811" y="40941"/>
                  </a:lnTo>
                  <a:lnTo>
                    <a:pt x="34426" y="26336"/>
                  </a:lnTo>
                  <a:close/>
                  <a:moveTo>
                    <a:pt x="72581" y="39850"/>
                  </a:moveTo>
                  <a:lnTo>
                    <a:pt x="67099" y="49120"/>
                  </a:lnTo>
                  <a:lnTo>
                    <a:pt x="64505" y="46453"/>
                  </a:lnTo>
                  <a:lnTo>
                    <a:pt x="72581" y="39850"/>
                  </a:lnTo>
                  <a:close/>
                  <a:moveTo>
                    <a:pt x="9402" y="33896"/>
                  </a:moveTo>
                  <a:lnTo>
                    <a:pt x="21207" y="41059"/>
                  </a:lnTo>
                  <a:lnTo>
                    <a:pt x="13249" y="50284"/>
                  </a:lnTo>
                  <a:lnTo>
                    <a:pt x="1371" y="43078"/>
                  </a:lnTo>
                  <a:cubicBezTo>
                    <a:pt x="1430" y="42827"/>
                    <a:pt x="1371" y="42562"/>
                    <a:pt x="1238" y="42356"/>
                  </a:cubicBezTo>
                  <a:lnTo>
                    <a:pt x="9402" y="33896"/>
                  </a:lnTo>
                  <a:close/>
                  <a:moveTo>
                    <a:pt x="49797" y="31951"/>
                  </a:moveTo>
                  <a:lnTo>
                    <a:pt x="59848" y="42253"/>
                  </a:lnTo>
                  <a:cubicBezTo>
                    <a:pt x="59716" y="42533"/>
                    <a:pt x="59760" y="42872"/>
                    <a:pt x="59937" y="43122"/>
                  </a:cubicBezTo>
                  <a:lnTo>
                    <a:pt x="51463" y="51920"/>
                  </a:lnTo>
                  <a:lnTo>
                    <a:pt x="43298" y="38966"/>
                  </a:lnTo>
                  <a:lnTo>
                    <a:pt x="49326" y="31966"/>
                  </a:lnTo>
                  <a:cubicBezTo>
                    <a:pt x="49385" y="31981"/>
                    <a:pt x="49458" y="31995"/>
                    <a:pt x="49532" y="31995"/>
                  </a:cubicBezTo>
                  <a:cubicBezTo>
                    <a:pt x="49621" y="31995"/>
                    <a:pt x="49709" y="31981"/>
                    <a:pt x="49797" y="31951"/>
                  </a:cubicBezTo>
                  <a:close/>
                  <a:moveTo>
                    <a:pt x="60880" y="43328"/>
                  </a:moveTo>
                  <a:lnTo>
                    <a:pt x="63930" y="46423"/>
                  </a:lnTo>
                  <a:lnTo>
                    <a:pt x="53423" y="55015"/>
                  </a:lnTo>
                  <a:lnTo>
                    <a:pt x="51684" y="52274"/>
                  </a:lnTo>
                  <a:lnTo>
                    <a:pt x="60261" y="43358"/>
                  </a:lnTo>
                  <a:cubicBezTo>
                    <a:pt x="60349" y="43387"/>
                    <a:pt x="60438" y="43402"/>
                    <a:pt x="60541" y="43402"/>
                  </a:cubicBezTo>
                  <a:cubicBezTo>
                    <a:pt x="60659" y="43402"/>
                    <a:pt x="60777" y="43387"/>
                    <a:pt x="60880" y="43328"/>
                  </a:cubicBezTo>
                  <a:close/>
                  <a:moveTo>
                    <a:pt x="43033" y="39290"/>
                  </a:moveTo>
                  <a:lnTo>
                    <a:pt x="51197" y="52215"/>
                  </a:lnTo>
                  <a:lnTo>
                    <a:pt x="47646" y="55899"/>
                  </a:lnTo>
                  <a:cubicBezTo>
                    <a:pt x="47526" y="55793"/>
                    <a:pt x="47372" y="55735"/>
                    <a:pt x="47213" y="55735"/>
                  </a:cubicBezTo>
                  <a:cubicBezTo>
                    <a:pt x="47195" y="55735"/>
                    <a:pt x="47177" y="55736"/>
                    <a:pt x="47159" y="55737"/>
                  </a:cubicBezTo>
                  <a:cubicBezTo>
                    <a:pt x="47145" y="55736"/>
                    <a:pt x="47130" y="55736"/>
                    <a:pt x="47115" y="55736"/>
                  </a:cubicBezTo>
                  <a:cubicBezTo>
                    <a:pt x="46924" y="55736"/>
                    <a:pt x="46736" y="55823"/>
                    <a:pt x="46599" y="55973"/>
                  </a:cubicBezTo>
                  <a:lnTo>
                    <a:pt x="34810" y="48825"/>
                  </a:lnTo>
                  <a:lnTo>
                    <a:pt x="43033" y="39290"/>
                  </a:lnTo>
                  <a:close/>
                  <a:moveTo>
                    <a:pt x="51404" y="52569"/>
                  </a:moveTo>
                  <a:lnTo>
                    <a:pt x="53099" y="55266"/>
                  </a:lnTo>
                  <a:lnTo>
                    <a:pt x="49842" y="57933"/>
                  </a:lnTo>
                  <a:lnTo>
                    <a:pt x="47896" y="56754"/>
                  </a:lnTo>
                  <a:cubicBezTo>
                    <a:pt x="47940" y="56577"/>
                    <a:pt x="47940" y="56400"/>
                    <a:pt x="47882" y="56238"/>
                  </a:cubicBezTo>
                  <a:lnTo>
                    <a:pt x="51404" y="52569"/>
                  </a:lnTo>
                  <a:close/>
                  <a:moveTo>
                    <a:pt x="21561" y="41265"/>
                  </a:moveTo>
                  <a:lnTo>
                    <a:pt x="34191" y="48914"/>
                  </a:lnTo>
                  <a:lnTo>
                    <a:pt x="26232" y="58154"/>
                  </a:lnTo>
                  <a:lnTo>
                    <a:pt x="13588" y="50491"/>
                  </a:lnTo>
                  <a:lnTo>
                    <a:pt x="21561" y="41265"/>
                  </a:lnTo>
                  <a:close/>
                  <a:moveTo>
                    <a:pt x="67187" y="49783"/>
                  </a:moveTo>
                  <a:lnTo>
                    <a:pt x="73097" y="55826"/>
                  </a:lnTo>
                  <a:cubicBezTo>
                    <a:pt x="72964" y="55988"/>
                    <a:pt x="72891" y="56194"/>
                    <a:pt x="72891" y="56400"/>
                  </a:cubicBezTo>
                  <a:lnTo>
                    <a:pt x="61307" y="59716"/>
                  </a:lnTo>
                  <a:lnTo>
                    <a:pt x="67187" y="49783"/>
                  </a:lnTo>
                  <a:close/>
                  <a:moveTo>
                    <a:pt x="64196" y="46703"/>
                  </a:moveTo>
                  <a:lnTo>
                    <a:pt x="66893" y="49474"/>
                  </a:lnTo>
                  <a:lnTo>
                    <a:pt x="60747" y="59864"/>
                  </a:lnTo>
                  <a:lnTo>
                    <a:pt x="57137" y="60895"/>
                  </a:lnTo>
                  <a:lnTo>
                    <a:pt x="53629" y="55339"/>
                  </a:lnTo>
                  <a:lnTo>
                    <a:pt x="64196" y="46703"/>
                  </a:lnTo>
                  <a:close/>
                  <a:moveTo>
                    <a:pt x="53305" y="55605"/>
                  </a:moveTo>
                  <a:lnTo>
                    <a:pt x="56739" y="61013"/>
                  </a:lnTo>
                  <a:lnTo>
                    <a:pt x="56223" y="61161"/>
                  </a:lnTo>
                  <a:cubicBezTo>
                    <a:pt x="56085" y="61009"/>
                    <a:pt x="55882" y="60909"/>
                    <a:pt x="55675" y="60909"/>
                  </a:cubicBezTo>
                  <a:cubicBezTo>
                    <a:pt x="55661" y="60909"/>
                    <a:pt x="55647" y="60909"/>
                    <a:pt x="55633" y="60910"/>
                  </a:cubicBezTo>
                  <a:cubicBezTo>
                    <a:pt x="55618" y="60909"/>
                    <a:pt x="55603" y="60908"/>
                    <a:pt x="55588" y="60908"/>
                  </a:cubicBezTo>
                  <a:cubicBezTo>
                    <a:pt x="55397" y="60908"/>
                    <a:pt x="55210" y="60994"/>
                    <a:pt x="55073" y="61131"/>
                  </a:cubicBezTo>
                  <a:lnTo>
                    <a:pt x="50195" y="58154"/>
                  </a:lnTo>
                  <a:lnTo>
                    <a:pt x="53305" y="55605"/>
                  </a:lnTo>
                  <a:close/>
                  <a:moveTo>
                    <a:pt x="56945" y="61367"/>
                  </a:moveTo>
                  <a:lnTo>
                    <a:pt x="57859" y="62811"/>
                  </a:lnTo>
                  <a:lnTo>
                    <a:pt x="56370" y="61897"/>
                  </a:lnTo>
                  <a:cubicBezTo>
                    <a:pt x="56400" y="61780"/>
                    <a:pt x="56400" y="61662"/>
                    <a:pt x="56385" y="61529"/>
                  </a:cubicBezTo>
                  <a:lnTo>
                    <a:pt x="56945" y="61367"/>
                  </a:lnTo>
                  <a:close/>
                  <a:moveTo>
                    <a:pt x="60452" y="60365"/>
                  </a:moveTo>
                  <a:lnTo>
                    <a:pt x="58713" y="63327"/>
                  </a:lnTo>
                  <a:lnTo>
                    <a:pt x="58625" y="63268"/>
                  </a:lnTo>
                  <a:lnTo>
                    <a:pt x="57358" y="61249"/>
                  </a:lnTo>
                  <a:lnTo>
                    <a:pt x="60452" y="60365"/>
                  </a:lnTo>
                  <a:close/>
                  <a:moveTo>
                    <a:pt x="49886" y="58419"/>
                  </a:moveTo>
                  <a:lnTo>
                    <a:pt x="54896" y="61470"/>
                  </a:lnTo>
                  <a:cubicBezTo>
                    <a:pt x="54882" y="61500"/>
                    <a:pt x="54882" y="61514"/>
                    <a:pt x="54882" y="61544"/>
                  </a:cubicBezTo>
                  <a:lnTo>
                    <a:pt x="41309" y="65420"/>
                  </a:lnTo>
                  <a:lnTo>
                    <a:pt x="49886" y="58419"/>
                  </a:lnTo>
                  <a:close/>
                  <a:moveTo>
                    <a:pt x="34544" y="49120"/>
                  </a:moveTo>
                  <a:lnTo>
                    <a:pt x="46423" y="56327"/>
                  </a:lnTo>
                  <a:cubicBezTo>
                    <a:pt x="46364" y="56562"/>
                    <a:pt x="46408" y="56828"/>
                    <a:pt x="46555" y="57034"/>
                  </a:cubicBezTo>
                  <a:lnTo>
                    <a:pt x="38391" y="65523"/>
                  </a:lnTo>
                  <a:lnTo>
                    <a:pt x="26586" y="58360"/>
                  </a:lnTo>
                  <a:lnTo>
                    <a:pt x="34544" y="49120"/>
                  </a:lnTo>
                  <a:close/>
                  <a:moveTo>
                    <a:pt x="47690" y="57108"/>
                  </a:moveTo>
                  <a:lnTo>
                    <a:pt x="49517" y="58213"/>
                  </a:lnTo>
                  <a:lnTo>
                    <a:pt x="40351" y="65700"/>
                  </a:lnTo>
                  <a:lnTo>
                    <a:pt x="39467" y="65950"/>
                  </a:lnTo>
                  <a:cubicBezTo>
                    <a:pt x="39393" y="65950"/>
                    <a:pt x="39334" y="65980"/>
                    <a:pt x="39275" y="65994"/>
                  </a:cubicBezTo>
                  <a:lnTo>
                    <a:pt x="39201" y="66024"/>
                  </a:lnTo>
                  <a:lnTo>
                    <a:pt x="38744" y="65729"/>
                  </a:lnTo>
                  <a:lnTo>
                    <a:pt x="46879" y="57270"/>
                  </a:lnTo>
                  <a:cubicBezTo>
                    <a:pt x="46968" y="57299"/>
                    <a:pt x="47071" y="57314"/>
                    <a:pt x="47159" y="57314"/>
                  </a:cubicBezTo>
                  <a:cubicBezTo>
                    <a:pt x="47366" y="57314"/>
                    <a:pt x="47557" y="57240"/>
                    <a:pt x="47690" y="57108"/>
                  </a:cubicBezTo>
                  <a:close/>
                  <a:moveTo>
                    <a:pt x="38464" y="66024"/>
                  </a:moveTo>
                  <a:lnTo>
                    <a:pt x="38700" y="66171"/>
                  </a:lnTo>
                  <a:lnTo>
                    <a:pt x="38184" y="66319"/>
                  </a:lnTo>
                  <a:lnTo>
                    <a:pt x="38464" y="66024"/>
                  </a:lnTo>
                  <a:close/>
                  <a:moveTo>
                    <a:pt x="38862" y="66525"/>
                  </a:moveTo>
                  <a:lnTo>
                    <a:pt x="38862" y="66525"/>
                  </a:lnTo>
                  <a:cubicBezTo>
                    <a:pt x="38818" y="66658"/>
                    <a:pt x="38818" y="66790"/>
                    <a:pt x="38848" y="66923"/>
                  </a:cubicBezTo>
                  <a:lnTo>
                    <a:pt x="32938" y="71757"/>
                  </a:lnTo>
                  <a:lnTo>
                    <a:pt x="37020" y="67512"/>
                  </a:lnTo>
                  <a:cubicBezTo>
                    <a:pt x="37153" y="67601"/>
                    <a:pt x="37315" y="67660"/>
                    <a:pt x="37477" y="67660"/>
                  </a:cubicBezTo>
                  <a:cubicBezTo>
                    <a:pt x="38052" y="67660"/>
                    <a:pt x="38302" y="67144"/>
                    <a:pt x="38229" y="66702"/>
                  </a:cubicBezTo>
                  <a:lnTo>
                    <a:pt x="38862" y="66525"/>
                  </a:lnTo>
                  <a:close/>
                  <a:moveTo>
                    <a:pt x="13323" y="50785"/>
                  </a:moveTo>
                  <a:lnTo>
                    <a:pt x="25967" y="58449"/>
                  </a:lnTo>
                  <a:lnTo>
                    <a:pt x="13352" y="73068"/>
                  </a:lnTo>
                  <a:cubicBezTo>
                    <a:pt x="13234" y="72995"/>
                    <a:pt x="13101" y="72965"/>
                    <a:pt x="12954" y="72965"/>
                  </a:cubicBezTo>
                  <a:lnTo>
                    <a:pt x="12866" y="72965"/>
                  </a:lnTo>
                  <a:lnTo>
                    <a:pt x="4981" y="60468"/>
                  </a:lnTo>
                  <a:lnTo>
                    <a:pt x="13323" y="50785"/>
                  </a:lnTo>
                  <a:close/>
                  <a:moveTo>
                    <a:pt x="26306" y="58670"/>
                  </a:moveTo>
                  <a:lnTo>
                    <a:pt x="38096" y="65818"/>
                  </a:lnTo>
                  <a:lnTo>
                    <a:pt x="37786" y="66142"/>
                  </a:lnTo>
                  <a:cubicBezTo>
                    <a:pt x="37683" y="66098"/>
                    <a:pt x="37580" y="66068"/>
                    <a:pt x="37462" y="66068"/>
                  </a:cubicBezTo>
                  <a:cubicBezTo>
                    <a:pt x="37079" y="66068"/>
                    <a:pt x="36755" y="66348"/>
                    <a:pt x="36711" y="66731"/>
                  </a:cubicBezTo>
                  <a:lnTo>
                    <a:pt x="13676" y="73319"/>
                  </a:lnTo>
                  <a:lnTo>
                    <a:pt x="26306" y="58670"/>
                  </a:lnTo>
                  <a:close/>
                  <a:moveTo>
                    <a:pt x="54911" y="61942"/>
                  </a:moveTo>
                  <a:cubicBezTo>
                    <a:pt x="54983" y="62270"/>
                    <a:pt x="55275" y="62488"/>
                    <a:pt x="55615" y="62488"/>
                  </a:cubicBezTo>
                  <a:cubicBezTo>
                    <a:pt x="55626" y="62488"/>
                    <a:pt x="55637" y="62487"/>
                    <a:pt x="55648" y="62487"/>
                  </a:cubicBezTo>
                  <a:cubicBezTo>
                    <a:pt x="55854" y="62487"/>
                    <a:pt x="56046" y="62413"/>
                    <a:pt x="56193" y="62251"/>
                  </a:cubicBezTo>
                  <a:lnTo>
                    <a:pt x="58345" y="63563"/>
                  </a:lnTo>
                  <a:cubicBezTo>
                    <a:pt x="58212" y="63740"/>
                    <a:pt x="58153" y="63975"/>
                    <a:pt x="58198" y="64196"/>
                  </a:cubicBezTo>
                  <a:lnTo>
                    <a:pt x="52686" y="73525"/>
                  </a:lnTo>
                  <a:cubicBezTo>
                    <a:pt x="52612" y="73496"/>
                    <a:pt x="52524" y="73496"/>
                    <a:pt x="52450" y="73496"/>
                  </a:cubicBezTo>
                  <a:cubicBezTo>
                    <a:pt x="52435" y="73495"/>
                    <a:pt x="52420" y="73494"/>
                    <a:pt x="52405" y="73494"/>
                  </a:cubicBezTo>
                  <a:cubicBezTo>
                    <a:pt x="52216" y="73494"/>
                    <a:pt x="52041" y="73580"/>
                    <a:pt x="51905" y="73717"/>
                  </a:cubicBezTo>
                  <a:lnTo>
                    <a:pt x="40365" y="66717"/>
                  </a:lnTo>
                  <a:cubicBezTo>
                    <a:pt x="40365" y="66569"/>
                    <a:pt x="40321" y="66422"/>
                    <a:pt x="40248" y="66289"/>
                  </a:cubicBezTo>
                  <a:lnTo>
                    <a:pt x="40542" y="66053"/>
                  </a:lnTo>
                  <a:lnTo>
                    <a:pt x="54911" y="61942"/>
                  </a:lnTo>
                  <a:close/>
                  <a:moveTo>
                    <a:pt x="59671" y="64359"/>
                  </a:moveTo>
                  <a:lnTo>
                    <a:pt x="59671" y="64373"/>
                  </a:lnTo>
                  <a:lnTo>
                    <a:pt x="72979" y="72449"/>
                  </a:lnTo>
                  <a:cubicBezTo>
                    <a:pt x="72920" y="72582"/>
                    <a:pt x="72891" y="72744"/>
                    <a:pt x="72905" y="72906"/>
                  </a:cubicBezTo>
                  <a:lnTo>
                    <a:pt x="66333" y="75485"/>
                  </a:lnTo>
                  <a:lnTo>
                    <a:pt x="59509" y="64653"/>
                  </a:lnTo>
                  <a:cubicBezTo>
                    <a:pt x="59583" y="64565"/>
                    <a:pt x="59627" y="64476"/>
                    <a:pt x="59671" y="64359"/>
                  </a:cubicBezTo>
                  <a:close/>
                  <a:moveTo>
                    <a:pt x="604" y="69605"/>
                  </a:moveTo>
                  <a:lnTo>
                    <a:pt x="12202" y="73599"/>
                  </a:lnTo>
                  <a:cubicBezTo>
                    <a:pt x="12173" y="73731"/>
                    <a:pt x="12188" y="73879"/>
                    <a:pt x="12232" y="74026"/>
                  </a:cubicBezTo>
                  <a:lnTo>
                    <a:pt x="8916" y="76237"/>
                  </a:lnTo>
                  <a:lnTo>
                    <a:pt x="604" y="69605"/>
                  </a:lnTo>
                  <a:close/>
                  <a:moveTo>
                    <a:pt x="58404" y="64653"/>
                  </a:moveTo>
                  <a:cubicBezTo>
                    <a:pt x="58537" y="64801"/>
                    <a:pt x="58743" y="64889"/>
                    <a:pt x="58949" y="64889"/>
                  </a:cubicBezTo>
                  <a:cubicBezTo>
                    <a:pt x="59023" y="64889"/>
                    <a:pt x="59082" y="64874"/>
                    <a:pt x="59156" y="64860"/>
                  </a:cubicBezTo>
                  <a:lnTo>
                    <a:pt x="65964" y="75633"/>
                  </a:lnTo>
                  <a:lnTo>
                    <a:pt x="59347" y="78241"/>
                  </a:lnTo>
                  <a:lnTo>
                    <a:pt x="53202" y="74498"/>
                  </a:lnTo>
                  <a:cubicBezTo>
                    <a:pt x="53261" y="74233"/>
                    <a:pt x="53202" y="73938"/>
                    <a:pt x="53025" y="73731"/>
                  </a:cubicBezTo>
                  <a:lnTo>
                    <a:pt x="58404" y="64653"/>
                  </a:lnTo>
                  <a:close/>
                  <a:moveTo>
                    <a:pt x="28045" y="76281"/>
                  </a:moveTo>
                  <a:lnTo>
                    <a:pt x="25083" y="79346"/>
                  </a:lnTo>
                  <a:cubicBezTo>
                    <a:pt x="24965" y="79199"/>
                    <a:pt x="24803" y="79096"/>
                    <a:pt x="24611" y="79081"/>
                  </a:cubicBezTo>
                  <a:lnTo>
                    <a:pt x="28045" y="76281"/>
                  </a:lnTo>
                  <a:close/>
                  <a:moveTo>
                    <a:pt x="36740" y="67144"/>
                  </a:moveTo>
                  <a:cubicBezTo>
                    <a:pt x="36740" y="67159"/>
                    <a:pt x="36755" y="67173"/>
                    <a:pt x="36770" y="67203"/>
                  </a:cubicBezTo>
                  <a:lnTo>
                    <a:pt x="30359" y="73864"/>
                  </a:lnTo>
                  <a:lnTo>
                    <a:pt x="23580" y="79405"/>
                  </a:lnTo>
                  <a:lnTo>
                    <a:pt x="13720" y="73820"/>
                  </a:lnTo>
                  <a:cubicBezTo>
                    <a:pt x="13720" y="73776"/>
                    <a:pt x="13720" y="73746"/>
                    <a:pt x="13720" y="73717"/>
                  </a:cubicBezTo>
                  <a:lnTo>
                    <a:pt x="36740" y="67144"/>
                  </a:lnTo>
                  <a:close/>
                  <a:moveTo>
                    <a:pt x="73023" y="73289"/>
                  </a:moveTo>
                  <a:cubicBezTo>
                    <a:pt x="73068" y="73363"/>
                    <a:pt x="73127" y="73422"/>
                    <a:pt x="73200" y="73481"/>
                  </a:cubicBezTo>
                  <a:lnTo>
                    <a:pt x="69310" y="80201"/>
                  </a:lnTo>
                  <a:lnTo>
                    <a:pt x="66554" y="75824"/>
                  </a:lnTo>
                  <a:lnTo>
                    <a:pt x="73023" y="73289"/>
                  </a:lnTo>
                  <a:close/>
                  <a:moveTo>
                    <a:pt x="53010" y="74852"/>
                  </a:moveTo>
                  <a:lnTo>
                    <a:pt x="58890" y="78418"/>
                  </a:lnTo>
                  <a:lnTo>
                    <a:pt x="47631" y="82839"/>
                  </a:lnTo>
                  <a:lnTo>
                    <a:pt x="52244" y="75058"/>
                  </a:lnTo>
                  <a:cubicBezTo>
                    <a:pt x="52303" y="75073"/>
                    <a:pt x="52376" y="75087"/>
                    <a:pt x="52450" y="75087"/>
                  </a:cubicBezTo>
                  <a:cubicBezTo>
                    <a:pt x="52656" y="75087"/>
                    <a:pt x="52863" y="75014"/>
                    <a:pt x="53010" y="74852"/>
                  </a:cubicBezTo>
                  <a:close/>
                  <a:moveTo>
                    <a:pt x="66171" y="75972"/>
                  </a:moveTo>
                  <a:lnTo>
                    <a:pt x="69089" y="80584"/>
                  </a:lnTo>
                  <a:lnTo>
                    <a:pt x="67571" y="83222"/>
                  </a:lnTo>
                  <a:lnTo>
                    <a:pt x="59775" y="78492"/>
                  </a:lnTo>
                  <a:lnTo>
                    <a:pt x="66171" y="75972"/>
                  </a:lnTo>
                  <a:close/>
                  <a:moveTo>
                    <a:pt x="13603" y="74203"/>
                  </a:moveTo>
                  <a:lnTo>
                    <a:pt x="23241" y="79671"/>
                  </a:lnTo>
                  <a:lnTo>
                    <a:pt x="18878" y="83237"/>
                  </a:lnTo>
                  <a:cubicBezTo>
                    <a:pt x="18775" y="83193"/>
                    <a:pt x="18643" y="83163"/>
                    <a:pt x="18525" y="83163"/>
                  </a:cubicBezTo>
                  <a:cubicBezTo>
                    <a:pt x="18510" y="83162"/>
                    <a:pt x="18495" y="83162"/>
                    <a:pt x="18480" y="83162"/>
                  </a:cubicBezTo>
                  <a:cubicBezTo>
                    <a:pt x="18261" y="83162"/>
                    <a:pt x="18060" y="83263"/>
                    <a:pt x="17935" y="83429"/>
                  </a:cubicBezTo>
                  <a:lnTo>
                    <a:pt x="9226" y="76502"/>
                  </a:lnTo>
                  <a:lnTo>
                    <a:pt x="12438" y="74365"/>
                  </a:lnTo>
                  <a:cubicBezTo>
                    <a:pt x="12573" y="74473"/>
                    <a:pt x="12733" y="74544"/>
                    <a:pt x="12905" y="74544"/>
                  </a:cubicBezTo>
                  <a:cubicBezTo>
                    <a:pt x="12922" y="74544"/>
                    <a:pt x="12938" y="74543"/>
                    <a:pt x="12954" y="74542"/>
                  </a:cubicBezTo>
                  <a:cubicBezTo>
                    <a:pt x="12967" y="74543"/>
                    <a:pt x="12981" y="74543"/>
                    <a:pt x="12994" y="74543"/>
                  </a:cubicBezTo>
                  <a:cubicBezTo>
                    <a:pt x="13243" y="74543"/>
                    <a:pt x="13463" y="74413"/>
                    <a:pt x="13603" y="74203"/>
                  </a:cubicBezTo>
                  <a:close/>
                  <a:moveTo>
                    <a:pt x="23624" y="79892"/>
                  </a:moveTo>
                  <a:lnTo>
                    <a:pt x="23727" y="79951"/>
                  </a:lnTo>
                  <a:cubicBezTo>
                    <a:pt x="23742" y="80157"/>
                    <a:pt x="23845" y="80349"/>
                    <a:pt x="23992" y="80481"/>
                  </a:cubicBezTo>
                  <a:lnTo>
                    <a:pt x="19748" y="84902"/>
                  </a:lnTo>
                  <a:lnTo>
                    <a:pt x="19159" y="84431"/>
                  </a:lnTo>
                  <a:cubicBezTo>
                    <a:pt x="19335" y="84151"/>
                    <a:pt x="19335" y="83812"/>
                    <a:pt x="19173" y="83517"/>
                  </a:cubicBezTo>
                  <a:lnTo>
                    <a:pt x="23624" y="79892"/>
                  </a:lnTo>
                  <a:close/>
                  <a:moveTo>
                    <a:pt x="69324" y="80968"/>
                  </a:moveTo>
                  <a:lnTo>
                    <a:pt x="72714" y="86332"/>
                  </a:lnTo>
                  <a:lnTo>
                    <a:pt x="67910" y="83429"/>
                  </a:lnTo>
                  <a:lnTo>
                    <a:pt x="69324" y="80968"/>
                  </a:lnTo>
                  <a:close/>
                  <a:moveTo>
                    <a:pt x="40277" y="67129"/>
                  </a:moveTo>
                  <a:lnTo>
                    <a:pt x="51713" y="74070"/>
                  </a:lnTo>
                  <a:cubicBezTo>
                    <a:pt x="51640" y="74350"/>
                    <a:pt x="51713" y="74645"/>
                    <a:pt x="51905" y="74852"/>
                  </a:cubicBezTo>
                  <a:lnTo>
                    <a:pt x="47027" y="83075"/>
                  </a:lnTo>
                  <a:lnTo>
                    <a:pt x="37683" y="86759"/>
                  </a:lnTo>
                  <a:cubicBezTo>
                    <a:pt x="37598" y="86431"/>
                    <a:pt x="37305" y="86213"/>
                    <a:pt x="36978" y="86213"/>
                  </a:cubicBezTo>
                  <a:cubicBezTo>
                    <a:pt x="36968" y="86213"/>
                    <a:pt x="36957" y="86214"/>
                    <a:pt x="36946" y="86214"/>
                  </a:cubicBezTo>
                  <a:cubicBezTo>
                    <a:pt x="36934" y="86213"/>
                    <a:pt x="36922" y="86213"/>
                    <a:pt x="36909" y="86213"/>
                  </a:cubicBezTo>
                  <a:cubicBezTo>
                    <a:pt x="36630" y="86213"/>
                    <a:pt x="36381" y="86372"/>
                    <a:pt x="36269" y="86612"/>
                  </a:cubicBezTo>
                  <a:lnTo>
                    <a:pt x="25127" y="80304"/>
                  </a:lnTo>
                  <a:cubicBezTo>
                    <a:pt x="25230" y="80127"/>
                    <a:pt x="25260" y="79951"/>
                    <a:pt x="25245" y="79759"/>
                  </a:cubicBezTo>
                  <a:lnTo>
                    <a:pt x="30624" y="74159"/>
                  </a:lnTo>
                  <a:lnTo>
                    <a:pt x="39024" y="67291"/>
                  </a:lnTo>
                  <a:cubicBezTo>
                    <a:pt x="39161" y="67442"/>
                    <a:pt x="39349" y="67529"/>
                    <a:pt x="39552" y="67529"/>
                  </a:cubicBezTo>
                  <a:cubicBezTo>
                    <a:pt x="39567" y="67529"/>
                    <a:pt x="39583" y="67528"/>
                    <a:pt x="39599" y="67527"/>
                  </a:cubicBezTo>
                  <a:cubicBezTo>
                    <a:pt x="39612" y="67528"/>
                    <a:pt x="39625" y="67528"/>
                    <a:pt x="39637" y="67528"/>
                  </a:cubicBezTo>
                  <a:cubicBezTo>
                    <a:pt x="39903" y="67528"/>
                    <a:pt x="40151" y="67382"/>
                    <a:pt x="40277" y="67129"/>
                  </a:cubicBezTo>
                  <a:close/>
                  <a:moveTo>
                    <a:pt x="46703" y="83635"/>
                  </a:moveTo>
                  <a:lnTo>
                    <a:pt x="42768" y="90296"/>
                  </a:lnTo>
                  <a:lnTo>
                    <a:pt x="37624" y="87378"/>
                  </a:lnTo>
                  <a:cubicBezTo>
                    <a:pt x="37669" y="87319"/>
                    <a:pt x="37683" y="87246"/>
                    <a:pt x="37698" y="87172"/>
                  </a:cubicBezTo>
                  <a:lnTo>
                    <a:pt x="46703" y="83635"/>
                  </a:lnTo>
                  <a:close/>
                  <a:moveTo>
                    <a:pt x="24832" y="80570"/>
                  </a:moveTo>
                  <a:lnTo>
                    <a:pt x="36180" y="87010"/>
                  </a:lnTo>
                  <a:cubicBezTo>
                    <a:pt x="36180" y="87128"/>
                    <a:pt x="36195" y="87231"/>
                    <a:pt x="36239" y="87319"/>
                  </a:cubicBezTo>
                  <a:lnTo>
                    <a:pt x="27235" y="90871"/>
                  </a:lnTo>
                  <a:lnTo>
                    <a:pt x="20057" y="85138"/>
                  </a:lnTo>
                  <a:lnTo>
                    <a:pt x="24390" y="80643"/>
                  </a:lnTo>
                  <a:lnTo>
                    <a:pt x="24493" y="80643"/>
                  </a:lnTo>
                  <a:cubicBezTo>
                    <a:pt x="24611" y="80643"/>
                    <a:pt x="24714" y="80614"/>
                    <a:pt x="24832" y="80570"/>
                  </a:cubicBezTo>
                  <a:close/>
                  <a:moveTo>
                    <a:pt x="17965" y="84519"/>
                  </a:moveTo>
                  <a:cubicBezTo>
                    <a:pt x="18088" y="84670"/>
                    <a:pt x="18274" y="84757"/>
                    <a:pt x="18477" y="84757"/>
                  </a:cubicBezTo>
                  <a:cubicBezTo>
                    <a:pt x="18493" y="84757"/>
                    <a:pt x="18509" y="84756"/>
                    <a:pt x="18525" y="84755"/>
                  </a:cubicBezTo>
                  <a:cubicBezTo>
                    <a:pt x="18643" y="84755"/>
                    <a:pt x="18746" y="84740"/>
                    <a:pt x="18864" y="84696"/>
                  </a:cubicBezTo>
                  <a:lnTo>
                    <a:pt x="19468" y="85182"/>
                  </a:lnTo>
                  <a:lnTo>
                    <a:pt x="6499" y="98667"/>
                  </a:lnTo>
                  <a:cubicBezTo>
                    <a:pt x="6383" y="98590"/>
                    <a:pt x="6256" y="98546"/>
                    <a:pt x="6118" y="98546"/>
                  </a:cubicBezTo>
                  <a:cubicBezTo>
                    <a:pt x="6098" y="98546"/>
                    <a:pt x="6078" y="98547"/>
                    <a:pt x="6057" y="98549"/>
                  </a:cubicBezTo>
                  <a:cubicBezTo>
                    <a:pt x="5939" y="98549"/>
                    <a:pt x="5807" y="98579"/>
                    <a:pt x="5689" y="98638"/>
                  </a:cubicBezTo>
                  <a:lnTo>
                    <a:pt x="3699" y="96176"/>
                  </a:lnTo>
                  <a:lnTo>
                    <a:pt x="17965" y="84519"/>
                  </a:lnTo>
                  <a:close/>
                  <a:moveTo>
                    <a:pt x="36475" y="87644"/>
                  </a:moveTo>
                  <a:cubicBezTo>
                    <a:pt x="36607" y="87747"/>
                    <a:pt x="36770" y="87806"/>
                    <a:pt x="36946" y="87806"/>
                  </a:cubicBezTo>
                  <a:cubicBezTo>
                    <a:pt x="37094" y="87806"/>
                    <a:pt x="37241" y="87761"/>
                    <a:pt x="37359" y="87688"/>
                  </a:cubicBezTo>
                  <a:lnTo>
                    <a:pt x="42561" y="90635"/>
                  </a:lnTo>
                  <a:lnTo>
                    <a:pt x="38022" y="98328"/>
                  </a:lnTo>
                  <a:cubicBezTo>
                    <a:pt x="37956" y="98295"/>
                    <a:pt x="37881" y="98278"/>
                    <a:pt x="37811" y="98278"/>
                  </a:cubicBezTo>
                  <a:cubicBezTo>
                    <a:pt x="37787" y="98278"/>
                    <a:pt x="37764" y="98280"/>
                    <a:pt x="37742" y="98284"/>
                  </a:cubicBezTo>
                  <a:cubicBezTo>
                    <a:pt x="37448" y="98284"/>
                    <a:pt x="37182" y="98446"/>
                    <a:pt x="37050" y="98697"/>
                  </a:cubicBezTo>
                  <a:lnTo>
                    <a:pt x="27588" y="91151"/>
                  </a:lnTo>
                  <a:lnTo>
                    <a:pt x="36475" y="87644"/>
                  </a:lnTo>
                  <a:close/>
                  <a:moveTo>
                    <a:pt x="59303" y="78668"/>
                  </a:moveTo>
                  <a:lnTo>
                    <a:pt x="67364" y="83561"/>
                  </a:lnTo>
                  <a:lnTo>
                    <a:pt x="58669" y="98579"/>
                  </a:lnTo>
                  <a:cubicBezTo>
                    <a:pt x="58581" y="98564"/>
                    <a:pt x="58507" y="98549"/>
                    <a:pt x="58419" y="98549"/>
                  </a:cubicBezTo>
                  <a:cubicBezTo>
                    <a:pt x="58404" y="98548"/>
                    <a:pt x="58389" y="98548"/>
                    <a:pt x="58374" y="98548"/>
                  </a:cubicBezTo>
                  <a:cubicBezTo>
                    <a:pt x="58155" y="98548"/>
                    <a:pt x="57953" y="98650"/>
                    <a:pt x="57814" y="98829"/>
                  </a:cubicBezTo>
                  <a:lnTo>
                    <a:pt x="43107" y="90488"/>
                  </a:lnTo>
                  <a:lnTo>
                    <a:pt x="47307" y="83399"/>
                  </a:lnTo>
                  <a:lnTo>
                    <a:pt x="59303" y="78668"/>
                  </a:lnTo>
                  <a:close/>
                  <a:moveTo>
                    <a:pt x="19777" y="85433"/>
                  </a:moveTo>
                  <a:lnTo>
                    <a:pt x="26807" y="91048"/>
                  </a:lnTo>
                  <a:lnTo>
                    <a:pt x="6838" y="98888"/>
                  </a:lnTo>
                  <a:lnTo>
                    <a:pt x="19777" y="85433"/>
                  </a:lnTo>
                  <a:close/>
                  <a:moveTo>
                    <a:pt x="9270" y="1"/>
                  </a:moveTo>
                  <a:cubicBezTo>
                    <a:pt x="9255" y="60"/>
                    <a:pt x="9240" y="119"/>
                    <a:pt x="9240" y="192"/>
                  </a:cubicBezTo>
                  <a:lnTo>
                    <a:pt x="9240" y="325"/>
                  </a:lnTo>
                  <a:cubicBezTo>
                    <a:pt x="9240" y="516"/>
                    <a:pt x="9314" y="693"/>
                    <a:pt x="9447" y="841"/>
                  </a:cubicBezTo>
                  <a:lnTo>
                    <a:pt x="4878" y="8563"/>
                  </a:lnTo>
                  <a:lnTo>
                    <a:pt x="0" y="5807"/>
                  </a:lnTo>
                  <a:lnTo>
                    <a:pt x="0" y="6264"/>
                  </a:lnTo>
                  <a:lnTo>
                    <a:pt x="4672" y="8902"/>
                  </a:lnTo>
                  <a:lnTo>
                    <a:pt x="472" y="16005"/>
                  </a:lnTo>
                  <a:lnTo>
                    <a:pt x="0" y="16182"/>
                  </a:lnTo>
                  <a:lnTo>
                    <a:pt x="0" y="16610"/>
                  </a:lnTo>
                  <a:lnTo>
                    <a:pt x="147" y="16551"/>
                  </a:lnTo>
                  <a:lnTo>
                    <a:pt x="0" y="16801"/>
                  </a:lnTo>
                  <a:lnTo>
                    <a:pt x="0" y="17582"/>
                  </a:lnTo>
                  <a:lnTo>
                    <a:pt x="752" y="16315"/>
                  </a:lnTo>
                  <a:lnTo>
                    <a:pt x="10110" y="12631"/>
                  </a:lnTo>
                  <a:cubicBezTo>
                    <a:pt x="10181" y="12959"/>
                    <a:pt x="10474" y="13177"/>
                    <a:pt x="10813" y="13177"/>
                  </a:cubicBezTo>
                  <a:cubicBezTo>
                    <a:pt x="10824" y="13177"/>
                    <a:pt x="10836" y="13176"/>
                    <a:pt x="10847" y="13176"/>
                  </a:cubicBezTo>
                  <a:cubicBezTo>
                    <a:pt x="11127" y="13176"/>
                    <a:pt x="11392" y="13028"/>
                    <a:pt x="11510" y="12778"/>
                  </a:cubicBezTo>
                  <a:lnTo>
                    <a:pt x="22651" y="19100"/>
                  </a:lnTo>
                  <a:cubicBezTo>
                    <a:pt x="22548" y="19262"/>
                    <a:pt x="22519" y="19454"/>
                    <a:pt x="22533" y="19646"/>
                  </a:cubicBezTo>
                  <a:lnTo>
                    <a:pt x="17154" y="25246"/>
                  </a:lnTo>
                  <a:lnTo>
                    <a:pt x="8754" y="32113"/>
                  </a:lnTo>
                  <a:cubicBezTo>
                    <a:pt x="8617" y="31963"/>
                    <a:pt x="8430" y="31876"/>
                    <a:pt x="8239" y="31876"/>
                  </a:cubicBezTo>
                  <a:cubicBezTo>
                    <a:pt x="8224" y="31876"/>
                    <a:pt x="8209" y="31876"/>
                    <a:pt x="8194" y="31877"/>
                  </a:cubicBezTo>
                  <a:cubicBezTo>
                    <a:pt x="8180" y="31877"/>
                    <a:pt x="8167" y="31876"/>
                    <a:pt x="8154" y="31876"/>
                  </a:cubicBezTo>
                  <a:cubicBezTo>
                    <a:pt x="7877" y="31876"/>
                    <a:pt x="7643" y="32022"/>
                    <a:pt x="7516" y="32275"/>
                  </a:cubicBezTo>
                  <a:lnTo>
                    <a:pt x="0" y="27722"/>
                  </a:lnTo>
                  <a:lnTo>
                    <a:pt x="0" y="28178"/>
                  </a:lnTo>
                  <a:lnTo>
                    <a:pt x="7413" y="32673"/>
                  </a:lnTo>
                  <a:cubicBezTo>
                    <a:pt x="7413" y="32821"/>
                    <a:pt x="7457" y="32968"/>
                    <a:pt x="7531" y="33101"/>
                  </a:cubicBezTo>
                  <a:lnTo>
                    <a:pt x="7236" y="33336"/>
                  </a:lnTo>
                  <a:lnTo>
                    <a:pt x="0" y="35414"/>
                  </a:lnTo>
                  <a:lnTo>
                    <a:pt x="0" y="35827"/>
                  </a:lnTo>
                  <a:lnTo>
                    <a:pt x="6470" y="33985"/>
                  </a:lnTo>
                  <a:lnTo>
                    <a:pt x="0" y="39276"/>
                  </a:lnTo>
                  <a:lnTo>
                    <a:pt x="0" y="39791"/>
                  </a:lnTo>
                  <a:lnTo>
                    <a:pt x="7428" y="33705"/>
                  </a:lnTo>
                  <a:lnTo>
                    <a:pt x="8312" y="33454"/>
                  </a:lnTo>
                  <a:cubicBezTo>
                    <a:pt x="8371" y="33440"/>
                    <a:pt x="8444" y="33425"/>
                    <a:pt x="8503" y="33395"/>
                  </a:cubicBezTo>
                  <a:lnTo>
                    <a:pt x="8562" y="33381"/>
                  </a:lnTo>
                  <a:lnTo>
                    <a:pt x="9049" y="33675"/>
                  </a:lnTo>
                  <a:lnTo>
                    <a:pt x="914" y="42135"/>
                  </a:lnTo>
                  <a:cubicBezTo>
                    <a:pt x="811" y="42090"/>
                    <a:pt x="722" y="42076"/>
                    <a:pt x="634" y="42076"/>
                  </a:cubicBezTo>
                  <a:cubicBezTo>
                    <a:pt x="427" y="42076"/>
                    <a:pt x="221" y="42149"/>
                    <a:pt x="88" y="42297"/>
                  </a:cubicBezTo>
                  <a:lnTo>
                    <a:pt x="0" y="42238"/>
                  </a:lnTo>
                  <a:lnTo>
                    <a:pt x="0" y="43638"/>
                  </a:lnTo>
                  <a:lnTo>
                    <a:pt x="133" y="43505"/>
                  </a:lnTo>
                  <a:cubicBezTo>
                    <a:pt x="267" y="43600"/>
                    <a:pt x="414" y="43669"/>
                    <a:pt x="585" y="43669"/>
                  </a:cubicBezTo>
                  <a:cubicBezTo>
                    <a:pt x="601" y="43669"/>
                    <a:pt x="617" y="43669"/>
                    <a:pt x="634" y="43667"/>
                  </a:cubicBezTo>
                  <a:cubicBezTo>
                    <a:pt x="649" y="43668"/>
                    <a:pt x="663" y="43669"/>
                    <a:pt x="678" y="43669"/>
                  </a:cubicBezTo>
                  <a:cubicBezTo>
                    <a:pt x="870" y="43669"/>
                    <a:pt x="1057" y="43582"/>
                    <a:pt x="1194" y="43432"/>
                  </a:cubicBezTo>
                  <a:lnTo>
                    <a:pt x="12984" y="50579"/>
                  </a:lnTo>
                  <a:lnTo>
                    <a:pt x="4760" y="60114"/>
                  </a:lnTo>
                  <a:lnTo>
                    <a:pt x="0" y="52569"/>
                  </a:lnTo>
                  <a:lnTo>
                    <a:pt x="0" y="53320"/>
                  </a:lnTo>
                  <a:lnTo>
                    <a:pt x="4480" y="60424"/>
                  </a:lnTo>
                  <a:lnTo>
                    <a:pt x="0" y="65641"/>
                  </a:lnTo>
                  <a:lnTo>
                    <a:pt x="0" y="66245"/>
                  </a:lnTo>
                  <a:lnTo>
                    <a:pt x="4716" y="60792"/>
                  </a:lnTo>
                  <a:lnTo>
                    <a:pt x="12483" y="73113"/>
                  </a:lnTo>
                  <a:cubicBezTo>
                    <a:pt x="12438" y="73142"/>
                    <a:pt x="12394" y="73186"/>
                    <a:pt x="12365" y="73230"/>
                  </a:cubicBezTo>
                  <a:lnTo>
                    <a:pt x="0" y="68986"/>
                  </a:lnTo>
                  <a:lnTo>
                    <a:pt x="0" y="69635"/>
                  </a:lnTo>
                  <a:lnTo>
                    <a:pt x="8548" y="76458"/>
                  </a:lnTo>
                  <a:lnTo>
                    <a:pt x="0" y="82161"/>
                  </a:lnTo>
                  <a:lnTo>
                    <a:pt x="0" y="82633"/>
                  </a:lnTo>
                  <a:lnTo>
                    <a:pt x="8887" y="76723"/>
                  </a:lnTo>
                  <a:lnTo>
                    <a:pt x="17773" y="83812"/>
                  </a:lnTo>
                  <a:cubicBezTo>
                    <a:pt x="17744" y="83930"/>
                    <a:pt x="17758" y="84033"/>
                    <a:pt x="17773" y="84151"/>
                  </a:cubicBezTo>
                  <a:lnTo>
                    <a:pt x="3449" y="95852"/>
                  </a:lnTo>
                  <a:lnTo>
                    <a:pt x="0" y="91608"/>
                  </a:lnTo>
                  <a:lnTo>
                    <a:pt x="0" y="92242"/>
                  </a:lnTo>
                  <a:lnTo>
                    <a:pt x="3139" y="96117"/>
                  </a:lnTo>
                  <a:lnTo>
                    <a:pt x="0" y="98697"/>
                  </a:lnTo>
                  <a:lnTo>
                    <a:pt x="0" y="99198"/>
                  </a:lnTo>
                  <a:lnTo>
                    <a:pt x="3390" y="96442"/>
                  </a:lnTo>
                  <a:lnTo>
                    <a:pt x="5409" y="98918"/>
                  </a:lnTo>
                  <a:cubicBezTo>
                    <a:pt x="5320" y="99080"/>
                    <a:pt x="5291" y="99242"/>
                    <a:pt x="5291" y="99419"/>
                  </a:cubicBezTo>
                  <a:lnTo>
                    <a:pt x="6823" y="99419"/>
                  </a:lnTo>
                  <a:lnTo>
                    <a:pt x="6823" y="99330"/>
                  </a:lnTo>
                  <a:lnTo>
                    <a:pt x="27146" y="91328"/>
                  </a:lnTo>
                  <a:lnTo>
                    <a:pt x="36932" y="99139"/>
                  </a:lnTo>
                  <a:lnTo>
                    <a:pt x="36932" y="99212"/>
                  </a:lnTo>
                  <a:cubicBezTo>
                    <a:pt x="36932" y="99286"/>
                    <a:pt x="36946" y="99345"/>
                    <a:pt x="36961" y="99419"/>
                  </a:cubicBezTo>
                  <a:lnTo>
                    <a:pt x="38509" y="99419"/>
                  </a:lnTo>
                  <a:cubicBezTo>
                    <a:pt x="38523" y="99345"/>
                    <a:pt x="38523" y="99286"/>
                    <a:pt x="38523" y="99212"/>
                  </a:cubicBezTo>
                  <a:lnTo>
                    <a:pt x="38523" y="99094"/>
                  </a:lnTo>
                  <a:cubicBezTo>
                    <a:pt x="38523" y="98903"/>
                    <a:pt x="38450" y="98711"/>
                    <a:pt x="38332" y="98579"/>
                  </a:cubicBezTo>
                  <a:lnTo>
                    <a:pt x="42900" y="90842"/>
                  </a:lnTo>
                  <a:lnTo>
                    <a:pt x="57652" y="99212"/>
                  </a:lnTo>
                  <a:cubicBezTo>
                    <a:pt x="57652" y="99286"/>
                    <a:pt x="57652" y="99345"/>
                    <a:pt x="57652" y="99419"/>
                  </a:cubicBezTo>
                  <a:lnTo>
                    <a:pt x="59185" y="99419"/>
                  </a:lnTo>
                  <a:cubicBezTo>
                    <a:pt x="59200" y="99198"/>
                    <a:pt x="59141" y="98977"/>
                    <a:pt x="58993" y="98814"/>
                  </a:cubicBezTo>
                  <a:lnTo>
                    <a:pt x="67703" y="83782"/>
                  </a:lnTo>
                  <a:lnTo>
                    <a:pt x="73230" y="87128"/>
                  </a:lnTo>
                  <a:cubicBezTo>
                    <a:pt x="73274" y="87142"/>
                    <a:pt x="73303" y="87157"/>
                    <a:pt x="73348" y="87157"/>
                  </a:cubicBezTo>
                  <a:cubicBezTo>
                    <a:pt x="73466" y="87231"/>
                    <a:pt x="73613" y="87290"/>
                    <a:pt x="73760" y="87290"/>
                  </a:cubicBezTo>
                  <a:lnTo>
                    <a:pt x="73863" y="87290"/>
                  </a:lnTo>
                  <a:lnTo>
                    <a:pt x="73863" y="85713"/>
                  </a:lnTo>
                  <a:lnTo>
                    <a:pt x="73804" y="85713"/>
                  </a:lnTo>
                  <a:cubicBezTo>
                    <a:pt x="73793" y="85712"/>
                    <a:pt x="73781" y="85712"/>
                    <a:pt x="73770" y="85712"/>
                  </a:cubicBezTo>
                  <a:cubicBezTo>
                    <a:pt x="73459" y="85712"/>
                    <a:pt x="73182" y="85901"/>
                    <a:pt x="73082" y="86199"/>
                  </a:cubicBezTo>
                  <a:lnTo>
                    <a:pt x="69560" y="80599"/>
                  </a:lnTo>
                  <a:lnTo>
                    <a:pt x="73583" y="73643"/>
                  </a:lnTo>
                  <a:lnTo>
                    <a:pt x="73672" y="73643"/>
                  </a:lnTo>
                  <a:cubicBezTo>
                    <a:pt x="73716" y="73643"/>
                    <a:pt x="73760" y="73643"/>
                    <a:pt x="73804" y="73628"/>
                  </a:cubicBezTo>
                  <a:cubicBezTo>
                    <a:pt x="73819" y="73628"/>
                    <a:pt x="73849" y="73628"/>
                    <a:pt x="73863" y="73614"/>
                  </a:cubicBezTo>
                  <a:lnTo>
                    <a:pt x="73863" y="72081"/>
                  </a:lnTo>
                  <a:cubicBezTo>
                    <a:pt x="73849" y="72066"/>
                    <a:pt x="73819" y="72066"/>
                    <a:pt x="73804" y="72066"/>
                  </a:cubicBezTo>
                  <a:cubicBezTo>
                    <a:pt x="73760" y="72051"/>
                    <a:pt x="73716" y="72051"/>
                    <a:pt x="73672" y="72051"/>
                  </a:cubicBezTo>
                  <a:cubicBezTo>
                    <a:pt x="73524" y="72051"/>
                    <a:pt x="73392" y="72081"/>
                    <a:pt x="73259" y="72155"/>
                  </a:cubicBezTo>
                  <a:lnTo>
                    <a:pt x="59701" y="63916"/>
                  </a:lnTo>
                  <a:cubicBezTo>
                    <a:pt x="59657" y="63636"/>
                    <a:pt x="59450" y="63401"/>
                    <a:pt x="59170" y="63312"/>
                  </a:cubicBezTo>
                  <a:lnTo>
                    <a:pt x="61012" y="60203"/>
                  </a:lnTo>
                  <a:lnTo>
                    <a:pt x="72994" y="56784"/>
                  </a:lnTo>
                  <a:cubicBezTo>
                    <a:pt x="73106" y="57037"/>
                    <a:pt x="73353" y="57182"/>
                    <a:pt x="73632" y="57182"/>
                  </a:cubicBezTo>
                  <a:cubicBezTo>
                    <a:pt x="73645" y="57182"/>
                    <a:pt x="73658" y="57182"/>
                    <a:pt x="73672" y="57181"/>
                  </a:cubicBezTo>
                  <a:lnTo>
                    <a:pt x="73804" y="57181"/>
                  </a:lnTo>
                  <a:lnTo>
                    <a:pt x="73863" y="57167"/>
                  </a:lnTo>
                  <a:lnTo>
                    <a:pt x="73863" y="55634"/>
                  </a:lnTo>
                  <a:lnTo>
                    <a:pt x="73804" y="55619"/>
                  </a:lnTo>
                  <a:cubicBezTo>
                    <a:pt x="73760" y="55605"/>
                    <a:pt x="73716" y="55605"/>
                    <a:pt x="73672" y="55605"/>
                  </a:cubicBezTo>
                  <a:cubicBezTo>
                    <a:pt x="73598" y="55605"/>
                    <a:pt x="73524" y="55619"/>
                    <a:pt x="73451" y="55634"/>
                  </a:cubicBezTo>
                  <a:lnTo>
                    <a:pt x="67394" y="49430"/>
                  </a:lnTo>
                  <a:lnTo>
                    <a:pt x="73185" y="39629"/>
                  </a:lnTo>
                  <a:cubicBezTo>
                    <a:pt x="73303" y="39674"/>
                    <a:pt x="73421" y="39703"/>
                    <a:pt x="73539" y="39703"/>
                  </a:cubicBezTo>
                  <a:cubicBezTo>
                    <a:pt x="73628" y="39703"/>
                    <a:pt x="73716" y="39688"/>
                    <a:pt x="73790" y="39659"/>
                  </a:cubicBezTo>
                  <a:lnTo>
                    <a:pt x="73863" y="39629"/>
                  </a:lnTo>
                  <a:lnTo>
                    <a:pt x="73863" y="38170"/>
                  </a:lnTo>
                  <a:lnTo>
                    <a:pt x="73804" y="38156"/>
                  </a:lnTo>
                  <a:cubicBezTo>
                    <a:pt x="73716" y="38126"/>
                    <a:pt x="73628" y="38111"/>
                    <a:pt x="73539" y="38111"/>
                  </a:cubicBezTo>
                  <a:cubicBezTo>
                    <a:pt x="73523" y="38110"/>
                    <a:pt x="73507" y="38110"/>
                    <a:pt x="73491" y="38110"/>
                  </a:cubicBezTo>
                  <a:cubicBezTo>
                    <a:pt x="73318" y="38110"/>
                    <a:pt x="73158" y="38180"/>
                    <a:pt x="73023" y="38288"/>
                  </a:cubicBezTo>
                  <a:lnTo>
                    <a:pt x="69427" y="33838"/>
                  </a:lnTo>
                  <a:lnTo>
                    <a:pt x="73362" y="29755"/>
                  </a:lnTo>
                  <a:cubicBezTo>
                    <a:pt x="73480" y="29829"/>
                    <a:pt x="73613" y="29888"/>
                    <a:pt x="73760" y="29888"/>
                  </a:cubicBezTo>
                  <a:lnTo>
                    <a:pt x="73863" y="29888"/>
                  </a:lnTo>
                  <a:lnTo>
                    <a:pt x="73863" y="28311"/>
                  </a:lnTo>
                  <a:lnTo>
                    <a:pt x="73804" y="28311"/>
                  </a:lnTo>
                  <a:cubicBezTo>
                    <a:pt x="73731" y="28311"/>
                    <a:pt x="73657" y="28311"/>
                    <a:pt x="73598" y="28326"/>
                  </a:cubicBezTo>
                  <a:lnTo>
                    <a:pt x="62575" y="15843"/>
                  </a:lnTo>
                  <a:cubicBezTo>
                    <a:pt x="62928" y="15563"/>
                    <a:pt x="63002" y="15047"/>
                    <a:pt x="62751" y="14679"/>
                  </a:cubicBezTo>
                  <a:lnTo>
                    <a:pt x="73244" y="1121"/>
                  </a:lnTo>
                  <a:lnTo>
                    <a:pt x="73274" y="1121"/>
                  </a:lnTo>
                  <a:cubicBezTo>
                    <a:pt x="73290" y="1122"/>
                    <a:pt x="73306" y="1123"/>
                    <a:pt x="73322" y="1123"/>
                  </a:cubicBezTo>
                  <a:cubicBezTo>
                    <a:pt x="73497" y="1123"/>
                    <a:pt x="73669" y="1049"/>
                    <a:pt x="73804" y="914"/>
                  </a:cubicBezTo>
                  <a:cubicBezTo>
                    <a:pt x="73819" y="900"/>
                    <a:pt x="73849" y="870"/>
                    <a:pt x="73863" y="841"/>
                  </a:cubicBezTo>
                  <a:lnTo>
                    <a:pt x="73863" y="1"/>
                  </a:lnTo>
                  <a:lnTo>
                    <a:pt x="72567" y="1"/>
                  </a:lnTo>
                  <a:cubicBezTo>
                    <a:pt x="72522" y="89"/>
                    <a:pt x="72493" y="207"/>
                    <a:pt x="72493" y="310"/>
                  </a:cubicBezTo>
                  <a:lnTo>
                    <a:pt x="57623" y="10214"/>
                  </a:lnTo>
                  <a:lnTo>
                    <a:pt x="49164" y="634"/>
                  </a:lnTo>
                  <a:cubicBezTo>
                    <a:pt x="49326" y="458"/>
                    <a:pt x="49399" y="222"/>
                    <a:pt x="49370" y="1"/>
                  </a:cubicBezTo>
                  <a:lnTo>
                    <a:pt x="47852" y="1"/>
                  </a:lnTo>
                  <a:cubicBezTo>
                    <a:pt x="47837" y="45"/>
                    <a:pt x="47837" y="89"/>
                    <a:pt x="47852" y="148"/>
                  </a:cubicBezTo>
                  <a:lnTo>
                    <a:pt x="44404" y="2978"/>
                  </a:lnTo>
                  <a:lnTo>
                    <a:pt x="42370" y="487"/>
                  </a:lnTo>
                  <a:cubicBezTo>
                    <a:pt x="42458" y="340"/>
                    <a:pt x="42488" y="163"/>
                    <a:pt x="42473" y="1"/>
                  </a:cubicBezTo>
                  <a:lnTo>
                    <a:pt x="40955" y="1"/>
                  </a:lnTo>
                  <a:lnTo>
                    <a:pt x="40955" y="89"/>
                  </a:lnTo>
                  <a:lnTo>
                    <a:pt x="20618" y="8077"/>
                  </a:lnTo>
                  <a:lnTo>
                    <a:pt x="10832" y="266"/>
                  </a:lnTo>
                  <a:lnTo>
                    <a:pt x="10832" y="192"/>
                  </a:lnTo>
                  <a:cubicBezTo>
                    <a:pt x="10832" y="119"/>
                    <a:pt x="10817" y="60"/>
                    <a:pt x="108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7"/>
            <p:cNvSpPr/>
            <p:nvPr/>
          </p:nvSpPr>
          <p:spPr>
            <a:xfrm>
              <a:off x="3442475" y="2987725"/>
              <a:ext cx="2485825" cy="2485475"/>
            </a:xfrm>
            <a:custGeom>
              <a:avLst/>
              <a:gdLst/>
              <a:ahLst/>
              <a:cxnLst/>
              <a:rect l="l" t="t" r="r" b="b"/>
              <a:pathLst>
                <a:path w="99433" h="99419" extrusionOk="0">
                  <a:moveTo>
                    <a:pt x="63135" y="693"/>
                  </a:moveTo>
                  <a:cubicBezTo>
                    <a:pt x="63282" y="944"/>
                    <a:pt x="63533" y="1106"/>
                    <a:pt x="63827" y="1121"/>
                  </a:cubicBezTo>
                  <a:cubicBezTo>
                    <a:pt x="63916" y="1121"/>
                    <a:pt x="64019" y="1106"/>
                    <a:pt x="64107" y="1062"/>
                  </a:cubicBezTo>
                  <a:lnTo>
                    <a:pt x="68646" y="8755"/>
                  </a:lnTo>
                  <a:lnTo>
                    <a:pt x="63459" y="11702"/>
                  </a:lnTo>
                  <a:cubicBezTo>
                    <a:pt x="63325" y="11624"/>
                    <a:pt x="63174" y="11584"/>
                    <a:pt x="63024" y="11584"/>
                  </a:cubicBezTo>
                  <a:cubicBezTo>
                    <a:pt x="62860" y="11584"/>
                    <a:pt x="62698" y="11632"/>
                    <a:pt x="62560" y="11732"/>
                  </a:cubicBezTo>
                  <a:lnTo>
                    <a:pt x="53673" y="8239"/>
                  </a:lnTo>
                  <a:lnTo>
                    <a:pt x="63135" y="693"/>
                  </a:lnTo>
                  <a:close/>
                  <a:moveTo>
                    <a:pt x="25879" y="546"/>
                  </a:moveTo>
                  <a:lnTo>
                    <a:pt x="29224" y="3272"/>
                  </a:lnTo>
                  <a:lnTo>
                    <a:pt x="21310" y="13058"/>
                  </a:lnTo>
                  <a:cubicBezTo>
                    <a:pt x="21251" y="13058"/>
                    <a:pt x="21207" y="13043"/>
                    <a:pt x="21163" y="13043"/>
                  </a:cubicBezTo>
                  <a:cubicBezTo>
                    <a:pt x="21001" y="13043"/>
                    <a:pt x="20853" y="13087"/>
                    <a:pt x="20721" y="13176"/>
                  </a:cubicBezTo>
                  <a:lnTo>
                    <a:pt x="16594" y="10435"/>
                  </a:lnTo>
                  <a:lnTo>
                    <a:pt x="25053" y="826"/>
                  </a:lnTo>
                  <a:cubicBezTo>
                    <a:pt x="25112" y="841"/>
                    <a:pt x="25186" y="855"/>
                    <a:pt x="25260" y="855"/>
                  </a:cubicBezTo>
                  <a:cubicBezTo>
                    <a:pt x="25510" y="855"/>
                    <a:pt x="25746" y="738"/>
                    <a:pt x="25879" y="546"/>
                  </a:cubicBezTo>
                  <a:close/>
                  <a:moveTo>
                    <a:pt x="32923" y="516"/>
                  </a:moveTo>
                  <a:lnTo>
                    <a:pt x="52892" y="8357"/>
                  </a:lnTo>
                  <a:lnTo>
                    <a:pt x="45877" y="13972"/>
                  </a:lnTo>
                  <a:lnTo>
                    <a:pt x="32923" y="516"/>
                  </a:lnTo>
                  <a:close/>
                  <a:moveTo>
                    <a:pt x="1282" y="723"/>
                  </a:moveTo>
                  <a:lnTo>
                    <a:pt x="15975" y="10508"/>
                  </a:lnTo>
                  <a:lnTo>
                    <a:pt x="12335" y="14650"/>
                  </a:lnTo>
                  <a:cubicBezTo>
                    <a:pt x="12188" y="14473"/>
                    <a:pt x="11967" y="14370"/>
                    <a:pt x="11731" y="14370"/>
                  </a:cubicBezTo>
                  <a:cubicBezTo>
                    <a:pt x="11628" y="14370"/>
                    <a:pt x="11525" y="14384"/>
                    <a:pt x="11436" y="14428"/>
                  </a:cubicBezTo>
                  <a:lnTo>
                    <a:pt x="1032" y="988"/>
                  </a:lnTo>
                  <a:cubicBezTo>
                    <a:pt x="1135" y="929"/>
                    <a:pt x="1223" y="826"/>
                    <a:pt x="1282" y="723"/>
                  </a:cubicBezTo>
                  <a:close/>
                  <a:moveTo>
                    <a:pt x="32584" y="738"/>
                  </a:moveTo>
                  <a:lnTo>
                    <a:pt x="45553" y="14222"/>
                  </a:lnTo>
                  <a:lnTo>
                    <a:pt x="44934" y="14709"/>
                  </a:lnTo>
                  <a:cubicBezTo>
                    <a:pt x="44831" y="14664"/>
                    <a:pt x="44713" y="14635"/>
                    <a:pt x="44610" y="14635"/>
                  </a:cubicBezTo>
                  <a:cubicBezTo>
                    <a:pt x="44389" y="14635"/>
                    <a:pt x="44182" y="14723"/>
                    <a:pt x="44035" y="14885"/>
                  </a:cubicBezTo>
                  <a:lnTo>
                    <a:pt x="29784" y="3228"/>
                  </a:lnTo>
                  <a:lnTo>
                    <a:pt x="31774" y="767"/>
                  </a:lnTo>
                  <a:cubicBezTo>
                    <a:pt x="31892" y="826"/>
                    <a:pt x="32024" y="855"/>
                    <a:pt x="32142" y="855"/>
                  </a:cubicBezTo>
                  <a:cubicBezTo>
                    <a:pt x="32304" y="855"/>
                    <a:pt x="32452" y="811"/>
                    <a:pt x="32584" y="738"/>
                  </a:cubicBezTo>
                  <a:close/>
                  <a:moveTo>
                    <a:pt x="68853" y="9094"/>
                  </a:moveTo>
                  <a:lnTo>
                    <a:pt x="72788" y="15755"/>
                  </a:lnTo>
                  <a:lnTo>
                    <a:pt x="63783" y="12218"/>
                  </a:lnTo>
                  <a:cubicBezTo>
                    <a:pt x="63768" y="12144"/>
                    <a:pt x="63754" y="12071"/>
                    <a:pt x="63724" y="12012"/>
                  </a:cubicBezTo>
                  <a:lnTo>
                    <a:pt x="68853" y="9094"/>
                  </a:lnTo>
                  <a:close/>
                  <a:moveTo>
                    <a:pt x="98799" y="13073"/>
                  </a:moveTo>
                  <a:lnTo>
                    <a:pt x="95424" y="18437"/>
                  </a:lnTo>
                  <a:lnTo>
                    <a:pt x="94009" y="15976"/>
                  </a:lnTo>
                  <a:lnTo>
                    <a:pt x="98799" y="13073"/>
                  </a:lnTo>
                  <a:close/>
                  <a:moveTo>
                    <a:pt x="53320" y="8534"/>
                  </a:moveTo>
                  <a:lnTo>
                    <a:pt x="62324" y="12071"/>
                  </a:lnTo>
                  <a:cubicBezTo>
                    <a:pt x="62280" y="12174"/>
                    <a:pt x="62265" y="12277"/>
                    <a:pt x="62265" y="12380"/>
                  </a:cubicBezTo>
                  <a:lnTo>
                    <a:pt x="50917" y="18820"/>
                  </a:lnTo>
                  <a:cubicBezTo>
                    <a:pt x="50814" y="18776"/>
                    <a:pt x="50696" y="18747"/>
                    <a:pt x="50578" y="18747"/>
                  </a:cubicBezTo>
                  <a:lnTo>
                    <a:pt x="50475" y="18747"/>
                  </a:lnTo>
                  <a:lnTo>
                    <a:pt x="46143" y="14252"/>
                  </a:lnTo>
                  <a:lnTo>
                    <a:pt x="53320" y="8534"/>
                  </a:lnTo>
                  <a:close/>
                  <a:moveTo>
                    <a:pt x="45833" y="14502"/>
                  </a:moveTo>
                  <a:lnTo>
                    <a:pt x="50077" y="18923"/>
                  </a:lnTo>
                  <a:cubicBezTo>
                    <a:pt x="49930" y="19056"/>
                    <a:pt x="49827" y="19248"/>
                    <a:pt x="49812" y="19454"/>
                  </a:cubicBezTo>
                  <a:lnTo>
                    <a:pt x="49709" y="19513"/>
                  </a:lnTo>
                  <a:lnTo>
                    <a:pt x="45258" y="15873"/>
                  </a:lnTo>
                  <a:cubicBezTo>
                    <a:pt x="45420" y="15593"/>
                    <a:pt x="45406" y="15254"/>
                    <a:pt x="45244" y="14974"/>
                  </a:cubicBezTo>
                  <a:lnTo>
                    <a:pt x="45833" y="14502"/>
                  </a:lnTo>
                  <a:close/>
                  <a:moveTo>
                    <a:pt x="16314" y="10729"/>
                  </a:moveTo>
                  <a:lnTo>
                    <a:pt x="20455" y="13485"/>
                  </a:lnTo>
                  <a:cubicBezTo>
                    <a:pt x="20367" y="13692"/>
                    <a:pt x="20352" y="13927"/>
                    <a:pt x="20426" y="14134"/>
                  </a:cubicBezTo>
                  <a:lnTo>
                    <a:pt x="15710" y="19955"/>
                  </a:lnTo>
                  <a:lnTo>
                    <a:pt x="12365" y="15637"/>
                  </a:lnTo>
                  <a:cubicBezTo>
                    <a:pt x="12483" y="15460"/>
                    <a:pt x="12527" y="15269"/>
                    <a:pt x="12497" y="15062"/>
                  </a:cubicBezTo>
                  <a:lnTo>
                    <a:pt x="16314" y="10729"/>
                  </a:lnTo>
                  <a:close/>
                  <a:moveTo>
                    <a:pt x="83914" y="575"/>
                  </a:moveTo>
                  <a:cubicBezTo>
                    <a:pt x="84047" y="767"/>
                    <a:pt x="84283" y="870"/>
                    <a:pt x="84519" y="870"/>
                  </a:cubicBezTo>
                  <a:cubicBezTo>
                    <a:pt x="84592" y="870"/>
                    <a:pt x="84681" y="855"/>
                    <a:pt x="84754" y="826"/>
                  </a:cubicBezTo>
                  <a:lnTo>
                    <a:pt x="93449" y="15843"/>
                  </a:lnTo>
                  <a:lnTo>
                    <a:pt x="85403" y="20721"/>
                  </a:lnTo>
                  <a:lnTo>
                    <a:pt x="73392" y="16005"/>
                  </a:lnTo>
                  <a:lnTo>
                    <a:pt x="69192" y="8902"/>
                  </a:lnTo>
                  <a:lnTo>
                    <a:pt x="83914" y="575"/>
                  </a:lnTo>
                  <a:close/>
                  <a:moveTo>
                    <a:pt x="29534" y="3538"/>
                  </a:moveTo>
                  <a:lnTo>
                    <a:pt x="43858" y="15239"/>
                  </a:lnTo>
                  <a:cubicBezTo>
                    <a:pt x="43844" y="15357"/>
                    <a:pt x="43844" y="15460"/>
                    <a:pt x="43858" y="15578"/>
                  </a:cubicBezTo>
                  <a:lnTo>
                    <a:pt x="34972" y="22667"/>
                  </a:lnTo>
                  <a:lnTo>
                    <a:pt x="21914" y="13986"/>
                  </a:lnTo>
                  <a:cubicBezTo>
                    <a:pt x="21959" y="13706"/>
                    <a:pt x="21855" y="13441"/>
                    <a:pt x="21664" y="13250"/>
                  </a:cubicBezTo>
                  <a:lnTo>
                    <a:pt x="29534" y="3538"/>
                  </a:lnTo>
                  <a:close/>
                  <a:moveTo>
                    <a:pt x="51183" y="20058"/>
                  </a:moveTo>
                  <a:lnTo>
                    <a:pt x="54130" y="23124"/>
                  </a:lnTo>
                  <a:lnTo>
                    <a:pt x="54130" y="23124"/>
                  </a:lnTo>
                  <a:lnTo>
                    <a:pt x="50711" y="20323"/>
                  </a:lnTo>
                  <a:cubicBezTo>
                    <a:pt x="50888" y="20309"/>
                    <a:pt x="51065" y="20206"/>
                    <a:pt x="51183" y="20058"/>
                  </a:cubicBezTo>
                  <a:close/>
                  <a:moveTo>
                    <a:pt x="93656" y="16182"/>
                  </a:moveTo>
                  <a:lnTo>
                    <a:pt x="95174" y="18820"/>
                  </a:lnTo>
                  <a:lnTo>
                    <a:pt x="92270" y="23418"/>
                  </a:lnTo>
                  <a:lnTo>
                    <a:pt x="85874" y="20898"/>
                  </a:lnTo>
                  <a:lnTo>
                    <a:pt x="93656" y="16182"/>
                  </a:lnTo>
                  <a:close/>
                  <a:moveTo>
                    <a:pt x="73716" y="16551"/>
                  </a:moveTo>
                  <a:lnTo>
                    <a:pt x="84975" y="20972"/>
                  </a:lnTo>
                  <a:lnTo>
                    <a:pt x="79095" y="24538"/>
                  </a:lnTo>
                  <a:cubicBezTo>
                    <a:pt x="78959" y="24402"/>
                    <a:pt x="78784" y="24316"/>
                    <a:pt x="78595" y="24316"/>
                  </a:cubicBezTo>
                  <a:cubicBezTo>
                    <a:pt x="78580" y="24316"/>
                    <a:pt x="78565" y="24316"/>
                    <a:pt x="78550" y="24317"/>
                  </a:cubicBezTo>
                  <a:cubicBezTo>
                    <a:pt x="78476" y="24317"/>
                    <a:pt x="78403" y="24317"/>
                    <a:pt x="78329" y="24347"/>
                  </a:cubicBezTo>
                  <a:lnTo>
                    <a:pt x="73716" y="16551"/>
                  </a:lnTo>
                  <a:close/>
                  <a:moveTo>
                    <a:pt x="44020" y="15961"/>
                  </a:moveTo>
                  <a:cubicBezTo>
                    <a:pt x="44158" y="16127"/>
                    <a:pt x="44348" y="16228"/>
                    <a:pt x="44566" y="16228"/>
                  </a:cubicBezTo>
                  <a:cubicBezTo>
                    <a:pt x="44580" y="16228"/>
                    <a:pt x="44595" y="16227"/>
                    <a:pt x="44610" y="16226"/>
                  </a:cubicBezTo>
                  <a:cubicBezTo>
                    <a:pt x="44728" y="16226"/>
                    <a:pt x="44860" y="16212"/>
                    <a:pt x="44964" y="16153"/>
                  </a:cubicBezTo>
                  <a:lnTo>
                    <a:pt x="49341" y="19719"/>
                  </a:lnTo>
                  <a:lnTo>
                    <a:pt x="39688" y="25187"/>
                  </a:lnTo>
                  <a:cubicBezTo>
                    <a:pt x="39562" y="24977"/>
                    <a:pt x="39329" y="24847"/>
                    <a:pt x="39079" y="24847"/>
                  </a:cubicBezTo>
                  <a:cubicBezTo>
                    <a:pt x="39066" y="24847"/>
                    <a:pt x="39053" y="24847"/>
                    <a:pt x="39039" y="24848"/>
                  </a:cubicBezTo>
                  <a:cubicBezTo>
                    <a:pt x="39023" y="24847"/>
                    <a:pt x="39007" y="24846"/>
                    <a:pt x="38991" y="24846"/>
                  </a:cubicBezTo>
                  <a:cubicBezTo>
                    <a:pt x="38818" y="24846"/>
                    <a:pt x="38658" y="24918"/>
                    <a:pt x="38523" y="25039"/>
                  </a:cubicBezTo>
                  <a:lnTo>
                    <a:pt x="35311" y="22902"/>
                  </a:lnTo>
                  <a:lnTo>
                    <a:pt x="44020" y="15961"/>
                  </a:lnTo>
                  <a:close/>
                  <a:moveTo>
                    <a:pt x="95409" y="19203"/>
                  </a:moveTo>
                  <a:lnTo>
                    <a:pt x="99300" y="25924"/>
                  </a:lnTo>
                  <a:cubicBezTo>
                    <a:pt x="99226" y="25968"/>
                    <a:pt x="99153" y="26042"/>
                    <a:pt x="99108" y="26115"/>
                  </a:cubicBezTo>
                  <a:lnTo>
                    <a:pt x="92639" y="23580"/>
                  </a:lnTo>
                  <a:lnTo>
                    <a:pt x="95409" y="19203"/>
                  </a:lnTo>
                  <a:close/>
                  <a:moveTo>
                    <a:pt x="34986" y="23168"/>
                  </a:moveTo>
                  <a:lnTo>
                    <a:pt x="38317" y="25378"/>
                  </a:lnTo>
                  <a:cubicBezTo>
                    <a:pt x="38273" y="25511"/>
                    <a:pt x="38258" y="25658"/>
                    <a:pt x="38288" y="25806"/>
                  </a:cubicBezTo>
                  <a:lnTo>
                    <a:pt x="26689" y="29800"/>
                  </a:lnTo>
                  <a:lnTo>
                    <a:pt x="26689" y="29800"/>
                  </a:lnTo>
                  <a:lnTo>
                    <a:pt x="34986" y="23168"/>
                  </a:lnTo>
                  <a:close/>
                  <a:moveTo>
                    <a:pt x="21752" y="14370"/>
                  </a:moveTo>
                  <a:lnTo>
                    <a:pt x="34647" y="22947"/>
                  </a:lnTo>
                  <a:lnTo>
                    <a:pt x="25584" y="30183"/>
                  </a:lnTo>
                  <a:lnTo>
                    <a:pt x="24670" y="30492"/>
                  </a:lnTo>
                  <a:cubicBezTo>
                    <a:pt x="24567" y="30433"/>
                    <a:pt x="24449" y="30418"/>
                    <a:pt x="24346" y="30418"/>
                  </a:cubicBezTo>
                  <a:cubicBezTo>
                    <a:pt x="24184" y="30418"/>
                    <a:pt x="24037" y="30463"/>
                    <a:pt x="23904" y="30536"/>
                  </a:cubicBezTo>
                  <a:lnTo>
                    <a:pt x="15975" y="20279"/>
                  </a:lnTo>
                  <a:lnTo>
                    <a:pt x="20676" y="14473"/>
                  </a:lnTo>
                  <a:cubicBezTo>
                    <a:pt x="20796" y="14579"/>
                    <a:pt x="20951" y="14637"/>
                    <a:pt x="21109" y="14637"/>
                  </a:cubicBezTo>
                  <a:cubicBezTo>
                    <a:pt x="21127" y="14637"/>
                    <a:pt x="21145" y="14636"/>
                    <a:pt x="21163" y="14635"/>
                  </a:cubicBezTo>
                  <a:cubicBezTo>
                    <a:pt x="21177" y="14636"/>
                    <a:pt x="21191" y="14636"/>
                    <a:pt x="21205" y="14636"/>
                  </a:cubicBezTo>
                  <a:cubicBezTo>
                    <a:pt x="21412" y="14636"/>
                    <a:pt x="21614" y="14535"/>
                    <a:pt x="21752" y="14370"/>
                  </a:cubicBezTo>
                  <a:close/>
                  <a:moveTo>
                    <a:pt x="49665" y="19984"/>
                  </a:moveTo>
                  <a:lnTo>
                    <a:pt x="56444" y="25540"/>
                  </a:lnTo>
                  <a:lnTo>
                    <a:pt x="62855" y="32202"/>
                  </a:lnTo>
                  <a:lnTo>
                    <a:pt x="62840" y="32261"/>
                  </a:lnTo>
                  <a:lnTo>
                    <a:pt x="39806" y="25688"/>
                  </a:lnTo>
                  <a:cubicBezTo>
                    <a:pt x="39820" y="25658"/>
                    <a:pt x="39820" y="25614"/>
                    <a:pt x="39806" y="25585"/>
                  </a:cubicBezTo>
                  <a:lnTo>
                    <a:pt x="49665" y="19984"/>
                  </a:lnTo>
                  <a:close/>
                  <a:moveTo>
                    <a:pt x="63768" y="12631"/>
                  </a:moveTo>
                  <a:lnTo>
                    <a:pt x="73127" y="16315"/>
                  </a:lnTo>
                  <a:lnTo>
                    <a:pt x="77990" y="24553"/>
                  </a:lnTo>
                  <a:cubicBezTo>
                    <a:pt x="77798" y="24759"/>
                    <a:pt x="77725" y="25054"/>
                    <a:pt x="77798" y="25334"/>
                  </a:cubicBezTo>
                  <a:lnTo>
                    <a:pt x="77813" y="25349"/>
                  </a:lnTo>
                  <a:lnTo>
                    <a:pt x="66362" y="32275"/>
                  </a:lnTo>
                  <a:cubicBezTo>
                    <a:pt x="66249" y="32035"/>
                    <a:pt x="66001" y="31877"/>
                    <a:pt x="65734" y="31877"/>
                  </a:cubicBezTo>
                  <a:cubicBezTo>
                    <a:pt x="65723" y="31877"/>
                    <a:pt x="65711" y="31877"/>
                    <a:pt x="65699" y="31877"/>
                  </a:cubicBezTo>
                  <a:cubicBezTo>
                    <a:pt x="65478" y="31877"/>
                    <a:pt x="65272" y="31966"/>
                    <a:pt x="65124" y="32128"/>
                  </a:cubicBezTo>
                  <a:lnTo>
                    <a:pt x="56709" y="25246"/>
                  </a:lnTo>
                  <a:lnTo>
                    <a:pt x="51330" y="19646"/>
                  </a:lnTo>
                  <a:cubicBezTo>
                    <a:pt x="51360" y="19454"/>
                    <a:pt x="51315" y="19262"/>
                    <a:pt x="51227" y="19100"/>
                  </a:cubicBezTo>
                  <a:lnTo>
                    <a:pt x="62368" y="12778"/>
                  </a:lnTo>
                  <a:cubicBezTo>
                    <a:pt x="62515" y="13045"/>
                    <a:pt x="62774" y="13173"/>
                    <a:pt x="63032" y="13173"/>
                  </a:cubicBezTo>
                  <a:cubicBezTo>
                    <a:pt x="63344" y="13173"/>
                    <a:pt x="63655" y="12985"/>
                    <a:pt x="63768" y="12631"/>
                  </a:cubicBezTo>
                  <a:close/>
                  <a:moveTo>
                    <a:pt x="59038" y="27633"/>
                  </a:moveTo>
                  <a:lnTo>
                    <a:pt x="64933" y="32467"/>
                  </a:lnTo>
                  <a:cubicBezTo>
                    <a:pt x="64918" y="32600"/>
                    <a:pt x="64918" y="32732"/>
                    <a:pt x="64947" y="32865"/>
                  </a:cubicBezTo>
                  <a:lnTo>
                    <a:pt x="64314" y="32673"/>
                  </a:lnTo>
                  <a:cubicBezTo>
                    <a:pt x="64387" y="32231"/>
                    <a:pt x="64137" y="31730"/>
                    <a:pt x="63562" y="31730"/>
                  </a:cubicBezTo>
                  <a:cubicBezTo>
                    <a:pt x="63400" y="31730"/>
                    <a:pt x="63238" y="31774"/>
                    <a:pt x="63105" y="31877"/>
                  </a:cubicBezTo>
                  <a:lnTo>
                    <a:pt x="59038" y="27633"/>
                  </a:lnTo>
                  <a:close/>
                  <a:moveTo>
                    <a:pt x="64269" y="33086"/>
                  </a:moveTo>
                  <a:lnTo>
                    <a:pt x="64785" y="33233"/>
                  </a:lnTo>
                  <a:lnTo>
                    <a:pt x="64549" y="33366"/>
                  </a:lnTo>
                  <a:lnTo>
                    <a:pt x="64269" y="33086"/>
                  </a:lnTo>
                  <a:close/>
                  <a:moveTo>
                    <a:pt x="12070" y="15887"/>
                  </a:moveTo>
                  <a:lnTo>
                    <a:pt x="15445" y="20279"/>
                  </a:lnTo>
                  <a:lnTo>
                    <a:pt x="4701" y="33543"/>
                  </a:lnTo>
                  <a:lnTo>
                    <a:pt x="766" y="29431"/>
                  </a:lnTo>
                  <a:cubicBezTo>
                    <a:pt x="899" y="29122"/>
                    <a:pt x="855" y="28768"/>
                    <a:pt x="634" y="28517"/>
                  </a:cubicBezTo>
                  <a:lnTo>
                    <a:pt x="11701" y="15946"/>
                  </a:lnTo>
                  <a:lnTo>
                    <a:pt x="11731" y="15946"/>
                  </a:lnTo>
                  <a:cubicBezTo>
                    <a:pt x="11849" y="15946"/>
                    <a:pt x="11967" y="15932"/>
                    <a:pt x="12070" y="15887"/>
                  </a:cubicBezTo>
                  <a:close/>
                  <a:moveTo>
                    <a:pt x="85447" y="21163"/>
                  </a:moveTo>
                  <a:lnTo>
                    <a:pt x="92049" y="23772"/>
                  </a:lnTo>
                  <a:lnTo>
                    <a:pt x="85255" y="34545"/>
                  </a:lnTo>
                  <a:cubicBezTo>
                    <a:pt x="85182" y="34530"/>
                    <a:pt x="85108" y="34530"/>
                    <a:pt x="85049" y="34530"/>
                  </a:cubicBezTo>
                  <a:cubicBezTo>
                    <a:pt x="85033" y="34529"/>
                    <a:pt x="85017" y="34529"/>
                    <a:pt x="85001" y="34529"/>
                  </a:cubicBezTo>
                  <a:cubicBezTo>
                    <a:pt x="84800" y="34529"/>
                    <a:pt x="84626" y="34615"/>
                    <a:pt x="84489" y="34751"/>
                  </a:cubicBezTo>
                  <a:lnTo>
                    <a:pt x="79125" y="25673"/>
                  </a:lnTo>
                  <a:cubicBezTo>
                    <a:pt x="79302" y="25452"/>
                    <a:pt x="79360" y="25172"/>
                    <a:pt x="79287" y="24907"/>
                  </a:cubicBezTo>
                  <a:lnTo>
                    <a:pt x="85447" y="21163"/>
                  </a:lnTo>
                  <a:close/>
                  <a:moveTo>
                    <a:pt x="92432" y="23919"/>
                  </a:moveTo>
                  <a:lnTo>
                    <a:pt x="98991" y="26498"/>
                  </a:lnTo>
                  <a:cubicBezTo>
                    <a:pt x="98976" y="26646"/>
                    <a:pt x="99005" y="26808"/>
                    <a:pt x="99079" y="26955"/>
                  </a:cubicBezTo>
                  <a:lnTo>
                    <a:pt x="85756" y="35031"/>
                  </a:lnTo>
                  <a:cubicBezTo>
                    <a:pt x="85727" y="34928"/>
                    <a:pt x="85668" y="34825"/>
                    <a:pt x="85594" y="34751"/>
                  </a:cubicBezTo>
                  <a:lnTo>
                    <a:pt x="92432" y="23919"/>
                  </a:lnTo>
                  <a:close/>
                  <a:moveTo>
                    <a:pt x="15710" y="20603"/>
                  </a:moveTo>
                  <a:lnTo>
                    <a:pt x="23639" y="30846"/>
                  </a:lnTo>
                  <a:lnTo>
                    <a:pt x="7472" y="36402"/>
                  </a:lnTo>
                  <a:lnTo>
                    <a:pt x="4996" y="33823"/>
                  </a:lnTo>
                  <a:lnTo>
                    <a:pt x="15710" y="20603"/>
                  </a:lnTo>
                  <a:close/>
                  <a:moveTo>
                    <a:pt x="78005" y="25688"/>
                  </a:moveTo>
                  <a:cubicBezTo>
                    <a:pt x="78141" y="25824"/>
                    <a:pt x="78329" y="25910"/>
                    <a:pt x="78520" y="25910"/>
                  </a:cubicBezTo>
                  <a:cubicBezTo>
                    <a:pt x="78535" y="25910"/>
                    <a:pt x="78550" y="25910"/>
                    <a:pt x="78565" y="25909"/>
                  </a:cubicBezTo>
                  <a:cubicBezTo>
                    <a:pt x="78638" y="25909"/>
                    <a:pt x="78712" y="25894"/>
                    <a:pt x="78786" y="25879"/>
                  </a:cubicBezTo>
                  <a:lnTo>
                    <a:pt x="84297" y="35208"/>
                  </a:lnTo>
                  <a:cubicBezTo>
                    <a:pt x="84268" y="35414"/>
                    <a:pt x="84312" y="35650"/>
                    <a:pt x="84430" y="35827"/>
                  </a:cubicBezTo>
                  <a:lnTo>
                    <a:pt x="84445" y="35842"/>
                  </a:lnTo>
                  <a:lnTo>
                    <a:pt x="82293" y="37153"/>
                  </a:lnTo>
                  <a:cubicBezTo>
                    <a:pt x="82146" y="36991"/>
                    <a:pt x="81954" y="36918"/>
                    <a:pt x="81733" y="36918"/>
                  </a:cubicBezTo>
                  <a:cubicBezTo>
                    <a:pt x="81722" y="36917"/>
                    <a:pt x="81712" y="36917"/>
                    <a:pt x="81701" y="36917"/>
                  </a:cubicBezTo>
                  <a:cubicBezTo>
                    <a:pt x="81376" y="36917"/>
                    <a:pt x="81097" y="37135"/>
                    <a:pt x="81011" y="37463"/>
                  </a:cubicBezTo>
                  <a:lnTo>
                    <a:pt x="66642" y="33351"/>
                  </a:lnTo>
                  <a:lnTo>
                    <a:pt x="66347" y="33115"/>
                  </a:lnTo>
                  <a:cubicBezTo>
                    <a:pt x="66436" y="32983"/>
                    <a:pt x="66465" y="32835"/>
                    <a:pt x="66480" y="32688"/>
                  </a:cubicBezTo>
                  <a:lnTo>
                    <a:pt x="78005" y="25688"/>
                  </a:lnTo>
                  <a:close/>
                  <a:moveTo>
                    <a:pt x="83959" y="36593"/>
                  </a:moveTo>
                  <a:lnTo>
                    <a:pt x="83060" y="38038"/>
                  </a:lnTo>
                  <a:lnTo>
                    <a:pt x="82470" y="37876"/>
                  </a:lnTo>
                  <a:cubicBezTo>
                    <a:pt x="82500" y="37743"/>
                    <a:pt x="82485" y="37625"/>
                    <a:pt x="82470" y="37507"/>
                  </a:cubicBezTo>
                  <a:lnTo>
                    <a:pt x="83959" y="36593"/>
                  </a:lnTo>
                  <a:close/>
                  <a:moveTo>
                    <a:pt x="4731" y="34132"/>
                  </a:moveTo>
                  <a:lnTo>
                    <a:pt x="7044" y="36534"/>
                  </a:lnTo>
                  <a:lnTo>
                    <a:pt x="1135" y="38568"/>
                  </a:lnTo>
                  <a:lnTo>
                    <a:pt x="1135" y="38568"/>
                  </a:lnTo>
                  <a:lnTo>
                    <a:pt x="4731" y="34132"/>
                  </a:lnTo>
                  <a:close/>
                  <a:moveTo>
                    <a:pt x="38450" y="26174"/>
                  </a:moveTo>
                  <a:cubicBezTo>
                    <a:pt x="38494" y="26218"/>
                    <a:pt x="38523" y="26263"/>
                    <a:pt x="38568" y="26292"/>
                  </a:cubicBezTo>
                  <a:lnTo>
                    <a:pt x="30801" y="38612"/>
                  </a:lnTo>
                  <a:lnTo>
                    <a:pt x="24906" y="31774"/>
                  </a:lnTo>
                  <a:cubicBezTo>
                    <a:pt x="25068" y="31568"/>
                    <a:pt x="25127" y="31317"/>
                    <a:pt x="25083" y="31067"/>
                  </a:cubicBezTo>
                  <a:lnTo>
                    <a:pt x="25761" y="30536"/>
                  </a:lnTo>
                  <a:lnTo>
                    <a:pt x="38450" y="26174"/>
                  </a:lnTo>
                  <a:close/>
                  <a:moveTo>
                    <a:pt x="84813" y="36063"/>
                  </a:moveTo>
                  <a:lnTo>
                    <a:pt x="86552" y="39040"/>
                  </a:lnTo>
                  <a:lnTo>
                    <a:pt x="83443" y="38141"/>
                  </a:lnTo>
                  <a:lnTo>
                    <a:pt x="84725" y="36122"/>
                  </a:lnTo>
                  <a:lnTo>
                    <a:pt x="84813" y="36063"/>
                  </a:lnTo>
                  <a:close/>
                  <a:moveTo>
                    <a:pt x="39761" y="26086"/>
                  </a:moveTo>
                  <a:lnTo>
                    <a:pt x="62810" y="32673"/>
                  </a:lnTo>
                  <a:cubicBezTo>
                    <a:pt x="62839" y="33047"/>
                    <a:pt x="63163" y="33337"/>
                    <a:pt x="63535" y="33337"/>
                  </a:cubicBezTo>
                  <a:cubicBezTo>
                    <a:pt x="63544" y="33337"/>
                    <a:pt x="63553" y="33337"/>
                    <a:pt x="63562" y="33336"/>
                  </a:cubicBezTo>
                  <a:lnTo>
                    <a:pt x="63577" y="33322"/>
                  </a:lnTo>
                  <a:cubicBezTo>
                    <a:pt x="63680" y="33322"/>
                    <a:pt x="63798" y="33307"/>
                    <a:pt x="63901" y="33263"/>
                  </a:cubicBezTo>
                  <a:lnTo>
                    <a:pt x="64196" y="33587"/>
                  </a:lnTo>
                  <a:lnTo>
                    <a:pt x="52406" y="40735"/>
                  </a:lnTo>
                  <a:lnTo>
                    <a:pt x="39761" y="26086"/>
                  </a:lnTo>
                  <a:close/>
                  <a:moveTo>
                    <a:pt x="67394" y="33985"/>
                  </a:moveTo>
                  <a:lnTo>
                    <a:pt x="80967" y="37846"/>
                  </a:lnTo>
                  <a:cubicBezTo>
                    <a:pt x="80967" y="37876"/>
                    <a:pt x="80967" y="37905"/>
                    <a:pt x="80982" y="37920"/>
                  </a:cubicBezTo>
                  <a:lnTo>
                    <a:pt x="75956" y="40970"/>
                  </a:lnTo>
                  <a:lnTo>
                    <a:pt x="67394" y="33985"/>
                  </a:lnTo>
                  <a:close/>
                  <a:moveTo>
                    <a:pt x="23580" y="31288"/>
                  </a:moveTo>
                  <a:cubicBezTo>
                    <a:pt x="23594" y="31450"/>
                    <a:pt x="23653" y="31612"/>
                    <a:pt x="23757" y="31745"/>
                  </a:cubicBezTo>
                  <a:lnTo>
                    <a:pt x="13779" y="41943"/>
                  </a:lnTo>
                  <a:cubicBezTo>
                    <a:pt x="13647" y="41855"/>
                    <a:pt x="13499" y="41810"/>
                    <a:pt x="13337" y="41810"/>
                  </a:cubicBezTo>
                  <a:cubicBezTo>
                    <a:pt x="13160" y="41810"/>
                    <a:pt x="12984" y="41869"/>
                    <a:pt x="12851" y="41987"/>
                  </a:cubicBezTo>
                  <a:lnTo>
                    <a:pt x="7781" y="36711"/>
                  </a:lnTo>
                  <a:lnTo>
                    <a:pt x="23580" y="31288"/>
                  </a:lnTo>
                  <a:close/>
                  <a:moveTo>
                    <a:pt x="65286" y="33381"/>
                  </a:moveTo>
                  <a:lnTo>
                    <a:pt x="65360" y="33395"/>
                  </a:lnTo>
                  <a:cubicBezTo>
                    <a:pt x="65419" y="33425"/>
                    <a:pt x="65478" y="33440"/>
                    <a:pt x="65552" y="33454"/>
                  </a:cubicBezTo>
                  <a:lnTo>
                    <a:pt x="66436" y="33705"/>
                  </a:lnTo>
                  <a:lnTo>
                    <a:pt x="75588" y="41191"/>
                  </a:lnTo>
                  <a:lnTo>
                    <a:pt x="73775" y="42297"/>
                  </a:lnTo>
                  <a:cubicBezTo>
                    <a:pt x="73640" y="42162"/>
                    <a:pt x="73456" y="42089"/>
                    <a:pt x="73278" y="42089"/>
                  </a:cubicBezTo>
                  <a:cubicBezTo>
                    <a:pt x="73262" y="42089"/>
                    <a:pt x="73246" y="42089"/>
                    <a:pt x="73230" y="42090"/>
                  </a:cubicBezTo>
                  <a:cubicBezTo>
                    <a:pt x="73127" y="42090"/>
                    <a:pt x="73038" y="42105"/>
                    <a:pt x="72950" y="42135"/>
                  </a:cubicBezTo>
                  <a:lnTo>
                    <a:pt x="64815" y="33675"/>
                  </a:lnTo>
                  <a:lnTo>
                    <a:pt x="65286" y="33381"/>
                  </a:lnTo>
                  <a:close/>
                  <a:moveTo>
                    <a:pt x="82308" y="38229"/>
                  </a:moveTo>
                  <a:lnTo>
                    <a:pt x="82809" y="38377"/>
                  </a:lnTo>
                  <a:lnTo>
                    <a:pt x="79405" y="43800"/>
                  </a:lnTo>
                  <a:lnTo>
                    <a:pt x="76280" y="41250"/>
                  </a:lnTo>
                  <a:lnTo>
                    <a:pt x="81173" y="38273"/>
                  </a:lnTo>
                  <a:cubicBezTo>
                    <a:pt x="81321" y="38421"/>
                    <a:pt x="81516" y="38495"/>
                    <a:pt x="81712" y="38495"/>
                  </a:cubicBezTo>
                  <a:cubicBezTo>
                    <a:pt x="81928" y="38495"/>
                    <a:pt x="82146" y="38406"/>
                    <a:pt x="82308" y="38229"/>
                  </a:cubicBezTo>
                  <a:close/>
                  <a:moveTo>
                    <a:pt x="7354" y="36859"/>
                  </a:moveTo>
                  <a:lnTo>
                    <a:pt x="12615" y="42312"/>
                  </a:lnTo>
                  <a:cubicBezTo>
                    <a:pt x="12527" y="42562"/>
                    <a:pt x="12556" y="42827"/>
                    <a:pt x="12689" y="43048"/>
                  </a:cubicBezTo>
                  <a:lnTo>
                    <a:pt x="9638" y="46173"/>
                  </a:lnTo>
                  <a:lnTo>
                    <a:pt x="1061" y="39158"/>
                  </a:lnTo>
                  <a:cubicBezTo>
                    <a:pt x="1076" y="39099"/>
                    <a:pt x="1091" y="39055"/>
                    <a:pt x="1105" y="39010"/>
                  </a:cubicBezTo>
                  <a:lnTo>
                    <a:pt x="1105" y="38996"/>
                  </a:lnTo>
                  <a:lnTo>
                    <a:pt x="7354" y="36859"/>
                  </a:lnTo>
                  <a:close/>
                  <a:moveTo>
                    <a:pt x="75927" y="41457"/>
                  </a:moveTo>
                  <a:lnTo>
                    <a:pt x="79198" y="44139"/>
                  </a:lnTo>
                  <a:lnTo>
                    <a:pt x="77489" y="46836"/>
                  </a:lnTo>
                  <a:lnTo>
                    <a:pt x="73967" y="43166"/>
                  </a:lnTo>
                  <a:cubicBezTo>
                    <a:pt x="74011" y="43004"/>
                    <a:pt x="74026" y="42813"/>
                    <a:pt x="73981" y="42650"/>
                  </a:cubicBezTo>
                  <a:lnTo>
                    <a:pt x="75927" y="41457"/>
                  </a:lnTo>
                  <a:close/>
                  <a:moveTo>
                    <a:pt x="39452" y="26322"/>
                  </a:moveTo>
                  <a:lnTo>
                    <a:pt x="52067" y="40941"/>
                  </a:lnTo>
                  <a:lnTo>
                    <a:pt x="39422" y="48604"/>
                  </a:lnTo>
                  <a:lnTo>
                    <a:pt x="31066" y="38937"/>
                  </a:lnTo>
                  <a:lnTo>
                    <a:pt x="38951" y="26425"/>
                  </a:lnTo>
                  <a:lnTo>
                    <a:pt x="39039" y="26425"/>
                  </a:lnTo>
                  <a:cubicBezTo>
                    <a:pt x="39187" y="26425"/>
                    <a:pt x="39319" y="26395"/>
                    <a:pt x="39452" y="26322"/>
                  </a:cubicBezTo>
                  <a:close/>
                  <a:moveTo>
                    <a:pt x="1282" y="39850"/>
                  </a:moveTo>
                  <a:lnTo>
                    <a:pt x="9373" y="46453"/>
                  </a:lnTo>
                  <a:lnTo>
                    <a:pt x="6764" y="49120"/>
                  </a:lnTo>
                  <a:lnTo>
                    <a:pt x="1282" y="39850"/>
                  </a:lnTo>
                  <a:close/>
                  <a:moveTo>
                    <a:pt x="87407" y="39688"/>
                  </a:moveTo>
                  <a:lnTo>
                    <a:pt x="98991" y="42989"/>
                  </a:lnTo>
                  <a:cubicBezTo>
                    <a:pt x="98976" y="43196"/>
                    <a:pt x="99050" y="43402"/>
                    <a:pt x="99197" y="43564"/>
                  </a:cubicBezTo>
                  <a:lnTo>
                    <a:pt x="93272" y="49621"/>
                  </a:lnTo>
                  <a:lnTo>
                    <a:pt x="87407" y="39688"/>
                  </a:lnTo>
                  <a:close/>
                  <a:moveTo>
                    <a:pt x="64476" y="33896"/>
                  </a:moveTo>
                  <a:lnTo>
                    <a:pt x="72640" y="42370"/>
                  </a:lnTo>
                  <a:cubicBezTo>
                    <a:pt x="72493" y="42562"/>
                    <a:pt x="72434" y="42827"/>
                    <a:pt x="72493" y="43078"/>
                  </a:cubicBezTo>
                  <a:lnTo>
                    <a:pt x="60615" y="50284"/>
                  </a:lnTo>
                  <a:lnTo>
                    <a:pt x="52656" y="41044"/>
                  </a:lnTo>
                  <a:lnTo>
                    <a:pt x="64476" y="33896"/>
                  </a:lnTo>
                  <a:close/>
                  <a:moveTo>
                    <a:pt x="24081" y="31966"/>
                  </a:moveTo>
                  <a:cubicBezTo>
                    <a:pt x="24154" y="31995"/>
                    <a:pt x="24243" y="32010"/>
                    <a:pt x="24331" y="32010"/>
                  </a:cubicBezTo>
                  <a:cubicBezTo>
                    <a:pt x="24405" y="32010"/>
                    <a:pt x="24479" y="31995"/>
                    <a:pt x="24552" y="31981"/>
                  </a:cubicBezTo>
                  <a:lnTo>
                    <a:pt x="30580" y="38966"/>
                  </a:lnTo>
                  <a:lnTo>
                    <a:pt x="22401" y="51920"/>
                  </a:lnTo>
                  <a:lnTo>
                    <a:pt x="13927" y="43122"/>
                  </a:lnTo>
                  <a:cubicBezTo>
                    <a:pt x="14104" y="42872"/>
                    <a:pt x="14148" y="42547"/>
                    <a:pt x="14030" y="42267"/>
                  </a:cubicBezTo>
                  <a:lnTo>
                    <a:pt x="24081" y="31966"/>
                  </a:lnTo>
                  <a:close/>
                  <a:moveTo>
                    <a:pt x="83222" y="38495"/>
                  </a:moveTo>
                  <a:lnTo>
                    <a:pt x="86832" y="39526"/>
                  </a:lnTo>
                  <a:lnTo>
                    <a:pt x="92978" y="49916"/>
                  </a:lnTo>
                  <a:lnTo>
                    <a:pt x="90281" y="52687"/>
                  </a:lnTo>
                  <a:lnTo>
                    <a:pt x="79714" y="44051"/>
                  </a:lnTo>
                  <a:lnTo>
                    <a:pt x="83222" y="38495"/>
                  </a:lnTo>
                  <a:close/>
                  <a:moveTo>
                    <a:pt x="12984" y="43328"/>
                  </a:moveTo>
                  <a:cubicBezTo>
                    <a:pt x="13102" y="43373"/>
                    <a:pt x="13219" y="43402"/>
                    <a:pt x="13337" y="43402"/>
                  </a:cubicBezTo>
                  <a:cubicBezTo>
                    <a:pt x="13426" y="43402"/>
                    <a:pt x="13529" y="43387"/>
                    <a:pt x="13617" y="43358"/>
                  </a:cubicBezTo>
                  <a:lnTo>
                    <a:pt x="22194" y="52274"/>
                  </a:lnTo>
                  <a:lnTo>
                    <a:pt x="20455" y="55015"/>
                  </a:lnTo>
                  <a:lnTo>
                    <a:pt x="9962" y="46423"/>
                  </a:lnTo>
                  <a:lnTo>
                    <a:pt x="12984" y="43328"/>
                  </a:lnTo>
                  <a:close/>
                  <a:moveTo>
                    <a:pt x="30845" y="39276"/>
                  </a:moveTo>
                  <a:lnTo>
                    <a:pt x="39069" y="48811"/>
                  </a:lnTo>
                  <a:lnTo>
                    <a:pt x="27279" y="55958"/>
                  </a:lnTo>
                  <a:cubicBezTo>
                    <a:pt x="27131" y="55811"/>
                    <a:pt x="26925" y="55722"/>
                    <a:pt x="26719" y="55722"/>
                  </a:cubicBezTo>
                  <a:cubicBezTo>
                    <a:pt x="26542" y="55722"/>
                    <a:pt x="26365" y="55781"/>
                    <a:pt x="26232" y="55899"/>
                  </a:cubicBezTo>
                  <a:lnTo>
                    <a:pt x="22681" y="52215"/>
                  </a:lnTo>
                  <a:lnTo>
                    <a:pt x="30845" y="39276"/>
                  </a:lnTo>
                  <a:close/>
                  <a:moveTo>
                    <a:pt x="79508" y="44389"/>
                  </a:moveTo>
                  <a:lnTo>
                    <a:pt x="90001" y="52967"/>
                  </a:lnTo>
                  <a:lnTo>
                    <a:pt x="86980" y="56076"/>
                  </a:lnTo>
                  <a:cubicBezTo>
                    <a:pt x="86862" y="56017"/>
                    <a:pt x="86744" y="56002"/>
                    <a:pt x="86626" y="56002"/>
                  </a:cubicBezTo>
                  <a:cubicBezTo>
                    <a:pt x="86538" y="56002"/>
                    <a:pt x="86434" y="56017"/>
                    <a:pt x="86346" y="56047"/>
                  </a:cubicBezTo>
                  <a:lnTo>
                    <a:pt x="77769" y="47131"/>
                  </a:lnTo>
                  <a:lnTo>
                    <a:pt x="79508" y="44389"/>
                  </a:lnTo>
                  <a:close/>
                  <a:moveTo>
                    <a:pt x="22460" y="52569"/>
                  </a:moveTo>
                  <a:lnTo>
                    <a:pt x="25997" y="56238"/>
                  </a:lnTo>
                  <a:cubicBezTo>
                    <a:pt x="25938" y="56400"/>
                    <a:pt x="25938" y="56592"/>
                    <a:pt x="25982" y="56754"/>
                  </a:cubicBezTo>
                  <a:lnTo>
                    <a:pt x="24037" y="57933"/>
                  </a:lnTo>
                  <a:lnTo>
                    <a:pt x="20765" y="55266"/>
                  </a:lnTo>
                  <a:lnTo>
                    <a:pt x="22460" y="52569"/>
                  </a:lnTo>
                  <a:close/>
                  <a:moveTo>
                    <a:pt x="52317" y="41265"/>
                  </a:moveTo>
                  <a:lnTo>
                    <a:pt x="60276" y="50491"/>
                  </a:lnTo>
                  <a:lnTo>
                    <a:pt x="47646" y="58154"/>
                  </a:lnTo>
                  <a:lnTo>
                    <a:pt x="39673" y="48914"/>
                  </a:lnTo>
                  <a:lnTo>
                    <a:pt x="52317" y="41265"/>
                  </a:lnTo>
                  <a:close/>
                  <a:moveTo>
                    <a:pt x="93184" y="50270"/>
                  </a:moveTo>
                  <a:lnTo>
                    <a:pt x="98681" y="59554"/>
                  </a:lnTo>
                  <a:lnTo>
                    <a:pt x="90590" y="52937"/>
                  </a:lnTo>
                  <a:lnTo>
                    <a:pt x="93184" y="50270"/>
                  </a:lnTo>
                  <a:close/>
                  <a:moveTo>
                    <a:pt x="6691" y="49769"/>
                  </a:moveTo>
                  <a:lnTo>
                    <a:pt x="12556" y="59702"/>
                  </a:lnTo>
                  <a:lnTo>
                    <a:pt x="973" y="56400"/>
                  </a:lnTo>
                  <a:cubicBezTo>
                    <a:pt x="987" y="56194"/>
                    <a:pt x="914" y="55988"/>
                    <a:pt x="781" y="55840"/>
                  </a:cubicBezTo>
                  <a:lnTo>
                    <a:pt x="6691" y="49769"/>
                  </a:lnTo>
                  <a:close/>
                  <a:moveTo>
                    <a:pt x="72684" y="43432"/>
                  </a:moveTo>
                  <a:cubicBezTo>
                    <a:pt x="72808" y="43582"/>
                    <a:pt x="72994" y="43669"/>
                    <a:pt x="73197" y="43669"/>
                  </a:cubicBezTo>
                  <a:cubicBezTo>
                    <a:pt x="73213" y="43669"/>
                    <a:pt x="73229" y="43668"/>
                    <a:pt x="73244" y="43667"/>
                  </a:cubicBezTo>
                  <a:cubicBezTo>
                    <a:pt x="73421" y="43667"/>
                    <a:pt x="73598" y="43608"/>
                    <a:pt x="73731" y="43505"/>
                  </a:cubicBezTo>
                  <a:lnTo>
                    <a:pt x="77283" y="47190"/>
                  </a:lnTo>
                  <a:lnTo>
                    <a:pt x="69118" y="60129"/>
                  </a:lnTo>
                  <a:lnTo>
                    <a:pt x="60895" y="50579"/>
                  </a:lnTo>
                  <a:lnTo>
                    <a:pt x="72684" y="43432"/>
                  </a:lnTo>
                  <a:close/>
                  <a:moveTo>
                    <a:pt x="9668" y="46718"/>
                  </a:moveTo>
                  <a:lnTo>
                    <a:pt x="20234" y="55354"/>
                  </a:lnTo>
                  <a:lnTo>
                    <a:pt x="16742" y="60910"/>
                  </a:lnTo>
                  <a:lnTo>
                    <a:pt x="13116" y="59864"/>
                  </a:lnTo>
                  <a:lnTo>
                    <a:pt x="6971" y="49489"/>
                  </a:lnTo>
                  <a:lnTo>
                    <a:pt x="9668" y="46718"/>
                  </a:lnTo>
                  <a:close/>
                  <a:moveTo>
                    <a:pt x="20559" y="55605"/>
                  </a:moveTo>
                  <a:lnTo>
                    <a:pt x="23683" y="58154"/>
                  </a:lnTo>
                  <a:lnTo>
                    <a:pt x="18790" y="61131"/>
                  </a:lnTo>
                  <a:cubicBezTo>
                    <a:pt x="18643" y="60969"/>
                    <a:pt x="18451" y="60895"/>
                    <a:pt x="18245" y="60895"/>
                  </a:cubicBezTo>
                  <a:cubicBezTo>
                    <a:pt x="18009" y="60895"/>
                    <a:pt x="17803" y="60998"/>
                    <a:pt x="17655" y="61161"/>
                  </a:cubicBezTo>
                  <a:lnTo>
                    <a:pt x="17140" y="61013"/>
                  </a:lnTo>
                  <a:lnTo>
                    <a:pt x="20559" y="55605"/>
                  </a:lnTo>
                  <a:close/>
                  <a:moveTo>
                    <a:pt x="90310" y="53232"/>
                  </a:moveTo>
                  <a:lnTo>
                    <a:pt x="98902" y="60232"/>
                  </a:lnTo>
                  <a:cubicBezTo>
                    <a:pt x="98873" y="60291"/>
                    <a:pt x="98858" y="60335"/>
                    <a:pt x="98858" y="60394"/>
                  </a:cubicBezTo>
                  <a:lnTo>
                    <a:pt x="98873" y="60394"/>
                  </a:lnTo>
                  <a:lnTo>
                    <a:pt x="92609" y="62546"/>
                  </a:lnTo>
                  <a:lnTo>
                    <a:pt x="87348" y="57078"/>
                  </a:lnTo>
                  <a:cubicBezTo>
                    <a:pt x="87437" y="56843"/>
                    <a:pt x="87407" y="56562"/>
                    <a:pt x="87274" y="56341"/>
                  </a:cubicBezTo>
                  <a:lnTo>
                    <a:pt x="90310" y="53232"/>
                  </a:lnTo>
                  <a:close/>
                  <a:moveTo>
                    <a:pt x="16904" y="61367"/>
                  </a:moveTo>
                  <a:lnTo>
                    <a:pt x="17478" y="61529"/>
                  </a:lnTo>
                  <a:cubicBezTo>
                    <a:pt x="17464" y="61647"/>
                    <a:pt x="17464" y="61765"/>
                    <a:pt x="17493" y="61897"/>
                  </a:cubicBezTo>
                  <a:lnTo>
                    <a:pt x="16005" y="62811"/>
                  </a:lnTo>
                  <a:lnTo>
                    <a:pt x="16904" y="61367"/>
                  </a:lnTo>
                  <a:close/>
                  <a:moveTo>
                    <a:pt x="13426" y="60365"/>
                  </a:moveTo>
                  <a:lnTo>
                    <a:pt x="16521" y="61249"/>
                  </a:lnTo>
                  <a:lnTo>
                    <a:pt x="15253" y="63283"/>
                  </a:lnTo>
                  <a:lnTo>
                    <a:pt x="15165" y="63327"/>
                  </a:lnTo>
                  <a:lnTo>
                    <a:pt x="13426" y="60365"/>
                  </a:lnTo>
                  <a:close/>
                  <a:moveTo>
                    <a:pt x="98828" y="60836"/>
                  </a:moveTo>
                  <a:lnTo>
                    <a:pt x="95233" y="65272"/>
                  </a:lnTo>
                  <a:lnTo>
                    <a:pt x="92904" y="62855"/>
                  </a:lnTo>
                  <a:lnTo>
                    <a:pt x="98828" y="60836"/>
                  </a:lnTo>
                  <a:close/>
                  <a:moveTo>
                    <a:pt x="23992" y="58434"/>
                  </a:moveTo>
                  <a:lnTo>
                    <a:pt x="32555" y="65420"/>
                  </a:lnTo>
                  <a:lnTo>
                    <a:pt x="18982" y="61558"/>
                  </a:lnTo>
                  <a:cubicBezTo>
                    <a:pt x="18982" y="61529"/>
                    <a:pt x="18982" y="61500"/>
                    <a:pt x="18967" y="61485"/>
                  </a:cubicBezTo>
                  <a:lnTo>
                    <a:pt x="23992" y="58434"/>
                  </a:lnTo>
                  <a:close/>
                  <a:moveTo>
                    <a:pt x="39334" y="49120"/>
                  </a:moveTo>
                  <a:lnTo>
                    <a:pt x="47292" y="58360"/>
                  </a:lnTo>
                  <a:lnTo>
                    <a:pt x="35487" y="65523"/>
                  </a:lnTo>
                  <a:lnTo>
                    <a:pt x="27323" y="57034"/>
                  </a:lnTo>
                  <a:cubicBezTo>
                    <a:pt x="27470" y="56828"/>
                    <a:pt x="27515" y="56577"/>
                    <a:pt x="27456" y="56327"/>
                  </a:cubicBezTo>
                  <a:lnTo>
                    <a:pt x="39334" y="49120"/>
                  </a:lnTo>
                  <a:close/>
                  <a:moveTo>
                    <a:pt x="26174" y="57108"/>
                  </a:moveTo>
                  <a:cubicBezTo>
                    <a:pt x="26310" y="57231"/>
                    <a:pt x="26485" y="57316"/>
                    <a:pt x="26674" y="57316"/>
                  </a:cubicBezTo>
                  <a:cubicBezTo>
                    <a:pt x="26689" y="57316"/>
                    <a:pt x="26704" y="57315"/>
                    <a:pt x="26719" y="57314"/>
                  </a:cubicBezTo>
                  <a:cubicBezTo>
                    <a:pt x="26807" y="57314"/>
                    <a:pt x="26910" y="57299"/>
                    <a:pt x="26999" y="57270"/>
                  </a:cubicBezTo>
                  <a:lnTo>
                    <a:pt x="35134" y="65729"/>
                  </a:lnTo>
                  <a:lnTo>
                    <a:pt x="34662" y="66009"/>
                  </a:lnTo>
                  <a:lnTo>
                    <a:pt x="34589" y="65994"/>
                  </a:lnTo>
                  <a:cubicBezTo>
                    <a:pt x="34530" y="65965"/>
                    <a:pt x="34471" y="65950"/>
                    <a:pt x="34397" y="65950"/>
                  </a:cubicBezTo>
                  <a:lnTo>
                    <a:pt x="33513" y="65685"/>
                  </a:lnTo>
                  <a:lnTo>
                    <a:pt x="24361" y="58213"/>
                  </a:lnTo>
                  <a:lnTo>
                    <a:pt x="26174" y="57108"/>
                  </a:lnTo>
                  <a:close/>
                  <a:moveTo>
                    <a:pt x="35414" y="66024"/>
                  </a:moveTo>
                  <a:lnTo>
                    <a:pt x="35694" y="66319"/>
                  </a:lnTo>
                  <a:lnTo>
                    <a:pt x="35178" y="66156"/>
                  </a:lnTo>
                  <a:lnTo>
                    <a:pt x="35414" y="66024"/>
                  </a:lnTo>
                  <a:close/>
                  <a:moveTo>
                    <a:pt x="77563" y="47484"/>
                  </a:moveTo>
                  <a:lnTo>
                    <a:pt x="86036" y="56282"/>
                  </a:lnTo>
                  <a:cubicBezTo>
                    <a:pt x="85860" y="56533"/>
                    <a:pt x="85815" y="56857"/>
                    <a:pt x="85933" y="57137"/>
                  </a:cubicBezTo>
                  <a:lnTo>
                    <a:pt x="85933" y="57152"/>
                  </a:lnTo>
                  <a:lnTo>
                    <a:pt x="75882" y="67453"/>
                  </a:lnTo>
                  <a:cubicBezTo>
                    <a:pt x="75809" y="67424"/>
                    <a:pt x="75720" y="67409"/>
                    <a:pt x="75632" y="67409"/>
                  </a:cubicBezTo>
                  <a:cubicBezTo>
                    <a:pt x="75558" y="67409"/>
                    <a:pt x="75485" y="67409"/>
                    <a:pt x="75411" y="67439"/>
                  </a:cubicBezTo>
                  <a:lnTo>
                    <a:pt x="69383" y="60438"/>
                  </a:lnTo>
                  <a:lnTo>
                    <a:pt x="77563" y="47484"/>
                  </a:lnTo>
                  <a:close/>
                  <a:moveTo>
                    <a:pt x="87127" y="57417"/>
                  </a:moveTo>
                  <a:lnTo>
                    <a:pt x="92197" y="62693"/>
                  </a:lnTo>
                  <a:lnTo>
                    <a:pt x="76384" y="68117"/>
                  </a:lnTo>
                  <a:cubicBezTo>
                    <a:pt x="76369" y="67954"/>
                    <a:pt x="76310" y="67792"/>
                    <a:pt x="76207" y="67660"/>
                  </a:cubicBezTo>
                  <a:lnTo>
                    <a:pt x="86184" y="57461"/>
                  </a:lnTo>
                  <a:cubicBezTo>
                    <a:pt x="86316" y="57550"/>
                    <a:pt x="86464" y="57594"/>
                    <a:pt x="86626" y="57594"/>
                  </a:cubicBezTo>
                  <a:cubicBezTo>
                    <a:pt x="86803" y="57594"/>
                    <a:pt x="86980" y="57535"/>
                    <a:pt x="87127" y="57417"/>
                  </a:cubicBezTo>
                  <a:close/>
                  <a:moveTo>
                    <a:pt x="35016" y="66540"/>
                  </a:moveTo>
                  <a:lnTo>
                    <a:pt x="35635" y="66717"/>
                  </a:lnTo>
                  <a:cubicBezTo>
                    <a:pt x="35561" y="67159"/>
                    <a:pt x="35826" y="67660"/>
                    <a:pt x="36386" y="67660"/>
                  </a:cubicBezTo>
                  <a:cubicBezTo>
                    <a:pt x="36405" y="67661"/>
                    <a:pt x="36423" y="67662"/>
                    <a:pt x="36441" y="67662"/>
                  </a:cubicBezTo>
                  <a:cubicBezTo>
                    <a:pt x="36596" y="67662"/>
                    <a:pt x="36739" y="67606"/>
                    <a:pt x="36858" y="67527"/>
                  </a:cubicBezTo>
                  <a:lnTo>
                    <a:pt x="40926" y="71757"/>
                  </a:lnTo>
                  <a:lnTo>
                    <a:pt x="35016" y="66923"/>
                  </a:lnTo>
                  <a:cubicBezTo>
                    <a:pt x="35045" y="66790"/>
                    <a:pt x="35045" y="66658"/>
                    <a:pt x="35016" y="66540"/>
                  </a:cubicBezTo>
                  <a:close/>
                  <a:moveTo>
                    <a:pt x="60541" y="50785"/>
                  </a:moveTo>
                  <a:lnTo>
                    <a:pt x="68882" y="60468"/>
                  </a:lnTo>
                  <a:lnTo>
                    <a:pt x="60998" y="72965"/>
                  </a:lnTo>
                  <a:lnTo>
                    <a:pt x="60909" y="72965"/>
                  </a:lnTo>
                  <a:cubicBezTo>
                    <a:pt x="60777" y="72965"/>
                    <a:pt x="60629" y="73009"/>
                    <a:pt x="60511" y="73083"/>
                  </a:cubicBezTo>
                  <a:lnTo>
                    <a:pt x="47911" y="58449"/>
                  </a:lnTo>
                  <a:lnTo>
                    <a:pt x="60541" y="50785"/>
                  </a:lnTo>
                  <a:close/>
                  <a:moveTo>
                    <a:pt x="69162" y="60792"/>
                  </a:moveTo>
                  <a:lnTo>
                    <a:pt x="75057" y="67630"/>
                  </a:lnTo>
                  <a:cubicBezTo>
                    <a:pt x="74895" y="67822"/>
                    <a:pt x="74821" y="68087"/>
                    <a:pt x="74866" y="68338"/>
                  </a:cubicBezTo>
                  <a:lnTo>
                    <a:pt x="74880" y="68338"/>
                  </a:lnTo>
                  <a:lnTo>
                    <a:pt x="74217" y="68883"/>
                  </a:lnTo>
                  <a:lnTo>
                    <a:pt x="61499" y="73230"/>
                  </a:lnTo>
                  <a:cubicBezTo>
                    <a:pt x="61469" y="73186"/>
                    <a:pt x="61425" y="73142"/>
                    <a:pt x="61381" y="73113"/>
                  </a:cubicBezTo>
                  <a:lnTo>
                    <a:pt x="69162" y="60792"/>
                  </a:lnTo>
                  <a:close/>
                  <a:moveTo>
                    <a:pt x="47557" y="58655"/>
                  </a:moveTo>
                  <a:lnTo>
                    <a:pt x="60202" y="73319"/>
                  </a:lnTo>
                  <a:lnTo>
                    <a:pt x="37153" y="66731"/>
                  </a:lnTo>
                  <a:cubicBezTo>
                    <a:pt x="37110" y="66357"/>
                    <a:pt x="36800" y="66068"/>
                    <a:pt x="36415" y="66068"/>
                  </a:cubicBezTo>
                  <a:cubicBezTo>
                    <a:pt x="36406" y="66068"/>
                    <a:pt x="36396" y="66068"/>
                    <a:pt x="36386" y="66068"/>
                  </a:cubicBezTo>
                  <a:cubicBezTo>
                    <a:pt x="36283" y="66068"/>
                    <a:pt x="36180" y="66083"/>
                    <a:pt x="36077" y="66127"/>
                  </a:cubicBezTo>
                  <a:lnTo>
                    <a:pt x="35767" y="65818"/>
                  </a:lnTo>
                  <a:lnTo>
                    <a:pt x="47557" y="58655"/>
                  </a:lnTo>
                  <a:close/>
                  <a:moveTo>
                    <a:pt x="18967" y="61956"/>
                  </a:moveTo>
                  <a:lnTo>
                    <a:pt x="33336" y="66053"/>
                  </a:lnTo>
                  <a:lnTo>
                    <a:pt x="33616" y="66289"/>
                  </a:lnTo>
                  <a:cubicBezTo>
                    <a:pt x="33542" y="66422"/>
                    <a:pt x="33513" y="66569"/>
                    <a:pt x="33513" y="66717"/>
                  </a:cubicBezTo>
                  <a:lnTo>
                    <a:pt x="21973" y="73717"/>
                  </a:lnTo>
                  <a:cubicBezTo>
                    <a:pt x="21837" y="73580"/>
                    <a:pt x="21649" y="73494"/>
                    <a:pt x="21458" y="73494"/>
                  </a:cubicBezTo>
                  <a:cubicBezTo>
                    <a:pt x="21443" y="73494"/>
                    <a:pt x="21428" y="73495"/>
                    <a:pt x="21413" y="73496"/>
                  </a:cubicBezTo>
                  <a:cubicBezTo>
                    <a:pt x="21340" y="73496"/>
                    <a:pt x="21266" y="73510"/>
                    <a:pt x="21192" y="73525"/>
                  </a:cubicBezTo>
                  <a:lnTo>
                    <a:pt x="15681" y="64211"/>
                  </a:lnTo>
                  <a:cubicBezTo>
                    <a:pt x="15710" y="63975"/>
                    <a:pt x="15651" y="63754"/>
                    <a:pt x="15518" y="63577"/>
                  </a:cubicBezTo>
                  <a:lnTo>
                    <a:pt x="15533" y="63577"/>
                  </a:lnTo>
                  <a:lnTo>
                    <a:pt x="17670" y="62266"/>
                  </a:lnTo>
                  <a:cubicBezTo>
                    <a:pt x="17807" y="62403"/>
                    <a:pt x="17994" y="62488"/>
                    <a:pt x="18185" y="62488"/>
                  </a:cubicBezTo>
                  <a:cubicBezTo>
                    <a:pt x="18200" y="62488"/>
                    <a:pt x="18215" y="62488"/>
                    <a:pt x="18230" y="62487"/>
                  </a:cubicBezTo>
                  <a:cubicBezTo>
                    <a:pt x="18241" y="62487"/>
                    <a:pt x="18251" y="62488"/>
                    <a:pt x="18262" y="62488"/>
                  </a:cubicBezTo>
                  <a:cubicBezTo>
                    <a:pt x="18588" y="62488"/>
                    <a:pt x="18881" y="62270"/>
                    <a:pt x="18967" y="61956"/>
                  </a:cubicBezTo>
                  <a:close/>
                  <a:moveTo>
                    <a:pt x="14192" y="64373"/>
                  </a:moveTo>
                  <a:cubicBezTo>
                    <a:pt x="14236" y="64476"/>
                    <a:pt x="14280" y="64565"/>
                    <a:pt x="14369" y="64653"/>
                  </a:cubicBezTo>
                  <a:lnTo>
                    <a:pt x="7531" y="75485"/>
                  </a:lnTo>
                  <a:lnTo>
                    <a:pt x="958" y="72906"/>
                  </a:lnTo>
                  <a:cubicBezTo>
                    <a:pt x="973" y="72744"/>
                    <a:pt x="943" y="72582"/>
                    <a:pt x="870" y="72449"/>
                  </a:cubicBezTo>
                  <a:lnTo>
                    <a:pt x="14192" y="64373"/>
                  </a:lnTo>
                  <a:close/>
                  <a:moveTo>
                    <a:pt x="73274" y="69605"/>
                  </a:moveTo>
                  <a:lnTo>
                    <a:pt x="64962" y="76237"/>
                  </a:lnTo>
                  <a:lnTo>
                    <a:pt x="61646" y="74011"/>
                  </a:lnTo>
                  <a:cubicBezTo>
                    <a:pt x="61676" y="73879"/>
                    <a:pt x="61690" y="73731"/>
                    <a:pt x="61661" y="73584"/>
                  </a:cubicBezTo>
                  <a:lnTo>
                    <a:pt x="73274" y="69605"/>
                  </a:lnTo>
                  <a:close/>
                  <a:moveTo>
                    <a:pt x="15474" y="64653"/>
                  </a:moveTo>
                  <a:lnTo>
                    <a:pt x="20839" y="73731"/>
                  </a:lnTo>
                  <a:cubicBezTo>
                    <a:pt x="20662" y="73938"/>
                    <a:pt x="20588" y="74233"/>
                    <a:pt x="20662" y="74498"/>
                  </a:cubicBezTo>
                  <a:lnTo>
                    <a:pt x="14531" y="78241"/>
                  </a:lnTo>
                  <a:lnTo>
                    <a:pt x="7914" y="75633"/>
                  </a:lnTo>
                  <a:lnTo>
                    <a:pt x="14708" y="64845"/>
                  </a:lnTo>
                  <a:cubicBezTo>
                    <a:pt x="14782" y="64874"/>
                    <a:pt x="14841" y="64874"/>
                    <a:pt x="14914" y="64874"/>
                  </a:cubicBezTo>
                  <a:cubicBezTo>
                    <a:pt x="15121" y="64874"/>
                    <a:pt x="15327" y="64801"/>
                    <a:pt x="15474" y="64653"/>
                  </a:cubicBezTo>
                  <a:close/>
                  <a:moveTo>
                    <a:pt x="92491" y="63003"/>
                  </a:moveTo>
                  <a:lnTo>
                    <a:pt x="94967" y="65582"/>
                  </a:lnTo>
                  <a:lnTo>
                    <a:pt x="84253" y="78801"/>
                  </a:lnTo>
                  <a:lnTo>
                    <a:pt x="76325" y="68559"/>
                  </a:lnTo>
                  <a:lnTo>
                    <a:pt x="92491" y="63003"/>
                  </a:lnTo>
                  <a:close/>
                  <a:moveTo>
                    <a:pt x="45818" y="76266"/>
                  </a:moveTo>
                  <a:lnTo>
                    <a:pt x="49252" y="79066"/>
                  </a:lnTo>
                  <a:cubicBezTo>
                    <a:pt x="49061" y="79096"/>
                    <a:pt x="48884" y="79184"/>
                    <a:pt x="48781" y="79332"/>
                  </a:cubicBezTo>
                  <a:lnTo>
                    <a:pt x="45818" y="76266"/>
                  </a:lnTo>
                  <a:close/>
                  <a:moveTo>
                    <a:pt x="37123" y="67129"/>
                  </a:moveTo>
                  <a:lnTo>
                    <a:pt x="60143" y="73717"/>
                  </a:lnTo>
                  <a:cubicBezTo>
                    <a:pt x="60143" y="73746"/>
                    <a:pt x="60143" y="73790"/>
                    <a:pt x="60143" y="73820"/>
                  </a:cubicBezTo>
                  <a:lnTo>
                    <a:pt x="50284" y="79405"/>
                  </a:lnTo>
                  <a:lnTo>
                    <a:pt x="43505" y="73864"/>
                  </a:lnTo>
                  <a:lnTo>
                    <a:pt x="37094" y="67203"/>
                  </a:lnTo>
                  <a:cubicBezTo>
                    <a:pt x="37109" y="67173"/>
                    <a:pt x="37109" y="67159"/>
                    <a:pt x="37123" y="67129"/>
                  </a:cubicBezTo>
                  <a:close/>
                  <a:moveTo>
                    <a:pt x="855" y="73289"/>
                  </a:moveTo>
                  <a:lnTo>
                    <a:pt x="7310" y="75824"/>
                  </a:lnTo>
                  <a:lnTo>
                    <a:pt x="4554" y="80201"/>
                  </a:lnTo>
                  <a:lnTo>
                    <a:pt x="663" y="73481"/>
                  </a:lnTo>
                  <a:cubicBezTo>
                    <a:pt x="737" y="73422"/>
                    <a:pt x="796" y="73363"/>
                    <a:pt x="855" y="73289"/>
                  </a:cubicBezTo>
                  <a:close/>
                  <a:moveTo>
                    <a:pt x="20853" y="74852"/>
                  </a:moveTo>
                  <a:cubicBezTo>
                    <a:pt x="21001" y="74999"/>
                    <a:pt x="21207" y="75087"/>
                    <a:pt x="21413" y="75087"/>
                  </a:cubicBezTo>
                  <a:lnTo>
                    <a:pt x="21413" y="75073"/>
                  </a:lnTo>
                  <a:cubicBezTo>
                    <a:pt x="21487" y="75073"/>
                    <a:pt x="21561" y="75073"/>
                    <a:pt x="21634" y="75043"/>
                  </a:cubicBezTo>
                  <a:lnTo>
                    <a:pt x="26232" y="82839"/>
                  </a:lnTo>
                  <a:lnTo>
                    <a:pt x="14988" y="78418"/>
                  </a:lnTo>
                  <a:lnTo>
                    <a:pt x="20853" y="74852"/>
                  </a:lnTo>
                  <a:close/>
                  <a:moveTo>
                    <a:pt x="7693" y="75986"/>
                  </a:moveTo>
                  <a:lnTo>
                    <a:pt x="14089" y="78506"/>
                  </a:lnTo>
                  <a:lnTo>
                    <a:pt x="6293" y="83222"/>
                  </a:lnTo>
                  <a:lnTo>
                    <a:pt x="4775" y="80584"/>
                  </a:lnTo>
                  <a:lnTo>
                    <a:pt x="7693" y="75986"/>
                  </a:lnTo>
                  <a:close/>
                  <a:moveTo>
                    <a:pt x="60261" y="74203"/>
                  </a:moveTo>
                  <a:cubicBezTo>
                    <a:pt x="60401" y="74413"/>
                    <a:pt x="60620" y="74543"/>
                    <a:pt x="60869" y="74543"/>
                  </a:cubicBezTo>
                  <a:cubicBezTo>
                    <a:pt x="60883" y="74543"/>
                    <a:pt x="60896" y="74543"/>
                    <a:pt x="60909" y="74542"/>
                  </a:cubicBezTo>
                  <a:cubicBezTo>
                    <a:pt x="60926" y="74543"/>
                    <a:pt x="60942" y="74544"/>
                    <a:pt x="60958" y="74544"/>
                  </a:cubicBezTo>
                  <a:cubicBezTo>
                    <a:pt x="61133" y="74544"/>
                    <a:pt x="61304" y="74473"/>
                    <a:pt x="61425" y="74365"/>
                  </a:cubicBezTo>
                  <a:lnTo>
                    <a:pt x="64638" y="76502"/>
                  </a:lnTo>
                  <a:lnTo>
                    <a:pt x="55943" y="83443"/>
                  </a:lnTo>
                  <a:cubicBezTo>
                    <a:pt x="55805" y="83278"/>
                    <a:pt x="55602" y="83177"/>
                    <a:pt x="55395" y="83177"/>
                  </a:cubicBezTo>
                  <a:cubicBezTo>
                    <a:pt x="55381" y="83177"/>
                    <a:pt x="55367" y="83177"/>
                    <a:pt x="55353" y="83178"/>
                  </a:cubicBezTo>
                  <a:cubicBezTo>
                    <a:pt x="55331" y="83176"/>
                    <a:pt x="55308" y="83174"/>
                    <a:pt x="55286" y="83174"/>
                  </a:cubicBezTo>
                  <a:cubicBezTo>
                    <a:pt x="55180" y="83174"/>
                    <a:pt x="55083" y="83203"/>
                    <a:pt x="54985" y="83252"/>
                  </a:cubicBezTo>
                  <a:lnTo>
                    <a:pt x="50623" y="79671"/>
                  </a:lnTo>
                  <a:lnTo>
                    <a:pt x="60261" y="74203"/>
                  </a:lnTo>
                  <a:close/>
                  <a:moveTo>
                    <a:pt x="95247" y="65876"/>
                  </a:moveTo>
                  <a:lnTo>
                    <a:pt x="99197" y="69959"/>
                  </a:lnTo>
                  <a:cubicBezTo>
                    <a:pt x="99064" y="70268"/>
                    <a:pt x="99108" y="70622"/>
                    <a:pt x="99330" y="70872"/>
                  </a:cubicBezTo>
                  <a:lnTo>
                    <a:pt x="88247" y="83443"/>
                  </a:lnTo>
                  <a:lnTo>
                    <a:pt x="88218" y="83443"/>
                  </a:lnTo>
                  <a:cubicBezTo>
                    <a:pt x="88100" y="83443"/>
                    <a:pt x="87982" y="83458"/>
                    <a:pt x="87879" y="83502"/>
                  </a:cubicBezTo>
                  <a:lnTo>
                    <a:pt x="84489" y="79140"/>
                  </a:lnTo>
                  <a:lnTo>
                    <a:pt x="95247" y="65876"/>
                  </a:lnTo>
                  <a:close/>
                  <a:moveTo>
                    <a:pt x="50254" y="79877"/>
                  </a:moveTo>
                  <a:lnTo>
                    <a:pt x="54690" y="83517"/>
                  </a:lnTo>
                  <a:cubicBezTo>
                    <a:pt x="54528" y="83797"/>
                    <a:pt x="54543" y="84136"/>
                    <a:pt x="54705" y="84416"/>
                  </a:cubicBezTo>
                  <a:lnTo>
                    <a:pt x="54115" y="84888"/>
                  </a:lnTo>
                  <a:lnTo>
                    <a:pt x="49886" y="80466"/>
                  </a:lnTo>
                  <a:cubicBezTo>
                    <a:pt x="50033" y="80334"/>
                    <a:pt x="50122" y="80157"/>
                    <a:pt x="50136" y="79951"/>
                  </a:cubicBezTo>
                  <a:lnTo>
                    <a:pt x="50254" y="79877"/>
                  </a:lnTo>
                  <a:close/>
                  <a:moveTo>
                    <a:pt x="76059" y="68868"/>
                  </a:moveTo>
                  <a:lnTo>
                    <a:pt x="83988" y="79125"/>
                  </a:lnTo>
                  <a:lnTo>
                    <a:pt x="79287" y="84917"/>
                  </a:lnTo>
                  <a:cubicBezTo>
                    <a:pt x="79154" y="84814"/>
                    <a:pt x="78977" y="84755"/>
                    <a:pt x="78800" y="84755"/>
                  </a:cubicBezTo>
                  <a:cubicBezTo>
                    <a:pt x="78787" y="84754"/>
                    <a:pt x="78774" y="84754"/>
                    <a:pt x="78761" y="84754"/>
                  </a:cubicBezTo>
                  <a:cubicBezTo>
                    <a:pt x="78540" y="84754"/>
                    <a:pt x="78336" y="84868"/>
                    <a:pt x="78211" y="85035"/>
                  </a:cubicBezTo>
                  <a:lnTo>
                    <a:pt x="65316" y="76458"/>
                  </a:lnTo>
                  <a:lnTo>
                    <a:pt x="74394" y="69222"/>
                  </a:lnTo>
                  <a:lnTo>
                    <a:pt x="75293" y="68912"/>
                  </a:lnTo>
                  <a:cubicBezTo>
                    <a:pt x="75396" y="68957"/>
                    <a:pt x="75514" y="68986"/>
                    <a:pt x="75632" y="68986"/>
                  </a:cubicBezTo>
                  <a:cubicBezTo>
                    <a:pt x="75779" y="68986"/>
                    <a:pt x="75927" y="68942"/>
                    <a:pt x="76059" y="68868"/>
                  </a:cubicBezTo>
                  <a:close/>
                  <a:moveTo>
                    <a:pt x="4539" y="80968"/>
                  </a:moveTo>
                  <a:lnTo>
                    <a:pt x="5954" y="83414"/>
                  </a:lnTo>
                  <a:lnTo>
                    <a:pt x="1150" y="86332"/>
                  </a:lnTo>
                  <a:lnTo>
                    <a:pt x="1150" y="86332"/>
                  </a:lnTo>
                  <a:lnTo>
                    <a:pt x="4539" y="80968"/>
                  </a:lnTo>
                  <a:close/>
                  <a:moveTo>
                    <a:pt x="33601" y="67114"/>
                  </a:moveTo>
                  <a:cubicBezTo>
                    <a:pt x="33719" y="67380"/>
                    <a:pt x="33984" y="67527"/>
                    <a:pt x="34264" y="67527"/>
                  </a:cubicBezTo>
                  <a:cubicBezTo>
                    <a:pt x="34485" y="67527"/>
                    <a:pt x="34692" y="67439"/>
                    <a:pt x="34839" y="67277"/>
                  </a:cubicBezTo>
                  <a:lnTo>
                    <a:pt x="43239" y="74144"/>
                  </a:lnTo>
                  <a:lnTo>
                    <a:pt x="48618" y="79759"/>
                  </a:lnTo>
                  <a:cubicBezTo>
                    <a:pt x="48589" y="79951"/>
                    <a:pt x="48633" y="80142"/>
                    <a:pt x="48736" y="80319"/>
                  </a:cubicBezTo>
                  <a:lnTo>
                    <a:pt x="37595" y="86627"/>
                  </a:lnTo>
                  <a:cubicBezTo>
                    <a:pt x="37462" y="86376"/>
                    <a:pt x="37197" y="86229"/>
                    <a:pt x="36917" y="86229"/>
                  </a:cubicBezTo>
                  <a:cubicBezTo>
                    <a:pt x="36906" y="86228"/>
                    <a:pt x="36896" y="86228"/>
                    <a:pt x="36885" y="86228"/>
                  </a:cubicBezTo>
                  <a:cubicBezTo>
                    <a:pt x="36559" y="86228"/>
                    <a:pt x="36266" y="86446"/>
                    <a:pt x="36180" y="86774"/>
                  </a:cubicBezTo>
                  <a:lnTo>
                    <a:pt x="26822" y="83090"/>
                  </a:lnTo>
                  <a:lnTo>
                    <a:pt x="21973" y="74852"/>
                  </a:lnTo>
                  <a:cubicBezTo>
                    <a:pt x="22150" y="74630"/>
                    <a:pt x="22224" y="74336"/>
                    <a:pt x="22150" y="74056"/>
                  </a:cubicBezTo>
                  <a:lnTo>
                    <a:pt x="33601" y="67114"/>
                  </a:lnTo>
                  <a:close/>
                  <a:moveTo>
                    <a:pt x="84253" y="79435"/>
                  </a:moveTo>
                  <a:lnTo>
                    <a:pt x="87584" y="83753"/>
                  </a:lnTo>
                  <a:cubicBezTo>
                    <a:pt x="87481" y="83930"/>
                    <a:pt x="87437" y="84121"/>
                    <a:pt x="87466" y="84328"/>
                  </a:cubicBezTo>
                  <a:lnTo>
                    <a:pt x="83634" y="88660"/>
                  </a:lnTo>
                  <a:lnTo>
                    <a:pt x="79493" y="85905"/>
                  </a:lnTo>
                  <a:cubicBezTo>
                    <a:pt x="79582" y="85698"/>
                    <a:pt x="79596" y="85477"/>
                    <a:pt x="79523" y="85256"/>
                  </a:cubicBezTo>
                  <a:lnTo>
                    <a:pt x="84253" y="79435"/>
                  </a:lnTo>
                  <a:close/>
                  <a:moveTo>
                    <a:pt x="27161" y="83635"/>
                  </a:moveTo>
                  <a:lnTo>
                    <a:pt x="36165" y="87172"/>
                  </a:lnTo>
                  <a:cubicBezTo>
                    <a:pt x="36180" y="87246"/>
                    <a:pt x="36210" y="87305"/>
                    <a:pt x="36239" y="87378"/>
                  </a:cubicBezTo>
                  <a:lnTo>
                    <a:pt x="31111" y="90296"/>
                  </a:lnTo>
                  <a:lnTo>
                    <a:pt x="27161" y="83635"/>
                  </a:lnTo>
                  <a:close/>
                  <a:moveTo>
                    <a:pt x="49046" y="80555"/>
                  </a:moveTo>
                  <a:cubicBezTo>
                    <a:pt x="49149" y="80614"/>
                    <a:pt x="49267" y="80629"/>
                    <a:pt x="49385" y="80629"/>
                  </a:cubicBezTo>
                  <a:lnTo>
                    <a:pt x="49473" y="80629"/>
                  </a:lnTo>
                  <a:lnTo>
                    <a:pt x="53806" y="85138"/>
                  </a:lnTo>
                  <a:lnTo>
                    <a:pt x="46644" y="90856"/>
                  </a:lnTo>
                  <a:lnTo>
                    <a:pt x="37639" y="87319"/>
                  </a:lnTo>
                  <a:cubicBezTo>
                    <a:pt x="37669" y="87216"/>
                    <a:pt x="37683" y="87113"/>
                    <a:pt x="37683" y="87010"/>
                  </a:cubicBezTo>
                  <a:lnTo>
                    <a:pt x="49046" y="80555"/>
                  </a:lnTo>
                  <a:close/>
                  <a:moveTo>
                    <a:pt x="64992" y="76723"/>
                  </a:moveTo>
                  <a:lnTo>
                    <a:pt x="78049" y="85418"/>
                  </a:lnTo>
                  <a:cubicBezTo>
                    <a:pt x="78005" y="85683"/>
                    <a:pt x="78093" y="85963"/>
                    <a:pt x="78285" y="86155"/>
                  </a:cubicBezTo>
                  <a:lnTo>
                    <a:pt x="70415" y="95867"/>
                  </a:lnTo>
                  <a:lnTo>
                    <a:pt x="56090" y="84151"/>
                  </a:lnTo>
                  <a:cubicBezTo>
                    <a:pt x="56120" y="84033"/>
                    <a:pt x="56120" y="83930"/>
                    <a:pt x="56105" y="83812"/>
                  </a:cubicBezTo>
                  <a:lnTo>
                    <a:pt x="64992" y="76723"/>
                  </a:lnTo>
                  <a:close/>
                  <a:moveTo>
                    <a:pt x="55913" y="84519"/>
                  </a:moveTo>
                  <a:lnTo>
                    <a:pt x="70164" y="96176"/>
                  </a:lnTo>
                  <a:lnTo>
                    <a:pt x="68175" y="98623"/>
                  </a:lnTo>
                  <a:cubicBezTo>
                    <a:pt x="68062" y="98563"/>
                    <a:pt x="67937" y="98533"/>
                    <a:pt x="67813" y="98533"/>
                  </a:cubicBezTo>
                  <a:cubicBezTo>
                    <a:pt x="67661" y="98533"/>
                    <a:pt x="67509" y="98578"/>
                    <a:pt x="67379" y="98667"/>
                  </a:cubicBezTo>
                  <a:lnTo>
                    <a:pt x="54395" y="85182"/>
                  </a:lnTo>
                  <a:lnTo>
                    <a:pt x="55014" y="84681"/>
                  </a:lnTo>
                  <a:cubicBezTo>
                    <a:pt x="55118" y="84726"/>
                    <a:pt x="55235" y="84755"/>
                    <a:pt x="55353" y="84755"/>
                  </a:cubicBezTo>
                  <a:cubicBezTo>
                    <a:pt x="55560" y="84755"/>
                    <a:pt x="55766" y="84667"/>
                    <a:pt x="55913" y="84519"/>
                  </a:cubicBezTo>
                  <a:close/>
                  <a:moveTo>
                    <a:pt x="87628" y="84755"/>
                  </a:moveTo>
                  <a:cubicBezTo>
                    <a:pt x="87752" y="84921"/>
                    <a:pt x="87954" y="85022"/>
                    <a:pt x="88173" y="85022"/>
                  </a:cubicBezTo>
                  <a:cubicBezTo>
                    <a:pt x="88188" y="85022"/>
                    <a:pt x="88203" y="85021"/>
                    <a:pt x="88218" y="85020"/>
                  </a:cubicBezTo>
                  <a:cubicBezTo>
                    <a:pt x="88321" y="85020"/>
                    <a:pt x="88424" y="85006"/>
                    <a:pt x="88527" y="84961"/>
                  </a:cubicBezTo>
                  <a:lnTo>
                    <a:pt x="98932" y="98402"/>
                  </a:lnTo>
                  <a:cubicBezTo>
                    <a:pt x="98828" y="98461"/>
                    <a:pt x="98740" y="98564"/>
                    <a:pt x="98681" y="98667"/>
                  </a:cubicBezTo>
                  <a:lnTo>
                    <a:pt x="83973" y="88881"/>
                  </a:lnTo>
                  <a:lnTo>
                    <a:pt x="87628" y="84755"/>
                  </a:lnTo>
                  <a:close/>
                  <a:moveTo>
                    <a:pt x="37389" y="87658"/>
                  </a:moveTo>
                  <a:lnTo>
                    <a:pt x="46275" y="91166"/>
                  </a:lnTo>
                  <a:lnTo>
                    <a:pt x="36829" y="98697"/>
                  </a:lnTo>
                  <a:cubicBezTo>
                    <a:pt x="36681" y="98446"/>
                    <a:pt x="36416" y="98284"/>
                    <a:pt x="36121" y="98269"/>
                  </a:cubicBezTo>
                  <a:cubicBezTo>
                    <a:pt x="36033" y="98269"/>
                    <a:pt x="35944" y="98284"/>
                    <a:pt x="35856" y="98313"/>
                  </a:cubicBezTo>
                  <a:lnTo>
                    <a:pt x="31302" y="90635"/>
                  </a:lnTo>
                  <a:lnTo>
                    <a:pt x="36504" y="87688"/>
                  </a:lnTo>
                  <a:cubicBezTo>
                    <a:pt x="36636" y="87771"/>
                    <a:pt x="36781" y="87812"/>
                    <a:pt x="36925" y="87812"/>
                  </a:cubicBezTo>
                  <a:cubicBezTo>
                    <a:pt x="37087" y="87812"/>
                    <a:pt x="37248" y="87760"/>
                    <a:pt x="37389" y="87658"/>
                  </a:cubicBezTo>
                  <a:close/>
                  <a:moveTo>
                    <a:pt x="14546" y="78683"/>
                  </a:moveTo>
                  <a:lnTo>
                    <a:pt x="26557" y="83399"/>
                  </a:lnTo>
                  <a:lnTo>
                    <a:pt x="30757" y="90503"/>
                  </a:lnTo>
                  <a:lnTo>
                    <a:pt x="16049" y="98829"/>
                  </a:lnTo>
                  <a:cubicBezTo>
                    <a:pt x="15911" y="98650"/>
                    <a:pt x="15708" y="98548"/>
                    <a:pt x="15489" y="98548"/>
                  </a:cubicBezTo>
                  <a:cubicBezTo>
                    <a:pt x="15474" y="98548"/>
                    <a:pt x="15460" y="98548"/>
                    <a:pt x="15445" y="98549"/>
                  </a:cubicBezTo>
                  <a:cubicBezTo>
                    <a:pt x="15356" y="98549"/>
                    <a:pt x="15283" y="98564"/>
                    <a:pt x="15194" y="98593"/>
                  </a:cubicBezTo>
                  <a:lnTo>
                    <a:pt x="6499" y="83561"/>
                  </a:lnTo>
                  <a:lnTo>
                    <a:pt x="14546" y="78683"/>
                  </a:lnTo>
                  <a:close/>
                  <a:moveTo>
                    <a:pt x="79243" y="86214"/>
                  </a:moveTo>
                  <a:lnTo>
                    <a:pt x="83369" y="88955"/>
                  </a:lnTo>
                  <a:lnTo>
                    <a:pt x="74910" y="98564"/>
                  </a:lnTo>
                  <a:cubicBezTo>
                    <a:pt x="74836" y="98549"/>
                    <a:pt x="74762" y="98534"/>
                    <a:pt x="74703" y="98534"/>
                  </a:cubicBezTo>
                  <a:cubicBezTo>
                    <a:pt x="74453" y="98534"/>
                    <a:pt x="74217" y="98652"/>
                    <a:pt x="74070" y="98859"/>
                  </a:cubicBezTo>
                  <a:lnTo>
                    <a:pt x="70724" y="96117"/>
                  </a:lnTo>
                  <a:lnTo>
                    <a:pt x="78653" y="86332"/>
                  </a:lnTo>
                  <a:cubicBezTo>
                    <a:pt x="78712" y="86347"/>
                    <a:pt x="78756" y="86347"/>
                    <a:pt x="78800" y="86347"/>
                  </a:cubicBezTo>
                  <a:cubicBezTo>
                    <a:pt x="78963" y="86347"/>
                    <a:pt x="79125" y="86302"/>
                    <a:pt x="79243" y="86214"/>
                  </a:cubicBezTo>
                  <a:close/>
                  <a:moveTo>
                    <a:pt x="54086" y="85418"/>
                  </a:moveTo>
                  <a:lnTo>
                    <a:pt x="67025" y="98873"/>
                  </a:lnTo>
                  <a:lnTo>
                    <a:pt x="67025" y="98873"/>
                  </a:lnTo>
                  <a:lnTo>
                    <a:pt x="47071" y="91033"/>
                  </a:lnTo>
                  <a:lnTo>
                    <a:pt x="54086" y="85418"/>
                  </a:lnTo>
                  <a:close/>
                  <a:moveTo>
                    <a:pt x="0" y="1"/>
                  </a:moveTo>
                  <a:lnTo>
                    <a:pt x="0" y="841"/>
                  </a:lnTo>
                  <a:cubicBezTo>
                    <a:pt x="30" y="870"/>
                    <a:pt x="44" y="900"/>
                    <a:pt x="74" y="914"/>
                  </a:cubicBezTo>
                  <a:cubicBezTo>
                    <a:pt x="221" y="1047"/>
                    <a:pt x="413" y="1121"/>
                    <a:pt x="604" y="1121"/>
                  </a:cubicBezTo>
                  <a:lnTo>
                    <a:pt x="619" y="1121"/>
                  </a:lnTo>
                  <a:lnTo>
                    <a:pt x="11127" y="14679"/>
                  </a:lnTo>
                  <a:cubicBezTo>
                    <a:pt x="10876" y="15047"/>
                    <a:pt x="10950" y="15563"/>
                    <a:pt x="11304" y="15843"/>
                  </a:cubicBezTo>
                  <a:lnTo>
                    <a:pt x="295" y="28326"/>
                  </a:lnTo>
                  <a:cubicBezTo>
                    <a:pt x="236" y="28311"/>
                    <a:pt x="192" y="28311"/>
                    <a:pt x="147" y="28296"/>
                  </a:cubicBezTo>
                  <a:lnTo>
                    <a:pt x="15" y="28296"/>
                  </a:lnTo>
                  <a:lnTo>
                    <a:pt x="15" y="29873"/>
                  </a:lnTo>
                  <a:lnTo>
                    <a:pt x="74" y="29873"/>
                  </a:lnTo>
                  <a:cubicBezTo>
                    <a:pt x="236" y="29873"/>
                    <a:pt x="398" y="29829"/>
                    <a:pt x="531" y="29741"/>
                  </a:cubicBezTo>
                  <a:lnTo>
                    <a:pt x="4451" y="33838"/>
                  </a:lnTo>
                  <a:lnTo>
                    <a:pt x="855" y="38273"/>
                  </a:lnTo>
                  <a:cubicBezTo>
                    <a:pt x="707" y="38156"/>
                    <a:pt x="531" y="38097"/>
                    <a:pt x="339" y="38097"/>
                  </a:cubicBezTo>
                  <a:cubicBezTo>
                    <a:pt x="251" y="38097"/>
                    <a:pt x="162" y="38111"/>
                    <a:pt x="88" y="38141"/>
                  </a:cubicBezTo>
                  <a:lnTo>
                    <a:pt x="15" y="38170"/>
                  </a:lnTo>
                  <a:lnTo>
                    <a:pt x="15" y="39615"/>
                  </a:lnTo>
                  <a:cubicBezTo>
                    <a:pt x="30" y="39629"/>
                    <a:pt x="59" y="39644"/>
                    <a:pt x="74" y="39644"/>
                  </a:cubicBezTo>
                  <a:cubicBezTo>
                    <a:pt x="162" y="39674"/>
                    <a:pt x="251" y="39688"/>
                    <a:pt x="339" y="39688"/>
                  </a:cubicBezTo>
                  <a:cubicBezTo>
                    <a:pt x="457" y="39688"/>
                    <a:pt x="575" y="39659"/>
                    <a:pt x="693" y="39615"/>
                  </a:cubicBezTo>
                  <a:lnTo>
                    <a:pt x="6484" y="49415"/>
                  </a:lnTo>
                  <a:lnTo>
                    <a:pt x="413" y="55634"/>
                  </a:lnTo>
                  <a:cubicBezTo>
                    <a:pt x="354" y="55605"/>
                    <a:pt x="280" y="55605"/>
                    <a:pt x="206" y="55605"/>
                  </a:cubicBezTo>
                  <a:lnTo>
                    <a:pt x="74" y="55605"/>
                  </a:lnTo>
                  <a:cubicBezTo>
                    <a:pt x="59" y="55619"/>
                    <a:pt x="30" y="55619"/>
                    <a:pt x="15" y="55619"/>
                  </a:cubicBezTo>
                  <a:lnTo>
                    <a:pt x="15" y="57167"/>
                  </a:lnTo>
                  <a:cubicBezTo>
                    <a:pt x="30" y="57167"/>
                    <a:pt x="59" y="57181"/>
                    <a:pt x="74" y="57181"/>
                  </a:cubicBezTo>
                  <a:cubicBezTo>
                    <a:pt x="118" y="57181"/>
                    <a:pt x="162" y="57196"/>
                    <a:pt x="206" y="57196"/>
                  </a:cubicBezTo>
                  <a:cubicBezTo>
                    <a:pt x="486" y="57196"/>
                    <a:pt x="752" y="57049"/>
                    <a:pt x="884" y="56784"/>
                  </a:cubicBezTo>
                  <a:lnTo>
                    <a:pt x="12851" y="60203"/>
                  </a:lnTo>
                  <a:lnTo>
                    <a:pt x="14693" y="63327"/>
                  </a:lnTo>
                  <a:cubicBezTo>
                    <a:pt x="14413" y="63401"/>
                    <a:pt x="14207" y="63636"/>
                    <a:pt x="14163" y="63916"/>
                  </a:cubicBezTo>
                  <a:lnTo>
                    <a:pt x="604" y="72140"/>
                  </a:lnTo>
                  <a:cubicBezTo>
                    <a:pt x="486" y="72066"/>
                    <a:pt x="354" y="72037"/>
                    <a:pt x="206" y="72037"/>
                  </a:cubicBezTo>
                  <a:lnTo>
                    <a:pt x="74" y="72037"/>
                  </a:lnTo>
                  <a:cubicBezTo>
                    <a:pt x="59" y="72051"/>
                    <a:pt x="30" y="72051"/>
                    <a:pt x="15" y="72051"/>
                  </a:cubicBezTo>
                  <a:lnTo>
                    <a:pt x="15" y="73599"/>
                  </a:lnTo>
                  <a:cubicBezTo>
                    <a:pt x="30" y="73599"/>
                    <a:pt x="59" y="73614"/>
                    <a:pt x="74" y="73614"/>
                  </a:cubicBezTo>
                  <a:cubicBezTo>
                    <a:pt x="103" y="73614"/>
                    <a:pt x="133" y="73620"/>
                    <a:pt x="162" y="73620"/>
                  </a:cubicBezTo>
                  <a:cubicBezTo>
                    <a:pt x="177" y="73620"/>
                    <a:pt x="192" y="73618"/>
                    <a:pt x="206" y="73614"/>
                  </a:cubicBezTo>
                  <a:lnTo>
                    <a:pt x="280" y="73614"/>
                  </a:lnTo>
                  <a:lnTo>
                    <a:pt x="4318" y="80584"/>
                  </a:lnTo>
                  <a:lnTo>
                    <a:pt x="781" y="86185"/>
                  </a:lnTo>
                  <a:cubicBezTo>
                    <a:pt x="693" y="85890"/>
                    <a:pt x="413" y="85698"/>
                    <a:pt x="118" y="85698"/>
                  </a:cubicBezTo>
                  <a:lnTo>
                    <a:pt x="15" y="85698"/>
                  </a:lnTo>
                  <a:lnTo>
                    <a:pt x="15" y="87275"/>
                  </a:lnTo>
                  <a:lnTo>
                    <a:pt x="74" y="87275"/>
                  </a:lnTo>
                  <a:cubicBezTo>
                    <a:pt x="236" y="87275"/>
                    <a:pt x="398" y="87216"/>
                    <a:pt x="531" y="87128"/>
                  </a:cubicBezTo>
                  <a:cubicBezTo>
                    <a:pt x="560" y="87128"/>
                    <a:pt x="604" y="87128"/>
                    <a:pt x="634" y="87098"/>
                  </a:cubicBezTo>
                  <a:lnTo>
                    <a:pt x="6160" y="83753"/>
                  </a:lnTo>
                  <a:lnTo>
                    <a:pt x="14870" y="98785"/>
                  </a:lnTo>
                  <a:cubicBezTo>
                    <a:pt x="14737" y="98962"/>
                    <a:pt x="14664" y="99183"/>
                    <a:pt x="14693" y="99404"/>
                  </a:cubicBezTo>
                  <a:lnTo>
                    <a:pt x="16211" y="99404"/>
                  </a:lnTo>
                  <a:cubicBezTo>
                    <a:pt x="16226" y="99330"/>
                    <a:pt x="16226" y="99271"/>
                    <a:pt x="16211" y="99198"/>
                  </a:cubicBezTo>
                  <a:lnTo>
                    <a:pt x="30978" y="90827"/>
                  </a:lnTo>
                  <a:lnTo>
                    <a:pt x="35546" y="98564"/>
                  </a:lnTo>
                  <a:cubicBezTo>
                    <a:pt x="35414" y="98711"/>
                    <a:pt x="35340" y="98888"/>
                    <a:pt x="35340" y="99080"/>
                  </a:cubicBezTo>
                  <a:lnTo>
                    <a:pt x="35340" y="99212"/>
                  </a:lnTo>
                  <a:cubicBezTo>
                    <a:pt x="35340" y="99271"/>
                    <a:pt x="35355" y="99345"/>
                    <a:pt x="35370" y="99404"/>
                  </a:cubicBezTo>
                  <a:lnTo>
                    <a:pt x="36902" y="99404"/>
                  </a:lnTo>
                  <a:cubicBezTo>
                    <a:pt x="36917" y="99345"/>
                    <a:pt x="36932" y="99271"/>
                    <a:pt x="36932" y="99212"/>
                  </a:cubicBezTo>
                  <a:lnTo>
                    <a:pt x="36932" y="99139"/>
                  </a:lnTo>
                  <a:lnTo>
                    <a:pt x="46717" y="91328"/>
                  </a:lnTo>
                  <a:lnTo>
                    <a:pt x="67055" y="99315"/>
                  </a:lnTo>
                  <a:lnTo>
                    <a:pt x="67055" y="99404"/>
                  </a:lnTo>
                  <a:lnTo>
                    <a:pt x="68573" y="99404"/>
                  </a:lnTo>
                  <a:cubicBezTo>
                    <a:pt x="68587" y="99242"/>
                    <a:pt x="68558" y="99065"/>
                    <a:pt x="68470" y="98918"/>
                  </a:cubicBezTo>
                  <a:lnTo>
                    <a:pt x="70489" y="96427"/>
                  </a:lnTo>
                  <a:lnTo>
                    <a:pt x="73937" y="99257"/>
                  </a:lnTo>
                  <a:cubicBezTo>
                    <a:pt x="73937" y="99301"/>
                    <a:pt x="73937" y="99360"/>
                    <a:pt x="73937" y="99404"/>
                  </a:cubicBezTo>
                  <a:lnTo>
                    <a:pt x="75470" y="99404"/>
                  </a:lnTo>
                  <a:cubicBezTo>
                    <a:pt x="75485" y="99183"/>
                    <a:pt x="75411" y="98947"/>
                    <a:pt x="75263" y="98770"/>
                  </a:cubicBezTo>
                  <a:lnTo>
                    <a:pt x="83708" y="89191"/>
                  </a:lnTo>
                  <a:lnTo>
                    <a:pt x="98593" y="99094"/>
                  </a:lnTo>
                  <a:cubicBezTo>
                    <a:pt x="98593" y="99212"/>
                    <a:pt x="98622" y="99315"/>
                    <a:pt x="98652" y="99419"/>
                  </a:cubicBezTo>
                  <a:lnTo>
                    <a:pt x="99433" y="99419"/>
                  </a:lnTo>
                  <a:lnTo>
                    <a:pt x="99433" y="98299"/>
                  </a:lnTo>
                  <a:lnTo>
                    <a:pt x="99344" y="98299"/>
                  </a:lnTo>
                  <a:lnTo>
                    <a:pt x="88837" y="84740"/>
                  </a:lnTo>
                  <a:cubicBezTo>
                    <a:pt x="89087" y="84372"/>
                    <a:pt x="89013" y="83856"/>
                    <a:pt x="88674" y="83576"/>
                  </a:cubicBezTo>
                  <a:lnTo>
                    <a:pt x="99418" y="71388"/>
                  </a:lnTo>
                  <a:lnTo>
                    <a:pt x="99418" y="69635"/>
                  </a:lnTo>
                  <a:lnTo>
                    <a:pt x="95513" y="65552"/>
                  </a:lnTo>
                  <a:lnTo>
                    <a:pt x="99108" y="61116"/>
                  </a:lnTo>
                  <a:cubicBezTo>
                    <a:pt x="99197" y="61190"/>
                    <a:pt x="99300" y="61249"/>
                    <a:pt x="99418" y="61278"/>
                  </a:cubicBezTo>
                  <a:lnTo>
                    <a:pt x="99418" y="59731"/>
                  </a:lnTo>
                  <a:cubicBezTo>
                    <a:pt x="99374" y="59746"/>
                    <a:pt x="99330" y="59760"/>
                    <a:pt x="99285" y="59775"/>
                  </a:cubicBezTo>
                  <a:lnTo>
                    <a:pt x="93479" y="49975"/>
                  </a:lnTo>
                  <a:lnTo>
                    <a:pt x="99418" y="43903"/>
                  </a:lnTo>
                  <a:lnTo>
                    <a:pt x="99418" y="42282"/>
                  </a:lnTo>
                  <a:cubicBezTo>
                    <a:pt x="99271" y="42341"/>
                    <a:pt x="99153" y="42459"/>
                    <a:pt x="99079" y="42606"/>
                  </a:cubicBezTo>
                  <a:lnTo>
                    <a:pt x="87112" y="39202"/>
                  </a:lnTo>
                  <a:lnTo>
                    <a:pt x="85270" y="36078"/>
                  </a:lnTo>
                  <a:cubicBezTo>
                    <a:pt x="85535" y="36004"/>
                    <a:pt x="85742" y="35768"/>
                    <a:pt x="85786" y="35488"/>
                  </a:cubicBezTo>
                  <a:lnTo>
                    <a:pt x="99344" y="27265"/>
                  </a:lnTo>
                  <a:cubicBezTo>
                    <a:pt x="99374" y="27265"/>
                    <a:pt x="99388" y="27279"/>
                    <a:pt x="99418" y="27294"/>
                  </a:cubicBezTo>
                  <a:lnTo>
                    <a:pt x="99418" y="25349"/>
                  </a:lnTo>
                  <a:lnTo>
                    <a:pt x="95645" y="18820"/>
                  </a:lnTo>
                  <a:lnTo>
                    <a:pt x="99167" y="13220"/>
                  </a:lnTo>
                  <a:cubicBezTo>
                    <a:pt x="99212" y="13367"/>
                    <a:pt x="99300" y="13485"/>
                    <a:pt x="99418" y="13574"/>
                  </a:cubicBezTo>
                  <a:lnTo>
                    <a:pt x="99418" y="12262"/>
                  </a:lnTo>
                  <a:cubicBezTo>
                    <a:pt x="99388" y="12262"/>
                    <a:pt x="99344" y="12277"/>
                    <a:pt x="99315" y="12292"/>
                  </a:cubicBezTo>
                  <a:lnTo>
                    <a:pt x="93788" y="15637"/>
                  </a:lnTo>
                  <a:lnTo>
                    <a:pt x="85093" y="605"/>
                  </a:lnTo>
                  <a:cubicBezTo>
                    <a:pt x="85226" y="428"/>
                    <a:pt x="85285" y="207"/>
                    <a:pt x="85270" y="1"/>
                  </a:cubicBezTo>
                  <a:lnTo>
                    <a:pt x="83737" y="1"/>
                  </a:lnTo>
                  <a:cubicBezTo>
                    <a:pt x="83737" y="60"/>
                    <a:pt x="83737" y="133"/>
                    <a:pt x="83737" y="192"/>
                  </a:cubicBezTo>
                  <a:lnTo>
                    <a:pt x="68985" y="8563"/>
                  </a:lnTo>
                  <a:lnTo>
                    <a:pt x="64417" y="841"/>
                  </a:lnTo>
                  <a:cubicBezTo>
                    <a:pt x="64549" y="693"/>
                    <a:pt x="64608" y="516"/>
                    <a:pt x="64623" y="325"/>
                  </a:cubicBezTo>
                  <a:lnTo>
                    <a:pt x="64623" y="192"/>
                  </a:lnTo>
                  <a:cubicBezTo>
                    <a:pt x="64623" y="133"/>
                    <a:pt x="64608" y="60"/>
                    <a:pt x="64594" y="1"/>
                  </a:cubicBezTo>
                  <a:lnTo>
                    <a:pt x="63061" y="1"/>
                  </a:lnTo>
                  <a:cubicBezTo>
                    <a:pt x="63046" y="60"/>
                    <a:pt x="63032" y="133"/>
                    <a:pt x="63032" y="192"/>
                  </a:cubicBezTo>
                  <a:lnTo>
                    <a:pt x="63032" y="266"/>
                  </a:lnTo>
                  <a:lnTo>
                    <a:pt x="53246" y="8077"/>
                  </a:lnTo>
                  <a:lnTo>
                    <a:pt x="32923" y="89"/>
                  </a:lnTo>
                  <a:cubicBezTo>
                    <a:pt x="32923" y="60"/>
                    <a:pt x="32923" y="30"/>
                    <a:pt x="32923" y="1"/>
                  </a:cubicBezTo>
                  <a:lnTo>
                    <a:pt x="31391" y="1"/>
                  </a:lnTo>
                  <a:cubicBezTo>
                    <a:pt x="31376" y="163"/>
                    <a:pt x="31405" y="340"/>
                    <a:pt x="31494" y="487"/>
                  </a:cubicBezTo>
                  <a:lnTo>
                    <a:pt x="29475" y="2978"/>
                  </a:lnTo>
                  <a:lnTo>
                    <a:pt x="26026" y="148"/>
                  </a:lnTo>
                  <a:cubicBezTo>
                    <a:pt x="26026" y="89"/>
                    <a:pt x="26026" y="45"/>
                    <a:pt x="26026" y="1"/>
                  </a:cubicBezTo>
                  <a:lnTo>
                    <a:pt x="24493" y="1"/>
                  </a:lnTo>
                  <a:cubicBezTo>
                    <a:pt x="24479" y="222"/>
                    <a:pt x="24552" y="458"/>
                    <a:pt x="24700" y="620"/>
                  </a:cubicBezTo>
                  <a:lnTo>
                    <a:pt x="16255" y="10214"/>
                  </a:lnTo>
                  <a:lnTo>
                    <a:pt x="1371" y="310"/>
                  </a:lnTo>
                  <a:cubicBezTo>
                    <a:pt x="1371" y="207"/>
                    <a:pt x="1341" y="89"/>
                    <a:pt x="1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 name="Google Shape;139;p17"/>
          <p:cNvSpPr/>
          <p:nvPr/>
        </p:nvSpPr>
        <p:spPr>
          <a:xfrm rot="10800000">
            <a:off x="-25" y="763650"/>
            <a:ext cx="9144000" cy="3616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0" name="Google Shape;140;p17"/>
          <p:cNvCxnSpPr/>
          <p:nvPr/>
        </p:nvCxnSpPr>
        <p:spPr>
          <a:xfrm rot="10800000">
            <a:off x="-25" y="43801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1" name="Google Shape;141;p17"/>
          <p:cNvCxnSpPr/>
          <p:nvPr/>
        </p:nvCxnSpPr>
        <p:spPr>
          <a:xfrm rot="10800000">
            <a:off x="-25" y="763400"/>
            <a:ext cx="9144000" cy="0"/>
          </a:xfrm>
          <a:prstGeom prst="straightConnector1">
            <a:avLst/>
          </a:prstGeom>
          <a:noFill/>
          <a:ln w="9525" cap="flat" cmpd="sng">
            <a:solidFill>
              <a:schemeClr val="dk2"/>
            </a:solidFill>
            <a:prstDash val="solid"/>
            <a:round/>
            <a:headEnd type="none" w="med" len="med"/>
            <a:tailEnd type="none" w="med" len="med"/>
          </a:ln>
        </p:spPr>
      </p:cxnSp>
      <p:sp>
        <p:nvSpPr>
          <p:cNvPr id="142" name="Google Shape;142;p17"/>
          <p:cNvSpPr txBox="1">
            <a:spLocks noGrp="1"/>
          </p:cNvSpPr>
          <p:nvPr>
            <p:ph type="title"/>
          </p:nvPr>
        </p:nvSpPr>
        <p:spPr>
          <a:xfrm>
            <a:off x="834525" y="1134200"/>
            <a:ext cx="3466500" cy="121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43" name="Google Shape;143;p17"/>
          <p:cNvSpPr txBox="1">
            <a:spLocks noGrp="1"/>
          </p:cNvSpPr>
          <p:nvPr>
            <p:ph type="subTitle" idx="1"/>
          </p:nvPr>
        </p:nvSpPr>
        <p:spPr>
          <a:xfrm>
            <a:off x="834550" y="2546175"/>
            <a:ext cx="2445000" cy="12897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77"/>
        <p:cNvGrpSpPr/>
        <p:nvPr/>
      </p:nvGrpSpPr>
      <p:grpSpPr>
        <a:xfrm>
          <a:off x="0" y="0"/>
          <a:ext cx="0" cy="0"/>
          <a:chOff x="0" y="0"/>
          <a:chExt cx="0" cy="0"/>
        </a:xfrm>
      </p:grpSpPr>
      <p:grpSp>
        <p:nvGrpSpPr>
          <p:cNvPr id="78" name="Google Shape;78;p11"/>
          <p:cNvGrpSpPr/>
          <p:nvPr/>
        </p:nvGrpSpPr>
        <p:grpSpPr>
          <a:xfrm rot="10800000" flipH="1">
            <a:off x="9" y="-57"/>
            <a:ext cx="9143999" cy="5143442"/>
            <a:chOff x="1599575" y="2987725"/>
            <a:chExt cx="4328725" cy="2485475"/>
          </a:xfrm>
        </p:grpSpPr>
        <p:sp>
          <p:nvSpPr>
            <p:cNvPr id="79" name="Google Shape;79;p11"/>
            <p:cNvSpPr/>
            <p:nvPr/>
          </p:nvSpPr>
          <p:spPr>
            <a:xfrm>
              <a:off x="1599575" y="2987725"/>
              <a:ext cx="1846600" cy="2485475"/>
            </a:xfrm>
            <a:custGeom>
              <a:avLst/>
              <a:gdLst/>
              <a:ahLst/>
              <a:cxnLst/>
              <a:rect l="l" t="t" r="r" b="b"/>
              <a:pathLst>
                <a:path w="73864" h="99419" extrusionOk="0">
                  <a:moveTo>
                    <a:pt x="10729" y="693"/>
                  </a:moveTo>
                  <a:lnTo>
                    <a:pt x="20190" y="8254"/>
                  </a:lnTo>
                  <a:lnTo>
                    <a:pt x="11304" y="11746"/>
                  </a:lnTo>
                  <a:cubicBezTo>
                    <a:pt x="11184" y="11654"/>
                    <a:pt x="11042" y="11597"/>
                    <a:pt x="10886" y="11597"/>
                  </a:cubicBezTo>
                  <a:cubicBezTo>
                    <a:pt x="10868" y="11597"/>
                    <a:pt x="10850" y="11597"/>
                    <a:pt x="10832" y="11599"/>
                  </a:cubicBezTo>
                  <a:cubicBezTo>
                    <a:pt x="10813" y="11597"/>
                    <a:pt x="10794" y="11596"/>
                    <a:pt x="10776" y="11596"/>
                  </a:cubicBezTo>
                  <a:cubicBezTo>
                    <a:pt x="10648" y="11596"/>
                    <a:pt x="10522" y="11640"/>
                    <a:pt x="10419" y="11717"/>
                  </a:cubicBezTo>
                  <a:lnTo>
                    <a:pt x="5217" y="8769"/>
                  </a:lnTo>
                  <a:lnTo>
                    <a:pt x="9771" y="1076"/>
                  </a:lnTo>
                  <a:cubicBezTo>
                    <a:pt x="9845" y="1106"/>
                    <a:pt x="9948" y="1121"/>
                    <a:pt x="10036" y="1121"/>
                  </a:cubicBezTo>
                  <a:cubicBezTo>
                    <a:pt x="10331" y="1106"/>
                    <a:pt x="10596" y="944"/>
                    <a:pt x="10729" y="693"/>
                  </a:cubicBezTo>
                  <a:close/>
                  <a:moveTo>
                    <a:pt x="47985" y="546"/>
                  </a:moveTo>
                  <a:cubicBezTo>
                    <a:pt x="48124" y="741"/>
                    <a:pt x="48342" y="857"/>
                    <a:pt x="48576" y="857"/>
                  </a:cubicBezTo>
                  <a:cubicBezTo>
                    <a:pt x="48590" y="857"/>
                    <a:pt x="48604" y="856"/>
                    <a:pt x="48618" y="855"/>
                  </a:cubicBezTo>
                  <a:cubicBezTo>
                    <a:pt x="48677" y="855"/>
                    <a:pt x="48751" y="855"/>
                    <a:pt x="48810" y="826"/>
                  </a:cubicBezTo>
                  <a:lnTo>
                    <a:pt x="57284" y="10435"/>
                  </a:lnTo>
                  <a:lnTo>
                    <a:pt x="53157" y="13191"/>
                  </a:lnTo>
                  <a:cubicBezTo>
                    <a:pt x="53052" y="13111"/>
                    <a:pt x="52910" y="13056"/>
                    <a:pt x="52776" y="13056"/>
                  </a:cubicBezTo>
                  <a:cubicBezTo>
                    <a:pt x="52761" y="13056"/>
                    <a:pt x="52745" y="13056"/>
                    <a:pt x="52730" y="13058"/>
                  </a:cubicBezTo>
                  <a:cubicBezTo>
                    <a:pt x="52671" y="13058"/>
                    <a:pt x="52627" y="13058"/>
                    <a:pt x="52583" y="13073"/>
                  </a:cubicBezTo>
                  <a:lnTo>
                    <a:pt x="44639" y="3287"/>
                  </a:lnTo>
                  <a:lnTo>
                    <a:pt x="47985" y="546"/>
                  </a:lnTo>
                  <a:close/>
                  <a:moveTo>
                    <a:pt x="40940" y="516"/>
                  </a:moveTo>
                  <a:lnTo>
                    <a:pt x="28001" y="13972"/>
                  </a:lnTo>
                  <a:lnTo>
                    <a:pt x="20986" y="8371"/>
                  </a:lnTo>
                  <a:lnTo>
                    <a:pt x="40940" y="516"/>
                  </a:lnTo>
                  <a:close/>
                  <a:moveTo>
                    <a:pt x="72596" y="738"/>
                  </a:moveTo>
                  <a:cubicBezTo>
                    <a:pt x="72655" y="841"/>
                    <a:pt x="72729" y="929"/>
                    <a:pt x="72832" y="1003"/>
                  </a:cubicBezTo>
                  <a:lnTo>
                    <a:pt x="62427" y="14428"/>
                  </a:lnTo>
                  <a:cubicBezTo>
                    <a:pt x="62339" y="14384"/>
                    <a:pt x="62236" y="14370"/>
                    <a:pt x="62133" y="14370"/>
                  </a:cubicBezTo>
                  <a:cubicBezTo>
                    <a:pt x="61897" y="14370"/>
                    <a:pt x="61676" y="14473"/>
                    <a:pt x="61528" y="14650"/>
                  </a:cubicBezTo>
                  <a:lnTo>
                    <a:pt x="57888" y="10508"/>
                  </a:lnTo>
                  <a:lnTo>
                    <a:pt x="72596" y="738"/>
                  </a:lnTo>
                  <a:close/>
                  <a:moveTo>
                    <a:pt x="41279" y="738"/>
                  </a:moveTo>
                  <a:cubicBezTo>
                    <a:pt x="41412" y="811"/>
                    <a:pt x="41559" y="855"/>
                    <a:pt x="41721" y="855"/>
                  </a:cubicBezTo>
                  <a:cubicBezTo>
                    <a:pt x="41839" y="855"/>
                    <a:pt x="41972" y="826"/>
                    <a:pt x="42090" y="767"/>
                  </a:cubicBezTo>
                  <a:lnTo>
                    <a:pt x="44079" y="3228"/>
                  </a:lnTo>
                  <a:lnTo>
                    <a:pt x="29828" y="14885"/>
                  </a:lnTo>
                  <a:cubicBezTo>
                    <a:pt x="29681" y="14723"/>
                    <a:pt x="29475" y="14635"/>
                    <a:pt x="29254" y="14635"/>
                  </a:cubicBezTo>
                  <a:cubicBezTo>
                    <a:pt x="29136" y="14635"/>
                    <a:pt x="29033" y="14664"/>
                    <a:pt x="28929" y="14709"/>
                  </a:cubicBezTo>
                  <a:lnTo>
                    <a:pt x="28310" y="14222"/>
                  </a:lnTo>
                  <a:lnTo>
                    <a:pt x="41279" y="738"/>
                  </a:lnTo>
                  <a:close/>
                  <a:moveTo>
                    <a:pt x="5011" y="9108"/>
                  </a:moveTo>
                  <a:lnTo>
                    <a:pt x="10154" y="12012"/>
                  </a:lnTo>
                  <a:cubicBezTo>
                    <a:pt x="10125" y="12085"/>
                    <a:pt x="10095" y="12144"/>
                    <a:pt x="10080" y="12218"/>
                  </a:cubicBezTo>
                  <a:lnTo>
                    <a:pt x="1076" y="15770"/>
                  </a:lnTo>
                  <a:lnTo>
                    <a:pt x="5011" y="9108"/>
                  </a:lnTo>
                  <a:close/>
                  <a:moveTo>
                    <a:pt x="20544" y="8534"/>
                  </a:moveTo>
                  <a:lnTo>
                    <a:pt x="27721" y="14252"/>
                  </a:lnTo>
                  <a:lnTo>
                    <a:pt x="23403" y="18761"/>
                  </a:lnTo>
                  <a:cubicBezTo>
                    <a:pt x="23359" y="18761"/>
                    <a:pt x="23329" y="18747"/>
                    <a:pt x="23300" y="18747"/>
                  </a:cubicBezTo>
                  <a:cubicBezTo>
                    <a:pt x="23182" y="18747"/>
                    <a:pt x="23064" y="18776"/>
                    <a:pt x="22961" y="18820"/>
                  </a:cubicBezTo>
                  <a:lnTo>
                    <a:pt x="11598" y="12380"/>
                  </a:lnTo>
                  <a:cubicBezTo>
                    <a:pt x="11598" y="12277"/>
                    <a:pt x="11584" y="12174"/>
                    <a:pt x="11539" y="12071"/>
                  </a:cubicBezTo>
                  <a:lnTo>
                    <a:pt x="20544" y="8534"/>
                  </a:lnTo>
                  <a:close/>
                  <a:moveTo>
                    <a:pt x="28030" y="14502"/>
                  </a:moveTo>
                  <a:lnTo>
                    <a:pt x="28620" y="14974"/>
                  </a:lnTo>
                  <a:cubicBezTo>
                    <a:pt x="28458" y="15239"/>
                    <a:pt x="28443" y="15593"/>
                    <a:pt x="28605" y="15873"/>
                  </a:cubicBezTo>
                  <a:lnTo>
                    <a:pt x="24169" y="19513"/>
                  </a:lnTo>
                  <a:lnTo>
                    <a:pt x="24051" y="19454"/>
                  </a:lnTo>
                  <a:cubicBezTo>
                    <a:pt x="24037" y="19248"/>
                    <a:pt x="23933" y="19056"/>
                    <a:pt x="23786" y="18923"/>
                  </a:cubicBezTo>
                  <a:lnTo>
                    <a:pt x="28030" y="14502"/>
                  </a:lnTo>
                  <a:close/>
                  <a:moveTo>
                    <a:pt x="57549" y="10729"/>
                  </a:moveTo>
                  <a:lnTo>
                    <a:pt x="61366" y="15062"/>
                  </a:lnTo>
                  <a:cubicBezTo>
                    <a:pt x="61351" y="15269"/>
                    <a:pt x="61396" y="15475"/>
                    <a:pt x="61499" y="15637"/>
                  </a:cubicBezTo>
                  <a:lnTo>
                    <a:pt x="58153" y="19955"/>
                  </a:lnTo>
                  <a:lnTo>
                    <a:pt x="53437" y="14134"/>
                  </a:lnTo>
                  <a:cubicBezTo>
                    <a:pt x="53511" y="13927"/>
                    <a:pt x="53496" y="13692"/>
                    <a:pt x="53408" y="13485"/>
                  </a:cubicBezTo>
                  <a:lnTo>
                    <a:pt x="57549" y="10729"/>
                  </a:lnTo>
                  <a:close/>
                  <a:moveTo>
                    <a:pt x="44330" y="3538"/>
                  </a:moveTo>
                  <a:lnTo>
                    <a:pt x="52200" y="13250"/>
                  </a:lnTo>
                  <a:cubicBezTo>
                    <a:pt x="52008" y="13441"/>
                    <a:pt x="51920" y="13706"/>
                    <a:pt x="51964" y="13986"/>
                  </a:cubicBezTo>
                  <a:lnTo>
                    <a:pt x="38892" y="22681"/>
                  </a:lnTo>
                  <a:lnTo>
                    <a:pt x="30020" y="15593"/>
                  </a:lnTo>
                  <a:cubicBezTo>
                    <a:pt x="30035" y="15475"/>
                    <a:pt x="30035" y="15357"/>
                    <a:pt x="30005" y="15254"/>
                  </a:cubicBezTo>
                  <a:lnTo>
                    <a:pt x="44330" y="3538"/>
                  </a:lnTo>
                  <a:close/>
                  <a:moveTo>
                    <a:pt x="22695" y="20058"/>
                  </a:moveTo>
                  <a:cubicBezTo>
                    <a:pt x="22813" y="20206"/>
                    <a:pt x="22975" y="20294"/>
                    <a:pt x="23167" y="20323"/>
                  </a:cubicBezTo>
                  <a:lnTo>
                    <a:pt x="19733" y="23124"/>
                  </a:lnTo>
                  <a:lnTo>
                    <a:pt x="19733" y="23124"/>
                  </a:lnTo>
                  <a:lnTo>
                    <a:pt x="22695" y="20058"/>
                  </a:lnTo>
                  <a:close/>
                  <a:moveTo>
                    <a:pt x="29858" y="15961"/>
                  </a:moveTo>
                  <a:lnTo>
                    <a:pt x="38553" y="22902"/>
                  </a:lnTo>
                  <a:lnTo>
                    <a:pt x="35340" y="25054"/>
                  </a:lnTo>
                  <a:cubicBezTo>
                    <a:pt x="35207" y="24921"/>
                    <a:pt x="35016" y="24848"/>
                    <a:pt x="34824" y="24848"/>
                  </a:cubicBezTo>
                  <a:cubicBezTo>
                    <a:pt x="34559" y="24848"/>
                    <a:pt x="34323" y="24980"/>
                    <a:pt x="34176" y="25201"/>
                  </a:cubicBezTo>
                  <a:lnTo>
                    <a:pt x="24538" y="19734"/>
                  </a:lnTo>
                  <a:lnTo>
                    <a:pt x="28900" y="16153"/>
                  </a:lnTo>
                  <a:cubicBezTo>
                    <a:pt x="29018" y="16197"/>
                    <a:pt x="29136" y="16226"/>
                    <a:pt x="29254" y="16226"/>
                  </a:cubicBezTo>
                  <a:cubicBezTo>
                    <a:pt x="29268" y="16227"/>
                    <a:pt x="29283" y="16228"/>
                    <a:pt x="29298" y="16228"/>
                  </a:cubicBezTo>
                  <a:cubicBezTo>
                    <a:pt x="29517" y="16228"/>
                    <a:pt x="29720" y="16127"/>
                    <a:pt x="29858" y="15961"/>
                  </a:cubicBezTo>
                  <a:close/>
                  <a:moveTo>
                    <a:pt x="38892" y="23168"/>
                  </a:moveTo>
                  <a:lnTo>
                    <a:pt x="47189" y="29785"/>
                  </a:lnTo>
                  <a:lnTo>
                    <a:pt x="35591" y="25806"/>
                  </a:lnTo>
                  <a:cubicBezTo>
                    <a:pt x="35605" y="25658"/>
                    <a:pt x="35605" y="25511"/>
                    <a:pt x="35561" y="25378"/>
                  </a:cubicBezTo>
                  <a:lnTo>
                    <a:pt x="38892" y="23168"/>
                  </a:lnTo>
                  <a:close/>
                  <a:moveTo>
                    <a:pt x="52126" y="14355"/>
                  </a:moveTo>
                  <a:cubicBezTo>
                    <a:pt x="52264" y="14534"/>
                    <a:pt x="52467" y="14636"/>
                    <a:pt x="52686" y="14636"/>
                  </a:cubicBezTo>
                  <a:cubicBezTo>
                    <a:pt x="52700" y="14636"/>
                    <a:pt x="52715" y="14636"/>
                    <a:pt x="52730" y="14635"/>
                  </a:cubicBezTo>
                  <a:cubicBezTo>
                    <a:pt x="52748" y="14636"/>
                    <a:pt x="52766" y="14637"/>
                    <a:pt x="52784" y="14637"/>
                  </a:cubicBezTo>
                  <a:cubicBezTo>
                    <a:pt x="52942" y="14637"/>
                    <a:pt x="53097" y="14579"/>
                    <a:pt x="53216" y="14473"/>
                  </a:cubicBezTo>
                  <a:lnTo>
                    <a:pt x="57918" y="20279"/>
                  </a:lnTo>
                  <a:lnTo>
                    <a:pt x="49989" y="30536"/>
                  </a:lnTo>
                  <a:cubicBezTo>
                    <a:pt x="49873" y="30459"/>
                    <a:pt x="49735" y="30416"/>
                    <a:pt x="49594" y="30416"/>
                  </a:cubicBezTo>
                  <a:cubicBezTo>
                    <a:pt x="49576" y="30416"/>
                    <a:pt x="49558" y="30416"/>
                    <a:pt x="49541" y="30418"/>
                  </a:cubicBezTo>
                  <a:lnTo>
                    <a:pt x="49541" y="30418"/>
                  </a:lnTo>
                  <a:cubicBezTo>
                    <a:pt x="49522" y="30416"/>
                    <a:pt x="49503" y="30415"/>
                    <a:pt x="49484" y="30415"/>
                  </a:cubicBezTo>
                  <a:cubicBezTo>
                    <a:pt x="49388" y="30415"/>
                    <a:pt x="49293" y="30441"/>
                    <a:pt x="49208" y="30477"/>
                  </a:cubicBezTo>
                  <a:lnTo>
                    <a:pt x="48309" y="30168"/>
                  </a:lnTo>
                  <a:lnTo>
                    <a:pt x="39231" y="22932"/>
                  </a:lnTo>
                  <a:lnTo>
                    <a:pt x="52126" y="14355"/>
                  </a:lnTo>
                  <a:close/>
                  <a:moveTo>
                    <a:pt x="24199" y="19984"/>
                  </a:moveTo>
                  <a:lnTo>
                    <a:pt x="34058" y="25585"/>
                  </a:lnTo>
                  <a:cubicBezTo>
                    <a:pt x="34058" y="25614"/>
                    <a:pt x="34058" y="25644"/>
                    <a:pt x="34058" y="25688"/>
                  </a:cubicBezTo>
                  <a:lnTo>
                    <a:pt x="11038" y="32261"/>
                  </a:lnTo>
                  <a:lnTo>
                    <a:pt x="11009" y="32202"/>
                  </a:lnTo>
                  <a:lnTo>
                    <a:pt x="17420" y="25540"/>
                  </a:lnTo>
                  <a:lnTo>
                    <a:pt x="24199" y="19984"/>
                  </a:lnTo>
                  <a:close/>
                  <a:moveTo>
                    <a:pt x="14826" y="27648"/>
                  </a:moveTo>
                  <a:lnTo>
                    <a:pt x="10758" y="31892"/>
                  </a:lnTo>
                  <a:cubicBezTo>
                    <a:pt x="10626" y="31789"/>
                    <a:pt x="10463" y="31745"/>
                    <a:pt x="10301" y="31745"/>
                  </a:cubicBezTo>
                  <a:cubicBezTo>
                    <a:pt x="9727" y="31745"/>
                    <a:pt x="9476" y="32246"/>
                    <a:pt x="9550" y="32688"/>
                  </a:cubicBezTo>
                  <a:lnTo>
                    <a:pt x="8931" y="32865"/>
                  </a:lnTo>
                  <a:cubicBezTo>
                    <a:pt x="8946" y="32732"/>
                    <a:pt x="8946" y="32600"/>
                    <a:pt x="8931" y="32482"/>
                  </a:cubicBezTo>
                  <a:lnTo>
                    <a:pt x="14826" y="27648"/>
                  </a:lnTo>
                  <a:close/>
                  <a:moveTo>
                    <a:pt x="9609" y="33086"/>
                  </a:moveTo>
                  <a:lnTo>
                    <a:pt x="9329" y="33381"/>
                  </a:lnTo>
                  <a:lnTo>
                    <a:pt x="9093" y="33233"/>
                  </a:lnTo>
                  <a:lnTo>
                    <a:pt x="9609" y="33086"/>
                  </a:lnTo>
                  <a:close/>
                  <a:moveTo>
                    <a:pt x="61808" y="15887"/>
                  </a:moveTo>
                  <a:cubicBezTo>
                    <a:pt x="61911" y="15932"/>
                    <a:pt x="62015" y="15961"/>
                    <a:pt x="62133" y="15961"/>
                  </a:cubicBezTo>
                  <a:lnTo>
                    <a:pt x="62162" y="15961"/>
                  </a:lnTo>
                  <a:lnTo>
                    <a:pt x="73230" y="28517"/>
                  </a:lnTo>
                  <a:cubicBezTo>
                    <a:pt x="73009" y="28783"/>
                    <a:pt x="72964" y="29136"/>
                    <a:pt x="73097" y="29446"/>
                  </a:cubicBezTo>
                  <a:lnTo>
                    <a:pt x="69162" y="33528"/>
                  </a:lnTo>
                  <a:lnTo>
                    <a:pt x="58419" y="20264"/>
                  </a:lnTo>
                  <a:lnTo>
                    <a:pt x="61808" y="15887"/>
                  </a:lnTo>
                  <a:close/>
                  <a:moveTo>
                    <a:pt x="58168" y="20589"/>
                  </a:moveTo>
                  <a:lnTo>
                    <a:pt x="68882" y="33823"/>
                  </a:lnTo>
                  <a:lnTo>
                    <a:pt x="66406" y="36402"/>
                  </a:lnTo>
                  <a:lnTo>
                    <a:pt x="50239" y="30846"/>
                  </a:lnTo>
                  <a:lnTo>
                    <a:pt x="58168" y="20589"/>
                  </a:lnTo>
                  <a:close/>
                  <a:moveTo>
                    <a:pt x="69133" y="34132"/>
                  </a:moveTo>
                  <a:lnTo>
                    <a:pt x="72743" y="38568"/>
                  </a:lnTo>
                  <a:lnTo>
                    <a:pt x="66819" y="36549"/>
                  </a:lnTo>
                  <a:lnTo>
                    <a:pt x="69133" y="34132"/>
                  </a:lnTo>
                  <a:close/>
                  <a:moveTo>
                    <a:pt x="35429" y="26174"/>
                  </a:moveTo>
                  <a:lnTo>
                    <a:pt x="48117" y="30536"/>
                  </a:lnTo>
                  <a:lnTo>
                    <a:pt x="48795" y="31067"/>
                  </a:lnTo>
                  <a:cubicBezTo>
                    <a:pt x="48751" y="31317"/>
                    <a:pt x="48810" y="31568"/>
                    <a:pt x="48972" y="31774"/>
                  </a:cubicBezTo>
                  <a:lnTo>
                    <a:pt x="48987" y="31774"/>
                  </a:lnTo>
                  <a:lnTo>
                    <a:pt x="43077" y="38612"/>
                  </a:lnTo>
                  <a:lnTo>
                    <a:pt x="35296" y="26292"/>
                  </a:lnTo>
                  <a:cubicBezTo>
                    <a:pt x="35340" y="26263"/>
                    <a:pt x="35384" y="26218"/>
                    <a:pt x="35429" y="26174"/>
                  </a:cubicBezTo>
                  <a:close/>
                  <a:moveTo>
                    <a:pt x="34117" y="26086"/>
                  </a:moveTo>
                  <a:lnTo>
                    <a:pt x="21472" y="40735"/>
                  </a:lnTo>
                  <a:lnTo>
                    <a:pt x="9682" y="33587"/>
                  </a:lnTo>
                  <a:lnTo>
                    <a:pt x="9992" y="33263"/>
                  </a:lnTo>
                  <a:cubicBezTo>
                    <a:pt x="10095" y="33307"/>
                    <a:pt x="10213" y="33322"/>
                    <a:pt x="10316" y="33322"/>
                  </a:cubicBezTo>
                  <a:cubicBezTo>
                    <a:pt x="10326" y="33322"/>
                    <a:pt x="10335" y="33322"/>
                    <a:pt x="10345" y="33322"/>
                  </a:cubicBezTo>
                  <a:cubicBezTo>
                    <a:pt x="10716" y="33322"/>
                    <a:pt x="11039" y="33046"/>
                    <a:pt x="11068" y="32659"/>
                  </a:cubicBezTo>
                  <a:lnTo>
                    <a:pt x="34117" y="26086"/>
                  </a:lnTo>
                  <a:close/>
                  <a:moveTo>
                    <a:pt x="50298" y="31288"/>
                  </a:moveTo>
                  <a:lnTo>
                    <a:pt x="66097" y="36711"/>
                  </a:lnTo>
                  <a:lnTo>
                    <a:pt x="61027" y="41987"/>
                  </a:lnTo>
                  <a:cubicBezTo>
                    <a:pt x="60895" y="41869"/>
                    <a:pt x="60718" y="41810"/>
                    <a:pt x="60541" y="41810"/>
                  </a:cubicBezTo>
                  <a:cubicBezTo>
                    <a:pt x="60379" y="41810"/>
                    <a:pt x="60231" y="41855"/>
                    <a:pt x="60099" y="41943"/>
                  </a:cubicBezTo>
                  <a:lnTo>
                    <a:pt x="50122" y="31730"/>
                  </a:lnTo>
                  <a:cubicBezTo>
                    <a:pt x="50225" y="31597"/>
                    <a:pt x="50284" y="31450"/>
                    <a:pt x="50298" y="31288"/>
                  </a:cubicBezTo>
                  <a:close/>
                  <a:moveTo>
                    <a:pt x="66509" y="36859"/>
                  </a:moveTo>
                  <a:lnTo>
                    <a:pt x="72773" y="39010"/>
                  </a:lnTo>
                  <a:cubicBezTo>
                    <a:pt x="72788" y="39055"/>
                    <a:pt x="72788" y="39114"/>
                    <a:pt x="72802" y="39158"/>
                  </a:cubicBezTo>
                  <a:lnTo>
                    <a:pt x="64225" y="46173"/>
                  </a:lnTo>
                  <a:lnTo>
                    <a:pt x="61175" y="43063"/>
                  </a:lnTo>
                  <a:cubicBezTo>
                    <a:pt x="61307" y="42827"/>
                    <a:pt x="61337" y="42562"/>
                    <a:pt x="61263" y="42326"/>
                  </a:cubicBezTo>
                  <a:lnTo>
                    <a:pt x="66509" y="36859"/>
                  </a:lnTo>
                  <a:close/>
                  <a:moveTo>
                    <a:pt x="34426" y="26336"/>
                  </a:moveTo>
                  <a:cubicBezTo>
                    <a:pt x="34529" y="26400"/>
                    <a:pt x="34643" y="26442"/>
                    <a:pt x="34768" y="26442"/>
                  </a:cubicBezTo>
                  <a:cubicBezTo>
                    <a:pt x="34786" y="26442"/>
                    <a:pt x="34805" y="26441"/>
                    <a:pt x="34824" y="26439"/>
                  </a:cubicBezTo>
                  <a:lnTo>
                    <a:pt x="34913" y="26439"/>
                  </a:lnTo>
                  <a:lnTo>
                    <a:pt x="42812" y="38922"/>
                  </a:lnTo>
                  <a:lnTo>
                    <a:pt x="34456" y="48604"/>
                  </a:lnTo>
                  <a:lnTo>
                    <a:pt x="21811" y="40941"/>
                  </a:lnTo>
                  <a:lnTo>
                    <a:pt x="34426" y="26336"/>
                  </a:lnTo>
                  <a:close/>
                  <a:moveTo>
                    <a:pt x="72581" y="39850"/>
                  </a:moveTo>
                  <a:lnTo>
                    <a:pt x="67099" y="49120"/>
                  </a:lnTo>
                  <a:lnTo>
                    <a:pt x="64505" y="46453"/>
                  </a:lnTo>
                  <a:lnTo>
                    <a:pt x="72581" y="39850"/>
                  </a:lnTo>
                  <a:close/>
                  <a:moveTo>
                    <a:pt x="9402" y="33896"/>
                  </a:moveTo>
                  <a:lnTo>
                    <a:pt x="21207" y="41059"/>
                  </a:lnTo>
                  <a:lnTo>
                    <a:pt x="13249" y="50284"/>
                  </a:lnTo>
                  <a:lnTo>
                    <a:pt x="1371" y="43078"/>
                  </a:lnTo>
                  <a:cubicBezTo>
                    <a:pt x="1430" y="42827"/>
                    <a:pt x="1371" y="42562"/>
                    <a:pt x="1238" y="42356"/>
                  </a:cubicBezTo>
                  <a:lnTo>
                    <a:pt x="9402" y="33896"/>
                  </a:lnTo>
                  <a:close/>
                  <a:moveTo>
                    <a:pt x="49797" y="31951"/>
                  </a:moveTo>
                  <a:lnTo>
                    <a:pt x="59848" y="42253"/>
                  </a:lnTo>
                  <a:cubicBezTo>
                    <a:pt x="59716" y="42533"/>
                    <a:pt x="59760" y="42872"/>
                    <a:pt x="59937" y="43122"/>
                  </a:cubicBezTo>
                  <a:lnTo>
                    <a:pt x="51463" y="51920"/>
                  </a:lnTo>
                  <a:lnTo>
                    <a:pt x="43298" y="38966"/>
                  </a:lnTo>
                  <a:lnTo>
                    <a:pt x="49326" y="31966"/>
                  </a:lnTo>
                  <a:cubicBezTo>
                    <a:pt x="49385" y="31981"/>
                    <a:pt x="49458" y="31995"/>
                    <a:pt x="49532" y="31995"/>
                  </a:cubicBezTo>
                  <a:cubicBezTo>
                    <a:pt x="49621" y="31995"/>
                    <a:pt x="49709" y="31981"/>
                    <a:pt x="49797" y="31951"/>
                  </a:cubicBezTo>
                  <a:close/>
                  <a:moveTo>
                    <a:pt x="60880" y="43328"/>
                  </a:moveTo>
                  <a:lnTo>
                    <a:pt x="63930" y="46423"/>
                  </a:lnTo>
                  <a:lnTo>
                    <a:pt x="53423" y="55015"/>
                  </a:lnTo>
                  <a:lnTo>
                    <a:pt x="51684" y="52274"/>
                  </a:lnTo>
                  <a:lnTo>
                    <a:pt x="60261" y="43358"/>
                  </a:lnTo>
                  <a:cubicBezTo>
                    <a:pt x="60349" y="43387"/>
                    <a:pt x="60438" y="43402"/>
                    <a:pt x="60541" y="43402"/>
                  </a:cubicBezTo>
                  <a:cubicBezTo>
                    <a:pt x="60659" y="43402"/>
                    <a:pt x="60777" y="43387"/>
                    <a:pt x="60880" y="43328"/>
                  </a:cubicBezTo>
                  <a:close/>
                  <a:moveTo>
                    <a:pt x="43033" y="39290"/>
                  </a:moveTo>
                  <a:lnTo>
                    <a:pt x="51197" y="52215"/>
                  </a:lnTo>
                  <a:lnTo>
                    <a:pt x="47646" y="55899"/>
                  </a:lnTo>
                  <a:cubicBezTo>
                    <a:pt x="47526" y="55793"/>
                    <a:pt x="47372" y="55735"/>
                    <a:pt x="47213" y="55735"/>
                  </a:cubicBezTo>
                  <a:cubicBezTo>
                    <a:pt x="47195" y="55735"/>
                    <a:pt x="47177" y="55736"/>
                    <a:pt x="47159" y="55737"/>
                  </a:cubicBezTo>
                  <a:cubicBezTo>
                    <a:pt x="47145" y="55736"/>
                    <a:pt x="47130" y="55736"/>
                    <a:pt x="47115" y="55736"/>
                  </a:cubicBezTo>
                  <a:cubicBezTo>
                    <a:pt x="46924" y="55736"/>
                    <a:pt x="46736" y="55823"/>
                    <a:pt x="46599" y="55973"/>
                  </a:cubicBezTo>
                  <a:lnTo>
                    <a:pt x="34810" y="48825"/>
                  </a:lnTo>
                  <a:lnTo>
                    <a:pt x="43033" y="39290"/>
                  </a:lnTo>
                  <a:close/>
                  <a:moveTo>
                    <a:pt x="51404" y="52569"/>
                  </a:moveTo>
                  <a:lnTo>
                    <a:pt x="53099" y="55266"/>
                  </a:lnTo>
                  <a:lnTo>
                    <a:pt x="49842" y="57933"/>
                  </a:lnTo>
                  <a:lnTo>
                    <a:pt x="47896" y="56754"/>
                  </a:lnTo>
                  <a:cubicBezTo>
                    <a:pt x="47940" y="56577"/>
                    <a:pt x="47940" y="56400"/>
                    <a:pt x="47882" y="56238"/>
                  </a:cubicBezTo>
                  <a:lnTo>
                    <a:pt x="51404" y="52569"/>
                  </a:lnTo>
                  <a:close/>
                  <a:moveTo>
                    <a:pt x="21561" y="41265"/>
                  </a:moveTo>
                  <a:lnTo>
                    <a:pt x="34191" y="48914"/>
                  </a:lnTo>
                  <a:lnTo>
                    <a:pt x="26232" y="58154"/>
                  </a:lnTo>
                  <a:lnTo>
                    <a:pt x="13588" y="50491"/>
                  </a:lnTo>
                  <a:lnTo>
                    <a:pt x="21561" y="41265"/>
                  </a:lnTo>
                  <a:close/>
                  <a:moveTo>
                    <a:pt x="67187" y="49783"/>
                  </a:moveTo>
                  <a:lnTo>
                    <a:pt x="73097" y="55826"/>
                  </a:lnTo>
                  <a:cubicBezTo>
                    <a:pt x="72964" y="55988"/>
                    <a:pt x="72891" y="56194"/>
                    <a:pt x="72891" y="56400"/>
                  </a:cubicBezTo>
                  <a:lnTo>
                    <a:pt x="61307" y="59716"/>
                  </a:lnTo>
                  <a:lnTo>
                    <a:pt x="67187" y="49783"/>
                  </a:lnTo>
                  <a:close/>
                  <a:moveTo>
                    <a:pt x="64196" y="46703"/>
                  </a:moveTo>
                  <a:lnTo>
                    <a:pt x="66893" y="49474"/>
                  </a:lnTo>
                  <a:lnTo>
                    <a:pt x="60747" y="59864"/>
                  </a:lnTo>
                  <a:lnTo>
                    <a:pt x="57137" y="60895"/>
                  </a:lnTo>
                  <a:lnTo>
                    <a:pt x="53629" y="55339"/>
                  </a:lnTo>
                  <a:lnTo>
                    <a:pt x="64196" y="46703"/>
                  </a:lnTo>
                  <a:close/>
                  <a:moveTo>
                    <a:pt x="53305" y="55605"/>
                  </a:moveTo>
                  <a:lnTo>
                    <a:pt x="56739" y="61013"/>
                  </a:lnTo>
                  <a:lnTo>
                    <a:pt x="56223" y="61161"/>
                  </a:lnTo>
                  <a:cubicBezTo>
                    <a:pt x="56085" y="61009"/>
                    <a:pt x="55882" y="60909"/>
                    <a:pt x="55675" y="60909"/>
                  </a:cubicBezTo>
                  <a:cubicBezTo>
                    <a:pt x="55661" y="60909"/>
                    <a:pt x="55647" y="60909"/>
                    <a:pt x="55633" y="60910"/>
                  </a:cubicBezTo>
                  <a:cubicBezTo>
                    <a:pt x="55618" y="60909"/>
                    <a:pt x="55603" y="60908"/>
                    <a:pt x="55588" y="60908"/>
                  </a:cubicBezTo>
                  <a:cubicBezTo>
                    <a:pt x="55397" y="60908"/>
                    <a:pt x="55210" y="60994"/>
                    <a:pt x="55073" y="61131"/>
                  </a:cubicBezTo>
                  <a:lnTo>
                    <a:pt x="50195" y="58154"/>
                  </a:lnTo>
                  <a:lnTo>
                    <a:pt x="53305" y="55605"/>
                  </a:lnTo>
                  <a:close/>
                  <a:moveTo>
                    <a:pt x="56945" y="61367"/>
                  </a:moveTo>
                  <a:lnTo>
                    <a:pt x="57859" y="62811"/>
                  </a:lnTo>
                  <a:lnTo>
                    <a:pt x="56370" y="61897"/>
                  </a:lnTo>
                  <a:cubicBezTo>
                    <a:pt x="56400" y="61780"/>
                    <a:pt x="56400" y="61662"/>
                    <a:pt x="56385" y="61529"/>
                  </a:cubicBezTo>
                  <a:lnTo>
                    <a:pt x="56945" y="61367"/>
                  </a:lnTo>
                  <a:close/>
                  <a:moveTo>
                    <a:pt x="60452" y="60365"/>
                  </a:moveTo>
                  <a:lnTo>
                    <a:pt x="58713" y="63327"/>
                  </a:lnTo>
                  <a:lnTo>
                    <a:pt x="58625" y="63268"/>
                  </a:lnTo>
                  <a:lnTo>
                    <a:pt x="57358" y="61249"/>
                  </a:lnTo>
                  <a:lnTo>
                    <a:pt x="60452" y="60365"/>
                  </a:lnTo>
                  <a:close/>
                  <a:moveTo>
                    <a:pt x="49886" y="58419"/>
                  </a:moveTo>
                  <a:lnTo>
                    <a:pt x="54896" y="61470"/>
                  </a:lnTo>
                  <a:cubicBezTo>
                    <a:pt x="54882" y="61500"/>
                    <a:pt x="54882" y="61514"/>
                    <a:pt x="54882" y="61544"/>
                  </a:cubicBezTo>
                  <a:lnTo>
                    <a:pt x="41309" y="65420"/>
                  </a:lnTo>
                  <a:lnTo>
                    <a:pt x="49886" y="58419"/>
                  </a:lnTo>
                  <a:close/>
                  <a:moveTo>
                    <a:pt x="34544" y="49120"/>
                  </a:moveTo>
                  <a:lnTo>
                    <a:pt x="46423" y="56327"/>
                  </a:lnTo>
                  <a:cubicBezTo>
                    <a:pt x="46364" y="56562"/>
                    <a:pt x="46408" y="56828"/>
                    <a:pt x="46555" y="57034"/>
                  </a:cubicBezTo>
                  <a:lnTo>
                    <a:pt x="38391" y="65523"/>
                  </a:lnTo>
                  <a:lnTo>
                    <a:pt x="26586" y="58360"/>
                  </a:lnTo>
                  <a:lnTo>
                    <a:pt x="34544" y="49120"/>
                  </a:lnTo>
                  <a:close/>
                  <a:moveTo>
                    <a:pt x="47690" y="57108"/>
                  </a:moveTo>
                  <a:lnTo>
                    <a:pt x="49517" y="58213"/>
                  </a:lnTo>
                  <a:lnTo>
                    <a:pt x="40351" y="65700"/>
                  </a:lnTo>
                  <a:lnTo>
                    <a:pt x="39467" y="65950"/>
                  </a:lnTo>
                  <a:cubicBezTo>
                    <a:pt x="39393" y="65950"/>
                    <a:pt x="39334" y="65980"/>
                    <a:pt x="39275" y="65994"/>
                  </a:cubicBezTo>
                  <a:lnTo>
                    <a:pt x="39201" y="66024"/>
                  </a:lnTo>
                  <a:lnTo>
                    <a:pt x="38744" y="65729"/>
                  </a:lnTo>
                  <a:lnTo>
                    <a:pt x="46879" y="57270"/>
                  </a:lnTo>
                  <a:cubicBezTo>
                    <a:pt x="46968" y="57299"/>
                    <a:pt x="47071" y="57314"/>
                    <a:pt x="47159" y="57314"/>
                  </a:cubicBezTo>
                  <a:cubicBezTo>
                    <a:pt x="47366" y="57314"/>
                    <a:pt x="47557" y="57240"/>
                    <a:pt x="47690" y="57108"/>
                  </a:cubicBezTo>
                  <a:close/>
                  <a:moveTo>
                    <a:pt x="38464" y="66024"/>
                  </a:moveTo>
                  <a:lnTo>
                    <a:pt x="38700" y="66171"/>
                  </a:lnTo>
                  <a:lnTo>
                    <a:pt x="38184" y="66319"/>
                  </a:lnTo>
                  <a:lnTo>
                    <a:pt x="38464" y="66024"/>
                  </a:lnTo>
                  <a:close/>
                  <a:moveTo>
                    <a:pt x="38862" y="66525"/>
                  </a:moveTo>
                  <a:lnTo>
                    <a:pt x="38862" y="66525"/>
                  </a:lnTo>
                  <a:cubicBezTo>
                    <a:pt x="38818" y="66658"/>
                    <a:pt x="38818" y="66790"/>
                    <a:pt x="38848" y="66923"/>
                  </a:cubicBezTo>
                  <a:lnTo>
                    <a:pt x="32938" y="71757"/>
                  </a:lnTo>
                  <a:lnTo>
                    <a:pt x="37020" y="67512"/>
                  </a:lnTo>
                  <a:cubicBezTo>
                    <a:pt x="37153" y="67601"/>
                    <a:pt x="37315" y="67660"/>
                    <a:pt x="37477" y="67660"/>
                  </a:cubicBezTo>
                  <a:cubicBezTo>
                    <a:pt x="38052" y="67660"/>
                    <a:pt x="38302" y="67144"/>
                    <a:pt x="38229" y="66702"/>
                  </a:cubicBezTo>
                  <a:lnTo>
                    <a:pt x="38862" y="66525"/>
                  </a:lnTo>
                  <a:close/>
                  <a:moveTo>
                    <a:pt x="13323" y="50785"/>
                  </a:moveTo>
                  <a:lnTo>
                    <a:pt x="25967" y="58449"/>
                  </a:lnTo>
                  <a:lnTo>
                    <a:pt x="13352" y="73068"/>
                  </a:lnTo>
                  <a:cubicBezTo>
                    <a:pt x="13234" y="72995"/>
                    <a:pt x="13101" y="72965"/>
                    <a:pt x="12954" y="72965"/>
                  </a:cubicBezTo>
                  <a:lnTo>
                    <a:pt x="12866" y="72965"/>
                  </a:lnTo>
                  <a:lnTo>
                    <a:pt x="4981" y="60468"/>
                  </a:lnTo>
                  <a:lnTo>
                    <a:pt x="13323" y="50785"/>
                  </a:lnTo>
                  <a:close/>
                  <a:moveTo>
                    <a:pt x="26306" y="58670"/>
                  </a:moveTo>
                  <a:lnTo>
                    <a:pt x="38096" y="65818"/>
                  </a:lnTo>
                  <a:lnTo>
                    <a:pt x="37786" y="66142"/>
                  </a:lnTo>
                  <a:cubicBezTo>
                    <a:pt x="37683" y="66098"/>
                    <a:pt x="37580" y="66068"/>
                    <a:pt x="37462" y="66068"/>
                  </a:cubicBezTo>
                  <a:cubicBezTo>
                    <a:pt x="37079" y="66068"/>
                    <a:pt x="36755" y="66348"/>
                    <a:pt x="36711" y="66731"/>
                  </a:cubicBezTo>
                  <a:lnTo>
                    <a:pt x="13676" y="73319"/>
                  </a:lnTo>
                  <a:lnTo>
                    <a:pt x="26306" y="58670"/>
                  </a:lnTo>
                  <a:close/>
                  <a:moveTo>
                    <a:pt x="54911" y="61942"/>
                  </a:moveTo>
                  <a:cubicBezTo>
                    <a:pt x="54983" y="62270"/>
                    <a:pt x="55275" y="62488"/>
                    <a:pt x="55615" y="62488"/>
                  </a:cubicBezTo>
                  <a:cubicBezTo>
                    <a:pt x="55626" y="62488"/>
                    <a:pt x="55637" y="62487"/>
                    <a:pt x="55648" y="62487"/>
                  </a:cubicBezTo>
                  <a:cubicBezTo>
                    <a:pt x="55854" y="62487"/>
                    <a:pt x="56046" y="62413"/>
                    <a:pt x="56193" y="62251"/>
                  </a:cubicBezTo>
                  <a:lnTo>
                    <a:pt x="58345" y="63563"/>
                  </a:lnTo>
                  <a:cubicBezTo>
                    <a:pt x="58212" y="63740"/>
                    <a:pt x="58153" y="63975"/>
                    <a:pt x="58198" y="64196"/>
                  </a:cubicBezTo>
                  <a:lnTo>
                    <a:pt x="52686" y="73525"/>
                  </a:lnTo>
                  <a:cubicBezTo>
                    <a:pt x="52612" y="73496"/>
                    <a:pt x="52524" y="73496"/>
                    <a:pt x="52450" y="73496"/>
                  </a:cubicBezTo>
                  <a:cubicBezTo>
                    <a:pt x="52435" y="73495"/>
                    <a:pt x="52420" y="73494"/>
                    <a:pt x="52405" y="73494"/>
                  </a:cubicBezTo>
                  <a:cubicBezTo>
                    <a:pt x="52216" y="73494"/>
                    <a:pt x="52041" y="73580"/>
                    <a:pt x="51905" y="73717"/>
                  </a:cubicBezTo>
                  <a:lnTo>
                    <a:pt x="40365" y="66717"/>
                  </a:lnTo>
                  <a:cubicBezTo>
                    <a:pt x="40365" y="66569"/>
                    <a:pt x="40321" y="66422"/>
                    <a:pt x="40248" y="66289"/>
                  </a:cubicBezTo>
                  <a:lnTo>
                    <a:pt x="40542" y="66053"/>
                  </a:lnTo>
                  <a:lnTo>
                    <a:pt x="54911" y="61942"/>
                  </a:lnTo>
                  <a:close/>
                  <a:moveTo>
                    <a:pt x="59671" y="64359"/>
                  </a:moveTo>
                  <a:lnTo>
                    <a:pt x="59671" y="64373"/>
                  </a:lnTo>
                  <a:lnTo>
                    <a:pt x="72979" y="72449"/>
                  </a:lnTo>
                  <a:cubicBezTo>
                    <a:pt x="72920" y="72582"/>
                    <a:pt x="72891" y="72744"/>
                    <a:pt x="72905" y="72906"/>
                  </a:cubicBezTo>
                  <a:lnTo>
                    <a:pt x="66333" y="75485"/>
                  </a:lnTo>
                  <a:lnTo>
                    <a:pt x="59509" y="64653"/>
                  </a:lnTo>
                  <a:cubicBezTo>
                    <a:pt x="59583" y="64565"/>
                    <a:pt x="59627" y="64476"/>
                    <a:pt x="59671" y="64359"/>
                  </a:cubicBezTo>
                  <a:close/>
                  <a:moveTo>
                    <a:pt x="604" y="69605"/>
                  </a:moveTo>
                  <a:lnTo>
                    <a:pt x="12202" y="73599"/>
                  </a:lnTo>
                  <a:cubicBezTo>
                    <a:pt x="12173" y="73731"/>
                    <a:pt x="12188" y="73879"/>
                    <a:pt x="12232" y="74026"/>
                  </a:cubicBezTo>
                  <a:lnTo>
                    <a:pt x="8916" y="76237"/>
                  </a:lnTo>
                  <a:lnTo>
                    <a:pt x="604" y="69605"/>
                  </a:lnTo>
                  <a:close/>
                  <a:moveTo>
                    <a:pt x="58404" y="64653"/>
                  </a:moveTo>
                  <a:cubicBezTo>
                    <a:pt x="58537" y="64801"/>
                    <a:pt x="58743" y="64889"/>
                    <a:pt x="58949" y="64889"/>
                  </a:cubicBezTo>
                  <a:cubicBezTo>
                    <a:pt x="59023" y="64889"/>
                    <a:pt x="59082" y="64874"/>
                    <a:pt x="59156" y="64860"/>
                  </a:cubicBezTo>
                  <a:lnTo>
                    <a:pt x="65964" y="75633"/>
                  </a:lnTo>
                  <a:lnTo>
                    <a:pt x="59347" y="78241"/>
                  </a:lnTo>
                  <a:lnTo>
                    <a:pt x="53202" y="74498"/>
                  </a:lnTo>
                  <a:cubicBezTo>
                    <a:pt x="53261" y="74233"/>
                    <a:pt x="53202" y="73938"/>
                    <a:pt x="53025" y="73731"/>
                  </a:cubicBezTo>
                  <a:lnTo>
                    <a:pt x="58404" y="64653"/>
                  </a:lnTo>
                  <a:close/>
                  <a:moveTo>
                    <a:pt x="28045" y="76281"/>
                  </a:moveTo>
                  <a:lnTo>
                    <a:pt x="25083" y="79346"/>
                  </a:lnTo>
                  <a:cubicBezTo>
                    <a:pt x="24965" y="79199"/>
                    <a:pt x="24803" y="79096"/>
                    <a:pt x="24611" y="79081"/>
                  </a:cubicBezTo>
                  <a:lnTo>
                    <a:pt x="28045" y="76281"/>
                  </a:lnTo>
                  <a:close/>
                  <a:moveTo>
                    <a:pt x="36740" y="67144"/>
                  </a:moveTo>
                  <a:cubicBezTo>
                    <a:pt x="36740" y="67159"/>
                    <a:pt x="36755" y="67173"/>
                    <a:pt x="36770" y="67203"/>
                  </a:cubicBezTo>
                  <a:lnTo>
                    <a:pt x="30359" y="73864"/>
                  </a:lnTo>
                  <a:lnTo>
                    <a:pt x="23580" y="79405"/>
                  </a:lnTo>
                  <a:lnTo>
                    <a:pt x="13720" y="73820"/>
                  </a:lnTo>
                  <a:cubicBezTo>
                    <a:pt x="13720" y="73776"/>
                    <a:pt x="13720" y="73746"/>
                    <a:pt x="13720" y="73717"/>
                  </a:cubicBezTo>
                  <a:lnTo>
                    <a:pt x="36740" y="67144"/>
                  </a:lnTo>
                  <a:close/>
                  <a:moveTo>
                    <a:pt x="73023" y="73289"/>
                  </a:moveTo>
                  <a:cubicBezTo>
                    <a:pt x="73068" y="73363"/>
                    <a:pt x="73127" y="73422"/>
                    <a:pt x="73200" y="73481"/>
                  </a:cubicBezTo>
                  <a:lnTo>
                    <a:pt x="69310" y="80201"/>
                  </a:lnTo>
                  <a:lnTo>
                    <a:pt x="66554" y="75824"/>
                  </a:lnTo>
                  <a:lnTo>
                    <a:pt x="73023" y="73289"/>
                  </a:lnTo>
                  <a:close/>
                  <a:moveTo>
                    <a:pt x="53010" y="74852"/>
                  </a:moveTo>
                  <a:lnTo>
                    <a:pt x="58890" y="78418"/>
                  </a:lnTo>
                  <a:lnTo>
                    <a:pt x="47631" y="82839"/>
                  </a:lnTo>
                  <a:lnTo>
                    <a:pt x="52244" y="75058"/>
                  </a:lnTo>
                  <a:cubicBezTo>
                    <a:pt x="52303" y="75073"/>
                    <a:pt x="52376" y="75087"/>
                    <a:pt x="52450" y="75087"/>
                  </a:cubicBezTo>
                  <a:cubicBezTo>
                    <a:pt x="52656" y="75087"/>
                    <a:pt x="52863" y="75014"/>
                    <a:pt x="53010" y="74852"/>
                  </a:cubicBezTo>
                  <a:close/>
                  <a:moveTo>
                    <a:pt x="66171" y="75972"/>
                  </a:moveTo>
                  <a:lnTo>
                    <a:pt x="69089" y="80584"/>
                  </a:lnTo>
                  <a:lnTo>
                    <a:pt x="67571" y="83222"/>
                  </a:lnTo>
                  <a:lnTo>
                    <a:pt x="59775" y="78492"/>
                  </a:lnTo>
                  <a:lnTo>
                    <a:pt x="66171" y="75972"/>
                  </a:lnTo>
                  <a:close/>
                  <a:moveTo>
                    <a:pt x="13603" y="74203"/>
                  </a:moveTo>
                  <a:lnTo>
                    <a:pt x="23241" y="79671"/>
                  </a:lnTo>
                  <a:lnTo>
                    <a:pt x="18878" y="83237"/>
                  </a:lnTo>
                  <a:cubicBezTo>
                    <a:pt x="18775" y="83193"/>
                    <a:pt x="18643" y="83163"/>
                    <a:pt x="18525" y="83163"/>
                  </a:cubicBezTo>
                  <a:cubicBezTo>
                    <a:pt x="18510" y="83162"/>
                    <a:pt x="18495" y="83162"/>
                    <a:pt x="18480" y="83162"/>
                  </a:cubicBezTo>
                  <a:cubicBezTo>
                    <a:pt x="18261" y="83162"/>
                    <a:pt x="18060" y="83263"/>
                    <a:pt x="17935" y="83429"/>
                  </a:cubicBezTo>
                  <a:lnTo>
                    <a:pt x="9226" y="76502"/>
                  </a:lnTo>
                  <a:lnTo>
                    <a:pt x="12438" y="74365"/>
                  </a:lnTo>
                  <a:cubicBezTo>
                    <a:pt x="12573" y="74473"/>
                    <a:pt x="12733" y="74544"/>
                    <a:pt x="12905" y="74544"/>
                  </a:cubicBezTo>
                  <a:cubicBezTo>
                    <a:pt x="12922" y="74544"/>
                    <a:pt x="12938" y="74543"/>
                    <a:pt x="12954" y="74542"/>
                  </a:cubicBezTo>
                  <a:cubicBezTo>
                    <a:pt x="12967" y="74543"/>
                    <a:pt x="12981" y="74543"/>
                    <a:pt x="12994" y="74543"/>
                  </a:cubicBezTo>
                  <a:cubicBezTo>
                    <a:pt x="13243" y="74543"/>
                    <a:pt x="13463" y="74413"/>
                    <a:pt x="13603" y="74203"/>
                  </a:cubicBezTo>
                  <a:close/>
                  <a:moveTo>
                    <a:pt x="23624" y="79892"/>
                  </a:moveTo>
                  <a:lnTo>
                    <a:pt x="23727" y="79951"/>
                  </a:lnTo>
                  <a:cubicBezTo>
                    <a:pt x="23742" y="80157"/>
                    <a:pt x="23845" y="80349"/>
                    <a:pt x="23992" y="80481"/>
                  </a:cubicBezTo>
                  <a:lnTo>
                    <a:pt x="19748" y="84902"/>
                  </a:lnTo>
                  <a:lnTo>
                    <a:pt x="19159" y="84431"/>
                  </a:lnTo>
                  <a:cubicBezTo>
                    <a:pt x="19335" y="84151"/>
                    <a:pt x="19335" y="83812"/>
                    <a:pt x="19173" y="83517"/>
                  </a:cubicBezTo>
                  <a:lnTo>
                    <a:pt x="23624" y="79892"/>
                  </a:lnTo>
                  <a:close/>
                  <a:moveTo>
                    <a:pt x="69324" y="80968"/>
                  </a:moveTo>
                  <a:lnTo>
                    <a:pt x="72714" y="86332"/>
                  </a:lnTo>
                  <a:lnTo>
                    <a:pt x="67910" y="83429"/>
                  </a:lnTo>
                  <a:lnTo>
                    <a:pt x="69324" y="80968"/>
                  </a:lnTo>
                  <a:close/>
                  <a:moveTo>
                    <a:pt x="40277" y="67129"/>
                  </a:moveTo>
                  <a:lnTo>
                    <a:pt x="51713" y="74070"/>
                  </a:lnTo>
                  <a:cubicBezTo>
                    <a:pt x="51640" y="74350"/>
                    <a:pt x="51713" y="74645"/>
                    <a:pt x="51905" y="74852"/>
                  </a:cubicBezTo>
                  <a:lnTo>
                    <a:pt x="47027" y="83075"/>
                  </a:lnTo>
                  <a:lnTo>
                    <a:pt x="37683" y="86759"/>
                  </a:lnTo>
                  <a:cubicBezTo>
                    <a:pt x="37598" y="86431"/>
                    <a:pt x="37305" y="86213"/>
                    <a:pt x="36978" y="86213"/>
                  </a:cubicBezTo>
                  <a:cubicBezTo>
                    <a:pt x="36968" y="86213"/>
                    <a:pt x="36957" y="86214"/>
                    <a:pt x="36946" y="86214"/>
                  </a:cubicBezTo>
                  <a:cubicBezTo>
                    <a:pt x="36934" y="86213"/>
                    <a:pt x="36922" y="86213"/>
                    <a:pt x="36909" y="86213"/>
                  </a:cubicBezTo>
                  <a:cubicBezTo>
                    <a:pt x="36630" y="86213"/>
                    <a:pt x="36381" y="86372"/>
                    <a:pt x="36269" y="86612"/>
                  </a:cubicBezTo>
                  <a:lnTo>
                    <a:pt x="25127" y="80304"/>
                  </a:lnTo>
                  <a:cubicBezTo>
                    <a:pt x="25230" y="80127"/>
                    <a:pt x="25260" y="79951"/>
                    <a:pt x="25245" y="79759"/>
                  </a:cubicBezTo>
                  <a:lnTo>
                    <a:pt x="30624" y="74159"/>
                  </a:lnTo>
                  <a:lnTo>
                    <a:pt x="39024" y="67291"/>
                  </a:lnTo>
                  <a:cubicBezTo>
                    <a:pt x="39161" y="67442"/>
                    <a:pt x="39349" y="67529"/>
                    <a:pt x="39552" y="67529"/>
                  </a:cubicBezTo>
                  <a:cubicBezTo>
                    <a:pt x="39567" y="67529"/>
                    <a:pt x="39583" y="67528"/>
                    <a:pt x="39599" y="67527"/>
                  </a:cubicBezTo>
                  <a:cubicBezTo>
                    <a:pt x="39612" y="67528"/>
                    <a:pt x="39625" y="67528"/>
                    <a:pt x="39637" y="67528"/>
                  </a:cubicBezTo>
                  <a:cubicBezTo>
                    <a:pt x="39903" y="67528"/>
                    <a:pt x="40151" y="67382"/>
                    <a:pt x="40277" y="67129"/>
                  </a:cubicBezTo>
                  <a:close/>
                  <a:moveTo>
                    <a:pt x="46703" y="83635"/>
                  </a:moveTo>
                  <a:lnTo>
                    <a:pt x="42768" y="90296"/>
                  </a:lnTo>
                  <a:lnTo>
                    <a:pt x="37624" y="87378"/>
                  </a:lnTo>
                  <a:cubicBezTo>
                    <a:pt x="37669" y="87319"/>
                    <a:pt x="37683" y="87246"/>
                    <a:pt x="37698" y="87172"/>
                  </a:cubicBezTo>
                  <a:lnTo>
                    <a:pt x="46703" y="83635"/>
                  </a:lnTo>
                  <a:close/>
                  <a:moveTo>
                    <a:pt x="24832" y="80570"/>
                  </a:moveTo>
                  <a:lnTo>
                    <a:pt x="36180" y="87010"/>
                  </a:lnTo>
                  <a:cubicBezTo>
                    <a:pt x="36180" y="87128"/>
                    <a:pt x="36195" y="87231"/>
                    <a:pt x="36239" y="87319"/>
                  </a:cubicBezTo>
                  <a:lnTo>
                    <a:pt x="27235" y="90871"/>
                  </a:lnTo>
                  <a:lnTo>
                    <a:pt x="20057" y="85138"/>
                  </a:lnTo>
                  <a:lnTo>
                    <a:pt x="24390" y="80643"/>
                  </a:lnTo>
                  <a:lnTo>
                    <a:pt x="24493" y="80643"/>
                  </a:lnTo>
                  <a:cubicBezTo>
                    <a:pt x="24611" y="80643"/>
                    <a:pt x="24714" y="80614"/>
                    <a:pt x="24832" y="80570"/>
                  </a:cubicBezTo>
                  <a:close/>
                  <a:moveTo>
                    <a:pt x="17965" y="84519"/>
                  </a:moveTo>
                  <a:cubicBezTo>
                    <a:pt x="18088" y="84670"/>
                    <a:pt x="18274" y="84757"/>
                    <a:pt x="18477" y="84757"/>
                  </a:cubicBezTo>
                  <a:cubicBezTo>
                    <a:pt x="18493" y="84757"/>
                    <a:pt x="18509" y="84756"/>
                    <a:pt x="18525" y="84755"/>
                  </a:cubicBezTo>
                  <a:cubicBezTo>
                    <a:pt x="18643" y="84755"/>
                    <a:pt x="18746" y="84740"/>
                    <a:pt x="18864" y="84696"/>
                  </a:cubicBezTo>
                  <a:lnTo>
                    <a:pt x="19468" y="85182"/>
                  </a:lnTo>
                  <a:lnTo>
                    <a:pt x="6499" y="98667"/>
                  </a:lnTo>
                  <a:cubicBezTo>
                    <a:pt x="6383" y="98590"/>
                    <a:pt x="6256" y="98546"/>
                    <a:pt x="6118" y="98546"/>
                  </a:cubicBezTo>
                  <a:cubicBezTo>
                    <a:pt x="6098" y="98546"/>
                    <a:pt x="6078" y="98547"/>
                    <a:pt x="6057" y="98549"/>
                  </a:cubicBezTo>
                  <a:cubicBezTo>
                    <a:pt x="5939" y="98549"/>
                    <a:pt x="5807" y="98579"/>
                    <a:pt x="5689" y="98638"/>
                  </a:cubicBezTo>
                  <a:lnTo>
                    <a:pt x="3699" y="96176"/>
                  </a:lnTo>
                  <a:lnTo>
                    <a:pt x="17965" y="84519"/>
                  </a:lnTo>
                  <a:close/>
                  <a:moveTo>
                    <a:pt x="36475" y="87644"/>
                  </a:moveTo>
                  <a:cubicBezTo>
                    <a:pt x="36607" y="87747"/>
                    <a:pt x="36770" y="87806"/>
                    <a:pt x="36946" y="87806"/>
                  </a:cubicBezTo>
                  <a:cubicBezTo>
                    <a:pt x="37094" y="87806"/>
                    <a:pt x="37241" y="87761"/>
                    <a:pt x="37359" y="87688"/>
                  </a:cubicBezTo>
                  <a:lnTo>
                    <a:pt x="42561" y="90635"/>
                  </a:lnTo>
                  <a:lnTo>
                    <a:pt x="38022" y="98328"/>
                  </a:lnTo>
                  <a:cubicBezTo>
                    <a:pt x="37956" y="98295"/>
                    <a:pt x="37881" y="98278"/>
                    <a:pt x="37811" y="98278"/>
                  </a:cubicBezTo>
                  <a:cubicBezTo>
                    <a:pt x="37787" y="98278"/>
                    <a:pt x="37764" y="98280"/>
                    <a:pt x="37742" y="98284"/>
                  </a:cubicBezTo>
                  <a:cubicBezTo>
                    <a:pt x="37448" y="98284"/>
                    <a:pt x="37182" y="98446"/>
                    <a:pt x="37050" y="98697"/>
                  </a:cubicBezTo>
                  <a:lnTo>
                    <a:pt x="27588" y="91151"/>
                  </a:lnTo>
                  <a:lnTo>
                    <a:pt x="36475" y="87644"/>
                  </a:lnTo>
                  <a:close/>
                  <a:moveTo>
                    <a:pt x="59303" y="78668"/>
                  </a:moveTo>
                  <a:lnTo>
                    <a:pt x="67364" y="83561"/>
                  </a:lnTo>
                  <a:lnTo>
                    <a:pt x="58669" y="98579"/>
                  </a:lnTo>
                  <a:cubicBezTo>
                    <a:pt x="58581" y="98564"/>
                    <a:pt x="58507" y="98549"/>
                    <a:pt x="58419" y="98549"/>
                  </a:cubicBezTo>
                  <a:cubicBezTo>
                    <a:pt x="58404" y="98548"/>
                    <a:pt x="58389" y="98548"/>
                    <a:pt x="58374" y="98548"/>
                  </a:cubicBezTo>
                  <a:cubicBezTo>
                    <a:pt x="58155" y="98548"/>
                    <a:pt x="57953" y="98650"/>
                    <a:pt x="57814" y="98829"/>
                  </a:cubicBezTo>
                  <a:lnTo>
                    <a:pt x="43107" y="90488"/>
                  </a:lnTo>
                  <a:lnTo>
                    <a:pt x="47307" y="83399"/>
                  </a:lnTo>
                  <a:lnTo>
                    <a:pt x="59303" y="78668"/>
                  </a:lnTo>
                  <a:close/>
                  <a:moveTo>
                    <a:pt x="19777" y="85433"/>
                  </a:moveTo>
                  <a:lnTo>
                    <a:pt x="26807" y="91048"/>
                  </a:lnTo>
                  <a:lnTo>
                    <a:pt x="6838" y="98888"/>
                  </a:lnTo>
                  <a:lnTo>
                    <a:pt x="19777" y="85433"/>
                  </a:lnTo>
                  <a:close/>
                  <a:moveTo>
                    <a:pt x="9270" y="1"/>
                  </a:moveTo>
                  <a:cubicBezTo>
                    <a:pt x="9255" y="60"/>
                    <a:pt x="9240" y="119"/>
                    <a:pt x="9240" y="192"/>
                  </a:cubicBezTo>
                  <a:lnTo>
                    <a:pt x="9240" y="325"/>
                  </a:lnTo>
                  <a:cubicBezTo>
                    <a:pt x="9240" y="516"/>
                    <a:pt x="9314" y="693"/>
                    <a:pt x="9447" y="841"/>
                  </a:cubicBezTo>
                  <a:lnTo>
                    <a:pt x="4878" y="8563"/>
                  </a:lnTo>
                  <a:lnTo>
                    <a:pt x="0" y="5807"/>
                  </a:lnTo>
                  <a:lnTo>
                    <a:pt x="0" y="6264"/>
                  </a:lnTo>
                  <a:lnTo>
                    <a:pt x="4672" y="8902"/>
                  </a:lnTo>
                  <a:lnTo>
                    <a:pt x="472" y="16005"/>
                  </a:lnTo>
                  <a:lnTo>
                    <a:pt x="0" y="16182"/>
                  </a:lnTo>
                  <a:lnTo>
                    <a:pt x="0" y="16610"/>
                  </a:lnTo>
                  <a:lnTo>
                    <a:pt x="147" y="16551"/>
                  </a:lnTo>
                  <a:lnTo>
                    <a:pt x="0" y="16801"/>
                  </a:lnTo>
                  <a:lnTo>
                    <a:pt x="0" y="17582"/>
                  </a:lnTo>
                  <a:lnTo>
                    <a:pt x="752" y="16315"/>
                  </a:lnTo>
                  <a:lnTo>
                    <a:pt x="10110" y="12631"/>
                  </a:lnTo>
                  <a:cubicBezTo>
                    <a:pt x="10181" y="12959"/>
                    <a:pt x="10474" y="13177"/>
                    <a:pt x="10813" y="13177"/>
                  </a:cubicBezTo>
                  <a:cubicBezTo>
                    <a:pt x="10824" y="13177"/>
                    <a:pt x="10836" y="13176"/>
                    <a:pt x="10847" y="13176"/>
                  </a:cubicBezTo>
                  <a:cubicBezTo>
                    <a:pt x="11127" y="13176"/>
                    <a:pt x="11392" y="13028"/>
                    <a:pt x="11510" y="12778"/>
                  </a:cubicBezTo>
                  <a:lnTo>
                    <a:pt x="22651" y="19100"/>
                  </a:lnTo>
                  <a:cubicBezTo>
                    <a:pt x="22548" y="19262"/>
                    <a:pt x="22519" y="19454"/>
                    <a:pt x="22533" y="19646"/>
                  </a:cubicBezTo>
                  <a:lnTo>
                    <a:pt x="17154" y="25246"/>
                  </a:lnTo>
                  <a:lnTo>
                    <a:pt x="8754" y="32113"/>
                  </a:lnTo>
                  <a:cubicBezTo>
                    <a:pt x="8617" y="31963"/>
                    <a:pt x="8430" y="31876"/>
                    <a:pt x="8239" y="31876"/>
                  </a:cubicBezTo>
                  <a:cubicBezTo>
                    <a:pt x="8224" y="31876"/>
                    <a:pt x="8209" y="31876"/>
                    <a:pt x="8194" y="31877"/>
                  </a:cubicBezTo>
                  <a:cubicBezTo>
                    <a:pt x="8180" y="31877"/>
                    <a:pt x="8167" y="31876"/>
                    <a:pt x="8154" y="31876"/>
                  </a:cubicBezTo>
                  <a:cubicBezTo>
                    <a:pt x="7877" y="31876"/>
                    <a:pt x="7643" y="32022"/>
                    <a:pt x="7516" y="32275"/>
                  </a:cubicBezTo>
                  <a:lnTo>
                    <a:pt x="0" y="27722"/>
                  </a:lnTo>
                  <a:lnTo>
                    <a:pt x="0" y="28178"/>
                  </a:lnTo>
                  <a:lnTo>
                    <a:pt x="7413" y="32673"/>
                  </a:lnTo>
                  <a:cubicBezTo>
                    <a:pt x="7413" y="32821"/>
                    <a:pt x="7457" y="32968"/>
                    <a:pt x="7531" y="33101"/>
                  </a:cubicBezTo>
                  <a:lnTo>
                    <a:pt x="7236" y="33336"/>
                  </a:lnTo>
                  <a:lnTo>
                    <a:pt x="0" y="35414"/>
                  </a:lnTo>
                  <a:lnTo>
                    <a:pt x="0" y="35827"/>
                  </a:lnTo>
                  <a:lnTo>
                    <a:pt x="6470" y="33985"/>
                  </a:lnTo>
                  <a:lnTo>
                    <a:pt x="0" y="39276"/>
                  </a:lnTo>
                  <a:lnTo>
                    <a:pt x="0" y="39791"/>
                  </a:lnTo>
                  <a:lnTo>
                    <a:pt x="7428" y="33705"/>
                  </a:lnTo>
                  <a:lnTo>
                    <a:pt x="8312" y="33454"/>
                  </a:lnTo>
                  <a:cubicBezTo>
                    <a:pt x="8371" y="33440"/>
                    <a:pt x="8444" y="33425"/>
                    <a:pt x="8503" y="33395"/>
                  </a:cubicBezTo>
                  <a:lnTo>
                    <a:pt x="8562" y="33381"/>
                  </a:lnTo>
                  <a:lnTo>
                    <a:pt x="9049" y="33675"/>
                  </a:lnTo>
                  <a:lnTo>
                    <a:pt x="914" y="42135"/>
                  </a:lnTo>
                  <a:cubicBezTo>
                    <a:pt x="811" y="42090"/>
                    <a:pt x="722" y="42076"/>
                    <a:pt x="634" y="42076"/>
                  </a:cubicBezTo>
                  <a:cubicBezTo>
                    <a:pt x="427" y="42076"/>
                    <a:pt x="221" y="42149"/>
                    <a:pt x="88" y="42297"/>
                  </a:cubicBezTo>
                  <a:lnTo>
                    <a:pt x="0" y="42238"/>
                  </a:lnTo>
                  <a:lnTo>
                    <a:pt x="0" y="43638"/>
                  </a:lnTo>
                  <a:lnTo>
                    <a:pt x="133" y="43505"/>
                  </a:lnTo>
                  <a:cubicBezTo>
                    <a:pt x="267" y="43600"/>
                    <a:pt x="414" y="43669"/>
                    <a:pt x="585" y="43669"/>
                  </a:cubicBezTo>
                  <a:cubicBezTo>
                    <a:pt x="601" y="43669"/>
                    <a:pt x="617" y="43669"/>
                    <a:pt x="634" y="43667"/>
                  </a:cubicBezTo>
                  <a:cubicBezTo>
                    <a:pt x="649" y="43668"/>
                    <a:pt x="663" y="43669"/>
                    <a:pt x="678" y="43669"/>
                  </a:cubicBezTo>
                  <a:cubicBezTo>
                    <a:pt x="870" y="43669"/>
                    <a:pt x="1057" y="43582"/>
                    <a:pt x="1194" y="43432"/>
                  </a:cubicBezTo>
                  <a:lnTo>
                    <a:pt x="12984" y="50579"/>
                  </a:lnTo>
                  <a:lnTo>
                    <a:pt x="4760" y="60114"/>
                  </a:lnTo>
                  <a:lnTo>
                    <a:pt x="0" y="52569"/>
                  </a:lnTo>
                  <a:lnTo>
                    <a:pt x="0" y="53320"/>
                  </a:lnTo>
                  <a:lnTo>
                    <a:pt x="4480" y="60424"/>
                  </a:lnTo>
                  <a:lnTo>
                    <a:pt x="0" y="65641"/>
                  </a:lnTo>
                  <a:lnTo>
                    <a:pt x="0" y="66245"/>
                  </a:lnTo>
                  <a:lnTo>
                    <a:pt x="4716" y="60792"/>
                  </a:lnTo>
                  <a:lnTo>
                    <a:pt x="12483" y="73113"/>
                  </a:lnTo>
                  <a:cubicBezTo>
                    <a:pt x="12438" y="73142"/>
                    <a:pt x="12394" y="73186"/>
                    <a:pt x="12365" y="73230"/>
                  </a:cubicBezTo>
                  <a:lnTo>
                    <a:pt x="0" y="68986"/>
                  </a:lnTo>
                  <a:lnTo>
                    <a:pt x="0" y="69635"/>
                  </a:lnTo>
                  <a:lnTo>
                    <a:pt x="8548" y="76458"/>
                  </a:lnTo>
                  <a:lnTo>
                    <a:pt x="0" y="82161"/>
                  </a:lnTo>
                  <a:lnTo>
                    <a:pt x="0" y="82633"/>
                  </a:lnTo>
                  <a:lnTo>
                    <a:pt x="8887" y="76723"/>
                  </a:lnTo>
                  <a:lnTo>
                    <a:pt x="17773" y="83812"/>
                  </a:lnTo>
                  <a:cubicBezTo>
                    <a:pt x="17744" y="83930"/>
                    <a:pt x="17758" y="84033"/>
                    <a:pt x="17773" y="84151"/>
                  </a:cubicBezTo>
                  <a:lnTo>
                    <a:pt x="3449" y="95852"/>
                  </a:lnTo>
                  <a:lnTo>
                    <a:pt x="0" y="91608"/>
                  </a:lnTo>
                  <a:lnTo>
                    <a:pt x="0" y="92242"/>
                  </a:lnTo>
                  <a:lnTo>
                    <a:pt x="3139" y="96117"/>
                  </a:lnTo>
                  <a:lnTo>
                    <a:pt x="0" y="98697"/>
                  </a:lnTo>
                  <a:lnTo>
                    <a:pt x="0" y="99198"/>
                  </a:lnTo>
                  <a:lnTo>
                    <a:pt x="3390" y="96442"/>
                  </a:lnTo>
                  <a:lnTo>
                    <a:pt x="5409" y="98918"/>
                  </a:lnTo>
                  <a:cubicBezTo>
                    <a:pt x="5320" y="99080"/>
                    <a:pt x="5291" y="99242"/>
                    <a:pt x="5291" y="99419"/>
                  </a:cubicBezTo>
                  <a:lnTo>
                    <a:pt x="6823" y="99419"/>
                  </a:lnTo>
                  <a:lnTo>
                    <a:pt x="6823" y="99330"/>
                  </a:lnTo>
                  <a:lnTo>
                    <a:pt x="27146" y="91328"/>
                  </a:lnTo>
                  <a:lnTo>
                    <a:pt x="36932" y="99139"/>
                  </a:lnTo>
                  <a:lnTo>
                    <a:pt x="36932" y="99212"/>
                  </a:lnTo>
                  <a:cubicBezTo>
                    <a:pt x="36932" y="99286"/>
                    <a:pt x="36946" y="99345"/>
                    <a:pt x="36961" y="99419"/>
                  </a:cubicBezTo>
                  <a:lnTo>
                    <a:pt x="38509" y="99419"/>
                  </a:lnTo>
                  <a:cubicBezTo>
                    <a:pt x="38523" y="99345"/>
                    <a:pt x="38523" y="99286"/>
                    <a:pt x="38523" y="99212"/>
                  </a:cubicBezTo>
                  <a:lnTo>
                    <a:pt x="38523" y="99094"/>
                  </a:lnTo>
                  <a:cubicBezTo>
                    <a:pt x="38523" y="98903"/>
                    <a:pt x="38450" y="98711"/>
                    <a:pt x="38332" y="98579"/>
                  </a:cubicBezTo>
                  <a:lnTo>
                    <a:pt x="42900" y="90842"/>
                  </a:lnTo>
                  <a:lnTo>
                    <a:pt x="57652" y="99212"/>
                  </a:lnTo>
                  <a:cubicBezTo>
                    <a:pt x="57652" y="99286"/>
                    <a:pt x="57652" y="99345"/>
                    <a:pt x="57652" y="99419"/>
                  </a:cubicBezTo>
                  <a:lnTo>
                    <a:pt x="59185" y="99419"/>
                  </a:lnTo>
                  <a:cubicBezTo>
                    <a:pt x="59200" y="99198"/>
                    <a:pt x="59141" y="98977"/>
                    <a:pt x="58993" y="98814"/>
                  </a:cubicBezTo>
                  <a:lnTo>
                    <a:pt x="67703" y="83782"/>
                  </a:lnTo>
                  <a:lnTo>
                    <a:pt x="73230" y="87128"/>
                  </a:lnTo>
                  <a:cubicBezTo>
                    <a:pt x="73274" y="87142"/>
                    <a:pt x="73303" y="87157"/>
                    <a:pt x="73348" y="87157"/>
                  </a:cubicBezTo>
                  <a:cubicBezTo>
                    <a:pt x="73466" y="87231"/>
                    <a:pt x="73613" y="87290"/>
                    <a:pt x="73760" y="87290"/>
                  </a:cubicBezTo>
                  <a:lnTo>
                    <a:pt x="73863" y="87290"/>
                  </a:lnTo>
                  <a:lnTo>
                    <a:pt x="73863" y="85713"/>
                  </a:lnTo>
                  <a:lnTo>
                    <a:pt x="73804" y="85713"/>
                  </a:lnTo>
                  <a:cubicBezTo>
                    <a:pt x="73793" y="85712"/>
                    <a:pt x="73781" y="85712"/>
                    <a:pt x="73770" y="85712"/>
                  </a:cubicBezTo>
                  <a:cubicBezTo>
                    <a:pt x="73459" y="85712"/>
                    <a:pt x="73182" y="85901"/>
                    <a:pt x="73082" y="86199"/>
                  </a:cubicBezTo>
                  <a:lnTo>
                    <a:pt x="69560" y="80599"/>
                  </a:lnTo>
                  <a:lnTo>
                    <a:pt x="73583" y="73643"/>
                  </a:lnTo>
                  <a:lnTo>
                    <a:pt x="73672" y="73643"/>
                  </a:lnTo>
                  <a:cubicBezTo>
                    <a:pt x="73716" y="73643"/>
                    <a:pt x="73760" y="73643"/>
                    <a:pt x="73804" y="73628"/>
                  </a:cubicBezTo>
                  <a:cubicBezTo>
                    <a:pt x="73819" y="73628"/>
                    <a:pt x="73849" y="73628"/>
                    <a:pt x="73863" y="73614"/>
                  </a:cubicBezTo>
                  <a:lnTo>
                    <a:pt x="73863" y="72081"/>
                  </a:lnTo>
                  <a:cubicBezTo>
                    <a:pt x="73849" y="72066"/>
                    <a:pt x="73819" y="72066"/>
                    <a:pt x="73804" y="72066"/>
                  </a:cubicBezTo>
                  <a:cubicBezTo>
                    <a:pt x="73760" y="72051"/>
                    <a:pt x="73716" y="72051"/>
                    <a:pt x="73672" y="72051"/>
                  </a:cubicBezTo>
                  <a:cubicBezTo>
                    <a:pt x="73524" y="72051"/>
                    <a:pt x="73392" y="72081"/>
                    <a:pt x="73259" y="72155"/>
                  </a:cubicBezTo>
                  <a:lnTo>
                    <a:pt x="59701" y="63916"/>
                  </a:lnTo>
                  <a:cubicBezTo>
                    <a:pt x="59657" y="63636"/>
                    <a:pt x="59450" y="63401"/>
                    <a:pt x="59170" y="63312"/>
                  </a:cubicBezTo>
                  <a:lnTo>
                    <a:pt x="61012" y="60203"/>
                  </a:lnTo>
                  <a:lnTo>
                    <a:pt x="72994" y="56784"/>
                  </a:lnTo>
                  <a:cubicBezTo>
                    <a:pt x="73106" y="57037"/>
                    <a:pt x="73353" y="57182"/>
                    <a:pt x="73632" y="57182"/>
                  </a:cubicBezTo>
                  <a:cubicBezTo>
                    <a:pt x="73645" y="57182"/>
                    <a:pt x="73658" y="57182"/>
                    <a:pt x="73672" y="57181"/>
                  </a:cubicBezTo>
                  <a:lnTo>
                    <a:pt x="73804" y="57181"/>
                  </a:lnTo>
                  <a:lnTo>
                    <a:pt x="73863" y="57167"/>
                  </a:lnTo>
                  <a:lnTo>
                    <a:pt x="73863" y="55634"/>
                  </a:lnTo>
                  <a:lnTo>
                    <a:pt x="73804" y="55619"/>
                  </a:lnTo>
                  <a:cubicBezTo>
                    <a:pt x="73760" y="55605"/>
                    <a:pt x="73716" y="55605"/>
                    <a:pt x="73672" y="55605"/>
                  </a:cubicBezTo>
                  <a:cubicBezTo>
                    <a:pt x="73598" y="55605"/>
                    <a:pt x="73524" y="55619"/>
                    <a:pt x="73451" y="55634"/>
                  </a:cubicBezTo>
                  <a:lnTo>
                    <a:pt x="67394" y="49430"/>
                  </a:lnTo>
                  <a:lnTo>
                    <a:pt x="73185" y="39629"/>
                  </a:lnTo>
                  <a:cubicBezTo>
                    <a:pt x="73303" y="39674"/>
                    <a:pt x="73421" y="39703"/>
                    <a:pt x="73539" y="39703"/>
                  </a:cubicBezTo>
                  <a:cubicBezTo>
                    <a:pt x="73628" y="39703"/>
                    <a:pt x="73716" y="39688"/>
                    <a:pt x="73790" y="39659"/>
                  </a:cubicBezTo>
                  <a:lnTo>
                    <a:pt x="73863" y="39629"/>
                  </a:lnTo>
                  <a:lnTo>
                    <a:pt x="73863" y="38170"/>
                  </a:lnTo>
                  <a:lnTo>
                    <a:pt x="73804" y="38156"/>
                  </a:lnTo>
                  <a:cubicBezTo>
                    <a:pt x="73716" y="38126"/>
                    <a:pt x="73628" y="38111"/>
                    <a:pt x="73539" y="38111"/>
                  </a:cubicBezTo>
                  <a:cubicBezTo>
                    <a:pt x="73523" y="38110"/>
                    <a:pt x="73507" y="38110"/>
                    <a:pt x="73491" y="38110"/>
                  </a:cubicBezTo>
                  <a:cubicBezTo>
                    <a:pt x="73318" y="38110"/>
                    <a:pt x="73158" y="38180"/>
                    <a:pt x="73023" y="38288"/>
                  </a:cubicBezTo>
                  <a:lnTo>
                    <a:pt x="69427" y="33838"/>
                  </a:lnTo>
                  <a:lnTo>
                    <a:pt x="73362" y="29755"/>
                  </a:lnTo>
                  <a:cubicBezTo>
                    <a:pt x="73480" y="29829"/>
                    <a:pt x="73613" y="29888"/>
                    <a:pt x="73760" y="29888"/>
                  </a:cubicBezTo>
                  <a:lnTo>
                    <a:pt x="73863" y="29888"/>
                  </a:lnTo>
                  <a:lnTo>
                    <a:pt x="73863" y="28311"/>
                  </a:lnTo>
                  <a:lnTo>
                    <a:pt x="73804" y="28311"/>
                  </a:lnTo>
                  <a:cubicBezTo>
                    <a:pt x="73731" y="28311"/>
                    <a:pt x="73657" y="28311"/>
                    <a:pt x="73598" y="28326"/>
                  </a:cubicBezTo>
                  <a:lnTo>
                    <a:pt x="62575" y="15843"/>
                  </a:lnTo>
                  <a:cubicBezTo>
                    <a:pt x="62928" y="15563"/>
                    <a:pt x="63002" y="15047"/>
                    <a:pt x="62751" y="14679"/>
                  </a:cubicBezTo>
                  <a:lnTo>
                    <a:pt x="73244" y="1121"/>
                  </a:lnTo>
                  <a:lnTo>
                    <a:pt x="73274" y="1121"/>
                  </a:lnTo>
                  <a:cubicBezTo>
                    <a:pt x="73290" y="1122"/>
                    <a:pt x="73306" y="1123"/>
                    <a:pt x="73322" y="1123"/>
                  </a:cubicBezTo>
                  <a:cubicBezTo>
                    <a:pt x="73497" y="1123"/>
                    <a:pt x="73669" y="1049"/>
                    <a:pt x="73804" y="914"/>
                  </a:cubicBezTo>
                  <a:cubicBezTo>
                    <a:pt x="73819" y="900"/>
                    <a:pt x="73849" y="870"/>
                    <a:pt x="73863" y="841"/>
                  </a:cubicBezTo>
                  <a:lnTo>
                    <a:pt x="73863" y="1"/>
                  </a:lnTo>
                  <a:lnTo>
                    <a:pt x="72567" y="1"/>
                  </a:lnTo>
                  <a:cubicBezTo>
                    <a:pt x="72522" y="89"/>
                    <a:pt x="72493" y="207"/>
                    <a:pt x="72493" y="310"/>
                  </a:cubicBezTo>
                  <a:lnTo>
                    <a:pt x="57623" y="10214"/>
                  </a:lnTo>
                  <a:lnTo>
                    <a:pt x="49164" y="634"/>
                  </a:lnTo>
                  <a:cubicBezTo>
                    <a:pt x="49326" y="458"/>
                    <a:pt x="49399" y="222"/>
                    <a:pt x="49370" y="1"/>
                  </a:cubicBezTo>
                  <a:lnTo>
                    <a:pt x="47852" y="1"/>
                  </a:lnTo>
                  <a:cubicBezTo>
                    <a:pt x="47837" y="45"/>
                    <a:pt x="47837" y="89"/>
                    <a:pt x="47852" y="148"/>
                  </a:cubicBezTo>
                  <a:lnTo>
                    <a:pt x="44404" y="2978"/>
                  </a:lnTo>
                  <a:lnTo>
                    <a:pt x="42370" y="487"/>
                  </a:lnTo>
                  <a:cubicBezTo>
                    <a:pt x="42458" y="340"/>
                    <a:pt x="42488" y="163"/>
                    <a:pt x="42473" y="1"/>
                  </a:cubicBezTo>
                  <a:lnTo>
                    <a:pt x="40955" y="1"/>
                  </a:lnTo>
                  <a:lnTo>
                    <a:pt x="40955" y="89"/>
                  </a:lnTo>
                  <a:lnTo>
                    <a:pt x="20618" y="8077"/>
                  </a:lnTo>
                  <a:lnTo>
                    <a:pt x="10832" y="266"/>
                  </a:lnTo>
                  <a:lnTo>
                    <a:pt x="10832" y="192"/>
                  </a:lnTo>
                  <a:cubicBezTo>
                    <a:pt x="10832" y="119"/>
                    <a:pt x="10817" y="60"/>
                    <a:pt x="108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1"/>
            <p:cNvSpPr/>
            <p:nvPr/>
          </p:nvSpPr>
          <p:spPr>
            <a:xfrm>
              <a:off x="3442475" y="2987725"/>
              <a:ext cx="2485825" cy="2485475"/>
            </a:xfrm>
            <a:custGeom>
              <a:avLst/>
              <a:gdLst/>
              <a:ahLst/>
              <a:cxnLst/>
              <a:rect l="l" t="t" r="r" b="b"/>
              <a:pathLst>
                <a:path w="99433" h="99419" extrusionOk="0">
                  <a:moveTo>
                    <a:pt x="63135" y="693"/>
                  </a:moveTo>
                  <a:cubicBezTo>
                    <a:pt x="63282" y="944"/>
                    <a:pt x="63533" y="1106"/>
                    <a:pt x="63827" y="1121"/>
                  </a:cubicBezTo>
                  <a:cubicBezTo>
                    <a:pt x="63916" y="1121"/>
                    <a:pt x="64019" y="1106"/>
                    <a:pt x="64107" y="1062"/>
                  </a:cubicBezTo>
                  <a:lnTo>
                    <a:pt x="68646" y="8755"/>
                  </a:lnTo>
                  <a:lnTo>
                    <a:pt x="63459" y="11702"/>
                  </a:lnTo>
                  <a:cubicBezTo>
                    <a:pt x="63325" y="11624"/>
                    <a:pt x="63174" y="11584"/>
                    <a:pt x="63024" y="11584"/>
                  </a:cubicBezTo>
                  <a:cubicBezTo>
                    <a:pt x="62860" y="11584"/>
                    <a:pt x="62698" y="11632"/>
                    <a:pt x="62560" y="11732"/>
                  </a:cubicBezTo>
                  <a:lnTo>
                    <a:pt x="53673" y="8239"/>
                  </a:lnTo>
                  <a:lnTo>
                    <a:pt x="63135" y="693"/>
                  </a:lnTo>
                  <a:close/>
                  <a:moveTo>
                    <a:pt x="25879" y="546"/>
                  </a:moveTo>
                  <a:lnTo>
                    <a:pt x="29224" y="3272"/>
                  </a:lnTo>
                  <a:lnTo>
                    <a:pt x="21310" y="13058"/>
                  </a:lnTo>
                  <a:cubicBezTo>
                    <a:pt x="21251" y="13058"/>
                    <a:pt x="21207" y="13043"/>
                    <a:pt x="21163" y="13043"/>
                  </a:cubicBezTo>
                  <a:cubicBezTo>
                    <a:pt x="21001" y="13043"/>
                    <a:pt x="20853" y="13087"/>
                    <a:pt x="20721" y="13176"/>
                  </a:cubicBezTo>
                  <a:lnTo>
                    <a:pt x="16594" y="10435"/>
                  </a:lnTo>
                  <a:lnTo>
                    <a:pt x="25053" y="826"/>
                  </a:lnTo>
                  <a:cubicBezTo>
                    <a:pt x="25112" y="841"/>
                    <a:pt x="25186" y="855"/>
                    <a:pt x="25260" y="855"/>
                  </a:cubicBezTo>
                  <a:cubicBezTo>
                    <a:pt x="25510" y="855"/>
                    <a:pt x="25746" y="738"/>
                    <a:pt x="25879" y="546"/>
                  </a:cubicBezTo>
                  <a:close/>
                  <a:moveTo>
                    <a:pt x="32923" y="516"/>
                  </a:moveTo>
                  <a:lnTo>
                    <a:pt x="52892" y="8357"/>
                  </a:lnTo>
                  <a:lnTo>
                    <a:pt x="45877" y="13972"/>
                  </a:lnTo>
                  <a:lnTo>
                    <a:pt x="32923" y="516"/>
                  </a:lnTo>
                  <a:close/>
                  <a:moveTo>
                    <a:pt x="1282" y="723"/>
                  </a:moveTo>
                  <a:lnTo>
                    <a:pt x="15975" y="10508"/>
                  </a:lnTo>
                  <a:lnTo>
                    <a:pt x="12335" y="14650"/>
                  </a:lnTo>
                  <a:cubicBezTo>
                    <a:pt x="12188" y="14473"/>
                    <a:pt x="11967" y="14370"/>
                    <a:pt x="11731" y="14370"/>
                  </a:cubicBezTo>
                  <a:cubicBezTo>
                    <a:pt x="11628" y="14370"/>
                    <a:pt x="11525" y="14384"/>
                    <a:pt x="11436" y="14428"/>
                  </a:cubicBezTo>
                  <a:lnTo>
                    <a:pt x="1032" y="988"/>
                  </a:lnTo>
                  <a:cubicBezTo>
                    <a:pt x="1135" y="929"/>
                    <a:pt x="1223" y="826"/>
                    <a:pt x="1282" y="723"/>
                  </a:cubicBezTo>
                  <a:close/>
                  <a:moveTo>
                    <a:pt x="32584" y="738"/>
                  </a:moveTo>
                  <a:lnTo>
                    <a:pt x="45553" y="14222"/>
                  </a:lnTo>
                  <a:lnTo>
                    <a:pt x="44934" y="14709"/>
                  </a:lnTo>
                  <a:cubicBezTo>
                    <a:pt x="44831" y="14664"/>
                    <a:pt x="44713" y="14635"/>
                    <a:pt x="44610" y="14635"/>
                  </a:cubicBezTo>
                  <a:cubicBezTo>
                    <a:pt x="44389" y="14635"/>
                    <a:pt x="44182" y="14723"/>
                    <a:pt x="44035" y="14885"/>
                  </a:cubicBezTo>
                  <a:lnTo>
                    <a:pt x="29784" y="3228"/>
                  </a:lnTo>
                  <a:lnTo>
                    <a:pt x="31774" y="767"/>
                  </a:lnTo>
                  <a:cubicBezTo>
                    <a:pt x="31892" y="826"/>
                    <a:pt x="32024" y="855"/>
                    <a:pt x="32142" y="855"/>
                  </a:cubicBezTo>
                  <a:cubicBezTo>
                    <a:pt x="32304" y="855"/>
                    <a:pt x="32452" y="811"/>
                    <a:pt x="32584" y="738"/>
                  </a:cubicBezTo>
                  <a:close/>
                  <a:moveTo>
                    <a:pt x="68853" y="9094"/>
                  </a:moveTo>
                  <a:lnTo>
                    <a:pt x="72788" y="15755"/>
                  </a:lnTo>
                  <a:lnTo>
                    <a:pt x="63783" y="12218"/>
                  </a:lnTo>
                  <a:cubicBezTo>
                    <a:pt x="63768" y="12144"/>
                    <a:pt x="63754" y="12071"/>
                    <a:pt x="63724" y="12012"/>
                  </a:cubicBezTo>
                  <a:lnTo>
                    <a:pt x="68853" y="9094"/>
                  </a:lnTo>
                  <a:close/>
                  <a:moveTo>
                    <a:pt x="98799" y="13073"/>
                  </a:moveTo>
                  <a:lnTo>
                    <a:pt x="95424" y="18437"/>
                  </a:lnTo>
                  <a:lnTo>
                    <a:pt x="94009" y="15976"/>
                  </a:lnTo>
                  <a:lnTo>
                    <a:pt x="98799" y="13073"/>
                  </a:lnTo>
                  <a:close/>
                  <a:moveTo>
                    <a:pt x="53320" y="8534"/>
                  </a:moveTo>
                  <a:lnTo>
                    <a:pt x="62324" y="12071"/>
                  </a:lnTo>
                  <a:cubicBezTo>
                    <a:pt x="62280" y="12174"/>
                    <a:pt x="62265" y="12277"/>
                    <a:pt x="62265" y="12380"/>
                  </a:cubicBezTo>
                  <a:lnTo>
                    <a:pt x="50917" y="18820"/>
                  </a:lnTo>
                  <a:cubicBezTo>
                    <a:pt x="50814" y="18776"/>
                    <a:pt x="50696" y="18747"/>
                    <a:pt x="50578" y="18747"/>
                  </a:cubicBezTo>
                  <a:lnTo>
                    <a:pt x="50475" y="18747"/>
                  </a:lnTo>
                  <a:lnTo>
                    <a:pt x="46143" y="14252"/>
                  </a:lnTo>
                  <a:lnTo>
                    <a:pt x="53320" y="8534"/>
                  </a:lnTo>
                  <a:close/>
                  <a:moveTo>
                    <a:pt x="45833" y="14502"/>
                  </a:moveTo>
                  <a:lnTo>
                    <a:pt x="50077" y="18923"/>
                  </a:lnTo>
                  <a:cubicBezTo>
                    <a:pt x="49930" y="19056"/>
                    <a:pt x="49827" y="19248"/>
                    <a:pt x="49812" y="19454"/>
                  </a:cubicBezTo>
                  <a:lnTo>
                    <a:pt x="49709" y="19513"/>
                  </a:lnTo>
                  <a:lnTo>
                    <a:pt x="45258" y="15873"/>
                  </a:lnTo>
                  <a:cubicBezTo>
                    <a:pt x="45420" y="15593"/>
                    <a:pt x="45406" y="15254"/>
                    <a:pt x="45244" y="14974"/>
                  </a:cubicBezTo>
                  <a:lnTo>
                    <a:pt x="45833" y="14502"/>
                  </a:lnTo>
                  <a:close/>
                  <a:moveTo>
                    <a:pt x="16314" y="10729"/>
                  </a:moveTo>
                  <a:lnTo>
                    <a:pt x="20455" y="13485"/>
                  </a:lnTo>
                  <a:cubicBezTo>
                    <a:pt x="20367" y="13692"/>
                    <a:pt x="20352" y="13927"/>
                    <a:pt x="20426" y="14134"/>
                  </a:cubicBezTo>
                  <a:lnTo>
                    <a:pt x="15710" y="19955"/>
                  </a:lnTo>
                  <a:lnTo>
                    <a:pt x="12365" y="15637"/>
                  </a:lnTo>
                  <a:cubicBezTo>
                    <a:pt x="12483" y="15460"/>
                    <a:pt x="12527" y="15269"/>
                    <a:pt x="12497" y="15062"/>
                  </a:cubicBezTo>
                  <a:lnTo>
                    <a:pt x="16314" y="10729"/>
                  </a:lnTo>
                  <a:close/>
                  <a:moveTo>
                    <a:pt x="83914" y="575"/>
                  </a:moveTo>
                  <a:cubicBezTo>
                    <a:pt x="84047" y="767"/>
                    <a:pt x="84283" y="870"/>
                    <a:pt x="84519" y="870"/>
                  </a:cubicBezTo>
                  <a:cubicBezTo>
                    <a:pt x="84592" y="870"/>
                    <a:pt x="84681" y="855"/>
                    <a:pt x="84754" y="826"/>
                  </a:cubicBezTo>
                  <a:lnTo>
                    <a:pt x="93449" y="15843"/>
                  </a:lnTo>
                  <a:lnTo>
                    <a:pt x="85403" y="20721"/>
                  </a:lnTo>
                  <a:lnTo>
                    <a:pt x="73392" y="16005"/>
                  </a:lnTo>
                  <a:lnTo>
                    <a:pt x="69192" y="8902"/>
                  </a:lnTo>
                  <a:lnTo>
                    <a:pt x="83914" y="575"/>
                  </a:lnTo>
                  <a:close/>
                  <a:moveTo>
                    <a:pt x="29534" y="3538"/>
                  </a:moveTo>
                  <a:lnTo>
                    <a:pt x="43858" y="15239"/>
                  </a:lnTo>
                  <a:cubicBezTo>
                    <a:pt x="43844" y="15357"/>
                    <a:pt x="43844" y="15460"/>
                    <a:pt x="43858" y="15578"/>
                  </a:cubicBezTo>
                  <a:lnTo>
                    <a:pt x="34972" y="22667"/>
                  </a:lnTo>
                  <a:lnTo>
                    <a:pt x="21914" y="13986"/>
                  </a:lnTo>
                  <a:cubicBezTo>
                    <a:pt x="21959" y="13706"/>
                    <a:pt x="21855" y="13441"/>
                    <a:pt x="21664" y="13250"/>
                  </a:cubicBezTo>
                  <a:lnTo>
                    <a:pt x="29534" y="3538"/>
                  </a:lnTo>
                  <a:close/>
                  <a:moveTo>
                    <a:pt x="51183" y="20058"/>
                  </a:moveTo>
                  <a:lnTo>
                    <a:pt x="54130" y="23124"/>
                  </a:lnTo>
                  <a:lnTo>
                    <a:pt x="54130" y="23124"/>
                  </a:lnTo>
                  <a:lnTo>
                    <a:pt x="50711" y="20323"/>
                  </a:lnTo>
                  <a:cubicBezTo>
                    <a:pt x="50888" y="20309"/>
                    <a:pt x="51065" y="20206"/>
                    <a:pt x="51183" y="20058"/>
                  </a:cubicBezTo>
                  <a:close/>
                  <a:moveTo>
                    <a:pt x="93656" y="16182"/>
                  </a:moveTo>
                  <a:lnTo>
                    <a:pt x="95174" y="18820"/>
                  </a:lnTo>
                  <a:lnTo>
                    <a:pt x="92270" y="23418"/>
                  </a:lnTo>
                  <a:lnTo>
                    <a:pt x="85874" y="20898"/>
                  </a:lnTo>
                  <a:lnTo>
                    <a:pt x="93656" y="16182"/>
                  </a:lnTo>
                  <a:close/>
                  <a:moveTo>
                    <a:pt x="73716" y="16551"/>
                  </a:moveTo>
                  <a:lnTo>
                    <a:pt x="84975" y="20972"/>
                  </a:lnTo>
                  <a:lnTo>
                    <a:pt x="79095" y="24538"/>
                  </a:lnTo>
                  <a:cubicBezTo>
                    <a:pt x="78959" y="24402"/>
                    <a:pt x="78784" y="24316"/>
                    <a:pt x="78595" y="24316"/>
                  </a:cubicBezTo>
                  <a:cubicBezTo>
                    <a:pt x="78580" y="24316"/>
                    <a:pt x="78565" y="24316"/>
                    <a:pt x="78550" y="24317"/>
                  </a:cubicBezTo>
                  <a:cubicBezTo>
                    <a:pt x="78476" y="24317"/>
                    <a:pt x="78403" y="24317"/>
                    <a:pt x="78329" y="24347"/>
                  </a:cubicBezTo>
                  <a:lnTo>
                    <a:pt x="73716" y="16551"/>
                  </a:lnTo>
                  <a:close/>
                  <a:moveTo>
                    <a:pt x="44020" y="15961"/>
                  </a:moveTo>
                  <a:cubicBezTo>
                    <a:pt x="44158" y="16127"/>
                    <a:pt x="44348" y="16228"/>
                    <a:pt x="44566" y="16228"/>
                  </a:cubicBezTo>
                  <a:cubicBezTo>
                    <a:pt x="44580" y="16228"/>
                    <a:pt x="44595" y="16227"/>
                    <a:pt x="44610" y="16226"/>
                  </a:cubicBezTo>
                  <a:cubicBezTo>
                    <a:pt x="44728" y="16226"/>
                    <a:pt x="44860" y="16212"/>
                    <a:pt x="44964" y="16153"/>
                  </a:cubicBezTo>
                  <a:lnTo>
                    <a:pt x="49341" y="19719"/>
                  </a:lnTo>
                  <a:lnTo>
                    <a:pt x="39688" y="25187"/>
                  </a:lnTo>
                  <a:cubicBezTo>
                    <a:pt x="39562" y="24977"/>
                    <a:pt x="39329" y="24847"/>
                    <a:pt x="39079" y="24847"/>
                  </a:cubicBezTo>
                  <a:cubicBezTo>
                    <a:pt x="39066" y="24847"/>
                    <a:pt x="39053" y="24847"/>
                    <a:pt x="39039" y="24848"/>
                  </a:cubicBezTo>
                  <a:cubicBezTo>
                    <a:pt x="39023" y="24847"/>
                    <a:pt x="39007" y="24846"/>
                    <a:pt x="38991" y="24846"/>
                  </a:cubicBezTo>
                  <a:cubicBezTo>
                    <a:pt x="38818" y="24846"/>
                    <a:pt x="38658" y="24918"/>
                    <a:pt x="38523" y="25039"/>
                  </a:cubicBezTo>
                  <a:lnTo>
                    <a:pt x="35311" y="22902"/>
                  </a:lnTo>
                  <a:lnTo>
                    <a:pt x="44020" y="15961"/>
                  </a:lnTo>
                  <a:close/>
                  <a:moveTo>
                    <a:pt x="95409" y="19203"/>
                  </a:moveTo>
                  <a:lnTo>
                    <a:pt x="99300" y="25924"/>
                  </a:lnTo>
                  <a:cubicBezTo>
                    <a:pt x="99226" y="25968"/>
                    <a:pt x="99153" y="26042"/>
                    <a:pt x="99108" y="26115"/>
                  </a:cubicBezTo>
                  <a:lnTo>
                    <a:pt x="92639" y="23580"/>
                  </a:lnTo>
                  <a:lnTo>
                    <a:pt x="95409" y="19203"/>
                  </a:lnTo>
                  <a:close/>
                  <a:moveTo>
                    <a:pt x="34986" y="23168"/>
                  </a:moveTo>
                  <a:lnTo>
                    <a:pt x="38317" y="25378"/>
                  </a:lnTo>
                  <a:cubicBezTo>
                    <a:pt x="38273" y="25511"/>
                    <a:pt x="38258" y="25658"/>
                    <a:pt x="38288" y="25806"/>
                  </a:cubicBezTo>
                  <a:lnTo>
                    <a:pt x="26689" y="29800"/>
                  </a:lnTo>
                  <a:lnTo>
                    <a:pt x="26689" y="29800"/>
                  </a:lnTo>
                  <a:lnTo>
                    <a:pt x="34986" y="23168"/>
                  </a:lnTo>
                  <a:close/>
                  <a:moveTo>
                    <a:pt x="21752" y="14370"/>
                  </a:moveTo>
                  <a:lnTo>
                    <a:pt x="34647" y="22947"/>
                  </a:lnTo>
                  <a:lnTo>
                    <a:pt x="25584" y="30183"/>
                  </a:lnTo>
                  <a:lnTo>
                    <a:pt x="24670" y="30492"/>
                  </a:lnTo>
                  <a:cubicBezTo>
                    <a:pt x="24567" y="30433"/>
                    <a:pt x="24449" y="30418"/>
                    <a:pt x="24346" y="30418"/>
                  </a:cubicBezTo>
                  <a:cubicBezTo>
                    <a:pt x="24184" y="30418"/>
                    <a:pt x="24037" y="30463"/>
                    <a:pt x="23904" y="30536"/>
                  </a:cubicBezTo>
                  <a:lnTo>
                    <a:pt x="15975" y="20279"/>
                  </a:lnTo>
                  <a:lnTo>
                    <a:pt x="20676" y="14473"/>
                  </a:lnTo>
                  <a:cubicBezTo>
                    <a:pt x="20796" y="14579"/>
                    <a:pt x="20951" y="14637"/>
                    <a:pt x="21109" y="14637"/>
                  </a:cubicBezTo>
                  <a:cubicBezTo>
                    <a:pt x="21127" y="14637"/>
                    <a:pt x="21145" y="14636"/>
                    <a:pt x="21163" y="14635"/>
                  </a:cubicBezTo>
                  <a:cubicBezTo>
                    <a:pt x="21177" y="14636"/>
                    <a:pt x="21191" y="14636"/>
                    <a:pt x="21205" y="14636"/>
                  </a:cubicBezTo>
                  <a:cubicBezTo>
                    <a:pt x="21412" y="14636"/>
                    <a:pt x="21614" y="14535"/>
                    <a:pt x="21752" y="14370"/>
                  </a:cubicBezTo>
                  <a:close/>
                  <a:moveTo>
                    <a:pt x="49665" y="19984"/>
                  </a:moveTo>
                  <a:lnTo>
                    <a:pt x="56444" y="25540"/>
                  </a:lnTo>
                  <a:lnTo>
                    <a:pt x="62855" y="32202"/>
                  </a:lnTo>
                  <a:lnTo>
                    <a:pt x="62840" y="32261"/>
                  </a:lnTo>
                  <a:lnTo>
                    <a:pt x="39806" y="25688"/>
                  </a:lnTo>
                  <a:cubicBezTo>
                    <a:pt x="39820" y="25658"/>
                    <a:pt x="39820" y="25614"/>
                    <a:pt x="39806" y="25585"/>
                  </a:cubicBezTo>
                  <a:lnTo>
                    <a:pt x="49665" y="19984"/>
                  </a:lnTo>
                  <a:close/>
                  <a:moveTo>
                    <a:pt x="63768" y="12631"/>
                  </a:moveTo>
                  <a:lnTo>
                    <a:pt x="73127" y="16315"/>
                  </a:lnTo>
                  <a:lnTo>
                    <a:pt x="77990" y="24553"/>
                  </a:lnTo>
                  <a:cubicBezTo>
                    <a:pt x="77798" y="24759"/>
                    <a:pt x="77725" y="25054"/>
                    <a:pt x="77798" y="25334"/>
                  </a:cubicBezTo>
                  <a:lnTo>
                    <a:pt x="77813" y="25349"/>
                  </a:lnTo>
                  <a:lnTo>
                    <a:pt x="66362" y="32275"/>
                  </a:lnTo>
                  <a:cubicBezTo>
                    <a:pt x="66249" y="32035"/>
                    <a:pt x="66001" y="31877"/>
                    <a:pt x="65734" y="31877"/>
                  </a:cubicBezTo>
                  <a:cubicBezTo>
                    <a:pt x="65723" y="31877"/>
                    <a:pt x="65711" y="31877"/>
                    <a:pt x="65699" y="31877"/>
                  </a:cubicBezTo>
                  <a:cubicBezTo>
                    <a:pt x="65478" y="31877"/>
                    <a:pt x="65272" y="31966"/>
                    <a:pt x="65124" y="32128"/>
                  </a:cubicBezTo>
                  <a:lnTo>
                    <a:pt x="56709" y="25246"/>
                  </a:lnTo>
                  <a:lnTo>
                    <a:pt x="51330" y="19646"/>
                  </a:lnTo>
                  <a:cubicBezTo>
                    <a:pt x="51360" y="19454"/>
                    <a:pt x="51315" y="19262"/>
                    <a:pt x="51227" y="19100"/>
                  </a:cubicBezTo>
                  <a:lnTo>
                    <a:pt x="62368" y="12778"/>
                  </a:lnTo>
                  <a:cubicBezTo>
                    <a:pt x="62515" y="13045"/>
                    <a:pt x="62774" y="13173"/>
                    <a:pt x="63032" y="13173"/>
                  </a:cubicBezTo>
                  <a:cubicBezTo>
                    <a:pt x="63344" y="13173"/>
                    <a:pt x="63655" y="12985"/>
                    <a:pt x="63768" y="12631"/>
                  </a:cubicBezTo>
                  <a:close/>
                  <a:moveTo>
                    <a:pt x="59038" y="27633"/>
                  </a:moveTo>
                  <a:lnTo>
                    <a:pt x="64933" y="32467"/>
                  </a:lnTo>
                  <a:cubicBezTo>
                    <a:pt x="64918" y="32600"/>
                    <a:pt x="64918" y="32732"/>
                    <a:pt x="64947" y="32865"/>
                  </a:cubicBezTo>
                  <a:lnTo>
                    <a:pt x="64314" y="32673"/>
                  </a:lnTo>
                  <a:cubicBezTo>
                    <a:pt x="64387" y="32231"/>
                    <a:pt x="64137" y="31730"/>
                    <a:pt x="63562" y="31730"/>
                  </a:cubicBezTo>
                  <a:cubicBezTo>
                    <a:pt x="63400" y="31730"/>
                    <a:pt x="63238" y="31774"/>
                    <a:pt x="63105" y="31877"/>
                  </a:cubicBezTo>
                  <a:lnTo>
                    <a:pt x="59038" y="27633"/>
                  </a:lnTo>
                  <a:close/>
                  <a:moveTo>
                    <a:pt x="64269" y="33086"/>
                  </a:moveTo>
                  <a:lnTo>
                    <a:pt x="64785" y="33233"/>
                  </a:lnTo>
                  <a:lnTo>
                    <a:pt x="64549" y="33366"/>
                  </a:lnTo>
                  <a:lnTo>
                    <a:pt x="64269" y="33086"/>
                  </a:lnTo>
                  <a:close/>
                  <a:moveTo>
                    <a:pt x="12070" y="15887"/>
                  </a:moveTo>
                  <a:lnTo>
                    <a:pt x="15445" y="20279"/>
                  </a:lnTo>
                  <a:lnTo>
                    <a:pt x="4701" y="33543"/>
                  </a:lnTo>
                  <a:lnTo>
                    <a:pt x="766" y="29431"/>
                  </a:lnTo>
                  <a:cubicBezTo>
                    <a:pt x="899" y="29122"/>
                    <a:pt x="855" y="28768"/>
                    <a:pt x="634" y="28517"/>
                  </a:cubicBezTo>
                  <a:lnTo>
                    <a:pt x="11701" y="15946"/>
                  </a:lnTo>
                  <a:lnTo>
                    <a:pt x="11731" y="15946"/>
                  </a:lnTo>
                  <a:cubicBezTo>
                    <a:pt x="11849" y="15946"/>
                    <a:pt x="11967" y="15932"/>
                    <a:pt x="12070" y="15887"/>
                  </a:cubicBezTo>
                  <a:close/>
                  <a:moveTo>
                    <a:pt x="85447" y="21163"/>
                  </a:moveTo>
                  <a:lnTo>
                    <a:pt x="92049" y="23772"/>
                  </a:lnTo>
                  <a:lnTo>
                    <a:pt x="85255" y="34545"/>
                  </a:lnTo>
                  <a:cubicBezTo>
                    <a:pt x="85182" y="34530"/>
                    <a:pt x="85108" y="34530"/>
                    <a:pt x="85049" y="34530"/>
                  </a:cubicBezTo>
                  <a:cubicBezTo>
                    <a:pt x="85033" y="34529"/>
                    <a:pt x="85017" y="34529"/>
                    <a:pt x="85001" y="34529"/>
                  </a:cubicBezTo>
                  <a:cubicBezTo>
                    <a:pt x="84800" y="34529"/>
                    <a:pt x="84626" y="34615"/>
                    <a:pt x="84489" y="34751"/>
                  </a:cubicBezTo>
                  <a:lnTo>
                    <a:pt x="79125" y="25673"/>
                  </a:lnTo>
                  <a:cubicBezTo>
                    <a:pt x="79302" y="25452"/>
                    <a:pt x="79360" y="25172"/>
                    <a:pt x="79287" y="24907"/>
                  </a:cubicBezTo>
                  <a:lnTo>
                    <a:pt x="85447" y="21163"/>
                  </a:lnTo>
                  <a:close/>
                  <a:moveTo>
                    <a:pt x="92432" y="23919"/>
                  </a:moveTo>
                  <a:lnTo>
                    <a:pt x="98991" y="26498"/>
                  </a:lnTo>
                  <a:cubicBezTo>
                    <a:pt x="98976" y="26646"/>
                    <a:pt x="99005" y="26808"/>
                    <a:pt x="99079" y="26955"/>
                  </a:cubicBezTo>
                  <a:lnTo>
                    <a:pt x="85756" y="35031"/>
                  </a:lnTo>
                  <a:cubicBezTo>
                    <a:pt x="85727" y="34928"/>
                    <a:pt x="85668" y="34825"/>
                    <a:pt x="85594" y="34751"/>
                  </a:cubicBezTo>
                  <a:lnTo>
                    <a:pt x="92432" y="23919"/>
                  </a:lnTo>
                  <a:close/>
                  <a:moveTo>
                    <a:pt x="15710" y="20603"/>
                  </a:moveTo>
                  <a:lnTo>
                    <a:pt x="23639" y="30846"/>
                  </a:lnTo>
                  <a:lnTo>
                    <a:pt x="7472" y="36402"/>
                  </a:lnTo>
                  <a:lnTo>
                    <a:pt x="4996" y="33823"/>
                  </a:lnTo>
                  <a:lnTo>
                    <a:pt x="15710" y="20603"/>
                  </a:lnTo>
                  <a:close/>
                  <a:moveTo>
                    <a:pt x="78005" y="25688"/>
                  </a:moveTo>
                  <a:cubicBezTo>
                    <a:pt x="78141" y="25824"/>
                    <a:pt x="78329" y="25910"/>
                    <a:pt x="78520" y="25910"/>
                  </a:cubicBezTo>
                  <a:cubicBezTo>
                    <a:pt x="78535" y="25910"/>
                    <a:pt x="78550" y="25910"/>
                    <a:pt x="78565" y="25909"/>
                  </a:cubicBezTo>
                  <a:cubicBezTo>
                    <a:pt x="78638" y="25909"/>
                    <a:pt x="78712" y="25894"/>
                    <a:pt x="78786" y="25879"/>
                  </a:cubicBezTo>
                  <a:lnTo>
                    <a:pt x="84297" y="35208"/>
                  </a:lnTo>
                  <a:cubicBezTo>
                    <a:pt x="84268" y="35414"/>
                    <a:pt x="84312" y="35650"/>
                    <a:pt x="84430" y="35827"/>
                  </a:cubicBezTo>
                  <a:lnTo>
                    <a:pt x="84445" y="35842"/>
                  </a:lnTo>
                  <a:lnTo>
                    <a:pt x="82293" y="37153"/>
                  </a:lnTo>
                  <a:cubicBezTo>
                    <a:pt x="82146" y="36991"/>
                    <a:pt x="81954" y="36918"/>
                    <a:pt x="81733" y="36918"/>
                  </a:cubicBezTo>
                  <a:cubicBezTo>
                    <a:pt x="81722" y="36917"/>
                    <a:pt x="81712" y="36917"/>
                    <a:pt x="81701" y="36917"/>
                  </a:cubicBezTo>
                  <a:cubicBezTo>
                    <a:pt x="81376" y="36917"/>
                    <a:pt x="81097" y="37135"/>
                    <a:pt x="81011" y="37463"/>
                  </a:cubicBezTo>
                  <a:lnTo>
                    <a:pt x="66642" y="33351"/>
                  </a:lnTo>
                  <a:lnTo>
                    <a:pt x="66347" y="33115"/>
                  </a:lnTo>
                  <a:cubicBezTo>
                    <a:pt x="66436" y="32983"/>
                    <a:pt x="66465" y="32835"/>
                    <a:pt x="66480" y="32688"/>
                  </a:cubicBezTo>
                  <a:lnTo>
                    <a:pt x="78005" y="25688"/>
                  </a:lnTo>
                  <a:close/>
                  <a:moveTo>
                    <a:pt x="83959" y="36593"/>
                  </a:moveTo>
                  <a:lnTo>
                    <a:pt x="83060" y="38038"/>
                  </a:lnTo>
                  <a:lnTo>
                    <a:pt x="82470" y="37876"/>
                  </a:lnTo>
                  <a:cubicBezTo>
                    <a:pt x="82500" y="37743"/>
                    <a:pt x="82485" y="37625"/>
                    <a:pt x="82470" y="37507"/>
                  </a:cubicBezTo>
                  <a:lnTo>
                    <a:pt x="83959" y="36593"/>
                  </a:lnTo>
                  <a:close/>
                  <a:moveTo>
                    <a:pt x="4731" y="34132"/>
                  </a:moveTo>
                  <a:lnTo>
                    <a:pt x="7044" y="36534"/>
                  </a:lnTo>
                  <a:lnTo>
                    <a:pt x="1135" y="38568"/>
                  </a:lnTo>
                  <a:lnTo>
                    <a:pt x="1135" y="38568"/>
                  </a:lnTo>
                  <a:lnTo>
                    <a:pt x="4731" y="34132"/>
                  </a:lnTo>
                  <a:close/>
                  <a:moveTo>
                    <a:pt x="38450" y="26174"/>
                  </a:moveTo>
                  <a:cubicBezTo>
                    <a:pt x="38494" y="26218"/>
                    <a:pt x="38523" y="26263"/>
                    <a:pt x="38568" y="26292"/>
                  </a:cubicBezTo>
                  <a:lnTo>
                    <a:pt x="30801" y="38612"/>
                  </a:lnTo>
                  <a:lnTo>
                    <a:pt x="24906" y="31774"/>
                  </a:lnTo>
                  <a:cubicBezTo>
                    <a:pt x="25068" y="31568"/>
                    <a:pt x="25127" y="31317"/>
                    <a:pt x="25083" y="31067"/>
                  </a:cubicBezTo>
                  <a:lnTo>
                    <a:pt x="25761" y="30536"/>
                  </a:lnTo>
                  <a:lnTo>
                    <a:pt x="38450" y="26174"/>
                  </a:lnTo>
                  <a:close/>
                  <a:moveTo>
                    <a:pt x="84813" y="36063"/>
                  </a:moveTo>
                  <a:lnTo>
                    <a:pt x="86552" y="39040"/>
                  </a:lnTo>
                  <a:lnTo>
                    <a:pt x="83443" y="38141"/>
                  </a:lnTo>
                  <a:lnTo>
                    <a:pt x="84725" y="36122"/>
                  </a:lnTo>
                  <a:lnTo>
                    <a:pt x="84813" y="36063"/>
                  </a:lnTo>
                  <a:close/>
                  <a:moveTo>
                    <a:pt x="39761" y="26086"/>
                  </a:moveTo>
                  <a:lnTo>
                    <a:pt x="62810" y="32673"/>
                  </a:lnTo>
                  <a:cubicBezTo>
                    <a:pt x="62839" y="33047"/>
                    <a:pt x="63163" y="33337"/>
                    <a:pt x="63535" y="33337"/>
                  </a:cubicBezTo>
                  <a:cubicBezTo>
                    <a:pt x="63544" y="33337"/>
                    <a:pt x="63553" y="33337"/>
                    <a:pt x="63562" y="33336"/>
                  </a:cubicBezTo>
                  <a:lnTo>
                    <a:pt x="63577" y="33322"/>
                  </a:lnTo>
                  <a:cubicBezTo>
                    <a:pt x="63680" y="33322"/>
                    <a:pt x="63798" y="33307"/>
                    <a:pt x="63901" y="33263"/>
                  </a:cubicBezTo>
                  <a:lnTo>
                    <a:pt x="64196" y="33587"/>
                  </a:lnTo>
                  <a:lnTo>
                    <a:pt x="52406" y="40735"/>
                  </a:lnTo>
                  <a:lnTo>
                    <a:pt x="39761" y="26086"/>
                  </a:lnTo>
                  <a:close/>
                  <a:moveTo>
                    <a:pt x="67394" y="33985"/>
                  </a:moveTo>
                  <a:lnTo>
                    <a:pt x="80967" y="37846"/>
                  </a:lnTo>
                  <a:cubicBezTo>
                    <a:pt x="80967" y="37876"/>
                    <a:pt x="80967" y="37905"/>
                    <a:pt x="80982" y="37920"/>
                  </a:cubicBezTo>
                  <a:lnTo>
                    <a:pt x="75956" y="40970"/>
                  </a:lnTo>
                  <a:lnTo>
                    <a:pt x="67394" y="33985"/>
                  </a:lnTo>
                  <a:close/>
                  <a:moveTo>
                    <a:pt x="23580" y="31288"/>
                  </a:moveTo>
                  <a:cubicBezTo>
                    <a:pt x="23594" y="31450"/>
                    <a:pt x="23653" y="31612"/>
                    <a:pt x="23757" y="31745"/>
                  </a:cubicBezTo>
                  <a:lnTo>
                    <a:pt x="13779" y="41943"/>
                  </a:lnTo>
                  <a:cubicBezTo>
                    <a:pt x="13647" y="41855"/>
                    <a:pt x="13499" y="41810"/>
                    <a:pt x="13337" y="41810"/>
                  </a:cubicBezTo>
                  <a:cubicBezTo>
                    <a:pt x="13160" y="41810"/>
                    <a:pt x="12984" y="41869"/>
                    <a:pt x="12851" y="41987"/>
                  </a:cubicBezTo>
                  <a:lnTo>
                    <a:pt x="7781" y="36711"/>
                  </a:lnTo>
                  <a:lnTo>
                    <a:pt x="23580" y="31288"/>
                  </a:lnTo>
                  <a:close/>
                  <a:moveTo>
                    <a:pt x="65286" y="33381"/>
                  </a:moveTo>
                  <a:lnTo>
                    <a:pt x="65360" y="33395"/>
                  </a:lnTo>
                  <a:cubicBezTo>
                    <a:pt x="65419" y="33425"/>
                    <a:pt x="65478" y="33440"/>
                    <a:pt x="65552" y="33454"/>
                  </a:cubicBezTo>
                  <a:lnTo>
                    <a:pt x="66436" y="33705"/>
                  </a:lnTo>
                  <a:lnTo>
                    <a:pt x="75588" y="41191"/>
                  </a:lnTo>
                  <a:lnTo>
                    <a:pt x="73775" y="42297"/>
                  </a:lnTo>
                  <a:cubicBezTo>
                    <a:pt x="73640" y="42162"/>
                    <a:pt x="73456" y="42089"/>
                    <a:pt x="73278" y="42089"/>
                  </a:cubicBezTo>
                  <a:cubicBezTo>
                    <a:pt x="73262" y="42089"/>
                    <a:pt x="73246" y="42089"/>
                    <a:pt x="73230" y="42090"/>
                  </a:cubicBezTo>
                  <a:cubicBezTo>
                    <a:pt x="73127" y="42090"/>
                    <a:pt x="73038" y="42105"/>
                    <a:pt x="72950" y="42135"/>
                  </a:cubicBezTo>
                  <a:lnTo>
                    <a:pt x="64815" y="33675"/>
                  </a:lnTo>
                  <a:lnTo>
                    <a:pt x="65286" y="33381"/>
                  </a:lnTo>
                  <a:close/>
                  <a:moveTo>
                    <a:pt x="82308" y="38229"/>
                  </a:moveTo>
                  <a:lnTo>
                    <a:pt x="82809" y="38377"/>
                  </a:lnTo>
                  <a:lnTo>
                    <a:pt x="79405" y="43800"/>
                  </a:lnTo>
                  <a:lnTo>
                    <a:pt x="76280" y="41250"/>
                  </a:lnTo>
                  <a:lnTo>
                    <a:pt x="81173" y="38273"/>
                  </a:lnTo>
                  <a:cubicBezTo>
                    <a:pt x="81321" y="38421"/>
                    <a:pt x="81516" y="38495"/>
                    <a:pt x="81712" y="38495"/>
                  </a:cubicBezTo>
                  <a:cubicBezTo>
                    <a:pt x="81928" y="38495"/>
                    <a:pt x="82146" y="38406"/>
                    <a:pt x="82308" y="38229"/>
                  </a:cubicBezTo>
                  <a:close/>
                  <a:moveTo>
                    <a:pt x="7354" y="36859"/>
                  </a:moveTo>
                  <a:lnTo>
                    <a:pt x="12615" y="42312"/>
                  </a:lnTo>
                  <a:cubicBezTo>
                    <a:pt x="12527" y="42562"/>
                    <a:pt x="12556" y="42827"/>
                    <a:pt x="12689" y="43048"/>
                  </a:cubicBezTo>
                  <a:lnTo>
                    <a:pt x="9638" y="46173"/>
                  </a:lnTo>
                  <a:lnTo>
                    <a:pt x="1061" y="39158"/>
                  </a:lnTo>
                  <a:cubicBezTo>
                    <a:pt x="1076" y="39099"/>
                    <a:pt x="1091" y="39055"/>
                    <a:pt x="1105" y="39010"/>
                  </a:cubicBezTo>
                  <a:lnTo>
                    <a:pt x="1105" y="38996"/>
                  </a:lnTo>
                  <a:lnTo>
                    <a:pt x="7354" y="36859"/>
                  </a:lnTo>
                  <a:close/>
                  <a:moveTo>
                    <a:pt x="75927" y="41457"/>
                  </a:moveTo>
                  <a:lnTo>
                    <a:pt x="79198" y="44139"/>
                  </a:lnTo>
                  <a:lnTo>
                    <a:pt x="77489" y="46836"/>
                  </a:lnTo>
                  <a:lnTo>
                    <a:pt x="73967" y="43166"/>
                  </a:lnTo>
                  <a:cubicBezTo>
                    <a:pt x="74011" y="43004"/>
                    <a:pt x="74026" y="42813"/>
                    <a:pt x="73981" y="42650"/>
                  </a:cubicBezTo>
                  <a:lnTo>
                    <a:pt x="75927" y="41457"/>
                  </a:lnTo>
                  <a:close/>
                  <a:moveTo>
                    <a:pt x="39452" y="26322"/>
                  </a:moveTo>
                  <a:lnTo>
                    <a:pt x="52067" y="40941"/>
                  </a:lnTo>
                  <a:lnTo>
                    <a:pt x="39422" y="48604"/>
                  </a:lnTo>
                  <a:lnTo>
                    <a:pt x="31066" y="38937"/>
                  </a:lnTo>
                  <a:lnTo>
                    <a:pt x="38951" y="26425"/>
                  </a:lnTo>
                  <a:lnTo>
                    <a:pt x="39039" y="26425"/>
                  </a:lnTo>
                  <a:cubicBezTo>
                    <a:pt x="39187" y="26425"/>
                    <a:pt x="39319" y="26395"/>
                    <a:pt x="39452" y="26322"/>
                  </a:cubicBezTo>
                  <a:close/>
                  <a:moveTo>
                    <a:pt x="1282" y="39850"/>
                  </a:moveTo>
                  <a:lnTo>
                    <a:pt x="9373" y="46453"/>
                  </a:lnTo>
                  <a:lnTo>
                    <a:pt x="6764" y="49120"/>
                  </a:lnTo>
                  <a:lnTo>
                    <a:pt x="1282" y="39850"/>
                  </a:lnTo>
                  <a:close/>
                  <a:moveTo>
                    <a:pt x="87407" y="39688"/>
                  </a:moveTo>
                  <a:lnTo>
                    <a:pt x="98991" y="42989"/>
                  </a:lnTo>
                  <a:cubicBezTo>
                    <a:pt x="98976" y="43196"/>
                    <a:pt x="99050" y="43402"/>
                    <a:pt x="99197" y="43564"/>
                  </a:cubicBezTo>
                  <a:lnTo>
                    <a:pt x="93272" y="49621"/>
                  </a:lnTo>
                  <a:lnTo>
                    <a:pt x="87407" y="39688"/>
                  </a:lnTo>
                  <a:close/>
                  <a:moveTo>
                    <a:pt x="64476" y="33896"/>
                  </a:moveTo>
                  <a:lnTo>
                    <a:pt x="72640" y="42370"/>
                  </a:lnTo>
                  <a:cubicBezTo>
                    <a:pt x="72493" y="42562"/>
                    <a:pt x="72434" y="42827"/>
                    <a:pt x="72493" y="43078"/>
                  </a:cubicBezTo>
                  <a:lnTo>
                    <a:pt x="60615" y="50284"/>
                  </a:lnTo>
                  <a:lnTo>
                    <a:pt x="52656" y="41044"/>
                  </a:lnTo>
                  <a:lnTo>
                    <a:pt x="64476" y="33896"/>
                  </a:lnTo>
                  <a:close/>
                  <a:moveTo>
                    <a:pt x="24081" y="31966"/>
                  </a:moveTo>
                  <a:cubicBezTo>
                    <a:pt x="24154" y="31995"/>
                    <a:pt x="24243" y="32010"/>
                    <a:pt x="24331" y="32010"/>
                  </a:cubicBezTo>
                  <a:cubicBezTo>
                    <a:pt x="24405" y="32010"/>
                    <a:pt x="24479" y="31995"/>
                    <a:pt x="24552" y="31981"/>
                  </a:cubicBezTo>
                  <a:lnTo>
                    <a:pt x="30580" y="38966"/>
                  </a:lnTo>
                  <a:lnTo>
                    <a:pt x="22401" y="51920"/>
                  </a:lnTo>
                  <a:lnTo>
                    <a:pt x="13927" y="43122"/>
                  </a:lnTo>
                  <a:cubicBezTo>
                    <a:pt x="14104" y="42872"/>
                    <a:pt x="14148" y="42547"/>
                    <a:pt x="14030" y="42267"/>
                  </a:cubicBezTo>
                  <a:lnTo>
                    <a:pt x="24081" y="31966"/>
                  </a:lnTo>
                  <a:close/>
                  <a:moveTo>
                    <a:pt x="83222" y="38495"/>
                  </a:moveTo>
                  <a:lnTo>
                    <a:pt x="86832" y="39526"/>
                  </a:lnTo>
                  <a:lnTo>
                    <a:pt x="92978" y="49916"/>
                  </a:lnTo>
                  <a:lnTo>
                    <a:pt x="90281" y="52687"/>
                  </a:lnTo>
                  <a:lnTo>
                    <a:pt x="79714" y="44051"/>
                  </a:lnTo>
                  <a:lnTo>
                    <a:pt x="83222" y="38495"/>
                  </a:lnTo>
                  <a:close/>
                  <a:moveTo>
                    <a:pt x="12984" y="43328"/>
                  </a:moveTo>
                  <a:cubicBezTo>
                    <a:pt x="13102" y="43373"/>
                    <a:pt x="13219" y="43402"/>
                    <a:pt x="13337" y="43402"/>
                  </a:cubicBezTo>
                  <a:cubicBezTo>
                    <a:pt x="13426" y="43402"/>
                    <a:pt x="13529" y="43387"/>
                    <a:pt x="13617" y="43358"/>
                  </a:cubicBezTo>
                  <a:lnTo>
                    <a:pt x="22194" y="52274"/>
                  </a:lnTo>
                  <a:lnTo>
                    <a:pt x="20455" y="55015"/>
                  </a:lnTo>
                  <a:lnTo>
                    <a:pt x="9962" y="46423"/>
                  </a:lnTo>
                  <a:lnTo>
                    <a:pt x="12984" y="43328"/>
                  </a:lnTo>
                  <a:close/>
                  <a:moveTo>
                    <a:pt x="30845" y="39276"/>
                  </a:moveTo>
                  <a:lnTo>
                    <a:pt x="39069" y="48811"/>
                  </a:lnTo>
                  <a:lnTo>
                    <a:pt x="27279" y="55958"/>
                  </a:lnTo>
                  <a:cubicBezTo>
                    <a:pt x="27131" y="55811"/>
                    <a:pt x="26925" y="55722"/>
                    <a:pt x="26719" y="55722"/>
                  </a:cubicBezTo>
                  <a:cubicBezTo>
                    <a:pt x="26542" y="55722"/>
                    <a:pt x="26365" y="55781"/>
                    <a:pt x="26232" y="55899"/>
                  </a:cubicBezTo>
                  <a:lnTo>
                    <a:pt x="22681" y="52215"/>
                  </a:lnTo>
                  <a:lnTo>
                    <a:pt x="30845" y="39276"/>
                  </a:lnTo>
                  <a:close/>
                  <a:moveTo>
                    <a:pt x="79508" y="44389"/>
                  </a:moveTo>
                  <a:lnTo>
                    <a:pt x="90001" y="52967"/>
                  </a:lnTo>
                  <a:lnTo>
                    <a:pt x="86980" y="56076"/>
                  </a:lnTo>
                  <a:cubicBezTo>
                    <a:pt x="86862" y="56017"/>
                    <a:pt x="86744" y="56002"/>
                    <a:pt x="86626" y="56002"/>
                  </a:cubicBezTo>
                  <a:cubicBezTo>
                    <a:pt x="86538" y="56002"/>
                    <a:pt x="86434" y="56017"/>
                    <a:pt x="86346" y="56047"/>
                  </a:cubicBezTo>
                  <a:lnTo>
                    <a:pt x="77769" y="47131"/>
                  </a:lnTo>
                  <a:lnTo>
                    <a:pt x="79508" y="44389"/>
                  </a:lnTo>
                  <a:close/>
                  <a:moveTo>
                    <a:pt x="22460" y="52569"/>
                  </a:moveTo>
                  <a:lnTo>
                    <a:pt x="25997" y="56238"/>
                  </a:lnTo>
                  <a:cubicBezTo>
                    <a:pt x="25938" y="56400"/>
                    <a:pt x="25938" y="56592"/>
                    <a:pt x="25982" y="56754"/>
                  </a:cubicBezTo>
                  <a:lnTo>
                    <a:pt x="24037" y="57933"/>
                  </a:lnTo>
                  <a:lnTo>
                    <a:pt x="20765" y="55266"/>
                  </a:lnTo>
                  <a:lnTo>
                    <a:pt x="22460" y="52569"/>
                  </a:lnTo>
                  <a:close/>
                  <a:moveTo>
                    <a:pt x="52317" y="41265"/>
                  </a:moveTo>
                  <a:lnTo>
                    <a:pt x="60276" y="50491"/>
                  </a:lnTo>
                  <a:lnTo>
                    <a:pt x="47646" y="58154"/>
                  </a:lnTo>
                  <a:lnTo>
                    <a:pt x="39673" y="48914"/>
                  </a:lnTo>
                  <a:lnTo>
                    <a:pt x="52317" y="41265"/>
                  </a:lnTo>
                  <a:close/>
                  <a:moveTo>
                    <a:pt x="93184" y="50270"/>
                  </a:moveTo>
                  <a:lnTo>
                    <a:pt x="98681" y="59554"/>
                  </a:lnTo>
                  <a:lnTo>
                    <a:pt x="90590" y="52937"/>
                  </a:lnTo>
                  <a:lnTo>
                    <a:pt x="93184" y="50270"/>
                  </a:lnTo>
                  <a:close/>
                  <a:moveTo>
                    <a:pt x="6691" y="49769"/>
                  </a:moveTo>
                  <a:lnTo>
                    <a:pt x="12556" y="59702"/>
                  </a:lnTo>
                  <a:lnTo>
                    <a:pt x="973" y="56400"/>
                  </a:lnTo>
                  <a:cubicBezTo>
                    <a:pt x="987" y="56194"/>
                    <a:pt x="914" y="55988"/>
                    <a:pt x="781" y="55840"/>
                  </a:cubicBezTo>
                  <a:lnTo>
                    <a:pt x="6691" y="49769"/>
                  </a:lnTo>
                  <a:close/>
                  <a:moveTo>
                    <a:pt x="72684" y="43432"/>
                  </a:moveTo>
                  <a:cubicBezTo>
                    <a:pt x="72808" y="43582"/>
                    <a:pt x="72994" y="43669"/>
                    <a:pt x="73197" y="43669"/>
                  </a:cubicBezTo>
                  <a:cubicBezTo>
                    <a:pt x="73213" y="43669"/>
                    <a:pt x="73229" y="43668"/>
                    <a:pt x="73244" y="43667"/>
                  </a:cubicBezTo>
                  <a:cubicBezTo>
                    <a:pt x="73421" y="43667"/>
                    <a:pt x="73598" y="43608"/>
                    <a:pt x="73731" y="43505"/>
                  </a:cubicBezTo>
                  <a:lnTo>
                    <a:pt x="77283" y="47190"/>
                  </a:lnTo>
                  <a:lnTo>
                    <a:pt x="69118" y="60129"/>
                  </a:lnTo>
                  <a:lnTo>
                    <a:pt x="60895" y="50579"/>
                  </a:lnTo>
                  <a:lnTo>
                    <a:pt x="72684" y="43432"/>
                  </a:lnTo>
                  <a:close/>
                  <a:moveTo>
                    <a:pt x="9668" y="46718"/>
                  </a:moveTo>
                  <a:lnTo>
                    <a:pt x="20234" y="55354"/>
                  </a:lnTo>
                  <a:lnTo>
                    <a:pt x="16742" y="60910"/>
                  </a:lnTo>
                  <a:lnTo>
                    <a:pt x="13116" y="59864"/>
                  </a:lnTo>
                  <a:lnTo>
                    <a:pt x="6971" y="49489"/>
                  </a:lnTo>
                  <a:lnTo>
                    <a:pt x="9668" y="46718"/>
                  </a:lnTo>
                  <a:close/>
                  <a:moveTo>
                    <a:pt x="20559" y="55605"/>
                  </a:moveTo>
                  <a:lnTo>
                    <a:pt x="23683" y="58154"/>
                  </a:lnTo>
                  <a:lnTo>
                    <a:pt x="18790" y="61131"/>
                  </a:lnTo>
                  <a:cubicBezTo>
                    <a:pt x="18643" y="60969"/>
                    <a:pt x="18451" y="60895"/>
                    <a:pt x="18245" y="60895"/>
                  </a:cubicBezTo>
                  <a:cubicBezTo>
                    <a:pt x="18009" y="60895"/>
                    <a:pt x="17803" y="60998"/>
                    <a:pt x="17655" y="61161"/>
                  </a:cubicBezTo>
                  <a:lnTo>
                    <a:pt x="17140" y="61013"/>
                  </a:lnTo>
                  <a:lnTo>
                    <a:pt x="20559" y="55605"/>
                  </a:lnTo>
                  <a:close/>
                  <a:moveTo>
                    <a:pt x="90310" y="53232"/>
                  </a:moveTo>
                  <a:lnTo>
                    <a:pt x="98902" y="60232"/>
                  </a:lnTo>
                  <a:cubicBezTo>
                    <a:pt x="98873" y="60291"/>
                    <a:pt x="98858" y="60335"/>
                    <a:pt x="98858" y="60394"/>
                  </a:cubicBezTo>
                  <a:lnTo>
                    <a:pt x="98873" y="60394"/>
                  </a:lnTo>
                  <a:lnTo>
                    <a:pt x="92609" y="62546"/>
                  </a:lnTo>
                  <a:lnTo>
                    <a:pt x="87348" y="57078"/>
                  </a:lnTo>
                  <a:cubicBezTo>
                    <a:pt x="87437" y="56843"/>
                    <a:pt x="87407" y="56562"/>
                    <a:pt x="87274" y="56341"/>
                  </a:cubicBezTo>
                  <a:lnTo>
                    <a:pt x="90310" y="53232"/>
                  </a:lnTo>
                  <a:close/>
                  <a:moveTo>
                    <a:pt x="16904" y="61367"/>
                  </a:moveTo>
                  <a:lnTo>
                    <a:pt x="17478" y="61529"/>
                  </a:lnTo>
                  <a:cubicBezTo>
                    <a:pt x="17464" y="61647"/>
                    <a:pt x="17464" y="61765"/>
                    <a:pt x="17493" y="61897"/>
                  </a:cubicBezTo>
                  <a:lnTo>
                    <a:pt x="16005" y="62811"/>
                  </a:lnTo>
                  <a:lnTo>
                    <a:pt x="16904" y="61367"/>
                  </a:lnTo>
                  <a:close/>
                  <a:moveTo>
                    <a:pt x="13426" y="60365"/>
                  </a:moveTo>
                  <a:lnTo>
                    <a:pt x="16521" y="61249"/>
                  </a:lnTo>
                  <a:lnTo>
                    <a:pt x="15253" y="63283"/>
                  </a:lnTo>
                  <a:lnTo>
                    <a:pt x="15165" y="63327"/>
                  </a:lnTo>
                  <a:lnTo>
                    <a:pt x="13426" y="60365"/>
                  </a:lnTo>
                  <a:close/>
                  <a:moveTo>
                    <a:pt x="98828" y="60836"/>
                  </a:moveTo>
                  <a:lnTo>
                    <a:pt x="95233" y="65272"/>
                  </a:lnTo>
                  <a:lnTo>
                    <a:pt x="92904" y="62855"/>
                  </a:lnTo>
                  <a:lnTo>
                    <a:pt x="98828" y="60836"/>
                  </a:lnTo>
                  <a:close/>
                  <a:moveTo>
                    <a:pt x="23992" y="58434"/>
                  </a:moveTo>
                  <a:lnTo>
                    <a:pt x="32555" y="65420"/>
                  </a:lnTo>
                  <a:lnTo>
                    <a:pt x="18982" y="61558"/>
                  </a:lnTo>
                  <a:cubicBezTo>
                    <a:pt x="18982" y="61529"/>
                    <a:pt x="18982" y="61500"/>
                    <a:pt x="18967" y="61485"/>
                  </a:cubicBezTo>
                  <a:lnTo>
                    <a:pt x="23992" y="58434"/>
                  </a:lnTo>
                  <a:close/>
                  <a:moveTo>
                    <a:pt x="39334" y="49120"/>
                  </a:moveTo>
                  <a:lnTo>
                    <a:pt x="47292" y="58360"/>
                  </a:lnTo>
                  <a:lnTo>
                    <a:pt x="35487" y="65523"/>
                  </a:lnTo>
                  <a:lnTo>
                    <a:pt x="27323" y="57034"/>
                  </a:lnTo>
                  <a:cubicBezTo>
                    <a:pt x="27470" y="56828"/>
                    <a:pt x="27515" y="56577"/>
                    <a:pt x="27456" y="56327"/>
                  </a:cubicBezTo>
                  <a:lnTo>
                    <a:pt x="39334" y="49120"/>
                  </a:lnTo>
                  <a:close/>
                  <a:moveTo>
                    <a:pt x="26174" y="57108"/>
                  </a:moveTo>
                  <a:cubicBezTo>
                    <a:pt x="26310" y="57231"/>
                    <a:pt x="26485" y="57316"/>
                    <a:pt x="26674" y="57316"/>
                  </a:cubicBezTo>
                  <a:cubicBezTo>
                    <a:pt x="26689" y="57316"/>
                    <a:pt x="26704" y="57315"/>
                    <a:pt x="26719" y="57314"/>
                  </a:cubicBezTo>
                  <a:cubicBezTo>
                    <a:pt x="26807" y="57314"/>
                    <a:pt x="26910" y="57299"/>
                    <a:pt x="26999" y="57270"/>
                  </a:cubicBezTo>
                  <a:lnTo>
                    <a:pt x="35134" y="65729"/>
                  </a:lnTo>
                  <a:lnTo>
                    <a:pt x="34662" y="66009"/>
                  </a:lnTo>
                  <a:lnTo>
                    <a:pt x="34589" y="65994"/>
                  </a:lnTo>
                  <a:cubicBezTo>
                    <a:pt x="34530" y="65965"/>
                    <a:pt x="34471" y="65950"/>
                    <a:pt x="34397" y="65950"/>
                  </a:cubicBezTo>
                  <a:lnTo>
                    <a:pt x="33513" y="65685"/>
                  </a:lnTo>
                  <a:lnTo>
                    <a:pt x="24361" y="58213"/>
                  </a:lnTo>
                  <a:lnTo>
                    <a:pt x="26174" y="57108"/>
                  </a:lnTo>
                  <a:close/>
                  <a:moveTo>
                    <a:pt x="35414" y="66024"/>
                  </a:moveTo>
                  <a:lnTo>
                    <a:pt x="35694" y="66319"/>
                  </a:lnTo>
                  <a:lnTo>
                    <a:pt x="35178" y="66156"/>
                  </a:lnTo>
                  <a:lnTo>
                    <a:pt x="35414" y="66024"/>
                  </a:lnTo>
                  <a:close/>
                  <a:moveTo>
                    <a:pt x="77563" y="47484"/>
                  </a:moveTo>
                  <a:lnTo>
                    <a:pt x="86036" y="56282"/>
                  </a:lnTo>
                  <a:cubicBezTo>
                    <a:pt x="85860" y="56533"/>
                    <a:pt x="85815" y="56857"/>
                    <a:pt x="85933" y="57137"/>
                  </a:cubicBezTo>
                  <a:lnTo>
                    <a:pt x="85933" y="57152"/>
                  </a:lnTo>
                  <a:lnTo>
                    <a:pt x="75882" y="67453"/>
                  </a:lnTo>
                  <a:cubicBezTo>
                    <a:pt x="75809" y="67424"/>
                    <a:pt x="75720" y="67409"/>
                    <a:pt x="75632" y="67409"/>
                  </a:cubicBezTo>
                  <a:cubicBezTo>
                    <a:pt x="75558" y="67409"/>
                    <a:pt x="75485" y="67409"/>
                    <a:pt x="75411" y="67439"/>
                  </a:cubicBezTo>
                  <a:lnTo>
                    <a:pt x="69383" y="60438"/>
                  </a:lnTo>
                  <a:lnTo>
                    <a:pt x="77563" y="47484"/>
                  </a:lnTo>
                  <a:close/>
                  <a:moveTo>
                    <a:pt x="87127" y="57417"/>
                  </a:moveTo>
                  <a:lnTo>
                    <a:pt x="92197" y="62693"/>
                  </a:lnTo>
                  <a:lnTo>
                    <a:pt x="76384" y="68117"/>
                  </a:lnTo>
                  <a:cubicBezTo>
                    <a:pt x="76369" y="67954"/>
                    <a:pt x="76310" y="67792"/>
                    <a:pt x="76207" y="67660"/>
                  </a:cubicBezTo>
                  <a:lnTo>
                    <a:pt x="86184" y="57461"/>
                  </a:lnTo>
                  <a:cubicBezTo>
                    <a:pt x="86316" y="57550"/>
                    <a:pt x="86464" y="57594"/>
                    <a:pt x="86626" y="57594"/>
                  </a:cubicBezTo>
                  <a:cubicBezTo>
                    <a:pt x="86803" y="57594"/>
                    <a:pt x="86980" y="57535"/>
                    <a:pt x="87127" y="57417"/>
                  </a:cubicBezTo>
                  <a:close/>
                  <a:moveTo>
                    <a:pt x="35016" y="66540"/>
                  </a:moveTo>
                  <a:lnTo>
                    <a:pt x="35635" y="66717"/>
                  </a:lnTo>
                  <a:cubicBezTo>
                    <a:pt x="35561" y="67159"/>
                    <a:pt x="35826" y="67660"/>
                    <a:pt x="36386" y="67660"/>
                  </a:cubicBezTo>
                  <a:cubicBezTo>
                    <a:pt x="36405" y="67661"/>
                    <a:pt x="36423" y="67662"/>
                    <a:pt x="36441" y="67662"/>
                  </a:cubicBezTo>
                  <a:cubicBezTo>
                    <a:pt x="36596" y="67662"/>
                    <a:pt x="36739" y="67606"/>
                    <a:pt x="36858" y="67527"/>
                  </a:cubicBezTo>
                  <a:lnTo>
                    <a:pt x="40926" y="71757"/>
                  </a:lnTo>
                  <a:lnTo>
                    <a:pt x="35016" y="66923"/>
                  </a:lnTo>
                  <a:cubicBezTo>
                    <a:pt x="35045" y="66790"/>
                    <a:pt x="35045" y="66658"/>
                    <a:pt x="35016" y="66540"/>
                  </a:cubicBezTo>
                  <a:close/>
                  <a:moveTo>
                    <a:pt x="60541" y="50785"/>
                  </a:moveTo>
                  <a:lnTo>
                    <a:pt x="68882" y="60468"/>
                  </a:lnTo>
                  <a:lnTo>
                    <a:pt x="60998" y="72965"/>
                  </a:lnTo>
                  <a:lnTo>
                    <a:pt x="60909" y="72965"/>
                  </a:lnTo>
                  <a:cubicBezTo>
                    <a:pt x="60777" y="72965"/>
                    <a:pt x="60629" y="73009"/>
                    <a:pt x="60511" y="73083"/>
                  </a:cubicBezTo>
                  <a:lnTo>
                    <a:pt x="47911" y="58449"/>
                  </a:lnTo>
                  <a:lnTo>
                    <a:pt x="60541" y="50785"/>
                  </a:lnTo>
                  <a:close/>
                  <a:moveTo>
                    <a:pt x="69162" y="60792"/>
                  </a:moveTo>
                  <a:lnTo>
                    <a:pt x="75057" y="67630"/>
                  </a:lnTo>
                  <a:cubicBezTo>
                    <a:pt x="74895" y="67822"/>
                    <a:pt x="74821" y="68087"/>
                    <a:pt x="74866" y="68338"/>
                  </a:cubicBezTo>
                  <a:lnTo>
                    <a:pt x="74880" y="68338"/>
                  </a:lnTo>
                  <a:lnTo>
                    <a:pt x="74217" y="68883"/>
                  </a:lnTo>
                  <a:lnTo>
                    <a:pt x="61499" y="73230"/>
                  </a:lnTo>
                  <a:cubicBezTo>
                    <a:pt x="61469" y="73186"/>
                    <a:pt x="61425" y="73142"/>
                    <a:pt x="61381" y="73113"/>
                  </a:cubicBezTo>
                  <a:lnTo>
                    <a:pt x="69162" y="60792"/>
                  </a:lnTo>
                  <a:close/>
                  <a:moveTo>
                    <a:pt x="47557" y="58655"/>
                  </a:moveTo>
                  <a:lnTo>
                    <a:pt x="60202" y="73319"/>
                  </a:lnTo>
                  <a:lnTo>
                    <a:pt x="37153" y="66731"/>
                  </a:lnTo>
                  <a:cubicBezTo>
                    <a:pt x="37110" y="66357"/>
                    <a:pt x="36800" y="66068"/>
                    <a:pt x="36415" y="66068"/>
                  </a:cubicBezTo>
                  <a:cubicBezTo>
                    <a:pt x="36406" y="66068"/>
                    <a:pt x="36396" y="66068"/>
                    <a:pt x="36386" y="66068"/>
                  </a:cubicBezTo>
                  <a:cubicBezTo>
                    <a:pt x="36283" y="66068"/>
                    <a:pt x="36180" y="66083"/>
                    <a:pt x="36077" y="66127"/>
                  </a:cubicBezTo>
                  <a:lnTo>
                    <a:pt x="35767" y="65818"/>
                  </a:lnTo>
                  <a:lnTo>
                    <a:pt x="47557" y="58655"/>
                  </a:lnTo>
                  <a:close/>
                  <a:moveTo>
                    <a:pt x="18967" y="61956"/>
                  </a:moveTo>
                  <a:lnTo>
                    <a:pt x="33336" y="66053"/>
                  </a:lnTo>
                  <a:lnTo>
                    <a:pt x="33616" y="66289"/>
                  </a:lnTo>
                  <a:cubicBezTo>
                    <a:pt x="33542" y="66422"/>
                    <a:pt x="33513" y="66569"/>
                    <a:pt x="33513" y="66717"/>
                  </a:cubicBezTo>
                  <a:lnTo>
                    <a:pt x="21973" y="73717"/>
                  </a:lnTo>
                  <a:cubicBezTo>
                    <a:pt x="21837" y="73580"/>
                    <a:pt x="21649" y="73494"/>
                    <a:pt x="21458" y="73494"/>
                  </a:cubicBezTo>
                  <a:cubicBezTo>
                    <a:pt x="21443" y="73494"/>
                    <a:pt x="21428" y="73495"/>
                    <a:pt x="21413" y="73496"/>
                  </a:cubicBezTo>
                  <a:cubicBezTo>
                    <a:pt x="21340" y="73496"/>
                    <a:pt x="21266" y="73510"/>
                    <a:pt x="21192" y="73525"/>
                  </a:cubicBezTo>
                  <a:lnTo>
                    <a:pt x="15681" y="64211"/>
                  </a:lnTo>
                  <a:cubicBezTo>
                    <a:pt x="15710" y="63975"/>
                    <a:pt x="15651" y="63754"/>
                    <a:pt x="15518" y="63577"/>
                  </a:cubicBezTo>
                  <a:lnTo>
                    <a:pt x="15533" y="63577"/>
                  </a:lnTo>
                  <a:lnTo>
                    <a:pt x="17670" y="62266"/>
                  </a:lnTo>
                  <a:cubicBezTo>
                    <a:pt x="17807" y="62403"/>
                    <a:pt x="17994" y="62488"/>
                    <a:pt x="18185" y="62488"/>
                  </a:cubicBezTo>
                  <a:cubicBezTo>
                    <a:pt x="18200" y="62488"/>
                    <a:pt x="18215" y="62488"/>
                    <a:pt x="18230" y="62487"/>
                  </a:cubicBezTo>
                  <a:cubicBezTo>
                    <a:pt x="18241" y="62487"/>
                    <a:pt x="18251" y="62488"/>
                    <a:pt x="18262" y="62488"/>
                  </a:cubicBezTo>
                  <a:cubicBezTo>
                    <a:pt x="18588" y="62488"/>
                    <a:pt x="18881" y="62270"/>
                    <a:pt x="18967" y="61956"/>
                  </a:cubicBezTo>
                  <a:close/>
                  <a:moveTo>
                    <a:pt x="14192" y="64373"/>
                  </a:moveTo>
                  <a:cubicBezTo>
                    <a:pt x="14236" y="64476"/>
                    <a:pt x="14280" y="64565"/>
                    <a:pt x="14369" y="64653"/>
                  </a:cubicBezTo>
                  <a:lnTo>
                    <a:pt x="7531" y="75485"/>
                  </a:lnTo>
                  <a:lnTo>
                    <a:pt x="958" y="72906"/>
                  </a:lnTo>
                  <a:cubicBezTo>
                    <a:pt x="973" y="72744"/>
                    <a:pt x="943" y="72582"/>
                    <a:pt x="870" y="72449"/>
                  </a:cubicBezTo>
                  <a:lnTo>
                    <a:pt x="14192" y="64373"/>
                  </a:lnTo>
                  <a:close/>
                  <a:moveTo>
                    <a:pt x="73274" y="69605"/>
                  </a:moveTo>
                  <a:lnTo>
                    <a:pt x="64962" y="76237"/>
                  </a:lnTo>
                  <a:lnTo>
                    <a:pt x="61646" y="74011"/>
                  </a:lnTo>
                  <a:cubicBezTo>
                    <a:pt x="61676" y="73879"/>
                    <a:pt x="61690" y="73731"/>
                    <a:pt x="61661" y="73584"/>
                  </a:cubicBezTo>
                  <a:lnTo>
                    <a:pt x="73274" y="69605"/>
                  </a:lnTo>
                  <a:close/>
                  <a:moveTo>
                    <a:pt x="15474" y="64653"/>
                  </a:moveTo>
                  <a:lnTo>
                    <a:pt x="20839" y="73731"/>
                  </a:lnTo>
                  <a:cubicBezTo>
                    <a:pt x="20662" y="73938"/>
                    <a:pt x="20588" y="74233"/>
                    <a:pt x="20662" y="74498"/>
                  </a:cubicBezTo>
                  <a:lnTo>
                    <a:pt x="14531" y="78241"/>
                  </a:lnTo>
                  <a:lnTo>
                    <a:pt x="7914" y="75633"/>
                  </a:lnTo>
                  <a:lnTo>
                    <a:pt x="14708" y="64845"/>
                  </a:lnTo>
                  <a:cubicBezTo>
                    <a:pt x="14782" y="64874"/>
                    <a:pt x="14841" y="64874"/>
                    <a:pt x="14914" y="64874"/>
                  </a:cubicBezTo>
                  <a:cubicBezTo>
                    <a:pt x="15121" y="64874"/>
                    <a:pt x="15327" y="64801"/>
                    <a:pt x="15474" y="64653"/>
                  </a:cubicBezTo>
                  <a:close/>
                  <a:moveTo>
                    <a:pt x="92491" y="63003"/>
                  </a:moveTo>
                  <a:lnTo>
                    <a:pt x="94967" y="65582"/>
                  </a:lnTo>
                  <a:lnTo>
                    <a:pt x="84253" y="78801"/>
                  </a:lnTo>
                  <a:lnTo>
                    <a:pt x="76325" y="68559"/>
                  </a:lnTo>
                  <a:lnTo>
                    <a:pt x="92491" y="63003"/>
                  </a:lnTo>
                  <a:close/>
                  <a:moveTo>
                    <a:pt x="45818" y="76266"/>
                  </a:moveTo>
                  <a:lnTo>
                    <a:pt x="49252" y="79066"/>
                  </a:lnTo>
                  <a:cubicBezTo>
                    <a:pt x="49061" y="79096"/>
                    <a:pt x="48884" y="79184"/>
                    <a:pt x="48781" y="79332"/>
                  </a:cubicBezTo>
                  <a:lnTo>
                    <a:pt x="45818" y="76266"/>
                  </a:lnTo>
                  <a:close/>
                  <a:moveTo>
                    <a:pt x="37123" y="67129"/>
                  </a:moveTo>
                  <a:lnTo>
                    <a:pt x="60143" y="73717"/>
                  </a:lnTo>
                  <a:cubicBezTo>
                    <a:pt x="60143" y="73746"/>
                    <a:pt x="60143" y="73790"/>
                    <a:pt x="60143" y="73820"/>
                  </a:cubicBezTo>
                  <a:lnTo>
                    <a:pt x="50284" y="79405"/>
                  </a:lnTo>
                  <a:lnTo>
                    <a:pt x="43505" y="73864"/>
                  </a:lnTo>
                  <a:lnTo>
                    <a:pt x="37094" y="67203"/>
                  </a:lnTo>
                  <a:cubicBezTo>
                    <a:pt x="37109" y="67173"/>
                    <a:pt x="37109" y="67159"/>
                    <a:pt x="37123" y="67129"/>
                  </a:cubicBezTo>
                  <a:close/>
                  <a:moveTo>
                    <a:pt x="855" y="73289"/>
                  </a:moveTo>
                  <a:lnTo>
                    <a:pt x="7310" y="75824"/>
                  </a:lnTo>
                  <a:lnTo>
                    <a:pt x="4554" y="80201"/>
                  </a:lnTo>
                  <a:lnTo>
                    <a:pt x="663" y="73481"/>
                  </a:lnTo>
                  <a:cubicBezTo>
                    <a:pt x="737" y="73422"/>
                    <a:pt x="796" y="73363"/>
                    <a:pt x="855" y="73289"/>
                  </a:cubicBezTo>
                  <a:close/>
                  <a:moveTo>
                    <a:pt x="20853" y="74852"/>
                  </a:moveTo>
                  <a:cubicBezTo>
                    <a:pt x="21001" y="74999"/>
                    <a:pt x="21207" y="75087"/>
                    <a:pt x="21413" y="75087"/>
                  </a:cubicBezTo>
                  <a:lnTo>
                    <a:pt x="21413" y="75073"/>
                  </a:lnTo>
                  <a:cubicBezTo>
                    <a:pt x="21487" y="75073"/>
                    <a:pt x="21561" y="75073"/>
                    <a:pt x="21634" y="75043"/>
                  </a:cubicBezTo>
                  <a:lnTo>
                    <a:pt x="26232" y="82839"/>
                  </a:lnTo>
                  <a:lnTo>
                    <a:pt x="14988" y="78418"/>
                  </a:lnTo>
                  <a:lnTo>
                    <a:pt x="20853" y="74852"/>
                  </a:lnTo>
                  <a:close/>
                  <a:moveTo>
                    <a:pt x="7693" y="75986"/>
                  </a:moveTo>
                  <a:lnTo>
                    <a:pt x="14089" y="78506"/>
                  </a:lnTo>
                  <a:lnTo>
                    <a:pt x="6293" y="83222"/>
                  </a:lnTo>
                  <a:lnTo>
                    <a:pt x="4775" y="80584"/>
                  </a:lnTo>
                  <a:lnTo>
                    <a:pt x="7693" y="75986"/>
                  </a:lnTo>
                  <a:close/>
                  <a:moveTo>
                    <a:pt x="60261" y="74203"/>
                  </a:moveTo>
                  <a:cubicBezTo>
                    <a:pt x="60401" y="74413"/>
                    <a:pt x="60620" y="74543"/>
                    <a:pt x="60869" y="74543"/>
                  </a:cubicBezTo>
                  <a:cubicBezTo>
                    <a:pt x="60883" y="74543"/>
                    <a:pt x="60896" y="74543"/>
                    <a:pt x="60909" y="74542"/>
                  </a:cubicBezTo>
                  <a:cubicBezTo>
                    <a:pt x="60926" y="74543"/>
                    <a:pt x="60942" y="74544"/>
                    <a:pt x="60958" y="74544"/>
                  </a:cubicBezTo>
                  <a:cubicBezTo>
                    <a:pt x="61133" y="74544"/>
                    <a:pt x="61304" y="74473"/>
                    <a:pt x="61425" y="74365"/>
                  </a:cubicBezTo>
                  <a:lnTo>
                    <a:pt x="64638" y="76502"/>
                  </a:lnTo>
                  <a:lnTo>
                    <a:pt x="55943" y="83443"/>
                  </a:lnTo>
                  <a:cubicBezTo>
                    <a:pt x="55805" y="83278"/>
                    <a:pt x="55602" y="83177"/>
                    <a:pt x="55395" y="83177"/>
                  </a:cubicBezTo>
                  <a:cubicBezTo>
                    <a:pt x="55381" y="83177"/>
                    <a:pt x="55367" y="83177"/>
                    <a:pt x="55353" y="83178"/>
                  </a:cubicBezTo>
                  <a:cubicBezTo>
                    <a:pt x="55331" y="83176"/>
                    <a:pt x="55308" y="83174"/>
                    <a:pt x="55286" y="83174"/>
                  </a:cubicBezTo>
                  <a:cubicBezTo>
                    <a:pt x="55180" y="83174"/>
                    <a:pt x="55083" y="83203"/>
                    <a:pt x="54985" y="83252"/>
                  </a:cubicBezTo>
                  <a:lnTo>
                    <a:pt x="50623" y="79671"/>
                  </a:lnTo>
                  <a:lnTo>
                    <a:pt x="60261" y="74203"/>
                  </a:lnTo>
                  <a:close/>
                  <a:moveTo>
                    <a:pt x="95247" y="65876"/>
                  </a:moveTo>
                  <a:lnTo>
                    <a:pt x="99197" y="69959"/>
                  </a:lnTo>
                  <a:cubicBezTo>
                    <a:pt x="99064" y="70268"/>
                    <a:pt x="99108" y="70622"/>
                    <a:pt x="99330" y="70872"/>
                  </a:cubicBezTo>
                  <a:lnTo>
                    <a:pt x="88247" y="83443"/>
                  </a:lnTo>
                  <a:lnTo>
                    <a:pt x="88218" y="83443"/>
                  </a:lnTo>
                  <a:cubicBezTo>
                    <a:pt x="88100" y="83443"/>
                    <a:pt x="87982" y="83458"/>
                    <a:pt x="87879" y="83502"/>
                  </a:cubicBezTo>
                  <a:lnTo>
                    <a:pt x="84489" y="79140"/>
                  </a:lnTo>
                  <a:lnTo>
                    <a:pt x="95247" y="65876"/>
                  </a:lnTo>
                  <a:close/>
                  <a:moveTo>
                    <a:pt x="50254" y="79877"/>
                  </a:moveTo>
                  <a:lnTo>
                    <a:pt x="54690" y="83517"/>
                  </a:lnTo>
                  <a:cubicBezTo>
                    <a:pt x="54528" y="83797"/>
                    <a:pt x="54543" y="84136"/>
                    <a:pt x="54705" y="84416"/>
                  </a:cubicBezTo>
                  <a:lnTo>
                    <a:pt x="54115" y="84888"/>
                  </a:lnTo>
                  <a:lnTo>
                    <a:pt x="49886" y="80466"/>
                  </a:lnTo>
                  <a:cubicBezTo>
                    <a:pt x="50033" y="80334"/>
                    <a:pt x="50122" y="80157"/>
                    <a:pt x="50136" y="79951"/>
                  </a:cubicBezTo>
                  <a:lnTo>
                    <a:pt x="50254" y="79877"/>
                  </a:lnTo>
                  <a:close/>
                  <a:moveTo>
                    <a:pt x="76059" y="68868"/>
                  </a:moveTo>
                  <a:lnTo>
                    <a:pt x="83988" y="79125"/>
                  </a:lnTo>
                  <a:lnTo>
                    <a:pt x="79287" y="84917"/>
                  </a:lnTo>
                  <a:cubicBezTo>
                    <a:pt x="79154" y="84814"/>
                    <a:pt x="78977" y="84755"/>
                    <a:pt x="78800" y="84755"/>
                  </a:cubicBezTo>
                  <a:cubicBezTo>
                    <a:pt x="78787" y="84754"/>
                    <a:pt x="78774" y="84754"/>
                    <a:pt x="78761" y="84754"/>
                  </a:cubicBezTo>
                  <a:cubicBezTo>
                    <a:pt x="78540" y="84754"/>
                    <a:pt x="78336" y="84868"/>
                    <a:pt x="78211" y="85035"/>
                  </a:cubicBezTo>
                  <a:lnTo>
                    <a:pt x="65316" y="76458"/>
                  </a:lnTo>
                  <a:lnTo>
                    <a:pt x="74394" y="69222"/>
                  </a:lnTo>
                  <a:lnTo>
                    <a:pt x="75293" y="68912"/>
                  </a:lnTo>
                  <a:cubicBezTo>
                    <a:pt x="75396" y="68957"/>
                    <a:pt x="75514" y="68986"/>
                    <a:pt x="75632" y="68986"/>
                  </a:cubicBezTo>
                  <a:cubicBezTo>
                    <a:pt x="75779" y="68986"/>
                    <a:pt x="75927" y="68942"/>
                    <a:pt x="76059" y="68868"/>
                  </a:cubicBezTo>
                  <a:close/>
                  <a:moveTo>
                    <a:pt x="4539" y="80968"/>
                  </a:moveTo>
                  <a:lnTo>
                    <a:pt x="5954" y="83414"/>
                  </a:lnTo>
                  <a:lnTo>
                    <a:pt x="1150" y="86332"/>
                  </a:lnTo>
                  <a:lnTo>
                    <a:pt x="1150" y="86332"/>
                  </a:lnTo>
                  <a:lnTo>
                    <a:pt x="4539" y="80968"/>
                  </a:lnTo>
                  <a:close/>
                  <a:moveTo>
                    <a:pt x="33601" y="67114"/>
                  </a:moveTo>
                  <a:cubicBezTo>
                    <a:pt x="33719" y="67380"/>
                    <a:pt x="33984" y="67527"/>
                    <a:pt x="34264" y="67527"/>
                  </a:cubicBezTo>
                  <a:cubicBezTo>
                    <a:pt x="34485" y="67527"/>
                    <a:pt x="34692" y="67439"/>
                    <a:pt x="34839" y="67277"/>
                  </a:cubicBezTo>
                  <a:lnTo>
                    <a:pt x="43239" y="74144"/>
                  </a:lnTo>
                  <a:lnTo>
                    <a:pt x="48618" y="79759"/>
                  </a:lnTo>
                  <a:cubicBezTo>
                    <a:pt x="48589" y="79951"/>
                    <a:pt x="48633" y="80142"/>
                    <a:pt x="48736" y="80319"/>
                  </a:cubicBezTo>
                  <a:lnTo>
                    <a:pt x="37595" y="86627"/>
                  </a:lnTo>
                  <a:cubicBezTo>
                    <a:pt x="37462" y="86376"/>
                    <a:pt x="37197" y="86229"/>
                    <a:pt x="36917" y="86229"/>
                  </a:cubicBezTo>
                  <a:cubicBezTo>
                    <a:pt x="36906" y="86228"/>
                    <a:pt x="36896" y="86228"/>
                    <a:pt x="36885" y="86228"/>
                  </a:cubicBezTo>
                  <a:cubicBezTo>
                    <a:pt x="36559" y="86228"/>
                    <a:pt x="36266" y="86446"/>
                    <a:pt x="36180" y="86774"/>
                  </a:cubicBezTo>
                  <a:lnTo>
                    <a:pt x="26822" y="83090"/>
                  </a:lnTo>
                  <a:lnTo>
                    <a:pt x="21973" y="74852"/>
                  </a:lnTo>
                  <a:cubicBezTo>
                    <a:pt x="22150" y="74630"/>
                    <a:pt x="22224" y="74336"/>
                    <a:pt x="22150" y="74056"/>
                  </a:cubicBezTo>
                  <a:lnTo>
                    <a:pt x="33601" y="67114"/>
                  </a:lnTo>
                  <a:close/>
                  <a:moveTo>
                    <a:pt x="84253" y="79435"/>
                  </a:moveTo>
                  <a:lnTo>
                    <a:pt x="87584" y="83753"/>
                  </a:lnTo>
                  <a:cubicBezTo>
                    <a:pt x="87481" y="83930"/>
                    <a:pt x="87437" y="84121"/>
                    <a:pt x="87466" y="84328"/>
                  </a:cubicBezTo>
                  <a:lnTo>
                    <a:pt x="83634" y="88660"/>
                  </a:lnTo>
                  <a:lnTo>
                    <a:pt x="79493" y="85905"/>
                  </a:lnTo>
                  <a:cubicBezTo>
                    <a:pt x="79582" y="85698"/>
                    <a:pt x="79596" y="85477"/>
                    <a:pt x="79523" y="85256"/>
                  </a:cubicBezTo>
                  <a:lnTo>
                    <a:pt x="84253" y="79435"/>
                  </a:lnTo>
                  <a:close/>
                  <a:moveTo>
                    <a:pt x="27161" y="83635"/>
                  </a:moveTo>
                  <a:lnTo>
                    <a:pt x="36165" y="87172"/>
                  </a:lnTo>
                  <a:cubicBezTo>
                    <a:pt x="36180" y="87246"/>
                    <a:pt x="36210" y="87305"/>
                    <a:pt x="36239" y="87378"/>
                  </a:cubicBezTo>
                  <a:lnTo>
                    <a:pt x="31111" y="90296"/>
                  </a:lnTo>
                  <a:lnTo>
                    <a:pt x="27161" y="83635"/>
                  </a:lnTo>
                  <a:close/>
                  <a:moveTo>
                    <a:pt x="49046" y="80555"/>
                  </a:moveTo>
                  <a:cubicBezTo>
                    <a:pt x="49149" y="80614"/>
                    <a:pt x="49267" y="80629"/>
                    <a:pt x="49385" y="80629"/>
                  </a:cubicBezTo>
                  <a:lnTo>
                    <a:pt x="49473" y="80629"/>
                  </a:lnTo>
                  <a:lnTo>
                    <a:pt x="53806" y="85138"/>
                  </a:lnTo>
                  <a:lnTo>
                    <a:pt x="46644" y="90856"/>
                  </a:lnTo>
                  <a:lnTo>
                    <a:pt x="37639" y="87319"/>
                  </a:lnTo>
                  <a:cubicBezTo>
                    <a:pt x="37669" y="87216"/>
                    <a:pt x="37683" y="87113"/>
                    <a:pt x="37683" y="87010"/>
                  </a:cubicBezTo>
                  <a:lnTo>
                    <a:pt x="49046" y="80555"/>
                  </a:lnTo>
                  <a:close/>
                  <a:moveTo>
                    <a:pt x="64992" y="76723"/>
                  </a:moveTo>
                  <a:lnTo>
                    <a:pt x="78049" y="85418"/>
                  </a:lnTo>
                  <a:cubicBezTo>
                    <a:pt x="78005" y="85683"/>
                    <a:pt x="78093" y="85963"/>
                    <a:pt x="78285" y="86155"/>
                  </a:cubicBezTo>
                  <a:lnTo>
                    <a:pt x="70415" y="95867"/>
                  </a:lnTo>
                  <a:lnTo>
                    <a:pt x="56090" y="84151"/>
                  </a:lnTo>
                  <a:cubicBezTo>
                    <a:pt x="56120" y="84033"/>
                    <a:pt x="56120" y="83930"/>
                    <a:pt x="56105" y="83812"/>
                  </a:cubicBezTo>
                  <a:lnTo>
                    <a:pt x="64992" y="76723"/>
                  </a:lnTo>
                  <a:close/>
                  <a:moveTo>
                    <a:pt x="55913" y="84519"/>
                  </a:moveTo>
                  <a:lnTo>
                    <a:pt x="70164" y="96176"/>
                  </a:lnTo>
                  <a:lnTo>
                    <a:pt x="68175" y="98623"/>
                  </a:lnTo>
                  <a:cubicBezTo>
                    <a:pt x="68062" y="98563"/>
                    <a:pt x="67937" y="98533"/>
                    <a:pt x="67813" y="98533"/>
                  </a:cubicBezTo>
                  <a:cubicBezTo>
                    <a:pt x="67661" y="98533"/>
                    <a:pt x="67509" y="98578"/>
                    <a:pt x="67379" y="98667"/>
                  </a:cubicBezTo>
                  <a:lnTo>
                    <a:pt x="54395" y="85182"/>
                  </a:lnTo>
                  <a:lnTo>
                    <a:pt x="55014" y="84681"/>
                  </a:lnTo>
                  <a:cubicBezTo>
                    <a:pt x="55118" y="84726"/>
                    <a:pt x="55235" y="84755"/>
                    <a:pt x="55353" y="84755"/>
                  </a:cubicBezTo>
                  <a:cubicBezTo>
                    <a:pt x="55560" y="84755"/>
                    <a:pt x="55766" y="84667"/>
                    <a:pt x="55913" y="84519"/>
                  </a:cubicBezTo>
                  <a:close/>
                  <a:moveTo>
                    <a:pt x="87628" y="84755"/>
                  </a:moveTo>
                  <a:cubicBezTo>
                    <a:pt x="87752" y="84921"/>
                    <a:pt x="87954" y="85022"/>
                    <a:pt x="88173" y="85022"/>
                  </a:cubicBezTo>
                  <a:cubicBezTo>
                    <a:pt x="88188" y="85022"/>
                    <a:pt x="88203" y="85021"/>
                    <a:pt x="88218" y="85020"/>
                  </a:cubicBezTo>
                  <a:cubicBezTo>
                    <a:pt x="88321" y="85020"/>
                    <a:pt x="88424" y="85006"/>
                    <a:pt x="88527" y="84961"/>
                  </a:cubicBezTo>
                  <a:lnTo>
                    <a:pt x="98932" y="98402"/>
                  </a:lnTo>
                  <a:cubicBezTo>
                    <a:pt x="98828" y="98461"/>
                    <a:pt x="98740" y="98564"/>
                    <a:pt x="98681" y="98667"/>
                  </a:cubicBezTo>
                  <a:lnTo>
                    <a:pt x="83973" y="88881"/>
                  </a:lnTo>
                  <a:lnTo>
                    <a:pt x="87628" y="84755"/>
                  </a:lnTo>
                  <a:close/>
                  <a:moveTo>
                    <a:pt x="37389" y="87658"/>
                  </a:moveTo>
                  <a:lnTo>
                    <a:pt x="46275" y="91166"/>
                  </a:lnTo>
                  <a:lnTo>
                    <a:pt x="36829" y="98697"/>
                  </a:lnTo>
                  <a:cubicBezTo>
                    <a:pt x="36681" y="98446"/>
                    <a:pt x="36416" y="98284"/>
                    <a:pt x="36121" y="98269"/>
                  </a:cubicBezTo>
                  <a:cubicBezTo>
                    <a:pt x="36033" y="98269"/>
                    <a:pt x="35944" y="98284"/>
                    <a:pt x="35856" y="98313"/>
                  </a:cubicBezTo>
                  <a:lnTo>
                    <a:pt x="31302" y="90635"/>
                  </a:lnTo>
                  <a:lnTo>
                    <a:pt x="36504" y="87688"/>
                  </a:lnTo>
                  <a:cubicBezTo>
                    <a:pt x="36636" y="87771"/>
                    <a:pt x="36781" y="87812"/>
                    <a:pt x="36925" y="87812"/>
                  </a:cubicBezTo>
                  <a:cubicBezTo>
                    <a:pt x="37087" y="87812"/>
                    <a:pt x="37248" y="87760"/>
                    <a:pt x="37389" y="87658"/>
                  </a:cubicBezTo>
                  <a:close/>
                  <a:moveTo>
                    <a:pt x="14546" y="78683"/>
                  </a:moveTo>
                  <a:lnTo>
                    <a:pt x="26557" y="83399"/>
                  </a:lnTo>
                  <a:lnTo>
                    <a:pt x="30757" y="90503"/>
                  </a:lnTo>
                  <a:lnTo>
                    <a:pt x="16049" y="98829"/>
                  </a:lnTo>
                  <a:cubicBezTo>
                    <a:pt x="15911" y="98650"/>
                    <a:pt x="15708" y="98548"/>
                    <a:pt x="15489" y="98548"/>
                  </a:cubicBezTo>
                  <a:cubicBezTo>
                    <a:pt x="15474" y="98548"/>
                    <a:pt x="15460" y="98548"/>
                    <a:pt x="15445" y="98549"/>
                  </a:cubicBezTo>
                  <a:cubicBezTo>
                    <a:pt x="15356" y="98549"/>
                    <a:pt x="15283" y="98564"/>
                    <a:pt x="15194" y="98593"/>
                  </a:cubicBezTo>
                  <a:lnTo>
                    <a:pt x="6499" y="83561"/>
                  </a:lnTo>
                  <a:lnTo>
                    <a:pt x="14546" y="78683"/>
                  </a:lnTo>
                  <a:close/>
                  <a:moveTo>
                    <a:pt x="79243" y="86214"/>
                  </a:moveTo>
                  <a:lnTo>
                    <a:pt x="83369" y="88955"/>
                  </a:lnTo>
                  <a:lnTo>
                    <a:pt x="74910" y="98564"/>
                  </a:lnTo>
                  <a:cubicBezTo>
                    <a:pt x="74836" y="98549"/>
                    <a:pt x="74762" y="98534"/>
                    <a:pt x="74703" y="98534"/>
                  </a:cubicBezTo>
                  <a:cubicBezTo>
                    <a:pt x="74453" y="98534"/>
                    <a:pt x="74217" y="98652"/>
                    <a:pt x="74070" y="98859"/>
                  </a:cubicBezTo>
                  <a:lnTo>
                    <a:pt x="70724" y="96117"/>
                  </a:lnTo>
                  <a:lnTo>
                    <a:pt x="78653" y="86332"/>
                  </a:lnTo>
                  <a:cubicBezTo>
                    <a:pt x="78712" y="86347"/>
                    <a:pt x="78756" y="86347"/>
                    <a:pt x="78800" y="86347"/>
                  </a:cubicBezTo>
                  <a:cubicBezTo>
                    <a:pt x="78963" y="86347"/>
                    <a:pt x="79125" y="86302"/>
                    <a:pt x="79243" y="86214"/>
                  </a:cubicBezTo>
                  <a:close/>
                  <a:moveTo>
                    <a:pt x="54086" y="85418"/>
                  </a:moveTo>
                  <a:lnTo>
                    <a:pt x="67025" y="98873"/>
                  </a:lnTo>
                  <a:lnTo>
                    <a:pt x="67025" y="98873"/>
                  </a:lnTo>
                  <a:lnTo>
                    <a:pt x="47071" y="91033"/>
                  </a:lnTo>
                  <a:lnTo>
                    <a:pt x="54086" y="85418"/>
                  </a:lnTo>
                  <a:close/>
                  <a:moveTo>
                    <a:pt x="0" y="1"/>
                  </a:moveTo>
                  <a:lnTo>
                    <a:pt x="0" y="841"/>
                  </a:lnTo>
                  <a:cubicBezTo>
                    <a:pt x="30" y="870"/>
                    <a:pt x="44" y="900"/>
                    <a:pt x="74" y="914"/>
                  </a:cubicBezTo>
                  <a:cubicBezTo>
                    <a:pt x="221" y="1047"/>
                    <a:pt x="413" y="1121"/>
                    <a:pt x="604" y="1121"/>
                  </a:cubicBezTo>
                  <a:lnTo>
                    <a:pt x="619" y="1121"/>
                  </a:lnTo>
                  <a:lnTo>
                    <a:pt x="11127" y="14679"/>
                  </a:lnTo>
                  <a:cubicBezTo>
                    <a:pt x="10876" y="15047"/>
                    <a:pt x="10950" y="15563"/>
                    <a:pt x="11304" y="15843"/>
                  </a:cubicBezTo>
                  <a:lnTo>
                    <a:pt x="295" y="28326"/>
                  </a:lnTo>
                  <a:cubicBezTo>
                    <a:pt x="236" y="28311"/>
                    <a:pt x="192" y="28311"/>
                    <a:pt x="147" y="28296"/>
                  </a:cubicBezTo>
                  <a:lnTo>
                    <a:pt x="15" y="28296"/>
                  </a:lnTo>
                  <a:lnTo>
                    <a:pt x="15" y="29873"/>
                  </a:lnTo>
                  <a:lnTo>
                    <a:pt x="74" y="29873"/>
                  </a:lnTo>
                  <a:cubicBezTo>
                    <a:pt x="236" y="29873"/>
                    <a:pt x="398" y="29829"/>
                    <a:pt x="531" y="29741"/>
                  </a:cubicBezTo>
                  <a:lnTo>
                    <a:pt x="4451" y="33838"/>
                  </a:lnTo>
                  <a:lnTo>
                    <a:pt x="855" y="38273"/>
                  </a:lnTo>
                  <a:cubicBezTo>
                    <a:pt x="707" y="38156"/>
                    <a:pt x="531" y="38097"/>
                    <a:pt x="339" y="38097"/>
                  </a:cubicBezTo>
                  <a:cubicBezTo>
                    <a:pt x="251" y="38097"/>
                    <a:pt x="162" y="38111"/>
                    <a:pt x="88" y="38141"/>
                  </a:cubicBezTo>
                  <a:lnTo>
                    <a:pt x="15" y="38170"/>
                  </a:lnTo>
                  <a:lnTo>
                    <a:pt x="15" y="39615"/>
                  </a:lnTo>
                  <a:cubicBezTo>
                    <a:pt x="30" y="39629"/>
                    <a:pt x="59" y="39644"/>
                    <a:pt x="74" y="39644"/>
                  </a:cubicBezTo>
                  <a:cubicBezTo>
                    <a:pt x="162" y="39674"/>
                    <a:pt x="251" y="39688"/>
                    <a:pt x="339" y="39688"/>
                  </a:cubicBezTo>
                  <a:cubicBezTo>
                    <a:pt x="457" y="39688"/>
                    <a:pt x="575" y="39659"/>
                    <a:pt x="693" y="39615"/>
                  </a:cubicBezTo>
                  <a:lnTo>
                    <a:pt x="6484" y="49415"/>
                  </a:lnTo>
                  <a:lnTo>
                    <a:pt x="413" y="55634"/>
                  </a:lnTo>
                  <a:cubicBezTo>
                    <a:pt x="354" y="55605"/>
                    <a:pt x="280" y="55605"/>
                    <a:pt x="206" y="55605"/>
                  </a:cubicBezTo>
                  <a:lnTo>
                    <a:pt x="74" y="55605"/>
                  </a:lnTo>
                  <a:cubicBezTo>
                    <a:pt x="59" y="55619"/>
                    <a:pt x="30" y="55619"/>
                    <a:pt x="15" y="55619"/>
                  </a:cubicBezTo>
                  <a:lnTo>
                    <a:pt x="15" y="57167"/>
                  </a:lnTo>
                  <a:cubicBezTo>
                    <a:pt x="30" y="57167"/>
                    <a:pt x="59" y="57181"/>
                    <a:pt x="74" y="57181"/>
                  </a:cubicBezTo>
                  <a:cubicBezTo>
                    <a:pt x="118" y="57181"/>
                    <a:pt x="162" y="57196"/>
                    <a:pt x="206" y="57196"/>
                  </a:cubicBezTo>
                  <a:cubicBezTo>
                    <a:pt x="486" y="57196"/>
                    <a:pt x="752" y="57049"/>
                    <a:pt x="884" y="56784"/>
                  </a:cubicBezTo>
                  <a:lnTo>
                    <a:pt x="12851" y="60203"/>
                  </a:lnTo>
                  <a:lnTo>
                    <a:pt x="14693" y="63327"/>
                  </a:lnTo>
                  <a:cubicBezTo>
                    <a:pt x="14413" y="63401"/>
                    <a:pt x="14207" y="63636"/>
                    <a:pt x="14163" y="63916"/>
                  </a:cubicBezTo>
                  <a:lnTo>
                    <a:pt x="604" y="72140"/>
                  </a:lnTo>
                  <a:cubicBezTo>
                    <a:pt x="486" y="72066"/>
                    <a:pt x="354" y="72037"/>
                    <a:pt x="206" y="72037"/>
                  </a:cubicBezTo>
                  <a:lnTo>
                    <a:pt x="74" y="72037"/>
                  </a:lnTo>
                  <a:cubicBezTo>
                    <a:pt x="59" y="72051"/>
                    <a:pt x="30" y="72051"/>
                    <a:pt x="15" y="72051"/>
                  </a:cubicBezTo>
                  <a:lnTo>
                    <a:pt x="15" y="73599"/>
                  </a:lnTo>
                  <a:cubicBezTo>
                    <a:pt x="30" y="73599"/>
                    <a:pt x="59" y="73614"/>
                    <a:pt x="74" y="73614"/>
                  </a:cubicBezTo>
                  <a:cubicBezTo>
                    <a:pt x="103" y="73614"/>
                    <a:pt x="133" y="73620"/>
                    <a:pt x="162" y="73620"/>
                  </a:cubicBezTo>
                  <a:cubicBezTo>
                    <a:pt x="177" y="73620"/>
                    <a:pt x="192" y="73618"/>
                    <a:pt x="206" y="73614"/>
                  </a:cubicBezTo>
                  <a:lnTo>
                    <a:pt x="280" y="73614"/>
                  </a:lnTo>
                  <a:lnTo>
                    <a:pt x="4318" y="80584"/>
                  </a:lnTo>
                  <a:lnTo>
                    <a:pt x="781" y="86185"/>
                  </a:lnTo>
                  <a:cubicBezTo>
                    <a:pt x="693" y="85890"/>
                    <a:pt x="413" y="85698"/>
                    <a:pt x="118" y="85698"/>
                  </a:cubicBezTo>
                  <a:lnTo>
                    <a:pt x="15" y="85698"/>
                  </a:lnTo>
                  <a:lnTo>
                    <a:pt x="15" y="87275"/>
                  </a:lnTo>
                  <a:lnTo>
                    <a:pt x="74" y="87275"/>
                  </a:lnTo>
                  <a:cubicBezTo>
                    <a:pt x="236" y="87275"/>
                    <a:pt x="398" y="87216"/>
                    <a:pt x="531" y="87128"/>
                  </a:cubicBezTo>
                  <a:cubicBezTo>
                    <a:pt x="560" y="87128"/>
                    <a:pt x="604" y="87128"/>
                    <a:pt x="634" y="87098"/>
                  </a:cubicBezTo>
                  <a:lnTo>
                    <a:pt x="6160" y="83753"/>
                  </a:lnTo>
                  <a:lnTo>
                    <a:pt x="14870" y="98785"/>
                  </a:lnTo>
                  <a:cubicBezTo>
                    <a:pt x="14737" y="98962"/>
                    <a:pt x="14664" y="99183"/>
                    <a:pt x="14693" y="99404"/>
                  </a:cubicBezTo>
                  <a:lnTo>
                    <a:pt x="16211" y="99404"/>
                  </a:lnTo>
                  <a:cubicBezTo>
                    <a:pt x="16226" y="99330"/>
                    <a:pt x="16226" y="99271"/>
                    <a:pt x="16211" y="99198"/>
                  </a:cubicBezTo>
                  <a:lnTo>
                    <a:pt x="30978" y="90827"/>
                  </a:lnTo>
                  <a:lnTo>
                    <a:pt x="35546" y="98564"/>
                  </a:lnTo>
                  <a:cubicBezTo>
                    <a:pt x="35414" y="98711"/>
                    <a:pt x="35340" y="98888"/>
                    <a:pt x="35340" y="99080"/>
                  </a:cubicBezTo>
                  <a:lnTo>
                    <a:pt x="35340" y="99212"/>
                  </a:lnTo>
                  <a:cubicBezTo>
                    <a:pt x="35340" y="99271"/>
                    <a:pt x="35355" y="99345"/>
                    <a:pt x="35370" y="99404"/>
                  </a:cubicBezTo>
                  <a:lnTo>
                    <a:pt x="36902" y="99404"/>
                  </a:lnTo>
                  <a:cubicBezTo>
                    <a:pt x="36917" y="99345"/>
                    <a:pt x="36932" y="99271"/>
                    <a:pt x="36932" y="99212"/>
                  </a:cubicBezTo>
                  <a:lnTo>
                    <a:pt x="36932" y="99139"/>
                  </a:lnTo>
                  <a:lnTo>
                    <a:pt x="46717" y="91328"/>
                  </a:lnTo>
                  <a:lnTo>
                    <a:pt x="67055" y="99315"/>
                  </a:lnTo>
                  <a:lnTo>
                    <a:pt x="67055" y="99404"/>
                  </a:lnTo>
                  <a:lnTo>
                    <a:pt x="68573" y="99404"/>
                  </a:lnTo>
                  <a:cubicBezTo>
                    <a:pt x="68587" y="99242"/>
                    <a:pt x="68558" y="99065"/>
                    <a:pt x="68470" y="98918"/>
                  </a:cubicBezTo>
                  <a:lnTo>
                    <a:pt x="70489" y="96427"/>
                  </a:lnTo>
                  <a:lnTo>
                    <a:pt x="73937" y="99257"/>
                  </a:lnTo>
                  <a:cubicBezTo>
                    <a:pt x="73937" y="99301"/>
                    <a:pt x="73937" y="99360"/>
                    <a:pt x="73937" y="99404"/>
                  </a:cubicBezTo>
                  <a:lnTo>
                    <a:pt x="75470" y="99404"/>
                  </a:lnTo>
                  <a:cubicBezTo>
                    <a:pt x="75485" y="99183"/>
                    <a:pt x="75411" y="98947"/>
                    <a:pt x="75263" y="98770"/>
                  </a:cubicBezTo>
                  <a:lnTo>
                    <a:pt x="83708" y="89191"/>
                  </a:lnTo>
                  <a:lnTo>
                    <a:pt x="98593" y="99094"/>
                  </a:lnTo>
                  <a:cubicBezTo>
                    <a:pt x="98593" y="99212"/>
                    <a:pt x="98622" y="99315"/>
                    <a:pt x="98652" y="99419"/>
                  </a:cubicBezTo>
                  <a:lnTo>
                    <a:pt x="99433" y="99419"/>
                  </a:lnTo>
                  <a:lnTo>
                    <a:pt x="99433" y="98299"/>
                  </a:lnTo>
                  <a:lnTo>
                    <a:pt x="99344" y="98299"/>
                  </a:lnTo>
                  <a:lnTo>
                    <a:pt x="88837" y="84740"/>
                  </a:lnTo>
                  <a:cubicBezTo>
                    <a:pt x="89087" y="84372"/>
                    <a:pt x="89013" y="83856"/>
                    <a:pt x="88674" y="83576"/>
                  </a:cubicBezTo>
                  <a:lnTo>
                    <a:pt x="99418" y="71388"/>
                  </a:lnTo>
                  <a:lnTo>
                    <a:pt x="99418" y="69635"/>
                  </a:lnTo>
                  <a:lnTo>
                    <a:pt x="95513" y="65552"/>
                  </a:lnTo>
                  <a:lnTo>
                    <a:pt x="99108" y="61116"/>
                  </a:lnTo>
                  <a:cubicBezTo>
                    <a:pt x="99197" y="61190"/>
                    <a:pt x="99300" y="61249"/>
                    <a:pt x="99418" y="61278"/>
                  </a:cubicBezTo>
                  <a:lnTo>
                    <a:pt x="99418" y="59731"/>
                  </a:lnTo>
                  <a:cubicBezTo>
                    <a:pt x="99374" y="59746"/>
                    <a:pt x="99330" y="59760"/>
                    <a:pt x="99285" y="59775"/>
                  </a:cubicBezTo>
                  <a:lnTo>
                    <a:pt x="93479" y="49975"/>
                  </a:lnTo>
                  <a:lnTo>
                    <a:pt x="99418" y="43903"/>
                  </a:lnTo>
                  <a:lnTo>
                    <a:pt x="99418" y="42282"/>
                  </a:lnTo>
                  <a:cubicBezTo>
                    <a:pt x="99271" y="42341"/>
                    <a:pt x="99153" y="42459"/>
                    <a:pt x="99079" y="42606"/>
                  </a:cubicBezTo>
                  <a:lnTo>
                    <a:pt x="87112" y="39202"/>
                  </a:lnTo>
                  <a:lnTo>
                    <a:pt x="85270" y="36078"/>
                  </a:lnTo>
                  <a:cubicBezTo>
                    <a:pt x="85535" y="36004"/>
                    <a:pt x="85742" y="35768"/>
                    <a:pt x="85786" y="35488"/>
                  </a:cubicBezTo>
                  <a:lnTo>
                    <a:pt x="99344" y="27265"/>
                  </a:lnTo>
                  <a:cubicBezTo>
                    <a:pt x="99374" y="27265"/>
                    <a:pt x="99388" y="27279"/>
                    <a:pt x="99418" y="27294"/>
                  </a:cubicBezTo>
                  <a:lnTo>
                    <a:pt x="99418" y="25349"/>
                  </a:lnTo>
                  <a:lnTo>
                    <a:pt x="95645" y="18820"/>
                  </a:lnTo>
                  <a:lnTo>
                    <a:pt x="99167" y="13220"/>
                  </a:lnTo>
                  <a:cubicBezTo>
                    <a:pt x="99212" y="13367"/>
                    <a:pt x="99300" y="13485"/>
                    <a:pt x="99418" y="13574"/>
                  </a:cubicBezTo>
                  <a:lnTo>
                    <a:pt x="99418" y="12262"/>
                  </a:lnTo>
                  <a:cubicBezTo>
                    <a:pt x="99388" y="12262"/>
                    <a:pt x="99344" y="12277"/>
                    <a:pt x="99315" y="12292"/>
                  </a:cubicBezTo>
                  <a:lnTo>
                    <a:pt x="93788" y="15637"/>
                  </a:lnTo>
                  <a:lnTo>
                    <a:pt x="85093" y="605"/>
                  </a:lnTo>
                  <a:cubicBezTo>
                    <a:pt x="85226" y="428"/>
                    <a:pt x="85285" y="207"/>
                    <a:pt x="85270" y="1"/>
                  </a:cubicBezTo>
                  <a:lnTo>
                    <a:pt x="83737" y="1"/>
                  </a:lnTo>
                  <a:cubicBezTo>
                    <a:pt x="83737" y="60"/>
                    <a:pt x="83737" y="133"/>
                    <a:pt x="83737" y="192"/>
                  </a:cubicBezTo>
                  <a:lnTo>
                    <a:pt x="68985" y="8563"/>
                  </a:lnTo>
                  <a:lnTo>
                    <a:pt x="64417" y="841"/>
                  </a:lnTo>
                  <a:cubicBezTo>
                    <a:pt x="64549" y="693"/>
                    <a:pt x="64608" y="516"/>
                    <a:pt x="64623" y="325"/>
                  </a:cubicBezTo>
                  <a:lnTo>
                    <a:pt x="64623" y="192"/>
                  </a:lnTo>
                  <a:cubicBezTo>
                    <a:pt x="64623" y="133"/>
                    <a:pt x="64608" y="60"/>
                    <a:pt x="64594" y="1"/>
                  </a:cubicBezTo>
                  <a:lnTo>
                    <a:pt x="63061" y="1"/>
                  </a:lnTo>
                  <a:cubicBezTo>
                    <a:pt x="63046" y="60"/>
                    <a:pt x="63032" y="133"/>
                    <a:pt x="63032" y="192"/>
                  </a:cubicBezTo>
                  <a:lnTo>
                    <a:pt x="63032" y="266"/>
                  </a:lnTo>
                  <a:lnTo>
                    <a:pt x="53246" y="8077"/>
                  </a:lnTo>
                  <a:lnTo>
                    <a:pt x="32923" y="89"/>
                  </a:lnTo>
                  <a:cubicBezTo>
                    <a:pt x="32923" y="60"/>
                    <a:pt x="32923" y="30"/>
                    <a:pt x="32923" y="1"/>
                  </a:cubicBezTo>
                  <a:lnTo>
                    <a:pt x="31391" y="1"/>
                  </a:lnTo>
                  <a:cubicBezTo>
                    <a:pt x="31376" y="163"/>
                    <a:pt x="31405" y="340"/>
                    <a:pt x="31494" y="487"/>
                  </a:cubicBezTo>
                  <a:lnTo>
                    <a:pt x="29475" y="2978"/>
                  </a:lnTo>
                  <a:lnTo>
                    <a:pt x="26026" y="148"/>
                  </a:lnTo>
                  <a:cubicBezTo>
                    <a:pt x="26026" y="89"/>
                    <a:pt x="26026" y="45"/>
                    <a:pt x="26026" y="1"/>
                  </a:cubicBezTo>
                  <a:lnTo>
                    <a:pt x="24493" y="1"/>
                  </a:lnTo>
                  <a:cubicBezTo>
                    <a:pt x="24479" y="222"/>
                    <a:pt x="24552" y="458"/>
                    <a:pt x="24700" y="620"/>
                  </a:cubicBezTo>
                  <a:lnTo>
                    <a:pt x="16255" y="10214"/>
                  </a:lnTo>
                  <a:lnTo>
                    <a:pt x="1371" y="310"/>
                  </a:lnTo>
                  <a:cubicBezTo>
                    <a:pt x="1371" y="207"/>
                    <a:pt x="1341" y="89"/>
                    <a:pt x="13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 name="Google Shape;81;p11"/>
          <p:cNvSpPr/>
          <p:nvPr/>
        </p:nvSpPr>
        <p:spPr>
          <a:xfrm>
            <a:off x="0" y="1891800"/>
            <a:ext cx="9144000" cy="1359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2" name="Google Shape;82;p11"/>
          <p:cNvCxnSpPr/>
          <p:nvPr/>
        </p:nvCxnSpPr>
        <p:spPr>
          <a:xfrm>
            <a:off x="0" y="18918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83" name="Google Shape;83;p11"/>
          <p:cNvCxnSpPr/>
          <p:nvPr/>
        </p:nvCxnSpPr>
        <p:spPr>
          <a:xfrm>
            <a:off x="0" y="3251600"/>
            <a:ext cx="9144000" cy="0"/>
          </a:xfrm>
          <a:prstGeom prst="straightConnector1">
            <a:avLst/>
          </a:prstGeom>
          <a:noFill/>
          <a:ln w="9525" cap="flat" cmpd="sng">
            <a:solidFill>
              <a:schemeClr val="dk2"/>
            </a:solidFill>
            <a:prstDash val="solid"/>
            <a:round/>
            <a:headEnd type="none" w="med" len="med"/>
            <a:tailEnd type="none" w="med" len="med"/>
          </a:ln>
        </p:spPr>
      </p:cxnSp>
      <p:sp>
        <p:nvSpPr>
          <p:cNvPr id="84" name="Google Shape;84;p11"/>
          <p:cNvSpPr txBox="1">
            <a:spLocks noGrp="1"/>
          </p:cNvSpPr>
          <p:nvPr>
            <p:ph type="title" hasCustomPrompt="1"/>
          </p:nvPr>
        </p:nvSpPr>
        <p:spPr>
          <a:xfrm>
            <a:off x="1430550" y="1829225"/>
            <a:ext cx="6282900" cy="840300"/>
          </a:xfrm>
          <a:prstGeom prst="rect">
            <a:avLst/>
          </a:prstGeom>
        </p:spPr>
        <p:txBody>
          <a:bodyPr spcFirstLastPara="1" wrap="square" lIns="91425" tIns="91425" rIns="91425" bIns="91425" anchor="t" anchorCtr="0">
            <a:noAutofit/>
          </a:bodyPr>
          <a:lstStyle>
            <a:lvl1pPr lvl="0" algn="ctr">
              <a:spcBef>
                <a:spcPts val="0"/>
              </a:spcBef>
              <a:spcAft>
                <a:spcPts val="0"/>
              </a:spcAft>
              <a:buSzPts val="7200"/>
              <a:buNone/>
              <a:defRPr sz="6000"/>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r>
              <a:t>xx%</a:t>
            </a:r>
          </a:p>
        </p:txBody>
      </p:sp>
      <p:sp>
        <p:nvSpPr>
          <p:cNvPr id="85" name="Google Shape;85;p11"/>
          <p:cNvSpPr txBox="1">
            <a:spLocks noGrp="1"/>
          </p:cNvSpPr>
          <p:nvPr>
            <p:ph type="subTitle" idx="1"/>
          </p:nvPr>
        </p:nvSpPr>
        <p:spPr>
          <a:xfrm>
            <a:off x="1851450" y="2768675"/>
            <a:ext cx="5441100" cy="3075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sz="1600"/>
            </a:lvl1pPr>
            <a:lvl2pPr lvl="1" algn="ctr">
              <a:spcBef>
                <a:spcPts val="1600"/>
              </a:spcBef>
              <a:spcAft>
                <a:spcPts val="0"/>
              </a:spcAft>
              <a:buSzPts val="1600"/>
              <a:buNone/>
              <a:defRPr sz="1600"/>
            </a:lvl2pPr>
            <a:lvl3pPr lvl="2" algn="ctr">
              <a:spcBef>
                <a:spcPts val="1600"/>
              </a:spcBef>
              <a:spcAft>
                <a:spcPts val="0"/>
              </a:spcAft>
              <a:buSzPts val="1600"/>
              <a:buNone/>
              <a:defRPr sz="1600"/>
            </a:lvl3pPr>
            <a:lvl4pPr lvl="3" algn="ctr">
              <a:spcBef>
                <a:spcPts val="1600"/>
              </a:spcBef>
              <a:spcAft>
                <a:spcPts val="0"/>
              </a:spcAft>
              <a:buSzPts val="1600"/>
              <a:buNone/>
              <a:defRPr sz="1600"/>
            </a:lvl4pPr>
            <a:lvl5pPr lvl="4" algn="ctr">
              <a:spcBef>
                <a:spcPts val="1600"/>
              </a:spcBef>
              <a:spcAft>
                <a:spcPts val="0"/>
              </a:spcAft>
              <a:buSzPts val="1600"/>
              <a:buNone/>
              <a:defRPr sz="1600"/>
            </a:lvl5pPr>
            <a:lvl6pPr lvl="5" algn="ctr">
              <a:spcBef>
                <a:spcPts val="1600"/>
              </a:spcBef>
              <a:spcAft>
                <a:spcPts val="0"/>
              </a:spcAft>
              <a:buSzPts val="1600"/>
              <a:buNone/>
              <a:defRPr sz="1600"/>
            </a:lvl6pPr>
            <a:lvl7pPr lvl="6" algn="ctr">
              <a:spcBef>
                <a:spcPts val="1600"/>
              </a:spcBef>
              <a:spcAft>
                <a:spcPts val="0"/>
              </a:spcAft>
              <a:buSzPts val="1600"/>
              <a:buNone/>
              <a:defRPr sz="1600"/>
            </a:lvl7pPr>
            <a:lvl8pPr lvl="7" algn="ctr">
              <a:spcBef>
                <a:spcPts val="1600"/>
              </a:spcBef>
              <a:spcAft>
                <a:spcPts val="0"/>
              </a:spcAft>
              <a:buSzPts val="1600"/>
              <a:buNone/>
              <a:defRPr sz="1600"/>
            </a:lvl8pPr>
            <a:lvl9pPr lvl="8" algn="ctr">
              <a:spcBef>
                <a:spcPts val="1600"/>
              </a:spcBef>
              <a:spcAft>
                <a:spcPts val="1600"/>
              </a:spcAft>
              <a:buSzPts val="1600"/>
              <a:buNone/>
              <a:defRPr sz="1600"/>
            </a:lvl9pPr>
          </a:lstStyle>
          <a:p>
            <a:endParaRPr/>
          </a:p>
        </p:txBody>
      </p:sp>
    </p:spTree>
    <p:extLst>
      <p:ext uri="{BB962C8B-B14F-4D97-AF65-F5344CB8AC3E}">
        <p14:creationId xmlns:p14="http://schemas.microsoft.com/office/powerpoint/2010/main" val="3156485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41"/>
        <p:cNvGrpSpPr/>
        <p:nvPr/>
      </p:nvGrpSpPr>
      <p:grpSpPr>
        <a:xfrm>
          <a:off x="0" y="0"/>
          <a:ext cx="0" cy="0"/>
          <a:chOff x="0" y="0"/>
          <a:chExt cx="0" cy="0"/>
        </a:xfrm>
      </p:grpSpPr>
      <p:grpSp>
        <p:nvGrpSpPr>
          <p:cNvPr id="42" name="Google Shape;42;p6"/>
          <p:cNvGrpSpPr/>
          <p:nvPr/>
        </p:nvGrpSpPr>
        <p:grpSpPr>
          <a:xfrm>
            <a:off x="-1" y="45"/>
            <a:ext cx="9143999" cy="5143442"/>
            <a:chOff x="1599575" y="2987725"/>
            <a:chExt cx="4328725" cy="2485475"/>
          </a:xfrm>
        </p:grpSpPr>
        <p:sp>
          <p:nvSpPr>
            <p:cNvPr id="43" name="Google Shape;43;p6"/>
            <p:cNvSpPr/>
            <p:nvPr/>
          </p:nvSpPr>
          <p:spPr>
            <a:xfrm>
              <a:off x="1599575" y="2987725"/>
              <a:ext cx="1846600" cy="2485475"/>
            </a:xfrm>
            <a:custGeom>
              <a:avLst/>
              <a:gdLst/>
              <a:ahLst/>
              <a:cxnLst/>
              <a:rect l="l" t="t" r="r" b="b"/>
              <a:pathLst>
                <a:path w="73864" h="99419" extrusionOk="0">
                  <a:moveTo>
                    <a:pt x="10729" y="693"/>
                  </a:moveTo>
                  <a:lnTo>
                    <a:pt x="20190" y="8254"/>
                  </a:lnTo>
                  <a:lnTo>
                    <a:pt x="11304" y="11746"/>
                  </a:lnTo>
                  <a:cubicBezTo>
                    <a:pt x="11184" y="11654"/>
                    <a:pt x="11042" y="11597"/>
                    <a:pt x="10886" y="11597"/>
                  </a:cubicBezTo>
                  <a:cubicBezTo>
                    <a:pt x="10868" y="11597"/>
                    <a:pt x="10850" y="11597"/>
                    <a:pt x="10832" y="11599"/>
                  </a:cubicBezTo>
                  <a:cubicBezTo>
                    <a:pt x="10813" y="11597"/>
                    <a:pt x="10794" y="11596"/>
                    <a:pt x="10776" y="11596"/>
                  </a:cubicBezTo>
                  <a:cubicBezTo>
                    <a:pt x="10648" y="11596"/>
                    <a:pt x="10522" y="11640"/>
                    <a:pt x="10419" y="11717"/>
                  </a:cubicBezTo>
                  <a:lnTo>
                    <a:pt x="5217" y="8769"/>
                  </a:lnTo>
                  <a:lnTo>
                    <a:pt x="9771" y="1076"/>
                  </a:lnTo>
                  <a:cubicBezTo>
                    <a:pt x="9845" y="1106"/>
                    <a:pt x="9948" y="1121"/>
                    <a:pt x="10036" y="1121"/>
                  </a:cubicBezTo>
                  <a:cubicBezTo>
                    <a:pt x="10331" y="1106"/>
                    <a:pt x="10596" y="944"/>
                    <a:pt x="10729" y="693"/>
                  </a:cubicBezTo>
                  <a:close/>
                  <a:moveTo>
                    <a:pt x="47985" y="546"/>
                  </a:moveTo>
                  <a:cubicBezTo>
                    <a:pt x="48124" y="741"/>
                    <a:pt x="48342" y="857"/>
                    <a:pt x="48576" y="857"/>
                  </a:cubicBezTo>
                  <a:cubicBezTo>
                    <a:pt x="48590" y="857"/>
                    <a:pt x="48604" y="856"/>
                    <a:pt x="48618" y="855"/>
                  </a:cubicBezTo>
                  <a:cubicBezTo>
                    <a:pt x="48677" y="855"/>
                    <a:pt x="48751" y="855"/>
                    <a:pt x="48810" y="826"/>
                  </a:cubicBezTo>
                  <a:lnTo>
                    <a:pt x="57284" y="10435"/>
                  </a:lnTo>
                  <a:lnTo>
                    <a:pt x="53157" y="13191"/>
                  </a:lnTo>
                  <a:cubicBezTo>
                    <a:pt x="53052" y="13111"/>
                    <a:pt x="52910" y="13056"/>
                    <a:pt x="52776" y="13056"/>
                  </a:cubicBezTo>
                  <a:cubicBezTo>
                    <a:pt x="52761" y="13056"/>
                    <a:pt x="52745" y="13056"/>
                    <a:pt x="52730" y="13058"/>
                  </a:cubicBezTo>
                  <a:cubicBezTo>
                    <a:pt x="52671" y="13058"/>
                    <a:pt x="52627" y="13058"/>
                    <a:pt x="52583" y="13073"/>
                  </a:cubicBezTo>
                  <a:lnTo>
                    <a:pt x="44639" y="3287"/>
                  </a:lnTo>
                  <a:lnTo>
                    <a:pt x="47985" y="546"/>
                  </a:lnTo>
                  <a:close/>
                  <a:moveTo>
                    <a:pt x="40940" y="516"/>
                  </a:moveTo>
                  <a:lnTo>
                    <a:pt x="28001" y="13972"/>
                  </a:lnTo>
                  <a:lnTo>
                    <a:pt x="20986" y="8371"/>
                  </a:lnTo>
                  <a:lnTo>
                    <a:pt x="40940" y="516"/>
                  </a:lnTo>
                  <a:close/>
                  <a:moveTo>
                    <a:pt x="72596" y="738"/>
                  </a:moveTo>
                  <a:cubicBezTo>
                    <a:pt x="72655" y="841"/>
                    <a:pt x="72729" y="929"/>
                    <a:pt x="72832" y="1003"/>
                  </a:cubicBezTo>
                  <a:lnTo>
                    <a:pt x="62427" y="14428"/>
                  </a:lnTo>
                  <a:cubicBezTo>
                    <a:pt x="62339" y="14384"/>
                    <a:pt x="62236" y="14370"/>
                    <a:pt x="62133" y="14370"/>
                  </a:cubicBezTo>
                  <a:cubicBezTo>
                    <a:pt x="61897" y="14370"/>
                    <a:pt x="61676" y="14473"/>
                    <a:pt x="61528" y="14650"/>
                  </a:cubicBezTo>
                  <a:lnTo>
                    <a:pt x="57888" y="10508"/>
                  </a:lnTo>
                  <a:lnTo>
                    <a:pt x="72596" y="738"/>
                  </a:lnTo>
                  <a:close/>
                  <a:moveTo>
                    <a:pt x="41279" y="738"/>
                  </a:moveTo>
                  <a:cubicBezTo>
                    <a:pt x="41412" y="811"/>
                    <a:pt x="41559" y="855"/>
                    <a:pt x="41721" y="855"/>
                  </a:cubicBezTo>
                  <a:cubicBezTo>
                    <a:pt x="41839" y="855"/>
                    <a:pt x="41972" y="826"/>
                    <a:pt x="42090" y="767"/>
                  </a:cubicBezTo>
                  <a:lnTo>
                    <a:pt x="44079" y="3228"/>
                  </a:lnTo>
                  <a:lnTo>
                    <a:pt x="29828" y="14885"/>
                  </a:lnTo>
                  <a:cubicBezTo>
                    <a:pt x="29681" y="14723"/>
                    <a:pt x="29475" y="14635"/>
                    <a:pt x="29254" y="14635"/>
                  </a:cubicBezTo>
                  <a:cubicBezTo>
                    <a:pt x="29136" y="14635"/>
                    <a:pt x="29033" y="14664"/>
                    <a:pt x="28929" y="14709"/>
                  </a:cubicBezTo>
                  <a:lnTo>
                    <a:pt x="28310" y="14222"/>
                  </a:lnTo>
                  <a:lnTo>
                    <a:pt x="41279" y="738"/>
                  </a:lnTo>
                  <a:close/>
                  <a:moveTo>
                    <a:pt x="5011" y="9108"/>
                  </a:moveTo>
                  <a:lnTo>
                    <a:pt x="10154" y="12012"/>
                  </a:lnTo>
                  <a:cubicBezTo>
                    <a:pt x="10125" y="12085"/>
                    <a:pt x="10095" y="12144"/>
                    <a:pt x="10080" y="12218"/>
                  </a:cubicBezTo>
                  <a:lnTo>
                    <a:pt x="1076" y="15770"/>
                  </a:lnTo>
                  <a:lnTo>
                    <a:pt x="5011" y="9108"/>
                  </a:lnTo>
                  <a:close/>
                  <a:moveTo>
                    <a:pt x="20544" y="8534"/>
                  </a:moveTo>
                  <a:lnTo>
                    <a:pt x="27721" y="14252"/>
                  </a:lnTo>
                  <a:lnTo>
                    <a:pt x="23403" y="18761"/>
                  </a:lnTo>
                  <a:cubicBezTo>
                    <a:pt x="23359" y="18761"/>
                    <a:pt x="23329" y="18747"/>
                    <a:pt x="23300" y="18747"/>
                  </a:cubicBezTo>
                  <a:cubicBezTo>
                    <a:pt x="23182" y="18747"/>
                    <a:pt x="23064" y="18776"/>
                    <a:pt x="22961" y="18820"/>
                  </a:cubicBezTo>
                  <a:lnTo>
                    <a:pt x="11598" y="12380"/>
                  </a:lnTo>
                  <a:cubicBezTo>
                    <a:pt x="11598" y="12277"/>
                    <a:pt x="11584" y="12174"/>
                    <a:pt x="11539" y="12071"/>
                  </a:cubicBezTo>
                  <a:lnTo>
                    <a:pt x="20544" y="8534"/>
                  </a:lnTo>
                  <a:close/>
                  <a:moveTo>
                    <a:pt x="28030" y="14502"/>
                  </a:moveTo>
                  <a:lnTo>
                    <a:pt x="28620" y="14974"/>
                  </a:lnTo>
                  <a:cubicBezTo>
                    <a:pt x="28458" y="15239"/>
                    <a:pt x="28443" y="15593"/>
                    <a:pt x="28605" y="15873"/>
                  </a:cubicBezTo>
                  <a:lnTo>
                    <a:pt x="24169" y="19513"/>
                  </a:lnTo>
                  <a:lnTo>
                    <a:pt x="24051" y="19454"/>
                  </a:lnTo>
                  <a:cubicBezTo>
                    <a:pt x="24037" y="19248"/>
                    <a:pt x="23933" y="19056"/>
                    <a:pt x="23786" y="18923"/>
                  </a:cubicBezTo>
                  <a:lnTo>
                    <a:pt x="28030" y="14502"/>
                  </a:lnTo>
                  <a:close/>
                  <a:moveTo>
                    <a:pt x="57549" y="10729"/>
                  </a:moveTo>
                  <a:lnTo>
                    <a:pt x="61366" y="15062"/>
                  </a:lnTo>
                  <a:cubicBezTo>
                    <a:pt x="61351" y="15269"/>
                    <a:pt x="61396" y="15475"/>
                    <a:pt x="61499" y="15637"/>
                  </a:cubicBezTo>
                  <a:lnTo>
                    <a:pt x="58153" y="19955"/>
                  </a:lnTo>
                  <a:lnTo>
                    <a:pt x="53437" y="14134"/>
                  </a:lnTo>
                  <a:cubicBezTo>
                    <a:pt x="53511" y="13927"/>
                    <a:pt x="53496" y="13692"/>
                    <a:pt x="53408" y="13485"/>
                  </a:cubicBezTo>
                  <a:lnTo>
                    <a:pt x="57549" y="10729"/>
                  </a:lnTo>
                  <a:close/>
                  <a:moveTo>
                    <a:pt x="44330" y="3538"/>
                  </a:moveTo>
                  <a:lnTo>
                    <a:pt x="52200" y="13250"/>
                  </a:lnTo>
                  <a:cubicBezTo>
                    <a:pt x="52008" y="13441"/>
                    <a:pt x="51920" y="13706"/>
                    <a:pt x="51964" y="13986"/>
                  </a:cubicBezTo>
                  <a:lnTo>
                    <a:pt x="38892" y="22681"/>
                  </a:lnTo>
                  <a:lnTo>
                    <a:pt x="30020" y="15593"/>
                  </a:lnTo>
                  <a:cubicBezTo>
                    <a:pt x="30035" y="15475"/>
                    <a:pt x="30035" y="15357"/>
                    <a:pt x="30005" y="15254"/>
                  </a:cubicBezTo>
                  <a:lnTo>
                    <a:pt x="44330" y="3538"/>
                  </a:lnTo>
                  <a:close/>
                  <a:moveTo>
                    <a:pt x="22695" y="20058"/>
                  </a:moveTo>
                  <a:cubicBezTo>
                    <a:pt x="22813" y="20206"/>
                    <a:pt x="22975" y="20294"/>
                    <a:pt x="23167" y="20323"/>
                  </a:cubicBezTo>
                  <a:lnTo>
                    <a:pt x="19733" y="23124"/>
                  </a:lnTo>
                  <a:lnTo>
                    <a:pt x="19733" y="23124"/>
                  </a:lnTo>
                  <a:lnTo>
                    <a:pt x="22695" y="20058"/>
                  </a:lnTo>
                  <a:close/>
                  <a:moveTo>
                    <a:pt x="29858" y="15961"/>
                  </a:moveTo>
                  <a:lnTo>
                    <a:pt x="38553" y="22902"/>
                  </a:lnTo>
                  <a:lnTo>
                    <a:pt x="35340" y="25054"/>
                  </a:lnTo>
                  <a:cubicBezTo>
                    <a:pt x="35207" y="24921"/>
                    <a:pt x="35016" y="24848"/>
                    <a:pt x="34824" y="24848"/>
                  </a:cubicBezTo>
                  <a:cubicBezTo>
                    <a:pt x="34559" y="24848"/>
                    <a:pt x="34323" y="24980"/>
                    <a:pt x="34176" y="25201"/>
                  </a:cubicBezTo>
                  <a:lnTo>
                    <a:pt x="24538" y="19734"/>
                  </a:lnTo>
                  <a:lnTo>
                    <a:pt x="28900" y="16153"/>
                  </a:lnTo>
                  <a:cubicBezTo>
                    <a:pt x="29018" y="16197"/>
                    <a:pt x="29136" y="16226"/>
                    <a:pt x="29254" y="16226"/>
                  </a:cubicBezTo>
                  <a:cubicBezTo>
                    <a:pt x="29268" y="16227"/>
                    <a:pt x="29283" y="16228"/>
                    <a:pt x="29298" y="16228"/>
                  </a:cubicBezTo>
                  <a:cubicBezTo>
                    <a:pt x="29517" y="16228"/>
                    <a:pt x="29720" y="16127"/>
                    <a:pt x="29858" y="15961"/>
                  </a:cubicBezTo>
                  <a:close/>
                  <a:moveTo>
                    <a:pt x="38892" y="23168"/>
                  </a:moveTo>
                  <a:lnTo>
                    <a:pt x="47189" y="29785"/>
                  </a:lnTo>
                  <a:lnTo>
                    <a:pt x="35591" y="25806"/>
                  </a:lnTo>
                  <a:cubicBezTo>
                    <a:pt x="35605" y="25658"/>
                    <a:pt x="35605" y="25511"/>
                    <a:pt x="35561" y="25378"/>
                  </a:cubicBezTo>
                  <a:lnTo>
                    <a:pt x="38892" y="23168"/>
                  </a:lnTo>
                  <a:close/>
                  <a:moveTo>
                    <a:pt x="52126" y="14355"/>
                  </a:moveTo>
                  <a:cubicBezTo>
                    <a:pt x="52264" y="14534"/>
                    <a:pt x="52467" y="14636"/>
                    <a:pt x="52686" y="14636"/>
                  </a:cubicBezTo>
                  <a:cubicBezTo>
                    <a:pt x="52700" y="14636"/>
                    <a:pt x="52715" y="14636"/>
                    <a:pt x="52730" y="14635"/>
                  </a:cubicBezTo>
                  <a:cubicBezTo>
                    <a:pt x="52748" y="14636"/>
                    <a:pt x="52766" y="14637"/>
                    <a:pt x="52784" y="14637"/>
                  </a:cubicBezTo>
                  <a:cubicBezTo>
                    <a:pt x="52942" y="14637"/>
                    <a:pt x="53097" y="14579"/>
                    <a:pt x="53216" y="14473"/>
                  </a:cubicBezTo>
                  <a:lnTo>
                    <a:pt x="57918" y="20279"/>
                  </a:lnTo>
                  <a:lnTo>
                    <a:pt x="49989" y="30536"/>
                  </a:lnTo>
                  <a:cubicBezTo>
                    <a:pt x="49873" y="30459"/>
                    <a:pt x="49735" y="30416"/>
                    <a:pt x="49594" y="30416"/>
                  </a:cubicBezTo>
                  <a:cubicBezTo>
                    <a:pt x="49576" y="30416"/>
                    <a:pt x="49558" y="30416"/>
                    <a:pt x="49541" y="30418"/>
                  </a:cubicBezTo>
                  <a:lnTo>
                    <a:pt x="49541" y="30418"/>
                  </a:lnTo>
                  <a:cubicBezTo>
                    <a:pt x="49522" y="30416"/>
                    <a:pt x="49503" y="30415"/>
                    <a:pt x="49484" y="30415"/>
                  </a:cubicBezTo>
                  <a:cubicBezTo>
                    <a:pt x="49388" y="30415"/>
                    <a:pt x="49293" y="30441"/>
                    <a:pt x="49208" y="30477"/>
                  </a:cubicBezTo>
                  <a:lnTo>
                    <a:pt x="48309" y="30168"/>
                  </a:lnTo>
                  <a:lnTo>
                    <a:pt x="39231" y="22932"/>
                  </a:lnTo>
                  <a:lnTo>
                    <a:pt x="52126" y="14355"/>
                  </a:lnTo>
                  <a:close/>
                  <a:moveTo>
                    <a:pt x="24199" y="19984"/>
                  </a:moveTo>
                  <a:lnTo>
                    <a:pt x="34058" y="25585"/>
                  </a:lnTo>
                  <a:cubicBezTo>
                    <a:pt x="34058" y="25614"/>
                    <a:pt x="34058" y="25644"/>
                    <a:pt x="34058" y="25688"/>
                  </a:cubicBezTo>
                  <a:lnTo>
                    <a:pt x="11038" y="32261"/>
                  </a:lnTo>
                  <a:lnTo>
                    <a:pt x="11009" y="32202"/>
                  </a:lnTo>
                  <a:lnTo>
                    <a:pt x="17420" y="25540"/>
                  </a:lnTo>
                  <a:lnTo>
                    <a:pt x="24199" y="19984"/>
                  </a:lnTo>
                  <a:close/>
                  <a:moveTo>
                    <a:pt x="14826" y="27648"/>
                  </a:moveTo>
                  <a:lnTo>
                    <a:pt x="10758" y="31892"/>
                  </a:lnTo>
                  <a:cubicBezTo>
                    <a:pt x="10626" y="31789"/>
                    <a:pt x="10463" y="31745"/>
                    <a:pt x="10301" y="31745"/>
                  </a:cubicBezTo>
                  <a:cubicBezTo>
                    <a:pt x="9727" y="31745"/>
                    <a:pt x="9476" y="32246"/>
                    <a:pt x="9550" y="32688"/>
                  </a:cubicBezTo>
                  <a:lnTo>
                    <a:pt x="8931" y="32865"/>
                  </a:lnTo>
                  <a:cubicBezTo>
                    <a:pt x="8946" y="32732"/>
                    <a:pt x="8946" y="32600"/>
                    <a:pt x="8931" y="32482"/>
                  </a:cubicBezTo>
                  <a:lnTo>
                    <a:pt x="14826" y="27648"/>
                  </a:lnTo>
                  <a:close/>
                  <a:moveTo>
                    <a:pt x="9609" y="33086"/>
                  </a:moveTo>
                  <a:lnTo>
                    <a:pt x="9329" y="33381"/>
                  </a:lnTo>
                  <a:lnTo>
                    <a:pt x="9093" y="33233"/>
                  </a:lnTo>
                  <a:lnTo>
                    <a:pt x="9609" y="33086"/>
                  </a:lnTo>
                  <a:close/>
                  <a:moveTo>
                    <a:pt x="61808" y="15887"/>
                  </a:moveTo>
                  <a:cubicBezTo>
                    <a:pt x="61911" y="15932"/>
                    <a:pt x="62015" y="15961"/>
                    <a:pt x="62133" y="15961"/>
                  </a:cubicBezTo>
                  <a:lnTo>
                    <a:pt x="62162" y="15961"/>
                  </a:lnTo>
                  <a:lnTo>
                    <a:pt x="73230" y="28517"/>
                  </a:lnTo>
                  <a:cubicBezTo>
                    <a:pt x="73009" y="28783"/>
                    <a:pt x="72964" y="29136"/>
                    <a:pt x="73097" y="29446"/>
                  </a:cubicBezTo>
                  <a:lnTo>
                    <a:pt x="69162" y="33528"/>
                  </a:lnTo>
                  <a:lnTo>
                    <a:pt x="58419" y="20264"/>
                  </a:lnTo>
                  <a:lnTo>
                    <a:pt x="61808" y="15887"/>
                  </a:lnTo>
                  <a:close/>
                  <a:moveTo>
                    <a:pt x="58168" y="20589"/>
                  </a:moveTo>
                  <a:lnTo>
                    <a:pt x="68882" y="33823"/>
                  </a:lnTo>
                  <a:lnTo>
                    <a:pt x="66406" y="36402"/>
                  </a:lnTo>
                  <a:lnTo>
                    <a:pt x="50239" y="30846"/>
                  </a:lnTo>
                  <a:lnTo>
                    <a:pt x="58168" y="20589"/>
                  </a:lnTo>
                  <a:close/>
                  <a:moveTo>
                    <a:pt x="69133" y="34132"/>
                  </a:moveTo>
                  <a:lnTo>
                    <a:pt x="72743" y="38568"/>
                  </a:lnTo>
                  <a:lnTo>
                    <a:pt x="66819" y="36549"/>
                  </a:lnTo>
                  <a:lnTo>
                    <a:pt x="69133" y="34132"/>
                  </a:lnTo>
                  <a:close/>
                  <a:moveTo>
                    <a:pt x="35429" y="26174"/>
                  </a:moveTo>
                  <a:lnTo>
                    <a:pt x="48117" y="30536"/>
                  </a:lnTo>
                  <a:lnTo>
                    <a:pt x="48795" y="31067"/>
                  </a:lnTo>
                  <a:cubicBezTo>
                    <a:pt x="48751" y="31317"/>
                    <a:pt x="48810" y="31568"/>
                    <a:pt x="48972" y="31774"/>
                  </a:cubicBezTo>
                  <a:lnTo>
                    <a:pt x="48987" y="31774"/>
                  </a:lnTo>
                  <a:lnTo>
                    <a:pt x="43077" y="38612"/>
                  </a:lnTo>
                  <a:lnTo>
                    <a:pt x="35296" y="26292"/>
                  </a:lnTo>
                  <a:cubicBezTo>
                    <a:pt x="35340" y="26263"/>
                    <a:pt x="35384" y="26218"/>
                    <a:pt x="35429" y="26174"/>
                  </a:cubicBezTo>
                  <a:close/>
                  <a:moveTo>
                    <a:pt x="34117" y="26086"/>
                  </a:moveTo>
                  <a:lnTo>
                    <a:pt x="21472" y="40735"/>
                  </a:lnTo>
                  <a:lnTo>
                    <a:pt x="9682" y="33587"/>
                  </a:lnTo>
                  <a:lnTo>
                    <a:pt x="9992" y="33263"/>
                  </a:lnTo>
                  <a:cubicBezTo>
                    <a:pt x="10095" y="33307"/>
                    <a:pt x="10213" y="33322"/>
                    <a:pt x="10316" y="33322"/>
                  </a:cubicBezTo>
                  <a:cubicBezTo>
                    <a:pt x="10326" y="33322"/>
                    <a:pt x="10335" y="33322"/>
                    <a:pt x="10345" y="33322"/>
                  </a:cubicBezTo>
                  <a:cubicBezTo>
                    <a:pt x="10716" y="33322"/>
                    <a:pt x="11039" y="33046"/>
                    <a:pt x="11068" y="32659"/>
                  </a:cubicBezTo>
                  <a:lnTo>
                    <a:pt x="34117" y="26086"/>
                  </a:lnTo>
                  <a:close/>
                  <a:moveTo>
                    <a:pt x="50298" y="31288"/>
                  </a:moveTo>
                  <a:lnTo>
                    <a:pt x="66097" y="36711"/>
                  </a:lnTo>
                  <a:lnTo>
                    <a:pt x="61027" y="41987"/>
                  </a:lnTo>
                  <a:cubicBezTo>
                    <a:pt x="60895" y="41869"/>
                    <a:pt x="60718" y="41810"/>
                    <a:pt x="60541" y="41810"/>
                  </a:cubicBezTo>
                  <a:cubicBezTo>
                    <a:pt x="60379" y="41810"/>
                    <a:pt x="60231" y="41855"/>
                    <a:pt x="60099" y="41943"/>
                  </a:cubicBezTo>
                  <a:lnTo>
                    <a:pt x="50122" y="31730"/>
                  </a:lnTo>
                  <a:cubicBezTo>
                    <a:pt x="50225" y="31597"/>
                    <a:pt x="50284" y="31450"/>
                    <a:pt x="50298" y="31288"/>
                  </a:cubicBezTo>
                  <a:close/>
                  <a:moveTo>
                    <a:pt x="66509" y="36859"/>
                  </a:moveTo>
                  <a:lnTo>
                    <a:pt x="72773" y="39010"/>
                  </a:lnTo>
                  <a:cubicBezTo>
                    <a:pt x="72788" y="39055"/>
                    <a:pt x="72788" y="39114"/>
                    <a:pt x="72802" y="39158"/>
                  </a:cubicBezTo>
                  <a:lnTo>
                    <a:pt x="64225" y="46173"/>
                  </a:lnTo>
                  <a:lnTo>
                    <a:pt x="61175" y="43063"/>
                  </a:lnTo>
                  <a:cubicBezTo>
                    <a:pt x="61307" y="42827"/>
                    <a:pt x="61337" y="42562"/>
                    <a:pt x="61263" y="42326"/>
                  </a:cubicBezTo>
                  <a:lnTo>
                    <a:pt x="66509" y="36859"/>
                  </a:lnTo>
                  <a:close/>
                  <a:moveTo>
                    <a:pt x="34426" y="26336"/>
                  </a:moveTo>
                  <a:cubicBezTo>
                    <a:pt x="34529" y="26400"/>
                    <a:pt x="34643" y="26442"/>
                    <a:pt x="34768" y="26442"/>
                  </a:cubicBezTo>
                  <a:cubicBezTo>
                    <a:pt x="34786" y="26442"/>
                    <a:pt x="34805" y="26441"/>
                    <a:pt x="34824" y="26439"/>
                  </a:cubicBezTo>
                  <a:lnTo>
                    <a:pt x="34913" y="26439"/>
                  </a:lnTo>
                  <a:lnTo>
                    <a:pt x="42812" y="38922"/>
                  </a:lnTo>
                  <a:lnTo>
                    <a:pt x="34456" y="48604"/>
                  </a:lnTo>
                  <a:lnTo>
                    <a:pt x="21811" y="40941"/>
                  </a:lnTo>
                  <a:lnTo>
                    <a:pt x="34426" y="26336"/>
                  </a:lnTo>
                  <a:close/>
                  <a:moveTo>
                    <a:pt x="72581" y="39850"/>
                  </a:moveTo>
                  <a:lnTo>
                    <a:pt x="67099" y="49120"/>
                  </a:lnTo>
                  <a:lnTo>
                    <a:pt x="64505" y="46453"/>
                  </a:lnTo>
                  <a:lnTo>
                    <a:pt x="72581" y="39850"/>
                  </a:lnTo>
                  <a:close/>
                  <a:moveTo>
                    <a:pt x="9402" y="33896"/>
                  </a:moveTo>
                  <a:lnTo>
                    <a:pt x="21207" y="41059"/>
                  </a:lnTo>
                  <a:lnTo>
                    <a:pt x="13249" y="50284"/>
                  </a:lnTo>
                  <a:lnTo>
                    <a:pt x="1371" y="43078"/>
                  </a:lnTo>
                  <a:cubicBezTo>
                    <a:pt x="1430" y="42827"/>
                    <a:pt x="1371" y="42562"/>
                    <a:pt x="1238" y="42356"/>
                  </a:cubicBezTo>
                  <a:lnTo>
                    <a:pt x="9402" y="33896"/>
                  </a:lnTo>
                  <a:close/>
                  <a:moveTo>
                    <a:pt x="49797" y="31951"/>
                  </a:moveTo>
                  <a:lnTo>
                    <a:pt x="59848" y="42253"/>
                  </a:lnTo>
                  <a:cubicBezTo>
                    <a:pt x="59716" y="42533"/>
                    <a:pt x="59760" y="42872"/>
                    <a:pt x="59937" y="43122"/>
                  </a:cubicBezTo>
                  <a:lnTo>
                    <a:pt x="51463" y="51920"/>
                  </a:lnTo>
                  <a:lnTo>
                    <a:pt x="43298" y="38966"/>
                  </a:lnTo>
                  <a:lnTo>
                    <a:pt x="49326" y="31966"/>
                  </a:lnTo>
                  <a:cubicBezTo>
                    <a:pt x="49385" y="31981"/>
                    <a:pt x="49458" y="31995"/>
                    <a:pt x="49532" y="31995"/>
                  </a:cubicBezTo>
                  <a:cubicBezTo>
                    <a:pt x="49621" y="31995"/>
                    <a:pt x="49709" y="31981"/>
                    <a:pt x="49797" y="31951"/>
                  </a:cubicBezTo>
                  <a:close/>
                  <a:moveTo>
                    <a:pt x="60880" y="43328"/>
                  </a:moveTo>
                  <a:lnTo>
                    <a:pt x="63930" y="46423"/>
                  </a:lnTo>
                  <a:lnTo>
                    <a:pt x="53423" y="55015"/>
                  </a:lnTo>
                  <a:lnTo>
                    <a:pt x="51684" y="52274"/>
                  </a:lnTo>
                  <a:lnTo>
                    <a:pt x="60261" y="43358"/>
                  </a:lnTo>
                  <a:cubicBezTo>
                    <a:pt x="60349" y="43387"/>
                    <a:pt x="60438" y="43402"/>
                    <a:pt x="60541" y="43402"/>
                  </a:cubicBezTo>
                  <a:cubicBezTo>
                    <a:pt x="60659" y="43402"/>
                    <a:pt x="60777" y="43387"/>
                    <a:pt x="60880" y="43328"/>
                  </a:cubicBezTo>
                  <a:close/>
                  <a:moveTo>
                    <a:pt x="43033" y="39290"/>
                  </a:moveTo>
                  <a:lnTo>
                    <a:pt x="51197" y="52215"/>
                  </a:lnTo>
                  <a:lnTo>
                    <a:pt x="47646" y="55899"/>
                  </a:lnTo>
                  <a:cubicBezTo>
                    <a:pt x="47526" y="55793"/>
                    <a:pt x="47372" y="55735"/>
                    <a:pt x="47213" y="55735"/>
                  </a:cubicBezTo>
                  <a:cubicBezTo>
                    <a:pt x="47195" y="55735"/>
                    <a:pt x="47177" y="55736"/>
                    <a:pt x="47159" y="55737"/>
                  </a:cubicBezTo>
                  <a:cubicBezTo>
                    <a:pt x="47145" y="55736"/>
                    <a:pt x="47130" y="55736"/>
                    <a:pt x="47115" y="55736"/>
                  </a:cubicBezTo>
                  <a:cubicBezTo>
                    <a:pt x="46924" y="55736"/>
                    <a:pt x="46736" y="55823"/>
                    <a:pt x="46599" y="55973"/>
                  </a:cubicBezTo>
                  <a:lnTo>
                    <a:pt x="34810" y="48825"/>
                  </a:lnTo>
                  <a:lnTo>
                    <a:pt x="43033" y="39290"/>
                  </a:lnTo>
                  <a:close/>
                  <a:moveTo>
                    <a:pt x="51404" y="52569"/>
                  </a:moveTo>
                  <a:lnTo>
                    <a:pt x="53099" y="55266"/>
                  </a:lnTo>
                  <a:lnTo>
                    <a:pt x="49842" y="57933"/>
                  </a:lnTo>
                  <a:lnTo>
                    <a:pt x="47896" y="56754"/>
                  </a:lnTo>
                  <a:cubicBezTo>
                    <a:pt x="47940" y="56577"/>
                    <a:pt x="47940" y="56400"/>
                    <a:pt x="47882" y="56238"/>
                  </a:cubicBezTo>
                  <a:lnTo>
                    <a:pt x="51404" y="52569"/>
                  </a:lnTo>
                  <a:close/>
                  <a:moveTo>
                    <a:pt x="21561" y="41265"/>
                  </a:moveTo>
                  <a:lnTo>
                    <a:pt x="34191" y="48914"/>
                  </a:lnTo>
                  <a:lnTo>
                    <a:pt x="26232" y="58154"/>
                  </a:lnTo>
                  <a:lnTo>
                    <a:pt x="13588" y="50491"/>
                  </a:lnTo>
                  <a:lnTo>
                    <a:pt x="21561" y="41265"/>
                  </a:lnTo>
                  <a:close/>
                  <a:moveTo>
                    <a:pt x="67187" y="49783"/>
                  </a:moveTo>
                  <a:lnTo>
                    <a:pt x="73097" y="55826"/>
                  </a:lnTo>
                  <a:cubicBezTo>
                    <a:pt x="72964" y="55988"/>
                    <a:pt x="72891" y="56194"/>
                    <a:pt x="72891" y="56400"/>
                  </a:cubicBezTo>
                  <a:lnTo>
                    <a:pt x="61307" y="59716"/>
                  </a:lnTo>
                  <a:lnTo>
                    <a:pt x="67187" y="49783"/>
                  </a:lnTo>
                  <a:close/>
                  <a:moveTo>
                    <a:pt x="64196" y="46703"/>
                  </a:moveTo>
                  <a:lnTo>
                    <a:pt x="66893" y="49474"/>
                  </a:lnTo>
                  <a:lnTo>
                    <a:pt x="60747" y="59864"/>
                  </a:lnTo>
                  <a:lnTo>
                    <a:pt x="57137" y="60895"/>
                  </a:lnTo>
                  <a:lnTo>
                    <a:pt x="53629" y="55339"/>
                  </a:lnTo>
                  <a:lnTo>
                    <a:pt x="64196" y="46703"/>
                  </a:lnTo>
                  <a:close/>
                  <a:moveTo>
                    <a:pt x="53305" y="55605"/>
                  </a:moveTo>
                  <a:lnTo>
                    <a:pt x="56739" y="61013"/>
                  </a:lnTo>
                  <a:lnTo>
                    <a:pt x="56223" y="61161"/>
                  </a:lnTo>
                  <a:cubicBezTo>
                    <a:pt x="56085" y="61009"/>
                    <a:pt x="55882" y="60909"/>
                    <a:pt x="55675" y="60909"/>
                  </a:cubicBezTo>
                  <a:cubicBezTo>
                    <a:pt x="55661" y="60909"/>
                    <a:pt x="55647" y="60909"/>
                    <a:pt x="55633" y="60910"/>
                  </a:cubicBezTo>
                  <a:cubicBezTo>
                    <a:pt x="55618" y="60909"/>
                    <a:pt x="55603" y="60908"/>
                    <a:pt x="55588" y="60908"/>
                  </a:cubicBezTo>
                  <a:cubicBezTo>
                    <a:pt x="55397" y="60908"/>
                    <a:pt x="55210" y="60994"/>
                    <a:pt x="55073" y="61131"/>
                  </a:cubicBezTo>
                  <a:lnTo>
                    <a:pt x="50195" y="58154"/>
                  </a:lnTo>
                  <a:lnTo>
                    <a:pt x="53305" y="55605"/>
                  </a:lnTo>
                  <a:close/>
                  <a:moveTo>
                    <a:pt x="56945" y="61367"/>
                  </a:moveTo>
                  <a:lnTo>
                    <a:pt x="57859" y="62811"/>
                  </a:lnTo>
                  <a:lnTo>
                    <a:pt x="56370" y="61897"/>
                  </a:lnTo>
                  <a:cubicBezTo>
                    <a:pt x="56400" y="61780"/>
                    <a:pt x="56400" y="61662"/>
                    <a:pt x="56385" y="61529"/>
                  </a:cubicBezTo>
                  <a:lnTo>
                    <a:pt x="56945" y="61367"/>
                  </a:lnTo>
                  <a:close/>
                  <a:moveTo>
                    <a:pt x="60452" y="60365"/>
                  </a:moveTo>
                  <a:lnTo>
                    <a:pt x="58713" y="63327"/>
                  </a:lnTo>
                  <a:lnTo>
                    <a:pt x="58625" y="63268"/>
                  </a:lnTo>
                  <a:lnTo>
                    <a:pt x="57358" y="61249"/>
                  </a:lnTo>
                  <a:lnTo>
                    <a:pt x="60452" y="60365"/>
                  </a:lnTo>
                  <a:close/>
                  <a:moveTo>
                    <a:pt x="49886" y="58419"/>
                  </a:moveTo>
                  <a:lnTo>
                    <a:pt x="54896" y="61470"/>
                  </a:lnTo>
                  <a:cubicBezTo>
                    <a:pt x="54882" y="61500"/>
                    <a:pt x="54882" y="61514"/>
                    <a:pt x="54882" y="61544"/>
                  </a:cubicBezTo>
                  <a:lnTo>
                    <a:pt x="41309" y="65420"/>
                  </a:lnTo>
                  <a:lnTo>
                    <a:pt x="49886" y="58419"/>
                  </a:lnTo>
                  <a:close/>
                  <a:moveTo>
                    <a:pt x="34544" y="49120"/>
                  </a:moveTo>
                  <a:lnTo>
                    <a:pt x="46423" y="56327"/>
                  </a:lnTo>
                  <a:cubicBezTo>
                    <a:pt x="46364" y="56562"/>
                    <a:pt x="46408" y="56828"/>
                    <a:pt x="46555" y="57034"/>
                  </a:cubicBezTo>
                  <a:lnTo>
                    <a:pt x="38391" y="65523"/>
                  </a:lnTo>
                  <a:lnTo>
                    <a:pt x="26586" y="58360"/>
                  </a:lnTo>
                  <a:lnTo>
                    <a:pt x="34544" y="49120"/>
                  </a:lnTo>
                  <a:close/>
                  <a:moveTo>
                    <a:pt x="47690" y="57108"/>
                  </a:moveTo>
                  <a:lnTo>
                    <a:pt x="49517" y="58213"/>
                  </a:lnTo>
                  <a:lnTo>
                    <a:pt x="40351" y="65700"/>
                  </a:lnTo>
                  <a:lnTo>
                    <a:pt x="39467" y="65950"/>
                  </a:lnTo>
                  <a:cubicBezTo>
                    <a:pt x="39393" y="65950"/>
                    <a:pt x="39334" y="65980"/>
                    <a:pt x="39275" y="65994"/>
                  </a:cubicBezTo>
                  <a:lnTo>
                    <a:pt x="39201" y="66024"/>
                  </a:lnTo>
                  <a:lnTo>
                    <a:pt x="38744" y="65729"/>
                  </a:lnTo>
                  <a:lnTo>
                    <a:pt x="46879" y="57270"/>
                  </a:lnTo>
                  <a:cubicBezTo>
                    <a:pt x="46968" y="57299"/>
                    <a:pt x="47071" y="57314"/>
                    <a:pt x="47159" y="57314"/>
                  </a:cubicBezTo>
                  <a:cubicBezTo>
                    <a:pt x="47366" y="57314"/>
                    <a:pt x="47557" y="57240"/>
                    <a:pt x="47690" y="57108"/>
                  </a:cubicBezTo>
                  <a:close/>
                  <a:moveTo>
                    <a:pt x="38464" y="66024"/>
                  </a:moveTo>
                  <a:lnTo>
                    <a:pt x="38700" y="66171"/>
                  </a:lnTo>
                  <a:lnTo>
                    <a:pt x="38184" y="66319"/>
                  </a:lnTo>
                  <a:lnTo>
                    <a:pt x="38464" y="66024"/>
                  </a:lnTo>
                  <a:close/>
                  <a:moveTo>
                    <a:pt x="38862" y="66525"/>
                  </a:moveTo>
                  <a:lnTo>
                    <a:pt x="38862" y="66525"/>
                  </a:lnTo>
                  <a:cubicBezTo>
                    <a:pt x="38818" y="66658"/>
                    <a:pt x="38818" y="66790"/>
                    <a:pt x="38848" y="66923"/>
                  </a:cubicBezTo>
                  <a:lnTo>
                    <a:pt x="32938" y="71757"/>
                  </a:lnTo>
                  <a:lnTo>
                    <a:pt x="37020" y="67512"/>
                  </a:lnTo>
                  <a:cubicBezTo>
                    <a:pt x="37153" y="67601"/>
                    <a:pt x="37315" y="67660"/>
                    <a:pt x="37477" y="67660"/>
                  </a:cubicBezTo>
                  <a:cubicBezTo>
                    <a:pt x="38052" y="67660"/>
                    <a:pt x="38302" y="67144"/>
                    <a:pt x="38229" y="66702"/>
                  </a:cubicBezTo>
                  <a:lnTo>
                    <a:pt x="38862" y="66525"/>
                  </a:lnTo>
                  <a:close/>
                  <a:moveTo>
                    <a:pt x="13323" y="50785"/>
                  </a:moveTo>
                  <a:lnTo>
                    <a:pt x="25967" y="58449"/>
                  </a:lnTo>
                  <a:lnTo>
                    <a:pt x="13352" y="73068"/>
                  </a:lnTo>
                  <a:cubicBezTo>
                    <a:pt x="13234" y="72995"/>
                    <a:pt x="13101" y="72965"/>
                    <a:pt x="12954" y="72965"/>
                  </a:cubicBezTo>
                  <a:lnTo>
                    <a:pt x="12866" y="72965"/>
                  </a:lnTo>
                  <a:lnTo>
                    <a:pt x="4981" y="60468"/>
                  </a:lnTo>
                  <a:lnTo>
                    <a:pt x="13323" y="50785"/>
                  </a:lnTo>
                  <a:close/>
                  <a:moveTo>
                    <a:pt x="26306" y="58670"/>
                  </a:moveTo>
                  <a:lnTo>
                    <a:pt x="38096" y="65818"/>
                  </a:lnTo>
                  <a:lnTo>
                    <a:pt x="37786" y="66142"/>
                  </a:lnTo>
                  <a:cubicBezTo>
                    <a:pt x="37683" y="66098"/>
                    <a:pt x="37580" y="66068"/>
                    <a:pt x="37462" y="66068"/>
                  </a:cubicBezTo>
                  <a:cubicBezTo>
                    <a:pt x="37079" y="66068"/>
                    <a:pt x="36755" y="66348"/>
                    <a:pt x="36711" y="66731"/>
                  </a:cubicBezTo>
                  <a:lnTo>
                    <a:pt x="13676" y="73319"/>
                  </a:lnTo>
                  <a:lnTo>
                    <a:pt x="26306" y="58670"/>
                  </a:lnTo>
                  <a:close/>
                  <a:moveTo>
                    <a:pt x="54911" y="61942"/>
                  </a:moveTo>
                  <a:cubicBezTo>
                    <a:pt x="54983" y="62270"/>
                    <a:pt x="55275" y="62488"/>
                    <a:pt x="55615" y="62488"/>
                  </a:cubicBezTo>
                  <a:cubicBezTo>
                    <a:pt x="55626" y="62488"/>
                    <a:pt x="55637" y="62487"/>
                    <a:pt x="55648" y="62487"/>
                  </a:cubicBezTo>
                  <a:cubicBezTo>
                    <a:pt x="55854" y="62487"/>
                    <a:pt x="56046" y="62413"/>
                    <a:pt x="56193" y="62251"/>
                  </a:cubicBezTo>
                  <a:lnTo>
                    <a:pt x="58345" y="63563"/>
                  </a:lnTo>
                  <a:cubicBezTo>
                    <a:pt x="58212" y="63740"/>
                    <a:pt x="58153" y="63975"/>
                    <a:pt x="58198" y="64196"/>
                  </a:cubicBezTo>
                  <a:lnTo>
                    <a:pt x="52686" y="73525"/>
                  </a:lnTo>
                  <a:cubicBezTo>
                    <a:pt x="52612" y="73496"/>
                    <a:pt x="52524" y="73496"/>
                    <a:pt x="52450" y="73496"/>
                  </a:cubicBezTo>
                  <a:cubicBezTo>
                    <a:pt x="52435" y="73495"/>
                    <a:pt x="52420" y="73494"/>
                    <a:pt x="52405" y="73494"/>
                  </a:cubicBezTo>
                  <a:cubicBezTo>
                    <a:pt x="52216" y="73494"/>
                    <a:pt x="52041" y="73580"/>
                    <a:pt x="51905" y="73717"/>
                  </a:cubicBezTo>
                  <a:lnTo>
                    <a:pt x="40365" y="66717"/>
                  </a:lnTo>
                  <a:cubicBezTo>
                    <a:pt x="40365" y="66569"/>
                    <a:pt x="40321" y="66422"/>
                    <a:pt x="40248" y="66289"/>
                  </a:cubicBezTo>
                  <a:lnTo>
                    <a:pt x="40542" y="66053"/>
                  </a:lnTo>
                  <a:lnTo>
                    <a:pt x="54911" y="61942"/>
                  </a:lnTo>
                  <a:close/>
                  <a:moveTo>
                    <a:pt x="59671" y="64359"/>
                  </a:moveTo>
                  <a:lnTo>
                    <a:pt x="59671" y="64373"/>
                  </a:lnTo>
                  <a:lnTo>
                    <a:pt x="72979" y="72449"/>
                  </a:lnTo>
                  <a:cubicBezTo>
                    <a:pt x="72920" y="72582"/>
                    <a:pt x="72891" y="72744"/>
                    <a:pt x="72905" y="72906"/>
                  </a:cubicBezTo>
                  <a:lnTo>
                    <a:pt x="66333" y="75485"/>
                  </a:lnTo>
                  <a:lnTo>
                    <a:pt x="59509" y="64653"/>
                  </a:lnTo>
                  <a:cubicBezTo>
                    <a:pt x="59583" y="64565"/>
                    <a:pt x="59627" y="64476"/>
                    <a:pt x="59671" y="64359"/>
                  </a:cubicBezTo>
                  <a:close/>
                  <a:moveTo>
                    <a:pt x="604" y="69605"/>
                  </a:moveTo>
                  <a:lnTo>
                    <a:pt x="12202" y="73599"/>
                  </a:lnTo>
                  <a:cubicBezTo>
                    <a:pt x="12173" y="73731"/>
                    <a:pt x="12188" y="73879"/>
                    <a:pt x="12232" y="74026"/>
                  </a:cubicBezTo>
                  <a:lnTo>
                    <a:pt x="8916" y="76237"/>
                  </a:lnTo>
                  <a:lnTo>
                    <a:pt x="604" y="69605"/>
                  </a:lnTo>
                  <a:close/>
                  <a:moveTo>
                    <a:pt x="58404" y="64653"/>
                  </a:moveTo>
                  <a:cubicBezTo>
                    <a:pt x="58537" y="64801"/>
                    <a:pt x="58743" y="64889"/>
                    <a:pt x="58949" y="64889"/>
                  </a:cubicBezTo>
                  <a:cubicBezTo>
                    <a:pt x="59023" y="64889"/>
                    <a:pt x="59082" y="64874"/>
                    <a:pt x="59156" y="64860"/>
                  </a:cubicBezTo>
                  <a:lnTo>
                    <a:pt x="65964" y="75633"/>
                  </a:lnTo>
                  <a:lnTo>
                    <a:pt x="59347" y="78241"/>
                  </a:lnTo>
                  <a:lnTo>
                    <a:pt x="53202" y="74498"/>
                  </a:lnTo>
                  <a:cubicBezTo>
                    <a:pt x="53261" y="74233"/>
                    <a:pt x="53202" y="73938"/>
                    <a:pt x="53025" y="73731"/>
                  </a:cubicBezTo>
                  <a:lnTo>
                    <a:pt x="58404" y="64653"/>
                  </a:lnTo>
                  <a:close/>
                  <a:moveTo>
                    <a:pt x="28045" y="76281"/>
                  </a:moveTo>
                  <a:lnTo>
                    <a:pt x="25083" y="79346"/>
                  </a:lnTo>
                  <a:cubicBezTo>
                    <a:pt x="24965" y="79199"/>
                    <a:pt x="24803" y="79096"/>
                    <a:pt x="24611" y="79081"/>
                  </a:cubicBezTo>
                  <a:lnTo>
                    <a:pt x="28045" y="76281"/>
                  </a:lnTo>
                  <a:close/>
                  <a:moveTo>
                    <a:pt x="36740" y="67144"/>
                  </a:moveTo>
                  <a:cubicBezTo>
                    <a:pt x="36740" y="67159"/>
                    <a:pt x="36755" y="67173"/>
                    <a:pt x="36770" y="67203"/>
                  </a:cubicBezTo>
                  <a:lnTo>
                    <a:pt x="30359" y="73864"/>
                  </a:lnTo>
                  <a:lnTo>
                    <a:pt x="23580" y="79405"/>
                  </a:lnTo>
                  <a:lnTo>
                    <a:pt x="13720" y="73820"/>
                  </a:lnTo>
                  <a:cubicBezTo>
                    <a:pt x="13720" y="73776"/>
                    <a:pt x="13720" y="73746"/>
                    <a:pt x="13720" y="73717"/>
                  </a:cubicBezTo>
                  <a:lnTo>
                    <a:pt x="36740" y="67144"/>
                  </a:lnTo>
                  <a:close/>
                  <a:moveTo>
                    <a:pt x="73023" y="73289"/>
                  </a:moveTo>
                  <a:cubicBezTo>
                    <a:pt x="73068" y="73363"/>
                    <a:pt x="73127" y="73422"/>
                    <a:pt x="73200" y="73481"/>
                  </a:cubicBezTo>
                  <a:lnTo>
                    <a:pt x="69310" y="80201"/>
                  </a:lnTo>
                  <a:lnTo>
                    <a:pt x="66554" y="75824"/>
                  </a:lnTo>
                  <a:lnTo>
                    <a:pt x="73023" y="73289"/>
                  </a:lnTo>
                  <a:close/>
                  <a:moveTo>
                    <a:pt x="53010" y="74852"/>
                  </a:moveTo>
                  <a:lnTo>
                    <a:pt x="58890" y="78418"/>
                  </a:lnTo>
                  <a:lnTo>
                    <a:pt x="47631" y="82839"/>
                  </a:lnTo>
                  <a:lnTo>
                    <a:pt x="52244" y="75058"/>
                  </a:lnTo>
                  <a:cubicBezTo>
                    <a:pt x="52303" y="75073"/>
                    <a:pt x="52376" y="75087"/>
                    <a:pt x="52450" y="75087"/>
                  </a:cubicBezTo>
                  <a:cubicBezTo>
                    <a:pt x="52656" y="75087"/>
                    <a:pt x="52863" y="75014"/>
                    <a:pt x="53010" y="74852"/>
                  </a:cubicBezTo>
                  <a:close/>
                  <a:moveTo>
                    <a:pt x="66171" y="75972"/>
                  </a:moveTo>
                  <a:lnTo>
                    <a:pt x="69089" y="80584"/>
                  </a:lnTo>
                  <a:lnTo>
                    <a:pt x="67571" y="83222"/>
                  </a:lnTo>
                  <a:lnTo>
                    <a:pt x="59775" y="78492"/>
                  </a:lnTo>
                  <a:lnTo>
                    <a:pt x="66171" y="75972"/>
                  </a:lnTo>
                  <a:close/>
                  <a:moveTo>
                    <a:pt x="13603" y="74203"/>
                  </a:moveTo>
                  <a:lnTo>
                    <a:pt x="23241" y="79671"/>
                  </a:lnTo>
                  <a:lnTo>
                    <a:pt x="18878" y="83237"/>
                  </a:lnTo>
                  <a:cubicBezTo>
                    <a:pt x="18775" y="83193"/>
                    <a:pt x="18643" y="83163"/>
                    <a:pt x="18525" y="83163"/>
                  </a:cubicBezTo>
                  <a:cubicBezTo>
                    <a:pt x="18510" y="83162"/>
                    <a:pt x="18495" y="83162"/>
                    <a:pt x="18480" y="83162"/>
                  </a:cubicBezTo>
                  <a:cubicBezTo>
                    <a:pt x="18261" y="83162"/>
                    <a:pt x="18060" y="83263"/>
                    <a:pt x="17935" y="83429"/>
                  </a:cubicBezTo>
                  <a:lnTo>
                    <a:pt x="9226" y="76502"/>
                  </a:lnTo>
                  <a:lnTo>
                    <a:pt x="12438" y="74365"/>
                  </a:lnTo>
                  <a:cubicBezTo>
                    <a:pt x="12573" y="74473"/>
                    <a:pt x="12733" y="74544"/>
                    <a:pt x="12905" y="74544"/>
                  </a:cubicBezTo>
                  <a:cubicBezTo>
                    <a:pt x="12922" y="74544"/>
                    <a:pt x="12938" y="74543"/>
                    <a:pt x="12954" y="74542"/>
                  </a:cubicBezTo>
                  <a:cubicBezTo>
                    <a:pt x="12967" y="74543"/>
                    <a:pt x="12981" y="74543"/>
                    <a:pt x="12994" y="74543"/>
                  </a:cubicBezTo>
                  <a:cubicBezTo>
                    <a:pt x="13243" y="74543"/>
                    <a:pt x="13463" y="74413"/>
                    <a:pt x="13603" y="74203"/>
                  </a:cubicBezTo>
                  <a:close/>
                  <a:moveTo>
                    <a:pt x="23624" y="79892"/>
                  </a:moveTo>
                  <a:lnTo>
                    <a:pt x="23727" y="79951"/>
                  </a:lnTo>
                  <a:cubicBezTo>
                    <a:pt x="23742" y="80157"/>
                    <a:pt x="23845" y="80349"/>
                    <a:pt x="23992" y="80481"/>
                  </a:cubicBezTo>
                  <a:lnTo>
                    <a:pt x="19748" y="84902"/>
                  </a:lnTo>
                  <a:lnTo>
                    <a:pt x="19159" y="84431"/>
                  </a:lnTo>
                  <a:cubicBezTo>
                    <a:pt x="19335" y="84151"/>
                    <a:pt x="19335" y="83812"/>
                    <a:pt x="19173" y="83517"/>
                  </a:cubicBezTo>
                  <a:lnTo>
                    <a:pt x="23624" y="79892"/>
                  </a:lnTo>
                  <a:close/>
                  <a:moveTo>
                    <a:pt x="69324" y="80968"/>
                  </a:moveTo>
                  <a:lnTo>
                    <a:pt x="72714" y="86332"/>
                  </a:lnTo>
                  <a:lnTo>
                    <a:pt x="67910" y="83429"/>
                  </a:lnTo>
                  <a:lnTo>
                    <a:pt x="69324" y="80968"/>
                  </a:lnTo>
                  <a:close/>
                  <a:moveTo>
                    <a:pt x="40277" y="67129"/>
                  </a:moveTo>
                  <a:lnTo>
                    <a:pt x="51713" y="74070"/>
                  </a:lnTo>
                  <a:cubicBezTo>
                    <a:pt x="51640" y="74350"/>
                    <a:pt x="51713" y="74645"/>
                    <a:pt x="51905" y="74852"/>
                  </a:cubicBezTo>
                  <a:lnTo>
                    <a:pt x="47027" y="83075"/>
                  </a:lnTo>
                  <a:lnTo>
                    <a:pt x="37683" y="86759"/>
                  </a:lnTo>
                  <a:cubicBezTo>
                    <a:pt x="37598" y="86431"/>
                    <a:pt x="37305" y="86213"/>
                    <a:pt x="36978" y="86213"/>
                  </a:cubicBezTo>
                  <a:cubicBezTo>
                    <a:pt x="36968" y="86213"/>
                    <a:pt x="36957" y="86214"/>
                    <a:pt x="36946" y="86214"/>
                  </a:cubicBezTo>
                  <a:cubicBezTo>
                    <a:pt x="36934" y="86213"/>
                    <a:pt x="36922" y="86213"/>
                    <a:pt x="36909" y="86213"/>
                  </a:cubicBezTo>
                  <a:cubicBezTo>
                    <a:pt x="36630" y="86213"/>
                    <a:pt x="36381" y="86372"/>
                    <a:pt x="36269" y="86612"/>
                  </a:cubicBezTo>
                  <a:lnTo>
                    <a:pt x="25127" y="80304"/>
                  </a:lnTo>
                  <a:cubicBezTo>
                    <a:pt x="25230" y="80127"/>
                    <a:pt x="25260" y="79951"/>
                    <a:pt x="25245" y="79759"/>
                  </a:cubicBezTo>
                  <a:lnTo>
                    <a:pt x="30624" y="74159"/>
                  </a:lnTo>
                  <a:lnTo>
                    <a:pt x="39024" y="67291"/>
                  </a:lnTo>
                  <a:cubicBezTo>
                    <a:pt x="39161" y="67442"/>
                    <a:pt x="39349" y="67529"/>
                    <a:pt x="39552" y="67529"/>
                  </a:cubicBezTo>
                  <a:cubicBezTo>
                    <a:pt x="39567" y="67529"/>
                    <a:pt x="39583" y="67528"/>
                    <a:pt x="39599" y="67527"/>
                  </a:cubicBezTo>
                  <a:cubicBezTo>
                    <a:pt x="39612" y="67528"/>
                    <a:pt x="39625" y="67528"/>
                    <a:pt x="39637" y="67528"/>
                  </a:cubicBezTo>
                  <a:cubicBezTo>
                    <a:pt x="39903" y="67528"/>
                    <a:pt x="40151" y="67382"/>
                    <a:pt x="40277" y="67129"/>
                  </a:cubicBezTo>
                  <a:close/>
                  <a:moveTo>
                    <a:pt x="46703" y="83635"/>
                  </a:moveTo>
                  <a:lnTo>
                    <a:pt x="42768" y="90296"/>
                  </a:lnTo>
                  <a:lnTo>
                    <a:pt x="37624" y="87378"/>
                  </a:lnTo>
                  <a:cubicBezTo>
                    <a:pt x="37669" y="87319"/>
                    <a:pt x="37683" y="87246"/>
                    <a:pt x="37698" y="87172"/>
                  </a:cubicBezTo>
                  <a:lnTo>
                    <a:pt x="46703" y="83635"/>
                  </a:lnTo>
                  <a:close/>
                  <a:moveTo>
                    <a:pt x="24832" y="80570"/>
                  </a:moveTo>
                  <a:lnTo>
                    <a:pt x="36180" y="87010"/>
                  </a:lnTo>
                  <a:cubicBezTo>
                    <a:pt x="36180" y="87128"/>
                    <a:pt x="36195" y="87231"/>
                    <a:pt x="36239" y="87319"/>
                  </a:cubicBezTo>
                  <a:lnTo>
                    <a:pt x="27235" y="90871"/>
                  </a:lnTo>
                  <a:lnTo>
                    <a:pt x="20057" y="85138"/>
                  </a:lnTo>
                  <a:lnTo>
                    <a:pt x="24390" y="80643"/>
                  </a:lnTo>
                  <a:lnTo>
                    <a:pt x="24493" y="80643"/>
                  </a:lnTo>
                  <a:cubicBezTo>
                    <a:pt x="24611" y="80643"/>
                    <a:pt x="24714" y="80614"/>
                    <a:pt x="24832" y="80570"/>
                  </a:cubicBezTo>
                  <a:close/>
                  <a:moveTo>
                    <a:pt x="17965" y="84519"/>
                  </a:moveTo>
                  <a:cubicBezTo>
                    <a:pt x="18088" y="84670"/>
                    <a:pt x="18274" y="84757"/>
                    <a:pt x="18477" y="84757"/>
                  </a:cubicBezTo>
                  <a:cubicBezTo>
                    <a:pt x="18493" y="84757"/>
                    <a:pt x="18509" y="84756"/>
                    <a:pt x="18525" y="84755"/>
                  </a:cubicBezTo>
                  <a:cubicBezTo>
                    <a:pt x="18643" y="84755"/>
                    <a:pt x="18746" y="84740"/>
                    <a:pt x="18864" y="84696"/>
                  </a:cubicBezTo>
                  <a:lnTo>
                    <a:pt x="19468" y="85182"/>
                  </a:lnTo>
                  <a:lnTo>
                    <a:pt x="6499" y="98667"/>
                  </a:lnTo>
                  <a:cubicBezTo>
                    <a:pt x="6383" y="98590"/>
                    <a:pt x="6256" y="98546"/>
                    <a:pt x="6118" y="98546"/>
                  </a:cubicBezTo>
                  <a:cubicBezTo>
                    <a:pt x="6098" y="98546"/>
                    <a:pt x="6078" y="98547"/>
                    <a:pt x="6057" y="98549"/>
                  </a:cubicBezTo>
                  <a:cubicBezTo>
                    <a:pt x="5939" y="98549"/>
                    <a:pt x="5807" y="98579"/>
                    <a:pt x="5689" y="98638"/>
                  </a:cubicBezTo>
                  <a:lnTo>
                    <a:pt x="3699" y="96176"/>
                  </a:lnTo>
                  <a:lnTo>
                    <a:pt x="17965" y="84519"/>
                  </a:lnTo>
                  <a:close/>
                  <a:moveTo>
                    <a:pt x="36475" y="87644"/>
                  </a:moveTo>
                  <a:cubicBezTo>
                    <a:pt x="36607" y="87747"/>
                    <a:pt x="36770" y="87806"/>
                    <a:pt x="36946" y="87806"/>
                  </a:cubicBezTo>
                  <a:cubicBezTo>
                    <a:pt x="37094" y="87806"/>
                    <a:pt x="37241" y="87761"/>
                    <a:pt x="37359" y="87688"/>
                  </a:cubicBezTo>
                  <a:lnTo>
                    <a:pt x="42561" y="90635"/>
                  </a:lnTo>
                  <a:lnTo>
                    <a:pt x="38022" y="98328"/>
                  </a:lnTo>
                  <a:cubicBezTo>
                    <a:pt x="37956" y="98295"/>
                    <a:pt x="37881" y="98278"/>
                    <a:pt x="37811" y="98278"/>
                  </a:cubicBezTo>
                  <a:cubicBezTo>
                    <a:pt x="37787" y="98278"/>
                    <a:pt x="37764" y="98280"/>
                    <a:pt x="37742" y="98284"/>
                  </a:cubicBezTo>
                  <a:cubicBezTo>
                    <a:pt x="37448" y="98284"/>
                    <a:pt x="37182" y="98446"/>
                    <a:pt x="37050" y="98697"/>
                  </a:cubicBezTo>
                  <a:lnTo>
                    <a:pt x="27588" y="91151"/>
                  </a:lnTo>
                  <a:lnTo>
                    <a:pt x="36475" y="87644"/>
                  </a:lnTo>
                  <a:close/>
                  <a:moveTo>
                    <a:pt x="59303" y="78668"/>
                  </a:moveTo>
                  <a:lnTo>
                    <a:pt x="67364" y="83561"/>
                  </a:lnTo>
                  <a:lnTo>
                    <a:pt x="58669" y="98579"/>
                  </a:lnTo>
                  <a:cubicBezTo>
                    <a:pt x="58581" y="98564"/>
                    <a:pt x="58507" y="98549"/>
                    <a:pt x="58419" y="98549"/>
                  </a:cubicBezTo>
                  <a:cubicBezTo>
                    <a:pt x="58404" y="98548"/>
                    <a:pt x="58389" y="98548"/>
                    <a:pt x="58374" y="98548"/>
                  </a:cubicBezTo>
                  <a:cubicBezTo>
                    <a:pt x="58155" y="98548"/>
                    <a:pt x="57953" y="98650"/>
                    <a:pt x="57814" y="98829"/>
                  </a:cubicBezTo>
                  <a:lnTo>
                    <a:pt x="43107" y="90488"/>
                  </a:lnTo>
                  <a:lnTo>
                    <a:pt x="47307" y="83399"/>
                  </a:lnTo>
                  <a:lnTo>
                    <a:pt x="59303" y="78668"/>
                  </a:lnTo>
                  <a:close/>
                  <a:moveTo>
                    <a:pt x="19777" y="85433"/>
                  </a:moveTo>
                  <a:lnTo>
                    <a:pt x="26807" y="91048"/>
                  </a:lnTo>
                  <a:lnTo>
                    <a:pt x="6838" y="98888"/>
                  </a:lnTo>
                  <a:lnTo>
                    <a:pt x="19777" y="85433"/>
                  </a:lnTo>
                  <a:close/>
                  <a:moveTo>
                    <a:pt x="9270" y="1"/>
                  </a:moveTo>
                  <a:cubicBezTo>
                    <a:pt x="9255" y="60"/>
                    <a:pt x="9240" y="119"/>
                    <a:pt x="9240" y="192"/>
                  </a:cubicBezTo>
                  <a:lnTo>
                    <a:pt x="9240" y="325"/>
                  </a:lnTo>
                  <a:cubicBezTo>
                    <a:pt x="9240" y="516"/>
                    <a:pt x="9314" y="693"/>
                    <a:pt x="9447" y="841"/>
                  </a:cubicBezTo>
                  <a:lnTo>
                    <a:pt x="4878" y="8563"/>
                  </a:lnTo>
                  <a:lnTo>
                    <a:pt x="0" y="5807"/>
                  </a:lnTo>
                  <a:lnTo>
                    <a:pt x="0" y="6264"/>
                  </a:lnTo>
                  <a:lnTo>
                    <a:pt x="4672" y="8902"/>
                  </a:lnTo>
                  <a:lnTo>
                    <a:pt x="472" y="16005"/>
                  </a:lnTo>
                  <a:lnTo>
                    <a:pt x="0" y="16182"/>
                  </a:lnTo>
                  <a:lnTo>
                    <a:pt x="0" y="16610"/>
                  </a:lnTo>
                  <a:lnTo>
                    <a:pt x="147" y="16551"/>
                  </a:lnTo>
                  <a:lnTo>
                    <a:pt x="0" y="16801"/>
                  </a:lnTo>
                  <a:lnTo>
                    <a:pt x="0" y="17582"/>
                  </a:lnTo>
                  <a:lnTo>
                    <a:pt x="752" y="16315"/>
                  </a:lnTo>
                  <a:lnTo>
                    <a:pt x="10110" y="12631"/>
                  </a:lnTo>
                  <a:cubicBezTo>
                    <a:pt x="10181" y="12959"/>
                    <a:pt x="10474" y="13177"/>
                    <a:pt x="10813" y="13177"/>
                  </a:cubicBezTo>
                  <a:cubicBezTo>
                    <a:pt x="10824" y="13177"/>
                    <a:pt x="10836" y="13176"/>
                    <a:pt x="10847" y="13176"/>
                  </a:cubicBezTo>
                  <a:cubicBezTo>
                    <a:pt x="11127" y="13176"/>
                    <a:pt x="11392" y="13028"/>
                    <a:pt x="11510" y="12778"/>
                  </a:cubicBezTo>
                  <a:lnTo>
                    <a:pt x="22651" y="19100"/>
                  </a:lnTo>
                  <a:cubicBezTo>
                    <a:pt x="22548" y="19262"/>
                    <a:pt x="22519" y="19454"/>
                    <a:pt x="22533" y="19646"/>
                  </a:cubicBezTo>
                  <a:lnTo>
                    <a:pt x="17154" y="25246"/>
                  </a:lnTo>
                  <a:lnTo>
                    <a:pt x="8754" y="32113"/>
                  </a:lnTo>
                  <a:cubicBezTo>
                    <a:pt x="8617" y="31963"/>
                    <a:pt x="8430" y="31876"/>
                    <a:pt x="8239" y="31876"/>
                  </a:cubicBezTo>
                  <a:cubicBezTo>
                    <a:pt x="8224" y="31876"/>
                    <a:pt x="8209" y="31876"/>
                    <a:pt x="8194" y="31877"/>
                  </a:cubicBezTo>
                  <a:cubicBezTo>
                    <a:pt x="8180" y="31877"/>
                    <a:pt x="8167" y="31876"/>
                    <a:pt x="8154" y="31876"/>
                  </a:cubicBezTo>
                  <a:cubicBezTo>
                    <a:pt x="7877" y="31876"/>
                    <a:pt x="7643" y="32022"/>
                    <a:pt x="7516" y="32275"/>
                  </a:cubicBezTo>
                  <a:lnTo>
                    <a:pt x="0" y="27722"/>
                  </a:lnTo>
                  <a:lnTo>
                    <a:pt x="0" y="28178"/>
                  </a:lnTo>
                  <a:lnTo>
                    <a:pt x="7413" y="32673"/>
                  </a:lnTo>
                  <a:cubicBezTo>
                    <a:pt x="7413" y="32821"/>
                    <a:pt x="7457" y="32968"/>
                    <a:pt x="7531" y="33101"/>
                  </a:cubicBezTo>
                  <a:lnTo>
                    <a:pt x="7236" y="33336"/>
                  </a:lnTo>
                  <a:lnTo>
                    <a:pt x="0" y="35414"/>
                  </a:lnTo>
                  <a:lnTo>
                    <a:pt x="0" y="35827"/>
                  </a:lnTo>
                  <a:lnTo>
                    <a:pt x="6470" y="33985"/>
                  </a:lnTo>
                  <a:lnTo>
                    <a:pt x="0" y="39276"/>
                  </a:lnTo>
                  <a:lnTo>
                    <a:pt x="0" y="39791"/>
                  </a:lnTo>
                  <a:lnTo>
                    <a:pt x="7428" y="33705"/>
                  </a:lnTo>
                  <a:lnTo>
                    <a:pt x="8312" y="33454"/>
                  </a:lnTo>
                  <a:cubicBezTo>
                    <a:pt x="8371" y="33440"/>
                    <a:pt x="8444" y="33425"/>
                    <a:pt x="8503" y="33395"/>
                  </a:cubicBezTo>
                  <a:lnTo>
                    <a:pt x="8562" y="33381"/>
                  </a:lnTo>
                  <a:lnTo>
                    <a:pt x="9049" y="33675"/>
                  </a:lnTo>
                  <a:lnTo>
                    <a:pt x="914" y="42135"/>
                  </a:lnTo>
                  <a:cubicBezTo>
                    <a:pt x="811" y="42090"/>
                    <a:pt x="722" y="42076"/>
                    <a:pt x="634" y="42076"/>
                  </a:cubicBezTo>
                  <a:cubicBezTo>
                    <a:pt x="427" y="42076"/>
                    <a:pt x="221" y="42149"/>
                    <a:pt x="88" y="42297"/>
                  </a:cubicBezTo>
                  <a:lnTo>
                    <a:pt x="0" y="42238"/>
                  </a:lnTo>
                  <a:lnTo>
                    <a:pt x="0" y="43638"/>
                  </a:lnTo>
                  <a:lnTo>
                    <a:pt x="133" y="43505"/>
                  </a:lnTo>
                  <a:cubicBezTo>
                    <a:pt x="267" y="43600"/>
                    <a:pt x="414" y="43669"/>
                    <a:pt x="585" y="43669"/>
                  </a:cubicBezTo>
                  <a:cubicBezTo>
                    <a:pt x="601" y="43669"/>
                    <a:pt x="617" y="43669"/>
                    <a:pt x="634" y="43667"/>
                  </a:cubicBezTo>
                  <a:cubicBezTo>
                    <a:pt x="649" y="43668"/>
                    <a:pt x="663" y="43669"/>
                    <a:pt x="678" y="43669"/>
                  </a:cubicBezTo>
                  <a:cubicBezTo>
                    <a:pt x="870" y="43669"/>
                    <a:pt x="1057" y="43582"/>
                    <a:pt x="1194" y="43432"/>
                  </a:cubicBezTo>
                  <a:lnTo>
                    <a:pt x="12984" y="50579"/>
                  </a:lnTo>
                  <a:lnTo>
                    <a:pt x="4760" y="60114"/>
                  </a:lnTo>
                  <a:lnTo>
                    <a:pt x="0" y="52569"/>
                  </a:lnTo>
                  <a:lnTo>
                    <a:pt x="0" y="53320"/>
                  </a:lnTo>
                  <a:lnTo>
                    <a:pt x="4480" y="60424"/>
                  </a:lnTo>
                  <a:lnTo>
                    <a:pt x="0" y="65641"/>
                  </a:lnTo>
                  <a:lnTo>
                    <a:pt x="0" y="66245"/>
                  </a:lnTo>
                  <a:lnTo>
                    <a:pt x="4716" y="60792"/>
                  </a:lnTo>
                  <a:lnTo>
                    <a:pt x="12483" y="73113"/>
                  </a:lnTo>
                  <a:cubicBezTo>
                    <a:pt x="12438" y="73142"/>
                    <a:pt x="12394" y="73186"/>
                    <a:pt x="12365" y="73230"/>
                  </a:cubicBezTo>
                  <a:lnTo>
                    <a:pt x="0" y="68986"/>
                  </a:lnTo>
                  <a:lnTo>
                    <a:pt x="0" y="69635"/>
                  </a:lnTo>
                  <a:lnTo>
                    <a:pt x="8548" y="76458"/>
                  </a:lnTo>
                  <a:lnTo>
                    <a:pt x="0" y="82161"/>
                  </a:lnTo>
                  <a:lnTo>
                    <a:pt x="0" y="82633"/>
                  </a:lnTo>
                  <a:lnTo>
                    <a:pt x="8887" y="76723"/>
                  </a:lnTo>
                  <a:lnTo>
                    <a:pt x="17773" y="83812"/>
                  </a:lnTo>
                  <a:cubicBezTo>
                    <a:pt x="17744" y="83930"/>
                    <a:pt x="17758" y="84033"/>
                    <a:pt x="17773" y="84151"/>
                  </a:cubicBezTo>
                  <a:lnTo>
                    <a:pt x="3449" y="95852"/>
                  </a:lnTo>
                  <a:lnTo>
                    <a:pt x="0" y="91608"/>
                  </a:lnTo>
                  <a:lnTo>
                    <a:pt x="0" y="92242"/>
                  </a:lnTo>
                  <a:lnTo>
                    <a:pt x="3139" y="96117"/>
                  </a:lnTo>
                  <a:lnTo>
                    <a:pt x="0" y="98697"/>
                  </a:lnTo>
                  <a:lnTo>
                    <a:pt x="0" y="99198"/>
                  </a:lnTo>
                  <a:lnTo>
                    <a:pt x="3390" y="96442"/>
                  </a:lnTo>
                  <a:lnTo>
                    <a:pt x="5409" y="98918"/>
                  </a:lnTo>
                  <a:cubicBezTo>
                    <a:pt x="5320" y="99080"/>
                    <a:pt x="5291" y="99242"/>
                    <a:pt x="5291" y="99419"/>
                  </a:cubicBezTo>
                  <a:lnTo>
                    <a:pt x="6823" y="99419"/>
                  </a:lnTo>
                  <a:lnTo>
                    <a:pt x="6823" y="99330"/>
                  </a:lnTo>
                  <a:lnTo>
                    <a:pt x="27146" y="91328"/>
                  </a:lnTo>
                  <a:lnTo>
                    <a:pt x="36932" y="99139"/>
                  </a:lnTo>
                  <a:lnTo>
                    <a:pt x="36932" y="99212"/>
                  </a:lnTo>
                  <a:cubicBezTo>
                    <a:pt x="36932" y="99286"/>
                    <a:pt x="36946" y="99345"/>
                    <a:pt x="36961" y="99419"/>
                  </a:cubicBezTo>
                  <a:lnTo>
                    <a:pt x="38509" y="99419"/>
                  </a:lnTo>
                  <a:cubicBezTo>
                    <a:pt x="38523" y="99345"/>
                    <a:pt x="38523" y="99286"/>
                    <a:pt x="38523" y="99212"/>
                  </a:cubicBezTo>
                  <a:lnTo>
                    <a:pt x="38523" y="99094"/>
                  </a:lnTo>
                  <a:cubicBezTo>
                    <a:pt x="38523" y="98903"/>
                    <a:pt x="38450" y="98711"/>
                    <a:pt x="38332" y="98579"/>
                  </a:cubicBezTo>
                  <a:lnTo>
                    <a:pt x="42900" y="90842"/>
                  </a:lnTo>
                  <a:lnTo>
                    <a:pt x="57652" y="99212"/>
                  </a:lnTo>
                  <a:cubicBezTo>
                    <a:pt x="57652" y="99286"/>
                    <a:pt x="57652" y="99345"/>
                    <a:pt x="57652" y="99419"/>
                  </a:cubicBezTo>
                  <a:lnTo>
                    <a:pt x="59185" y="99419"/>
                  </a:lnTo>
                  <a:cubicBezTo>
                    <a:pt x="59200" y="99198"/>
                    <a:pt x="59141" y="98977"/>
                    <a:pt x="58993" y="98814"/>
                  </a:cubicBezTo>
                  <a:lnTo>
                    <a:pt x="67703" y="83782"/>
                  </a:lnTo>
                  <a:lnTo>
                    <a:pt x="73230" y="87128"/>
                  </a:lnTo>
                  <a:cubicBezTo>
                    <a:pt x="73274" y="87142"/>
                    <a:pt x="73303" y="87157"/>
                    <a:pt x="73348" y="87157"/>
                  </a:cubicBezTo>
                  <a:cubicBezTo>
                    <a:pt x="73466" y="87231"/>
                    <a:pt x="73613" y="87290"/>
                    <a:pt x="73760" y="87290"/>
                  </a:cubicBezTo>
                  <a:lnTo>
                    <a:pt x="73863" y="87290"/>
                  </a:lnTo>
                  <a:lnTo>
                    <a:pt x="73863" y="85713"/>
                  </a:lnTo>
                  <a:lnTo>
                    <a:pt x="73804" y="85713"/>
                  </a:lnTo>
                  <a:cubicBezTo>
                    <a:pt x="73793" y="85712"/>
                    <a:pt x="73781" y="85712"/>
                    <a:pt x="73770" y="85712"/>
                  </a:cubicBezTo>
                  <a:cubicBezTo>
                    <a:pt x="73459" y="85712"/>
                    <a:pt x="73182" y="85901"/>
                    <a:pt x="73082" y="86199"/>
                  </a:cubicBezTo>
                  <a:lnTo>
                    <a:pt x="69560" y="80599"/>
                  </a:lnTo>
                  <a:lnTo>
                    <a:pt x="73583" y="73643"/>
                  </a:lnTo>
                  <a:lnTo>
                    <a:pt x="73672" y="73643"/>
                  </a:lnTo>
                  <a:cubicBezTo>
                    <a:pt x="73716" y="73643"/>
                    <a:pt x="73760" y="73643"/>
                    <a:pt x="73804" y="73628"/>
                  </a:cubicBezTo>
                  <a:cubicBezTo>
                    <a:pt x="73819" y="73628"/>
                    <a:pt x="73849" y="73628"/>
                    <a:pt x="73863" y="73614"/>
                  </a:cubicBezTo>
                  <a:lnTo>
                    <a:pt x="73863" y="72081"/>
                  </a:lnTo>
                  <a:cubicBezTo>
                    <a:pt x="73849" y="72066"/>
                    <a:pt x="73819" y="72066"/>
                    <a:pt x="73804" y="72066"/>
                  </a:cubicBezTo>
                  <a:cubicBezTo>
                    <a:pt x="73760" y="72051"/>
                    <a:pt x="73716" y="72051"/>
                    <a:pt x="73672" y="72051"/>
                  </a:cubicBezTo>
                  <a:cubicBezTo>
                    <a:pt x="73524" y="72051"/>
                    <a:pt x="73392" y="72081"/>
                    <a:pt x="73259" y="72155"/>
                  </a:cubicBezTo>
                  <a:lnTo>
                    <a:pt x="59701" y="63916"/>
                  </a:lnTo>
                  <a:cubicBezTo>
                    <a:pt x="59657" y="63636"/>
                    <a:pt x="59450" y="63401"/>
                    <a:pt x="59170" y="63312"/>
                  </a:cubicBezTo>
                  <a:lnTo>
                    <a:pt x="61012" y="60203"/>
                  </a:lnTo>
                  <a:lnTo>
                    <a:pt x="72994" y="56784"/>
                  </a:lnTo>
                  <a:cubicBezTo>
                    <a:pt x="73106" y="57037"/>
                    <a:pt x="73353" y="57182"/>
                    <a:pt x="73632" y="57182"/>
                  </a:cubicBezTo>
                  <a:cubicBezTo>
                    <a:pt x="73645" y="57182"/>
                    <a:pt x="73658" y="57182"/>
                    <a:pt x="73672" y="57181"/>
                  </a:cubicBezTo>
                  <a:lnTo>
                    <a:pt x="73804" y="57181"/>
                  </a:lnTo>
                  <a:lnTo>
                    <a:pt x="73863" y="57167"/>
                  </a:lnTo>
                  <a:lnTo>
                    <a:pt x="73863" y="55634"/>
                  </a:lnTo>
                  <a:lnTo>
                    <a:pt x="73804" y="55619"/>
                  </a:lnTo>
                  <a:cubicBezTo>
                    <a:pt x="73760" y="55605"/>
                    <a:pt x="73716" y="55605"/>
                    <a:pt x="73672" y="55605"/>
                  </a:cubicBezTo>
                  <a:cubicBezTo>
                    <a:pt x="73598" y="55605"/>
                    <a:pt x="73524" y="55619"/>
                    <a:pt x="73451" y="55634"/>
                  </a:cubicBezTo>
                  <a:lnTo>
                    <a:pt x="67394" y="49430"/>
                  </a:lnTo>
                  <a:lnTo>
                    <a:pt x="73185" y="39629"/>
                  </a:lnTo>
                  <a:cubicBezTo>
                    <a:pt x="73303" y="39674"/>
                    <a:pt x="73421" y="39703"/>
                    <a:pt x="73539" y="39703"/>
                  </a:cubicBezTo>
                  <a:cubicBezTo>
                    <a:pt x="73628" y="39703"/>
                    <a:pt x="73716" y="39688"/>
                    <a:pt x="73790" y="39659"/>
                  </a:cubicBezTo>
                  <a:lnTo>
                    <a:pt x="73863" y="39629"/>
                  </a:lnTo>
                  <a:lnTo>
                    <a:pt x="73863" y="38170"/>
                  </a:lnTo>
                  <a:lnTo>
                    <a:pt x="73804" y="38156"/>
                  </a:lnTo>
                  <a:cubicBezTo>
                    <a:pt x="73716" y="38126"/>
                    <a:pt x="73628" y="38111"/>
                    <a:pt x="73539" y="38111"/>
                  </a:cubicBezTo>
                  <a:cubicBezTo>
                    <a:pt x="73523" y="38110"/>
                    <a:pt x="73507" y="38110"/>
                    <a:pt x="73491" y="38110"/>
                  </a:cubicBezTo>
                  <a:cubicBezTo>
                    <a:pt x="73318" y="38110"/>
                    <a:pt x="73158" y="38180"/>
                    <a:pt x="73023" y="38288"/>
                  </a:cubicBezTo>
                  <a:lnTo>
                    <a:pt x="69427" y="33838"/>
                  </a:lnTo>
                  <a:lnTo>
                    <a:pt x="73362" y="29755"/>
                  </a:lnTo>
                  <a:cubicBezTo>
                    <a:pt x="73480" y="29829"/>
                    <a:pt x="73613" y="29888"/>
                    <a:pt x="73760" y="29888"/>
                  </a:cubicBezTo>
                  <a:lnTo>
                    <a:pt x="73863" y="29888"/>
                  </a:lnTo>
                  <a:lnTo>
                    <a:pt x="73863" y="28311"/>
                  </a:lnTo>
                  <a:lnTo>
                    <a:pt x="73804" y="28311"/>
                  </a:lnTo>
                  <a:cubicBezTo>
                    <a:pt x="73731" y="28311"/>
                    <a:pt x="73657" y="28311"/>
                    <a:pt x="73598" y="28326"/>
                  </a:cubicBezTo>
                  <a:lnTo>
                    <a:pt x="62575" y="15843"/>
                  </a:lnTo>
                  <a:cubicBezTo>
                    <a:pt x="62928" y="15563"/>
                    <a:pt x="63002" y="15047"/>
                    <a:pt x="62751" y="14679"/>
                  </a:cubicBezTo>
                  <a:lnTo>
                    <a:pt x="73244" y="1121"/>
                  </a:lnTo>
                  <a:lnTo>
                    <a:pt x="73274" y="1121"/>
                  </a:lnTo>
                  <a:cubicBezTo>
                    <a:pt x="73290" y="1122"/>
                    <a:pt x="73306" y="1123"/>
                    <a:pt x="73322" y="1123"/>
                  </a:cubicBezTo>
                  <a:cubicBezTo>
                    <a:pt x="73497" y="1123"/>
                    <a:pt x="73669" y="1049"/>
                    <a:pt x="73804" y="914"/>
                  </a:cubicBezTo>
                  <a:cubicBezTo>
                    <a:pt x="73819" y="900"/>
                    <a:pt x="73849" y="870"/>
                    <a:pt x="73863" y="841"/>
                  </a:cubicBezTo>
                  <a:lnTo>
                    <a:pt x="73863" y="1"/>
                  </a:lnTo>
                  <a:lnTo>
                    <a:pt x="72567" y="1"/>
                  </a:lnTo>
                  <a:cubicBezTo>
                    <a:pt x="72522" y="89"/>
                    <a:pt x="72493" y="207"/>
                    <a:pt x="72493" y="310"/>
                  </a:cubicBezTo>
                  <a:lnTo>
                    <a:pt x="57623" y="10214"/>
                  </a:lnTo>
                  <a:lnTo>
                    <a:pt x="49164" y="634"/>
                  </a:lnTo>
                  <a:cubicBezTo>
                    <a:pt x="49326" y="458"/>
                    <a:pt x="49399" y="222"/>
                    <a:pt x="49370" y="1"/>
                  </a:cubicBezTo>
                  <a:lnTo>
                    <a:pt x="47852" y="1"/>
                  </a:lnTo>
                  <a:cubicBezTo>
                    <a:pt x="47837" y="45"/>
                    <a:pt x="47837" y="89"/>
                    <a:pt x="47852" y="148"/>
                  </a:cubicBezTo>
                  <a:lnTo>
                    <a:pt x="44404" y="2978"/>
                  </a:lnTo>
                  <a:lnTo>
                    <a:pt x="42370" y="487"/>
                  </a:lnTo>
                  <a:cubicBezTo>
                    <a:pt x="42458" y="340"/>
                    <a:pt x="42488" y="163"/>
                    <a:pt x="42473" y="1"/>
                  </a:cubicBezTo>
                  <a:lnTo>
                    <a:pt x="40955" y="1"/>
                  </a:lnTo>
                  <a:lnTo>
                    <a:pt x="40955" y="89"/>
                  </a:lnTo>
                  <a:lnTo>
                    <a:pt x="20618" y="8077"/>
                  </a:lnTo>
                  <a:lnTo>
                    <a:pt x="10832" y="266"/>
                  </a:lnTo>
                  <a:lnTo>
                    <a:pt x="10832" y="192"/>
                  </a:lnTo>
                  <a:cubicBezTo>
                    <a:pt x="10832" y="119"/>
                    <a:pt x="10817" y="60"/>
                    <a:pt x="108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p:nvPr/>
          </p:nvSpPr>
          <p:spPr>
            <a:xfrm>
              <a:off x="3442475" y="2987725"/>
              <a:ext cx="2485825" cy="2485475"/>
            </a:xfrm>
            <a:custGeom>
              <a:avLst/>
              <a:gdLst/>
              <a:ahLst/>
              <a:cxnLst/>
              <a:rect l="l" t="t" r="r" b="b"/>
              <a:pathLst>
                <a:path w="99433" h="99419" extrusionOk="0">
                  <a:moveTo>
                    <a:pt x="63135" y="693"/>
                  </a:moveTo>
                  <a:cubicBezTo>
                    <a:pt x="63282" y="944"/>
                    <a:pt x="63533" y="1106"/>
                    <a:pt x="63827" y="1121"/>
                  </a:cubicBezTo>
                  <a:cubicBezTo>
                    <a:pt x="63916" y="1121"/>
                    <a:pt x="64019" y="1106"/>
                    <a:pt x="64107" y="1062"/>
                  </a:cubicBezTo>
                  <a:lnTo>
                    <a:pt x="68646" y="8755"/>
                  </a:lnTo>
                  <a:lnTo>
                    <a:pt x="63459" y="11702"/>
                  </a:lnTo>
                  <a:cubicBezTo>
                    <a:pt x="63325" y="11624"/>
                    <a:pt x="63174" y="11584"/>
                    <a:pt x="63024" y="11584"/>
                  </a:cubicBezTo>
                  <a:cubicBezTo>
                    <a:pt x="62860" y="11584"/>
                    <a:pt x="62698" y="11632"/>
                    <a:pt x="62560" y="11732"/>
                  </a:cubicBezTo>
                  <a:lnTo>
                    <a:pt x="53673" y="8239"/>
                  </a:lnTo>
                  <a:lnTo>
                    <a:pt x="63135" y="693"/>
                  </a:lnTo>
                  <a:close/>
                  <a:moveTo>
                    <a:pt x="25879" y="546"/>
                  </a:moveTo>
                  <a:lnTo>
                    <a:pt x="29224" y="3272"/>
                  </a:lnTo>
                  <a:lnTo>
                    <a:pt x="21310" y="13058"/>
                  </a:lnTo>
                  <a:cubicBezTo>
                    <a:pt x="21251" y="13058"/>
                    <a:pt x="21207" y="13043"/>
                    <a:pt x="21163" y="13043"/>
                  </a:cubicBezTo>
                  <a:cubicBezTo>
                    <a:pt x="21001" y="13043"/>
                    <a:pt x="20853" y="13087"/>
                    <a:pt x="20721" y="13176"/>
                  </a:cubicBezTo>
                  <a:lnTo>
                    <a:pt x="16594" y="10435"/>
                  </a:lnTo>
                  <a:lnTo>
                    <a:pt x="25053" y="826"/>
                  </a:lnTo>
                  <a:cubicBezTo>
                    <a:pt x="25112" y="841"/>
                    <a:pt x="25186" y="855"/>
                    <a:pt x="25260" y="855"/>
                  </a:cubicBezTo>
                  <a:cubicBezTo>
                    <a:pt x="25510" y="855"/>
                    <a:pt x="25746" y="738"/>
                    <a:pt x="25879" y="546"/>
                  </a:cubicBezTo>
                  <a:close/>
                  <a:moveTo>
                    <a:pt x="32923" y="516"/>
                  </a:moveTo>
                  <a:lnTo>
                    <a:pt x="52892" y="8357"/>
                  </a:lnTo>
                  <a:lnTo>
                    <a:pt x="45877" y="13972"/>
                  </a:lnTo>
                  <a:lnTo>
                    <a:pt x="32923" y="516"/>
                  </a:lnTo>
                  <a:close/>
                  <a:moveTo>
                    <a:pt x="1282" y="723"/>
                  </a:moveTo>
                  <a:lnTo>
                    <a:pt x="15975" y="10508"/>
                  </a:lnTo>
                  <a:lnTo>
                    <a:pt x="12335" y="14650"/>
                  </a:lnTo>
                  <a:cubicBezTo>
                    <a:pt x="12188" y="14473"/>
                    <a:pt x="11967" y="14370"/>
                    <a:pt x="11731" y="14370"/>
                  </a:cubicBezTo>
                  <a:cubicBezTo>
                    <a:pt x="11628" y="14370"/>
                    <a:pt x="11525" y="14384"/>
                    <a:pt x="11436" y="14428"/>
                  </a:cubicBezTo>
                  <a:lnTo>
                    <a:pt x="1032" y="988"/>
                  </a:lnTo>
                  <a:cubicBezTo>
                    <a:pt x="1135" y="929"/>
                    <a:pt x="1223" y="826"/>
                    <a:pt x="1282" y="723"/>
                  </a:cubicBezTo>
                  <a:close/>
                  <a:moveTo>
                    <a:pt x="32584" y="738"/>
                  </a:moveTo>
                  <a:lnTo>
                    <a:pt x="45553" y="14222"/>
                  </a:lnTo>
                  <a:lnTo>
                    <a:pt x="44934" y="14709"/>
                  </a:lnTo>
                  <a:cubicBezTo>
                    <a:pt x="44831" y="14664"/>
                    <a:pt x="44713" y="14635"/>
                    <a:pt x="44610" y="14635"/>
                  </a:cubicBezTo>
                  <a:cubicBezTo>
                    <a:pt x="44389" y="14635"/>
                    <a:pt x="44182" y="14723"/>
                    <a:pt x="44035" y="14885"/>
                  </a:cubicBezTo>
                  <a:lnTo>
                    <a:pt x="29784" y="3228"/>
                  </a:lnTo>
                  <a:lnTo>
                    <a:pt x="31774" y="767"/>
                  </a:lnTo>
                  <a:cubicBezTo>
                    <a:pt x="31892" y="826"/>
                    <a:pt x="32024" y="855"/>
                    <a:pt x="32142" y="855"/>
                  </a:cubicBezTo>
                  <a:cubicBezTo>
                    <a:pt x="32304" y="855"/>
                    <a:pt x="32452" y="811"/>
                    <a:pt x="32584" y="738"/>
                  </a:cubicBezTo>
                  <a:close/>
                  <a:moveTo>
                    <a:pt x="68853" y="9094"/>
                  </a:moveTo>
                  <a:lnTo>
                    <a:pt x="72788" y="15755"/>
                  </a:lnTo>
                  <a:lnTo>
                    <a:pt x="63783" y="12218"/>
                  </a:lnTo>
                  <a:cubicBezTo>
                    <a:pt x="63768" y="12144"/>
                    <a:pt x="63754" y="12071"/>
                    <a:pt x="63724" y="12012"/>
                  </a:cubicBezTo>
                  <a:lnTo>
                    <a:pt x="68853" y="9094"/>
                  </a:lnTo>
                  <a:close/>
                  <a:moveTo>
                    <a:pt x="98799" y="13073"/>
                  </a:moveTo>
                  <a:lnTo>
                    <a:pt x="95424" y="18437"/>
                  </a:lnTo>
                  <a:lnTo>
                    <a:pt x="94009" y="15976"/>
                  </a:lnTo>
                  <a:lnTo>
                    <a:pt x="98799" y="13073"/>
                  </a:lnTo>
                  <a:close/>
                  <a:moveTo>
                    <a:pt x="53320" y="8534"/>
                  </a:moveTo>
                  <a:lnTo>
                    <a:pt x="62324" y="12071"/>
                  </a:lnTo>
                  <a:cubicBezTo>
                    <a:pt x="62280" y="12174"/>
                    <a:pt x="62265" y="12277"/>
                    <a:pt x="62265" y="12380"/>
                  </a:cubicBezTo>
                  <a:lnTo>
                    <a:pt x="50917" y="18820"/>
                  </a:lnTo>
                  <a:cubicBezTo>
                    <a:pt x="50814" y="18776"/>
                    <a:pt x="50696" y="18747"/>
                    <a:pt x="50578" y="18747"/>
                  </a:cubicBezTo>
                  <a:lnTo>
                    <a:pt x="50475" y="18747"/>
                  </a:lnTo>
                  <a:lnTo>
                    <a:pt x="46143" y="14252"/>
                  </a:lnTo>
                  <a:lnTo>
                    <a:pt x="53320" y="8534"/>
                  </a:lnTo>
                  <a:close/>
                  <a:moveTo>
                    <a:pt x="45833" y="14502"/>
                  </a:moveTo>
                  <a:lnTo>
                    <a:pt x="50077" y="18923"/>
                  </a:lnTo>
                  <a:cubicBezTo>
                    <a:pt x="49930" y="19056"/>
                    <a:pt x="49827" y="19248"/>
                    <a:pt x="49812" y="19454"/>
                  </a:cubicBezTo>
                  <a:lnTo>
                    <a:pt x="49709" y="19513"/>
                  </a:lnTo>
                  <a:lnTo>
                    <a:pt x="45258" y="15873"/>
                  </a:lnTo>
                  <a:cubicBezTo>
                    <a:pt x="45420" y="15593"/>
                    <a:pt x="45406" y="15254"/>
                    <a:pt x="45244" y="14974"/>
                  </a:cubicBezTo>
                  <a:lnTo>
                    <a:pt x="45833" y="14502"/>
                  </a:lnTo>
                  <a:close/>
                  <a:moveTo>
                    <a:pt x="16314" y="10729"/>
                  </a:moveTo>
                  <a:lnTo>
                    <a:pt x="20455" y="13485"/>
                  </a:lnTo>
                  <a:cubicBezTo>
                    <a:pt x="20367" y="13692"/>
                    <a:pt x="20352" y="13927"/>
                    <a:pt x="20426" y="14134"/>
                  </a:cubicBezTo>
                  <a:lnTo>
                    <a:pt x="15710" y="19955"/>
                  </a:lnTo>
                  <a:lnTo>
                    <a:pt x="12365" y="15637"/>
                  </a:lnTo>
                  <a:cubicBezTo>
                    <a:pt x="12483" y="15460"/>
                    <a:pt x="12527" y="15269"/>
                    <a:pt x="12497" y="15062"/>
                  </a:cubicBezTo>
                  <a:lnTo>
                    <a:pt x="16314" y="10729"/>
                  </a:lnTo>
                  <a:close/>
                  <a:moveTo>
                    <a:pt x="83914" y="575"/>
                  </a:moveTo>
                  <a:cubicBezTo>
                    <a:pt x="84047" y="767"/>
                    <a:pt x="84283" y="870"/>
                    <a:pt x="84519" y="870"/>
                  </a:cubicBezTo>
                  <a:cubicBezTo>
                    <a:pt x="84592" y="870"/>
                    <a:pt x="84681" y="855"/>
                    <a:pt x="84754" y="826"/>
                  </a:cubicBezTo>
                  <a:lnTo>
                    <a:pt x="93449" y="15843"/>
                  </a:lnTo>
                  <a:lnTo>
                    <a:pt x="85403" y="20721"/>
                  </a:lnTo>
                  <a:lnTo>
                    <a:pt x="73392" y="16005"/>
                  </a:lnTo>
                  <a:lnTo>
                    <a:pt x="69192" y="8902"/>
                  </a:lnTo>
                  <a:lnTo>
                    <a:pt x="83914" y="575"/>
                  </a:lnTo>
                  <a:close/>
                  <a:moveTo>
                    <a:pt x="29534" y="3538"/>
                  </a:moveTo>
                  <a:lnTo>
                    <a:pt x="43858" y="15239"/>
                  </a:lnTo>
                  <a:cubicBezTo>
                    <a:pt x="43844" y="15357"/>
                    <a:pt x="43844" y="15460"/>
                    <a:pt x="43858" y="15578"/>
                  </a:cubicBezTo>
                  <a:lnTo>
                    <a:pt x="34972" y="22667"/>
                  </a:lnTo>
                  <a:lnTo>
                    <a:pt x="21914" y="13986"/>
                  </a:lnTo>
                  <a:cubicBezTo>
                    <a:pt x="21959" y="13706"/>
                    <a:pt x="21855" y="13441"/>
                    <a:pt x="21664" y="13250"/>
                  </a:cubicBezTo>
                  <a:lnTo>
                    <a:pt x="29534" y="3538"/>
                  </a:lnTo>
                  <a:close/>
                  <a:moveTo>
                    <a:pt x="51183" y="20058"/>
                  </a:moveTo>
                  <a:lnTo>
                    <a:pt x="54130" y="23124"/>
                  </a:lnTo>
                  <a:lnTo>
                    <a:pt x="54130" y="23124"/>
                  </a:lnTo>
                  <a:lnTo>
                    <a:pt x="50711" y="20323"/>
                  </a:lnTo>
                  <a:cubicBezTo>
                    <a:pt x="50888" y="20309"/>
                    <a:pt x="51065" y="20206"/>
                    <a:pt x="51183" y="20058"/>
                  </a:cubicBezTo>
                  <a:close/>
                  <a:moveTo>
                    <a:pt x="93656" y="16182"/>
                  </a:moveTo>
                  <a:lnTo>
                    <a:pt x="95174" y="18820"/>
                  </a:lnTo>
                  <a:lnTo>
                    <a:pt x="92270" y="23418"/>
                  </a:lnTo>
                  <a:lnTo>
                    <a:pt x="85874" y="20898"/>
                  </a:lnTo>
                  <a:lnTo>
                    <a:pt x="93656" y="16182"/>
                  </a:lnTo>
                  <a:close/>
                  <a:moveTo>
                    <a:pt x="73716" y="16551"/>
                  </a:moveTo>
                  <a:lnTo>
                    <a:pt x="84975" y="20972"/>
                  </a:lnTo>
                  <a:lnTo>
                    <a:pt x="79095" y="24538"/>
                  </a:lnTo>
                  <a:cubicBezTo>
                    <a:pt x="78959" y="24402"/>
                    <a:pt x="78784" y="24316"/>
                    <a:pt x="78595" y="24316"/>
                  </a:cubicBezTo>
                  <a:cubicBezTo>
                    <a:pt x="78580" y="24316"/>
                    <a:pt x="78565" y="24316"/>
                    <a:pt x="78550" y="24317"/>
                  </a:cubicBezTo>
                  <a:cubicBezTo>
                    <a:pt x="78476" y="24317"/>
                    <a:pt x="78403" y="24317"/>
                    <a:pt x="78329" y="24347"/>
                  </a:cubicBezTo>
                  <a:lnTo>
                    <a:pt x="73716" y="16551"/>
                  </a:lnTo>
                  <a:close/>
                  <a:moveTo>
                    <a:pt x="44020" y="15961"/>
                  </a:moveTo>
                  <a:cubicBezTo>
                    <a:pt x="44158" y="16127"/>
                    <a:pt x="44348" y="16228"/>
                    <a:pt x="44566" y="16228"/>
                  </a:cubicBezTo>
                  <a:cubicBezTo>
                    <a:pt x="44580" y="16228"/>
                    <a:pt x="44595" y="16227"/>
                    <a:pt x="44610" y="16226"/>
                  </a:cubicBezTo>
                  <a:cubicBezTo>
                    <a:pt x="44728" y="16226"/>
                    <a:pt x="44860" y="16212"/>
                    <a:pt x="44964" y="16153"/>
                  </a:cubicBezTo>
                  <a:lnTo>
                    <a:pt x="49341" y="19719"/>
                  </a:lnTo>
                  <a:lnTo>
                    <a:pt x="39688" y="25187"/>
                  </a:lnTo>
                  <a:cubicBezTo>
                    <a:pt x="39562" y="24977"/>
                    <a:pt x="39329" y="24847"/>
                    <a:pt x="39079" y="24847"/>
                  </a:cubicBezTo>
                  <a:cubicBezTo>
                    <a:pt x="39066" y="24847"/>
                    <a:pt x="39053" y="24847"/>
                    <a:pt x="39039" y="24848"/>
                  </a:cubicBezTo>
                  <a:cubicBezTo>
                    <a:pt x="39023" y="24847"/>
                    <a:pt x="39007" y="24846"/>
                    <a:pt x="38991" y="24846"/>
                  </a:cubicBezTo>
                  <a:cubicBezTo>
                    <a:pt x="38818" y="24846"/>
                    <a:pt x="38658" y="24918"/>
                    <a:pt x="38523" y="25039"/>
                  </a:cubicBezTo>
                  <a:lnTo>
                    <a:pt x="35311" y="22902"/>
                  </a:lnTo>
                  <a:lnTo>
                    <a:pt x="44020" y="15961"/>
                  </a:lnTo>
                  <a:close/>
                  <a:moveTo>
                    <a:pt x="95409" y="19203"/>
                  </a:moveTo>
                  <a:lnTo>
                    <a:pt x="99300" y="25924"/>
                  </a:lnTo>
                  <a:cubicBezTo>
                    <a:pt x="99226" y="25968"/>
                    <a:pt x="99153" y="26042"/>
                    <a:pt x="99108" y="26115"/>
                  </a:cubicBezTo>
                  <a:lnTo>
                    <a:pt x="92639" y="23580"/>
                  </a:lnTo>
                  <a:lnTo>
                    <a:pt x="95409" y="19203"/>
                  </a:lnTo>
                  <a:close/>
                  <a:moveTo>
                    <a:pt x="34986" y="23168"/>
                  </a:moveTo>
                  <a:lnTo>
                    <a:pt x="38317" y="25378"/>
                  </a:lnTo>
                  <a:cubicBezTo>
                    <a:pt x="38273" y="25511"/>
                    <a:pt x="38258" y="25658"/>
                    <a:pt x="38288" y="25806"/>
                  </a:cubicBezTo>
                  <a:lnTo>
                    <a:pt x="26689" y="29800"/>
                  </a:lnTo>
                  <a:lnTo>
                    <a:pt x="26689" y="29800"/>
                  </a:lnTo>
                  <a:lnTo>
                    <a:pt x="34986" y="23168"/>
                  </a:lnTo>
                  <a:close/>
                  <a:moveTo>
                    <a:pt x="21752" y="14370"/>
                  </a:moveTo>
                  <a:lnTo>
                    <a:pt x="34647" y="22947"/>
                  </a:lnTo>
                  <a:lnTo>
                    <a:pt x="25584" y="30183"/>
                  </a:lnTo>
                  <a:lnTo>
                    <a:pt x="24670" y="30492"/>
                  </a:lnTo>
                  <a:cubicBezTo>
                    <a:pt x="24567" y="30433"/>
                    <a:pt x="24449" y="30418"/>
                    <a:pt x="24346" y="30418"/>
                  </a:cubicBezTo>
                  <a:cubicBezTo>
                    <a:pt x="24184" y="30418"/>
                    <a:pt x="24037" y="30463"/>
                    <a:pt x="23904" y="30536"/>
                  </a:cubicBezTo>
                  <a:lnTo>
                    <a:pt x="15975" y="20279"/>
                  </a:lnTo>
                  <a:lnTo>
                    <a:pt x="20676" y="14473"/>
                  </a:lnTo>
                  <a:cubicBezTo>
                    <a:pt x="20796" y="14579"/>
                    <a:pt x="20951" y="14637"/>
                    <a:pt x="21109" y="14637"/>
                  </a:cubicBezTo>
                  <a:cubicBezTo>
                    <a:pt x="21127" y="14637"/>
                    <a:pt x="21145" y="14636"/>
                    <a:pt x="21163" y="14635"/>
                  </a:cubicBezTo>
                  <a:cubicBezTo>
                    <a:pt x="21177" y="14636"/>
                    <a:pt x="21191" y="14636"/>
                    <a:pt x="21205" y="14636"/>
                  </a:cubicBezTo>
                  <a:cubicBezTo>
                    <a:pt x="21412" y="14636"/>
                    <a:pt x="21614" y="14535"/>
                    <a:pt x="21752" y="14370"/>
                  </a:cubicBezTo>
                  <a:close/>
                  <a:moveTo>
                    <a:pt x="49665" y="19984"/>
                  </a:moveTo>
                  <a:lnTo>
                    <a:pt x="56444" y="25540"/>
                  </a:lnTo>
                  <a:lnTo>
                    <a:pt x="62855" y="32202"/>
                  </a:lnTo>
                  <a:lnTo>
                    <a:pt x="62840" y="32261"/>
                  </a:lnTo>
                  <a:lnTo>
                    <a:pt x="39806" y="25688"/>
                  </a:lnTo>
                  <a:cubicBezTo>
                    <a:pt x="39820" y="25658"/>
                    <a:pt x="39820" y="25614"/>
                    <a:pt x="39806" y="25585"/>
                  </a:cubicBezTo>
                  <a:lnTo>
                    <a:pt x="49665" y="19984"/>
                  </a:lnTo>
                  <a:close/>
                  <a:moveTo>
                    <a:pt x="63768" y="12631"/>
                  </a:moveTo>
                  <a:lnTo>
                    <a:pt x="73127" y="16315"/>
                  </a:lnTo>
                  <a:lnTo>
                    <a:pt x="77990" y="24553"/>
                  </a:lnTo>
                  <a:cubicBezTo>
                    <a:pt x="77798" y="24759"/>
                    <a:pt x="77725" y="25054"/>
                    <a:pt x="77798" y="25334"/>
                  </a:cubicBezTo>
                  <a:lnTo>
                    <a:pt x="77813" y="25349"/>
                  </a:lnTo>
                  <a:lnTo>
                    <a:pt x="66362" y="32275"/>
                  </a:lnTo>
                  <a:cubicBezTo>
                    <a:pt x="66249" y="32035"/>
                    <a:pt x="66001" y="31877"/>
                    <a:pt x="65734" y="31877"/>
                  </a:cubicBezTo>
                  <a:cubicBezTo>
                    <a:pt x="65723" y="31877"/>
                    <a:pt x="65711" y="31877"/>
                    <a:pt x="65699" y="31877"/>
                  </a:cubicBezTo>
                  <a:cubicBezTo>
                    <a:pt x="65478" y="31877"/>
                    <a:pt x="65272" y="31966"/>
                    <a:pt x="65124" y="32128"/>
                  </a:cubicBezTo>
                  <a:lnTo>
                    <a:pt x="56709" y="25246"/>
                  </a:lnTo>
                  <a:lnTo>
                    <a:pt x="51330" y="19646"/>
                  </a:lnTo>
                  <a:cubicBezTo>
                    <a:pt x="51360" y="19454"/>
                    <a:pt x="51315" y="19262"/>
                    <a:pt x="51227" y="19100"/>
                  </a:cubicBezTo>
                  <a:lnTo>
                    <a:pt x="62368" y="12778"/>
                  </a:lnTo>
                  <a:cubicBezTo>
                    <a:pt x="62515" y="13045"/>
                    <a:pt x="62774" y="13173"/>
                    <a:pt x="63032" y="13173"/>
                  </a:cubicBezTo>
                  <a:cubicBezTo>
                    <a:pt x="63344" y="13173"/>
                    <a:pt x="63655" y="12985"/>
                    <a:pt x="63768" y="12631"/>
                  </a:cubicBezTo>
                  <a:close/>
                  <a:moveTo>
                    <a:pt x="59038" y="27633"/>
                  </a:moveTo>
                  <a:lnTo>
                    <a:pt x="64933" y="32467"/>
                  </a:lnTo>
                  <a:cubicBezTo>
                    <a:pt x="64918" y="32600"/>
                    <a:pt x="64918" y="32732"/>
                    <a:pt x="64947" y="32865"/>
                  </a:cubicBezTo>
                  <a:lnTo>
                    <a:pt x="64314" y="32673"/>
                  </a:lnTo>
                  <a:cubicBezTo>
                    <a:pt x="64387" y="32231"/>
                    <a:pt x="64137" y="31730"/>
                    <a:pt x="63562" y="31730"/>
                  </a:cubicBezTo>
                  <a:cubicBezTo>
                    <a:pt x="63400" y="31730"/>
                    <a:pt x="63238" y="31774"/>
                    <a:pt x="63105" y="31877"/>
                  </a:cubicBezTo>
                  <a:lnTo>
                    <a:pt x="59038" y="27633"/>
                  </a:lnTo>
                  <a:close/>
                  <a:moveTo>
                    <a:pt x="64269" y="33086"/>
                  </a:moveTo>
                  <a:lnTo>
                    <a:pt x="64785" y="33233"/>
                  </a:lnTo>
                  <a:lnTo>
                    <a:pt x="64549" y="33366"/>
                  </a:lnTo>
                  <a:lnTo>
                    <a:pt x="64269" y="33086"/>
                  </a:lnTo>
                  <a:close/>
                  <a:moveTo>
                    <a:pt x="12070" y="15887"/>
                  </a:moveTo>
                  <a:lnTo>
                    <a:pt x="15445" y="20279"/>
                  </a:lnTo>
                  <a:lnTo>
                    <a:pt x="4701" y="33543"/>
                  </a:lnTo>
                  <a:lnTo>
                    <a:pt x="766" y="29431"/>
                  </a:lnTo>
                  <a:cubicBezTo>
                    <a:pt x="899" y="29122"/>
                    <a:pt x="855" y="28768"/>
                    <a:pt x="634" y="28517"/>
                  </a:cubicBezTo>
                  <a:lnTo>
                    <a:pt x="11701" y="15946"/>
                  </a:lnTo>
                  <a:lnTo>
                    <a:pt x="11731" y="15946"/>
                  </a:lnTo>
                  <a:cubicBezTo>
                    <a:pt x="11849" y="15946"/>
                    <a:pt x="11967" y="15932"/>
                    <a:pt x="12070" y="15887"/>
                  </a:cubicBezTo>
                  <a:close/>
                  <a:moveTo>
                    <a:pt x="85447" y="21163"/>
                  </a:moveTo>
                  <a:lnTo>
                    <a:pt x="92049" y="23772"/>
                  </a:lnTo>
                  <a:lnTo>
                    <a:pt x="85255" y="34545"/>
                  </a:lnTo>
                  <a:cubicBezTo>
                    <a:pt x="85182" y="34530"/>
                    <a:pt x="85108" y="34530"/>
                    <a:pt x="85049" y="34530"/>
                  </a:cubicBezTo>
                  <a:cubicBezTo>
                    <a:pt x="85033" y="34529"/>
                    <a:pt x="85017" y="34529"/>
                    <a:pt x="85001" y="34529"/>
                  </a:cubicBezTo>
                  <a:cubicBezTo>
                    <a:pt x="84800" y="34529"/>
                    <a:pt x="84626" y="34615"/>
                    <a:pt x="84489" y="34751"/>
                  </a:cubicBezTo>
                  <a:lnTo>
                    <a:pt x="79125" y="25673"/>
                  </a:lnTo>
                  <a:cubicBezTo>
                    <a:pt x="79302" y="25452"/>
                    <a:pt x="79360" y="25172"/>
                    <a:pt x="79287" y="24907"/>
                  </a:cubicBezTo>
                  <a:lnTo>
                    <a:pt x="85447" y="21163"/>
                  </a:lnTo>
                  <a:close/>
                  <a:moveTo>
                    <a:pt x="92432" y="23919"/>
                  </a:moveTo>
                  <a:lnTo>
                    <a:pt x="98991" y="26498"/>
                  </a:lnTo>
                  <a:cubicBezTo>
                    <a:pt x="98976" y="26646"/>
                    <a:pt x="99005" y="26808"/>
                    <a:pt x="99079" y="26955"/>
                  </a:cubicBezTo>
                  <a:lnTo>
                    <a:pt x="85756" y="35031"/>
                  </a:lnTo>
                  <a:cubicBezTo>
                    <a:pt x="85727" y="34928"/>
                    <a:pt x="85668" y="34825"/>
                    <a:pt x="85594" y="34751"/>
                  </a:cubicBezTo>
                  <a:lnTo>
                    <a:pt x="92432" y="23919"/>
                  </a:lnTo>
                  <a:close/>
                  <a:moveTo>
                    <a:pt x="15710" y="20603"/>
                  </a:moveTo>
                  <a:lnTo>
                    <a:pt x="23639" y="30846"/>
                  </a:lnTo>
                  <a:lnTo>
                    <a:pt x="7472" y="36402"/>
                  </a:lnTo>
                  <a:lnTo>
                    <a:pt x="4996" y="33823"/>
                  </a:lnTo>
                  <a:lnTo>
                    <a:pt x="15710" y="20603"/>
                  </a:lnTo>
                  <a:close/>
                  <a:moveTo>
                    <a:pt x="78005" y="25688"/>
                  </a:moveTo>
                  <a:cubicBezTo>
                    <a:pt x="78141" y="25824"/>
                    <a:pt x="78329" y="25910"/>
                    <a:pt x="78520" y="25910"/>
                  </a:cubicBezTo>
                  <a:cubicBezTo>
                    <a:pt x="78535" y="25910"/>
                    <a:pt x="78550" y="25910"/>
                    <a:pt x="78565" y="25909"/>
                  </a:cubicBezTo>
                  <a:cubicBezTo>
                    <a:pt x="78638" y="25909"/>
                    <a:pt x="78712" y="25894"/>
                    <a:pt x="78786" y="25879"/>
                  </a:cubicBezTo>
                  <a:lnTo>
                    <a:pt x="84297" y="35208"/>
                  </a:lnTo>
                  <a:cubicBezTo>
                    <a:pt x="84268" y="35414"/>
                    <a:pt x="84312" y="35650"/>
                    <a:pt x="84430" y="35827"/>
                  </a:cubicBezTo>
                  <a:lnTo>
                    <a:pt x="84445" y="35842"/>
                  </a:lnTo>
                  <a:lnTo>
                    <a:pt x="82293" y="37153"/>
                  </a:lnTo>
                  <a:cubicBezTo>
                    <a:pt x="82146" y="36991"/>
                    <a:pt x="81954" y="36918"/>
                    <a:pt x="81733" y="36918"/>
                  </a:cubicBezTo>
                  <a:cubicBezTo>
                    <a:pt x="81722" y="36917"/>
                    <a:pt x="81712" y="36917"/>
                    <a:pt x="81701" y="36917"/>
                  </a:cubicBezTo>
                  <a:cubicBezTo>
                    <a:pt x="81376" y="36917"/>
                    <a:pt x="81097" y="37135"/>
                    <a:pt x="81011" y="37463"/>
                  </a:cubicBezTo>
                  <a:lnTo>
                    <a:pt x="66642" y="33351"/>
                  </a:lnTo>
                  <a:lnTo>
                    <a:pt x="66347" y="33115"/>
                  </a:lnTo>
                  <a:cubicBezTo>
                    <a:pt x="66436" y="32983"/>
                    <a:pt x="66465" y="32835"/>
                    <a:pt x="66480" y="32688"/>
                  </a:cubicBezTo>
                  <a:lnTo>
                    <a:pt x="78005" y="25688"/>
                  </a:lnTo>
                  <a:close/>
                  <a:moveTo>
                    <a:pt x="83959" y="36593"/>
                  </a:moveTo>
                  <a:lnTo>
                    <a:pt x="83060" y="38038"/>
                  </a:lnTo>
                  <a:lnTo>
                    <a:pt x="82470" y="37876"/>
                  </a:lnTo>
                  <a:cubicBezTo>
                    <a:pt x="82500" y="37743"/>
                    <a:pt x="82485" y="37625"/>
                    <a:pt x="82470" y="37507"/>
                  </a:cubicBezTo>
                  <a:lnTo>
                    <a:pt x="83959" y="36593"/>
                  </a:lnTo>
                  <a:close/>
                  <a:moveTo>
                    <a:pt x="4731" y="34132"/>
                  </a:moveTo>
                  <a:lnTo>
                    <a:pt x="7044" y="36534"/>
                  </a:lnTo>
                  <a:lnTo>
                    <a:pt x="1135" y="38568"/>
                  </a:lnTo>
                  <a:lnTo>
                    <a:pt x="1135" y="38568"/>
                  </a:lnTo>
                  <a:lnTo>
                    <a:pt x="4731" y="34132"/>
                  </a:lnTo>
                  <a:close/>
                  <a:moveTo>
                    <a:pt x="38450" y="26174"/>
                  </a:moveTo>
                  <a:cubicBezTo>
                    <a:pt x="38494" y="26218"/>
                    <a:pt x="38523" y="26263"/>
                    <a:pt x="38568" y="26292"/>
                  </a:cubicBezTo>
                  <a:lnTo>
                    <a:pt x="30801" y="38612"/>
                  </a:lnTo>
                  <a:lnTo>
                    <a:pt x="24906" y="31774"/>
                  </a:lnTo>
                  <a:cubicBezTo>
                    <a:pt x="25068" y="31568"/>
                    <a:pt x="25127" y="31317"/>
                    <a:pt x="25083" y="31067"/>
                  </a:cubicBezTo>
                  <a:lnTo>
                    <a:pt x="25761" y="30536"/>
                  </a:lnTo>
                  <a:lnTo>
                    <a:pt x="38450" y="26174"/>
                  </a:lnTo>
                  <a:close/>
                  <a:moveTo>
                    <a:pt x="84813" y="36063"/>
                  </a:moveTo>
                  <a:lnTo>
                    <a:pt x="86552" y="39040"/>
                  </a:lnTo>
                  <a:lnTo>
                    <a:pt x="83443" y="38141"/>
                  </a:lnTo>
                  <a:lnTo>
                    <a:pt x="84725" y="36122"/>
                  </a:lnTo>
                  <a:lnTo>
                    <a:pt x="84813" y="36063"/>
                  </a:lnTo>
                  <a:close/>
                  <a:moveTo>
                    <a:pt x="39761" y="26086"/>
                  </a:moveTo>
                  <a:lnTo>
                    <a:pt x="62810" y="32673"/>
                  </a:lnTo>
                  <a:cubicBezTo>
                    <a:pt x="62839" y="33047"/>
                    <a:pt x="63163" y="33337"/>
                    <a:pt x="63535" y="33337"/>
                  </a:cubicBezTo>
                  <a:cubicBezTo>
                    <a:pt x="63544" y="33337"/>
                    <a:pt x="63553" y="33337"/>
                    <a:pt x="63562" y="33336"/>
                  </a:cubicBezTo>
                  <a:lnTo>
                    <a:pt x="63577" y="33322"/>
                  </a:lnTo>
                  <a:cubicBezTo>
                    <a:pt x="63680" y="33322"/>
                    <a:pt x="63798" y="33307"/>
                    <a:pt x="63901" y="33263"/>
                  </a:cubicBezTo>
                  <a:lnTo>
                    <a:pt x="64196" y="33587"/>
                  </a:lnTo>
                  <a:lnTo>
                    <a:pt x="52406" y="40735"/>
                  </a:lnTo>
                  <a:lnTo>
                    <a:pt x="39761" y="26086"/>
                  </a:lnTo>
                  <a:close/>
                  <a:moveTo>
                    <a:pt x="67394" y="33985"/>
                  </a:moveTo>
                  <a:lnTo>
                    <a:pt x="80967" y="37846"/>
                  </a:lnTo>
                  <a:cubicBezTo>
                    <a:pt x="80967" y="37876"/>
                    <a:pt x="80967" y="37905"/>
                    <a:pt x="80982" y="37920"/>
                  </a:cubicBezTo>
                  <a:lnTo>
                    <a:pt x="75956" y="40970"/>
                  </a:lnTo>
                  <a:lnTo>
                    <a:pt x="67394" y="33985"/>
                  </a:lnTo>
                  <a:close/>
                  <a:moveTo>
                    <a:pt x="23580" y="31288"/>
                  </a:moveTo>
                  <a:cubicBezTo>
                    <a:pt x="23594" y="31450"/>
                    <a:pt x="23653" y="31612"/>
                    <a:pt x="23757" y="31745"/>
                  </a:cubicBezTo>
                  <a:lnTo>
                    <a:pt x="13779" y="41943"/>
                  </a:lnTo>
                  <a:cubicBezTo>
                    <a:pt x="13647" y="41855"/>
                    <a:pt x="13499" y="41810"/>
                    <a:pt x="13337" y="41810"/>
                  </a:cubicBezTo>
                  <a:cubicBezTo>
                    <a:pt x="13160" y="41810"/>
                    <a:pt x="12984" y="41869"/>
                    <a:pt x="12851" y="41987"/>
                  </a:cubicBezTo>
                  <a:lnTo>
                    <a:pt x="7781" y="36711"/>
                  </a:lnTo>
                  <a:lnTo>
                    <a:pt x="23580" y="31288"/>
                  </a:lnTo>
                  <a:close/>
                  <a:moveTo>
                    <a:pt x="65286" y="33381"/>
                  </a:moveTo>
                  <a:lnTo>
                    <a:pt x="65360" y="33395"/>
                  </a:lnTo>
                  <a:cubicBezTo>
                    <a:pt x="65419" y="33425"/>
                    <a:pt x="65478" y="33440"/>
                    <a:pt x="65552" y="33454"/>
                  </a:cubicBezTo>
                  <a:lnTo>
                    <a:pt x="66436" y="33705"/>
                  </a:lnTo>
                  <a:lnTo>
                    <a:pt x="75588" y="41191"/>
                  </a:lnTo>
                  <a:lnTo>
                    <a:pt x="73775" y="42297"/>
                  </a:lnTo>
                  <a:cubicBezTo>
                    <a:pt x="73640" y="42162"/>
                    <a:pt x="73456" y="42089"/>
                    <a:pt x="73278" y="42089"/>
                  </a:cubicBezTo>
                  <a:cubicBezTo>
                    <a:pt x="73262" y="42089"/>
                    <a:pt x="73246" y="42089"/>
                    <a:pt x="73230" y="42090"/>
                  </a:cubicBezTo>
                  <a:cubicBezTo>
                    <a:pt x="73127" y="42090"/>
                    <a:pt x="73038" y="42105"/>
                    <a:pt x="72950" y="42135"/>
                  </a:cubicBezTo>
                  <a:lnTo>
                    <a:pt x="64815" y="33675"/>
                  </a:lnTo>
                  <a:lnTo>
                    <a:pt x="65286" y="33381"/>
                  </a:lnTo>
                  <a:close/>
                  <a:moveTo>
                    <a:pt x="82308" y="38229"/>
                  </a:moveTo>
                  <a:lnTo>
                    <a:pt x="82809" y="38377"/>
                  </a:lnTo>
                  <a:lnTo>
                    <a:pt x="79405" y="43800"/>
                  </a:lnTo>
                  <a:lnTo>
                    <a:pt x="76280" y="41250"/>
                  </a:lnTo>
                  <a:lnTo>
                    <a:pt x="81173" y="38273"/>
                  </a:lnTo>
                  <a:cubicBezTo>
                    <a:pt x="81321" y="38421"/>
                    <a:pt x="81516" y="38495"/>
                    <a:pt x="81712" y="38495"/>
                  </a:cubicBezTo>
                  <a:cubicBezTo>
                    <a:pt x="81928" y="38495"/>
                    <a:pt x="82146" y="38406"/>
                    <a:pt x="82308" y="38229"/>
                  </a:cubicBezTo>
                  <a:close/>
                  <a:moveTo>
                    <a:pt x="7354" y="36859"/>
                  </a:moveTo>
                  <a:lnTo>
                    <a:pt x="12615" y="42312"/>
                  </a:lnTo>
                  <a:cubicBezTo>
                    <a:pt x="12527" y="42562"/>
                    <a:pt x="12556" y="42827"/>
                    <a:pt x="12689" y="43048"/>
                  </a:cubicBezTo>
                  <a:lnTo>
                    <a:pt x="9638" y="46173"/>
                  </a:lnTo>
                  <a:lnTo>
                    <a:pt x="1061" y="39158"/>
                  </a:lnTo>
                  <a:cubicBezTo>
                    <a:pt x="1076" y="39099"/>
                    <a:pt x="1091" y="39055"/>
                    <a:pt x="1105" y="39010"/>
                  </a:cubicBezTo>
                  <a:lnTo>
                    <a:pt x="1105" y="38996"/>
                  </a:lnTo>
                  <a:lnTo>
                    <a:pt x="7354" y="36859"/>
                  </a:lnTo>
                  <a:close/>
                  <a:moveTo>
                    <a:pt x="75927" y="41457"/>
                  </a:moveTo>
                  <a:lnTo>
                    <a:pt x="79198" y="44139"/>
                  </a:lnTo>
                  <a:lnTo>
                    <a:pt x="77489" y="46836"/>
                  </a:lnTo>
                  <a:lnTo>
                    <a:pt x="73967" y="43166"/>
                  </a:lnTo>
                  <a:cubicBezTo>
                    <a:pt x="74011" y="43004"/>
                    <a:pt x="74026" y="42813"/>
                    <a:pt x="73981" y="42650"/>
                  </a:cubicBezTo>
                  <a:lnTo>
                    <a:pt x="75927" y="41457"/>
                  </a:lnTo>
                  <a:close/>
                  <a:moveTo>
                    <a:pt x="39452" y="26322"/>
                  </a:moveTo>
                  <a:lnTo>
                    <a:pt x="52067" y="40941"/>
                  </a:lnTo>
                  <a:lnTo>
                    <a:pt x="39422" y="48604"/>
                  </a:lnTo>
                  <a:lnTo>
                    <a:pt x="31066" y="38937"/>
                  </a:lnTo>
                  <a:lnTo>
                    <a:pt x="38951" y="26425"/>
                  </a:lnTo>
                  <a:lnTo>
                    <a:pt x="39039" y="26425"/>
                  </a:lnTo>
                  <a:cubicBezTo>
                    <a:pt x="39187" y="26425"/>
                    <a:pt x="39319" y="26395"/>
                    <a:pt x="39452" y="26322"/>
                  </a:cubicBezTo>
                  <a:close/>
                  <a:moveTo>
                    <a:pt x="1282" y="39850"/>
                  </a:moveTo>
                  <a:lnTo>
                    <a:pt x="9373" y="46453"/>
                  </a:lnTo>
                  <a:lnTo>
                    <a:pt x="6764" y="49120"/>
                  </a:lnTo>
                  <a:lnTo>
                    <a:pt x="1282" y="39850"/>
                  </a:lnTo>
                  <a:close/>
                  <a:moveTo>
                    <a:pt x="87407" y="39688"/>
                  </a:moveTo>
                  <a:lnTo>
                    <a:pt x="98991" y="42989"/>
                  </a:lnTo>
                  <a:cubicBezTo>
                    <a:pt x="98976" y="43196"/>
                    <a:pt x="99050" y="43402"/>
                    <a:pt x="99197" y="43564"/>
                  </a:cubicBezTo>
                  <a:lnTo>
                    <a:pt x="93272" y="49621"/>
                  </a:lnTo>
                  <a:lnTo>
                    <a:pt x="87407" y="39688"/>
                  </a:lnTo>
                  <a:close/>
                  <a:moveTo>
                    <a:pt x="64476" y="33896"/>
                  </a:moveTo>
                  <a:lnTo>
                    <a:pt x="72640" y="42370"/>
                  </a:lnTo>
                  <a:cubicBezTo>
                    <a:pt x="72493" y="42562"/>
                    <a:pt x="72434" y="42827"/>
                    <a:pt x="72493" y="43078"/>
                  </a:cubicBezTo>
                  <a:lnTo>
                    <a:pt x="60615" y="50284"/>
                  </a:lnTo>
                  <a:lnTo>
                    <a:pt x="52656" y="41044"/>
                  </a:lnTo>
                  <a:lnTo>
                    <a:pt x="64476" y="33896"/>
                  </a:lnTo>
                  <a:close/>
                  <a:moveTo>
                    <a:pt x="24081" y="31966"/>
                  </a:moveTo>
                  <a:cubicBezTo>
                    <a:pt x="24154" y="31995"/>
                    <a:pt x="24243" y="32010"/>
                    <a:pt x="24331" y="32010"/>
                  </a:cubicBezTo>
                  <a:cubicBezTo>
                    <a:pt x="24405" y="32010"/>
                    <a:pt x="24479" y="31995"/>
                    <a:pt x="24552" y="31981"/>
                  </a:cubicBezTo>
                  <a:lnTo>
                    <a:pt x="30580" y="38966"/>
                  </a:lnTo>
                  <a:lnTo>
                    <a:pt x="22401" y="51920"/>
                  </a:lnTo>
                  <a:lnTo>
                    <a:pt x="13927" y="43122"/>
                  </a:lnTo>
                  <a:cubicBezTo>
                    <a:pt x="14104" y="42872"/>
                    <a:pt x="14148" y="42547"/>
                    <a:pt x="14030" y="42267"/>
                  </a:cubicBezTo>
                  <a:lnTo>
                    <a:pt x="24081" y="31966"/>
                  </a:lnTo>
                  <a:close/>
                  <a:moveTo>
                    <a:pt x="83222" y="38495"/>
                  </a:moveTo>
                  <a:lnTo>
                    <a:pt x="86832" y="39526"/>
                  </a:lnTo>
                  <a:lnTo>
                    <a:pt x="92978" y="49916"/>
                  </a:lnTo>
                  <a:lnTo>
                    <a:pt x="90281" y="52687"/>
                  </a:lnTo>
                  <a:lnTo>
                    <a:pt x="79714" y="44051"/>
                  </a:lnTo>
                  <a:lnTo>
                    <a:pt x="83222" y="38495"/>
                  </a:lnTo>
                  <a:close/>
                  <a:moveTo>
                    <a:pt x="12984" y="43328"/>
                  </a:moveTo>
                  <a:cubicBezTo>
                    <a:pt x="13102" y="43373"/>
                    <a:pt x="13219" y="43402"/>
                    <a:pt x="13337" y="43402"/>
                  </a:cubicBezTo>
                  <a:cubicBezTo>
                    <a:pt x="13426" y="43402"/>
                    <a:pt x="13529" y="43387"/>
                    <a:pt x="13617" y="43358"/>
                  </a:cubicBezTo>
                  <a:lnTo>
                    <a:pt x="22194" y="52274"/>
                  </a:lnTo>
                  <a:lnTo>
                    <a:pt x="20455" y="55015"/>
                  </a:lnTo>
                  <a:lnTo>
                    <a:pt x="9962" y="46423"/>
                  </a:lnTo>
                  <a:lnTo>
                    <a:pt x="12984" y="43328"/>
                  </a:lnTo>
                  <a:close/>
                  <a:moveTo>
                    <a:pt x="30845" y="39276"/>
                  </a:moveTo>
                  <a:lnTo>
                    <a:pt x="39069" y="48811"/>
                  </a:lnTo>
                  <a:lnTo>
                    <a:pt x="27279" y="55958"/>
                  </a:lnTo>
                  <a:cubicBezTo>
                    <a:pt x="27131" y="55811"/>
                    <a:pt x="26925" y="55722"/>
                    <a:pt x="26719" y="55722"/>
                  </a:cubicBezTo>
                  <a:cubicBezTo>
                    <a:pt x="26542" y="55722"/>
                    <a:pt x="26365" y="55781"/>
                    <a:pt x="26232" y="55899"/>
                  </a:cubicBezTo>
                  <a:lnTo>
                    <a:pt x="22681" y="52215"/>
                  </a:lnTo>
                  <a:lnTo>
                    <a:pt x="30845" y="39276"/>
                  </a:lnTo>
                  <a:close/>
                  <a:moveTo>
                    <a:pt x="79508" y="44389"/>
                  </a:moveTo>
                  <a:lnTo>
                    <a:pt x="90001" y="52967"/>
                  </a:lnTo>
                  <a:lnTo>
                    <a:pt x="86980" y="56076"/>
                  </a:lnTo>
                  <a:cubicBezTo>
                    <a:pt x="86862" y="56017"/>
                    <a:pt x="86744" y="56002"/>
                    <a:pt x="86626" y="56002"/>
                  </a:cubicBezTo>
                  <a:cubicBezTo>
                    <a:pt x="86538" y="56002"/>
                    <a:pt x="86434" y="56017"/>
                    <a:pt x="86346" y="56047"/>
                  </a:cubicBezTo>
                  <a:lnTo>
                    <a:pt x="77769" y="47131"/>
                  </a:lnTo>
                  <a:lnTo>
                    <a:pt x="79508" y="44389"/>
                  </a:lnTo>
                  <a:close/>
                  <a:moveTo>
                    <a:pt x="22460" y="52569"/>
                  </a:moveTo>
                  <a:lnTo>
                    <a:pt x="25997" y="56238"/>
                  </a:lnTo>
                  <a:cubicBezTo>
                    <a:pt x="25938" y="56400"/>
                    <a:pt x="25938" y="56592"/>
                    <a:pt x="25982" y="56754"/>
                  </a:cubicBezTo>
                  <a:lnTo>
                    <a:pt x="24037" y="57933"/>
                  </a:lnTo>
                  <a:lnTo>
                    <a:pt x="20765" y="55266"/>
                  </a:lnTo>
                  <a:lnTo>
                    <a:pt x="22460" y="52569"/>
                  </a:lnTo>
                  <a:close/>
                  <a:moveTo>
                    <a:pt x="52317" y="41265"/>
                  </a:moveTo>
                  <a:lnTo>
                    <a:pt x="60276" y="50491"/>
                  </a:lnTo>
                  <a:lnTo>
                    <a:pt x="47646" y="58154"/>
                  </a:lnTo>
                  <a:lnTo>
                    <a:pt x="39673" y="48914"/>
                  </a:lnTo>
                  <a:lnTo>
                    <a:pt x="52317" y="41265"/>
                  </a:lnTo>
                  <a:close/>
                  <a:moveTo>
                    <a:pt x="93184" y="50270"/>
                  </a:moveTo>
                  <a:lnTo>
                    <a:pt x="98681" y="59554"/>
                  </a:lnTo>
                  <a:lnTo>
                    <a:pt x="90590" y="52937"/>
                  </a:lnTo>
                  <a:lnTo>
                    <a:pt x="93184" y="50270"/>
                  </a:lnTo>
                  <a:close/>
                  <a:moveTo>
                    <a:pt x="6691" y="49769"/>
                  </a:moveTo>
                  <a:lnTo>
                    <a:pt x="12556" y="59702"/>
                  </a:lnTo>
                  <a:lnTo>
                    <a:pt x="973" y="56400"/>
                  </a:lnTo>
                  <a:cubicBezTo>
                    <a:pt x="987" y="56194"/>
                    <a:pt x="914" y="55988"/>
                    <a:pt x="781" y="55840"/>
                  </a:cubicBezTo>
                  <a:lnTo>
                    <a:pt x="6691" y="49769"/>
                  </a:lnTo>
                  <a:close/>
                  <a:moveTo>
                    <a:pt x="72684" y="43432"/>
                  </a:moveTo>
                  <a:cubicBezTo>
                    <a:pt x="72808" y="43582"/>
                    <a:pt x="72994" y="43669"/>
                    <a:pt x="73197" y="43669"/>
                  </a:cubicBezTo>
                  <a:cubicBezTo>
                    <a:pt x="73213" y="43669"/>
                    <a:pt x="73229" y="43668"/>
                    <a:pt x="73244" y="43667"/>
                  </a:cubicBezTo>
                  <a:cubicBezTo>
                    <a:pt x="73421" y="43667"/>
                    <a:pt x="73598" y="43608"/>
                    <a:pt x="73731" y="43505"/>
                  </a:cubicBezTo>
                  <a:lnTo>
                    <a:pt x="77283" y="47190"/>
                  </a:lnTo>
                  <a:lnTo>
                    <a:pt x="69118" y="60129"/>
                  </a:lnTo>
                  <a:lnTo>
                    <a:pt x="60895" y="50579"/>
                  </a:lnTo>
                  <a:lnTo>
                    <a:pt x="72684" y="43432"/>
                  </a:lnTo>
                  <a:close/>
                  <a:moveTo>
                    <a:pt x="9668" y="46718"/>
                  </a:moveTo>
                  <a:lnTo>
                    <a:pt x="20234" y="55354"/>
                  </a:lnTo>
                  <a:lnTo>
                    <a:pt x="16742" y="60910"/>
                  </a:lnTo>
                  <a:lnTo>
                    <a:pt x="13116" y="59864"/>
                  </a:lnTo>
                  <a:lnTo>
                    <a:pt x="6971" y="49489"/>
                  </a:lnTo>
                  <a:lnTo>
                    <a:pt x="9668" y="46718"/>
                  </a:lnTo>
                  <a:close/>
                  <a:moveTo>
                    <a:pt x="20559" y="55605"/>
                  </a:moveTo>
                  <a:lnTo>
                    <a:pt x="23683" y="58154"/>
                  </a:lnTo>
                  <a:lnTo>
                    <a:pt x="18790" y="61131"/>
                  </a:lnTo>
                  <a:cubicBezTo>
                    <a:pt x="18643" y="60969"/>
                    <a:pt x="18451" y="60895"/>
                    <a:pt x="18245" y="60895"/>
                  </a:cubicBezTo>
                  <a:cubicBezTo>
                    <a:pt x="18009" y="60895"/>
                    <a:pt x="17803" y="60998"/>
                    <a:pt x="17655" y="61161"/>
                  </a:cubicBezTo>
                  <a:lnTo>
                    <a:pt x="17140" y="61013"/>
                  </a:lnTo>
                  <a:lnTo>
                    <a:pt x="20559" y="55605"/>
                  </a:lnTo>
                  <a:close/>
                  <a:moveTo>
                    <a:pt x="90310" y="53232"/>
                  </a:moveTo>
                  <a:lnTo>
                    <a:pt x="98902" y="60232"/>
                  </a:lnTo>
                  <a:cubicBezTo>
                    <a:pt x="98873" y="60291"/>
                    <a:pt x="98858" y="60335"/>
                    <a:pt x="98858" y="60394"/>
                  </a:cubicBezTo>
                  <a:lnTo>
                    <a:pt x="98873" y="60394"/>
                  </a:lnTo>
                  <a:lnTo>
                    <a:pt x="92609" y="62546"/>
                  </a:lnTo>
                  <a:lnTo>
                    <a:pt x="87348" y="57078"/>
                  </a:lnTo>
                  <a:cubicBezTo>
                    <a:pt x="87437" y="56843"/>
                    <a:pt x="87407" y="56562"/>
                    <a:pt x="87274" y="56341"/>
                  </a:cubicBezTo>
                  <a:lnTo>
                    <a:pt x="90310" y="53232"/>
                  </a:lnTo>
                  <a:close/>
                  <a:moveTo>
                    <a:pt x="16904" y="61367"/>
                  </a:moveTo>
                  <a:lnTo>
                    <a:pt x="17478" y="61529"/>
                  </a:lnTo>
                  <a:cubicBezTo>
                    <a:pt x="17464" y="61647"/>
                    <a:pt x="17464" y="61765"/>
                    <a:pt x="17493" y="61897"/>
                  </a:cubicBezTo>
                  <a:lnTo>
                    <a:pt x="16005" y="62811"/>
                  </a:lnTo>
                  <a:lnTo>
                    <a:pt x="16904" y="61367"/>
                  </a:lnTo>
                  <a:close/>
                  <a:moveTo>
                    <a:pt x="13426" y="60365"/>
                  </a:moveTo>
                  <a:lnTo>
                    <a:pt x="16521" y="61249"/>
                  </a:lnTo>
                  <a:lnTo>
                    <a:pt x="15253" y="63283"/>
                  </a:lnTo>
                  <a:lnTo>
                    <a:pt x="15165" y="63327"/>
                  </a:lnTo>
                  <a:lnTo>
                    <a:pt x="13426" y="60365"/>
                  </a:lnTo>
                  <a:close/>
                  <a:moveTo>
                    <a:pt x="98828" y="60836"/>
                  </a:moveTo>
                  <a:lnTo>
                    <a:pt x="95233" y="65272"/>
                  </a:lnTo>
                  <a:lnTo>
                    <a:pt x="92904" y="62855"/>
                  </a:lnTo>
                  <a:lnTo>
                    <a:pt x="98828" y="60836"/>
                  </a:lnTo>
                  <a:close/>
                  <a:moveTo>
                    <a:pt x="23992" y="58434"/>
                  </a:moveTo>
                  <a:lnTo>
                    <a:pt x="32555" y="65420"/>
                  </a:lnTo>
                  <a:lnTo>
                    <a:pt x="18982" y="61558"/>
                  </a:lnTo>
                  <a:cubicBezTo>
                    <a:pt x="18982" y="61529"/>
                    <a:pt x="18982" y="61500"/>
                    <a:pt x="18967" y="61485"/>
                  </a:cubicBezTo>
                  <a:lnTo>
                    <a:pt x="23992" y="58434"/>
                  </a:lnTo>
                  <a:close/>
                  <a:moveTo>
                    <a:pt x="39334" y="49120"/>
                  </a:moveTo>
                  <a:lnTo>
                    <a:pt x="47292" y="58360"/>
                  </a:lnTo>
                  <a:lnTo>
                    <a:pt x="35487" y="65523"/>
                  </a:lnTo>
                  <a:lnTo>
                    <a:pt x="27323" y="57034"/>
                  </a:lnTo>
                  <a:cubicBezTo>
                    <a:pt x="27470" y="56828"/>
                    <a:pt x="27515" y="56577"/>
                    <a:pt x="27456" y="56327"/>
                  </a:cubicBezTo>
                  <a:lnTo>
                    <a:pt x="39334" y="49120"/>
                  </a:lnTo>
                  <a:close/>
                  <a:moveTo>
                    <a:pt x="26174" y="57108"/>
                  </a:moveTo>
                  <a:cubicBezTo>
                    <a:pt x="26310" y="57231"/>
                    <a:pt x="26485" y="57316"/>
                    <a:pt x="26674" y="57316"/>
                  </a:cubicBezTo>
                  <a:cubicBezTo>
                    <a:pt x="26689" y="57316"/>
                    <a:pt x="26704" y="57315"/>
                    <a:pt x="26719" y="57314"/>
                  </a:cubicBezTo>
                  <a:cubicBezTo>
                    <a:pt x="26807" y="57314"/>
                    <a:pt x="26910" y="57299"/>
                    <a:pt x="26999" y="57270"/>
                  </a:cubicBezTo>
                  <a:lnTo>
                    <a:pt x="35134" y="65729"/>
                  </a:lnTo>
                  <a:lnTo>
                    <a:pt x="34662" y="66009"/>
                  </a:lnTo>
                  <a:lnTo>
                    <a:pt x="34589" y="65994"/>
                  </a:lnTo>
                  <a:cubicBezTo>
                    <a:pt x="34530" y="65965"/>
                    <a:pt x="34471" y="65950"/>
                    <a:pt x="34397" y="65950"/>
                  </a:cubicBezTo>
                  <a:lnTo>
                    <a:pt x="33513" y="65685"/>
                  </a:lnTo>
                  <a:lnTo>
                    <a:pt x="24361" y="58213"/>
                  </a:lnTo>
                  <a:lnTo>
                    <a:pt x="26174" y="57108"/>
                  </a:lnTo>
                  <a:close/>
                  <a:moveTo>
                    <a:pt x="35414" y="66024"/>
                  </a:moveTo>
                  <a:lnTo>
                    <a:pt x="35694" y="66319"/>
                  </a:lnTo>
                  <a:lnTo>
                    <a:pt x="35178" y="66156"/>
                  </a:lnTo>
                  <a:lnTo>
                    <a:pt x="35414" y="66024"/>
                  </a:lnTo>
                  <a:close/>
                  <a:moveTo>
                    <a:pt x="77563" y="47484"/>
                  </a:moveTo>
                  <a:lnTo>
                    <a:pt x="86036" y="56282"/>
                  </a:lnTo>
                  <a:cubicBezTo>
                    <a:pt x="85860" y="56533"/>
                    <a:pt x="85815" y="56857"/>
                    <a:pt x="85933" y="57137"/>
                  </a:cubicBezTo>
                  <a:lnTo>
                    <a:pt x="85933" y="57152"/>
                  </a:lnTo>
                  <a:lnTo>
                    <a:pt x="75882" y="67453"/>
                  </a:lnTo>
                  <a:cubicBezTo>
                    <a:pt x="75809" y="67424"/>
                    <a:pt x="75720" y="67409"/>
                    <a:pt x="75632" y="67409"/>
                  </a:cubicBezTo>
                  <a:cubicBezTo>
                    <a:pt x="75558" y="67409"/>
                    <a:pt x="75485" y="67409"/>
                    <a:pt x="75411" y="67439"/>
                  </a:cubicBezTo>
                  <a:lnTo>
                    <a:pt x="69383" y="60438"/>
                  </a:lnTo>
                  <a:lnTo>
                    <a:pt x="77563" y="47484"/>
                  </a:lnTo>
                  <a:close/>
                  <a:moveTo>
                    <a:pt x="87127" y="57417"/>
                  </a:moveTo>
                  <a:lnTo>
                    <a:pt x="92197" y="62693"/>
                  </a:lnTo>
                  <a:lnTo>
                    <a:pt x="76384" y="68117"/>
                  </a:lnTo>
                  <a:cubicBezTo>
                    <a:pt x="76369" y="67954"/>
                    <a:pt x="76310" y="67792"/>
                    <a:pt x="76207" y="67660"/>
                  </a:cubicBezTo>
                  <a:lnTo>
                    <a:pt x="86184" y="57461"/>
                  </a:lnTo>
                  <a:cubicBezTo>
                    <a:pt x="86316" y="57550"/>
                    <a:pt x="86464" y="57594"/>
                    <a:pt x="86626" y="57594"/>
                  </a:cubicBezTo>
                  <a:cubicBezTo>
                    <a:pt x="86803" y="57594"/>
                    <a:pt x="86980" y="57535"/>
                    <a:pt x="87127" y="57417"/>
                  </a:cubicBezTo>
                  <a:close/>
                  <a:moveTo>
                    <a:pt x="35016" y="66540"/>
                  </a:moveTo>
                  <a:lnTo>
                    <a:pt x="35635" y="66717"/>
                  </a:lnTo>
                  <a:cubicBezTo>
                    <a:pt x="35561" y="67159"/>
                    <a:pt x="35826" y="67660"/>
                    <a:pt x="36386" y="67660"/>
                  </a:cubicBezTo>
                  <a:cubicBezTo>
                    <a:pt x="36405" y="67661"/>
                    <a:pt x="36423" y="67662"/>
                    <a:pt x="36441" y="67662"/>
                  </a:cubicBezTo>
                  <a:cubicBezTo>
                    <a:pt x="36596" y="67662"/>
                    <a:pt x="36739" y="67606"/>
                    <a:pt x="36858" y="67527"/>
                  </a:cubicBezTo>
                  <a:lnTo>
                    <a:pt x="40926" y="71757"/>
                  </a:lnTo>
                  <a:lnTo>
                    <a:pt x="35016" y="66923"/>
                  </a:lnTo>
                  <a:cubicBezTo>
                    <a:pt x="35045" y="66790"/>
                    <a:pt x="35045" y="66658"/>
                    <a:pt x="35016" y="66540"/>
                  </a:cubicBezTo>
                  <a:close/>
                  <a:moveTo>
                    <a:pt x="60541" y="50785"/>
                  </a:moveTo>
                  <a:lnTo>
                    <a:pt x="68882" y="60468"/>
                  </a:lnTo>
                  <a:lnTo>
                    <a:pt x="60998" y="72965"/>
                  </a:lnTo>
                  <a:lnTo>
                    <a:pt x="60909" y="72965"/>
                  </a:lnTo>
                  <a:cubicBezTo>
                    <a:pt x="60777" y="72965"/>
                    <a:pt x="60629" y="73009"/>
                    <a:pt x="60511" y="73083"/>
                  </a:cubicBezTo>
                  <a:lnTo>
                    <a:pt x="47911" y="58449"/>
                  </a:lnTo>
                  <a:lnTo>
                    <a:pt x="60541" y="50785"/>
                  </a:lnTo>
                  <a:close/>
                  <a:moveTo>
                    <a:pt x="69162" y="60792"/>
                  </a:moveTo>
                  <a:lnTo>
                    <a:pt x="75057" y="67630"/>
                  </a:lnTo>
                  <a:cubicBezTo>
                    <a:pt x="74895" y="67822"/>
                    <a:pt x="74821" y="68087"/>
                    <a:pt x="74866" y="68338"/>
                  </a:cubicBezTo>
                  <a:lnTo>
                    <a:pt x="74880" y="68338"/>
                  </a:lnTo>
                  <a:lnTo>
                    <a:pt x="74217" y="68883"/>
                  </a:lnTo>
                  <a:lnTo>
                    <a:pt x="61499" y="73230"/>
                  </a:lnTo>
                  <a:cubicBezTo>
                    <a:pt x="61469" y="73186"/>
                    <a:pt x="61425" y="73142"/>
                    <a:pt x="61381" y="73113"/>
                  </a:cubicBezTo>
                  <a:lnTo>
                    <a:pt x="69162" y="60792"/>
                  </a:lnTo>
                  <a:close/>
                  <a:moveTo>
                    <a:pt x="47557" y="58655"/>
                  </a:moveTo>
                  <a:lnTo>
                    <a:pt x="60202" y="73319"/>
                  </a:lnTo>
                  <a:lnTo>
                    <a:pt x="37153" y="66731"/>
                  </a:lnTo>
                  <a:cubicBezTo>
                    <a:pt x="37110" y="66357"/>
                    <a:pt x="36800" y="66068"/>
                    <a:pt x="36415" y="66068"/>
                  </a:cubicBezTo>
                  <a:cubicBezTo>
                    <a:pt x="36406" y="66068"/>
                    <a:pt x="36396" y="66068"/>
                    <a:pt x="36386" y="66068"/>
                  </a:cubicBezTo>
                  <a:cubicBezTo>
                    <a:pt x="36283" y="66068"/>
                    <a:pt x="36180" y="66083"/>
                    <a:pt x="36077" y="66127"/>
                  </a:cubicBezTo>
                  <a:lnTo>
                    <a:pt x="35767" y="65818"/>
                  </a:lnTo>
                  <a:lnTo>
                    <a:pt x="47557" y="58655"/>
                  </a:lnTo>
                  <a:close/>
                  <a:moveTo>
                    <a:pt x="18967" y="61956"/>
                  </a:moveTo>
                  <a:lnTo>
                    <a:pt x="33336" y="66053"/>
                  </a:lnTo>
                  <a:lnTo>
                    <a:pt x="33616" y="66289"/>
                  </a:lnTo>
                  <a:cubicBezTo>
                    <a:pt x="33542" y="66422"/>
                    <a:pt x="33513" y="66569"/>
                    <a:pt x="33513" y="66717"/>
                  </a:cubicBezTo>
                  <a:lnTo>
                    <a:pt x="21973" y="73717"/>
                  </a:lnTo>
                  <a:cubicBezTo>
                    <a:pt x="21837" y="73580"/>
                    <a:pt x="21649" y="73494"/>
                    <a:pt x="21458" y="73494"/>
                  </a:cubicBezTo>
                  <a:cubicBezTo>
                    <a:pt x="21443" y="73494"/>
                    <a:pt x="21428" y="73495"/>
                    <a:pt x="21413" y="73496"/>
                  </a:cubicBezTo>
                  <a:cubicBezTo>
                    <a:pt x="21340" y="73496"/>
                    <a:pt x="21266" y="73510"/>
                    <a:pt x="21192" y="73525"/>
                  </a:cubicBezTo>
                  <a:lnTo>
                    <a:pt x="15681" y="64211"/>
                  </a:lnTo>
                  <a:cubicBezTo>
                    <a:pt x="15710" y="63975"/>
                    <a:pt x="15651" y="63754"/>
                    <a:pt x="15518" y="63577"/>
                  </a:cubicBezTo>
                  <a:lnTo>
                    <a:pt x="15533" y="63577"/>
                  </a:lnTo>
                  <a:lnTo>
                    <a:pt x="17670" y="62266"/>
                  </a:lnTo>
                  <a:cubicBezTo>
                    <a:pt x="17807" y="62403"/>
                    <a:pt x="17994" y="62488"/>
                    <a:pt x="18185" y="62488"/>
                  </a:cubicBezTo>
                  <a:cubicBezTo>
                    <a:pt x="18200" y="62488"/>
                    <a:pt x="18215" y="62488"/>
                    <a:pt x="18230" y="62487"/>
                  </a:cubicBezTo>
                  <a:cubicBezTo>
                    <a:pt x="18241" y="62487"/>
                    <a:pt x="18251" y="62488"/>
                    <a:pt x="18262" y="62488"/>
                  </a:cubicBezTo>
                  <a:cubicBezTo>
                    <a:pt x="18588" y="62488"/>
                    <a:pt x="18881" y="62270"/>
                    <a:pt x="18967" y="61956"/>
                  </a:cubicBezTo>
                  <a:close/>
                  <a:moveTo>
                    <a:pt x="14192" y="64373"/>
                  </a:moveTo>
                  <a:cubicBezTo>
                    <a:pt x="14236" y="64476"/>
                    <a:pt x="14280" y="64565"/>
                    <a:pt x="14369" y="64653"/>
                  </a:cubicBezTo>
                  <a:lnTo>
                    <a:pt x="7531" y="75485"/>
                  </a:lnTo>
                  <a:lnTo>
                    <a:pt x="958" y="72906"/>
                  </a:lnTo>
                  <a:cubicBezTo>
                    <a:pt x="973" y="72744"/>
                    <a:pt x="943" y="72582"/>
                    <a:pt x="870" y="72449"/>
                  </a:cubicBezTo>
                  <a:lnTo>
                    <a:pt x="14192" y="64373"/>
                  </a:lnTo>
                  <a:close/>
                  <a:moveTo>
                    <a:pt x="73274" y="69605"/>
                  </a:moveTo>
                  <a:lnTo>
                    <a:pt x="64962" y="76237"/>
                  </a:lnTo>
                  <a:lnTo>
                    <a:pt x="61646" y="74011"/>
                  </a:lnTo>
                  <a:cubicBezTo>
                    <a:pt x="61676" y="73879"/>
                    <a:pt x="61690" y="73731"/>
                    <a:pt x="61661" y="73584"/>
                  </a:cubicBezTo>
                  <a:lnTo>
                    <a:pt x="73274" y="69605"/>
                  </a:lnTo>
                  <a:close/>
                  <a:moveTo>
                    <a:pt x="15474" y="64653"/>
                  </a:moveTo>
                  <a:lnTo>
                    <a:pt x="20839" y="73731"/>
                  </a:lnTo>
                  <a:cubicBezTo>
                    <a:pt x="20662" y="73938"/>
                    <a:pt x="20588" y="74233"/>
                    <a:pt x="20662" y="74498"/>
                  </a:cubicBezTo>
                  <a:lnTo>
                    <a:pt x="14531" y="78241"/>
                  </a:lnTo>
                  <a:lnTo>
                    <a:pt x="7914" y="75633"/>
                  </a:lnTo>
                  <a:lnTo>
                    <a:pt x="14708" y="64845"/>
                  </a:lnTo>
                  <a:cubicBezTo>
                    <a:pt x="14782" y="64874"/>
                    <a:pt x="14841" y="64874"/>
                    <a:pt x="14914" y="64874"/>
                  </a:cubicBezTo>
                  <a:cubicBezTo>
                    <a:pt x="15121" y="64874"/>
                    <a:pt x="15327" y="64801"/>
                    <a:pt x="15474" y="64653"/>
                  </a:cubicBezTo>
                  <a:close/>
                  <a:moveTo>
                    <a:pt x="92491" y="63003"/>
                  </a:moveTo>
                  <a:lnTo>
                    <a:pt x="94967" y="65582"/>
                  </a:lnTo>
                  <a:lnTo>
                    <a:pt x="84253" y="78801"/>
                  </a:lnTo>
                  <a:lnTo>
                    <a:pt x="76325" y="68559"/>
                  </a:lnTo>
                  <a:lnTo>
                    <a:pt x="92491" y="63003"/>
                  </a:lnTo>
                  <a:close/>
                  <a:moveTo>
                    <a:pt x="45818" y="76266"/>
                  </a:moveTo>
                  <a:lnTo>
                    <a:pt x="49252" y="79066"/>
                  </a:lnTo>
                  <a:cubicBezTo>
                    <a:pt x="49061" y="79096"/>
                    <a:pt x="48884" y="79184"/>
                    <a:pt x="48781" y="79332"/>
                  </a:cubicBezTo>
                  <a:lnTo>
                    <a:pt x="45818" y="76266"/>
                  </a:lnTo>
                  <a:close/>
                  <a:moveTo>
                    <a:pt x="37123" y="67129"/>
                  </a:moveTo>
                  <a:lnTo>
                    <a:pt x="60143" y="73717"/>
                  </a:lnTo>
                  <a:cubicBezTo>
                    <a:pt x="60143" y="73746"/>
                    <a:pt x="60143" y="73790"/>
                    <a:pt x="60143" y="73820"/>
                  </a:cubicBezTo>
                  <a:lnTo>
                    <a:pt x="50284" y="79405"/>
                  </a:lnTo>
                  <a:lnTo>
                    <a:pt x="43505" y="73864"/>
                  </a:lnTo>
                  <a:lnTo>
                    <a:pt x="37094" y="67203"/>
                  </a:lnTo>
                  <a:cubicBezTo>
                    <a:pt x="37109" y="67173"/>
                    <a:pt x="37109" y="67159"/>
                    <a:pt x="37123" y="67129"/>
                  </a:cubicBezTo>
                  <a:close/>
                  <a:moveTo>
                    <a:pt x="855" y="73289"/>
                  </a:moveTo>
                  <a:lnTo>
                    <a:pt x="7310" y="75824"/>
                  </a:lnTo>
                  <a:lnTo>
                    <a:pt x="4554" y="80201"/>
                  </a:lnTo>
                  <a:lnTo>
                    <a:pt x="663" y="73481"/>
                  </a:lnTo>
                  <a:cubicBezTo>
                    <a:pt x="737" y="73422"/>
                    <a:pt x="796" y="73363"/>
                    <a:pt x="855" y="73289"/>
                  </a:cubicBezTo>
                  <a:close/>
                  <a:moveTo>
                    <a:pt x="20853" y="74852"/>
                  </a:moveTo>
                  <a:cubicBezTo>
                    <a:pt x="21001" y="74999"/>
                    <a:pt x="21207" y="75087"/>
                    <a:pt x="21413" y="75087"/>
                  </a:cubicBezTo>
                  <a:lnTo>
                    <a:pt x="21413" y="75073"/>
                  </a:lnTo>
                  <a:cubicBezTo>
                    <a:pt x="21487" y="75073"/>
                    <a:pt x="21561" y="75073"/>
                    <a:pt x="21634" y="75043"/>
                  </a:cubicBezTo>
                  <a:lnTo>
                    <a:pt x="26232" y="82839"/>
                  </a:lnTo>
                  <a:lnTo>
                    <a:pt x="14988" y="78418"/>
                  </a:lnTo>
                  <a:lnTo>
                    <a:pt x="20853" y="74852"/>
                  </a:lnTo>
                  <a:close/>
                  <a:moveTo>
                    <a:pt x="7693" y="75986"/>
                  </a:moveTo>
                  <a:lnTo>
                    <a:pt x="14089" y="78506"/>
                  </a:lnTo>
                  <a:lnTo>
                    <a:pt x="6293" y="83222"/>
                  </a:lnTo>
                  <a:lnTo>
                    <a:pt x="4775" y="80584"/>
                  </a:lnTo>
                  <a:lnTo>
                    <a:pt x="7693" y="75986"/>
                  </a:lnTo>
                  <a:close/>
                  <a:moveTo>
                    <a:pt x="60261" y="74203"/>
                  </a:moveTo>
                  <a:cubicBezTo>
                    <a:pt x="60401" y="74413"/>
                    <a:pt x="60620" y="74543"/>
                    <a:pt x="60869" y="74543"/>
                  </a:cubicBezTo>
                  <a:cubicBezTo>
                    <a:pt x="60883" y="74543"/>
                    <a:pt x="60896" y="74543"/>
                    <a:pt x="60909" y="74542"/>
                  </a:cubicBezTo>
                  <a:cubicBezTo>
                    <a:pt x="60926" y="74543"/>
                    <a:pt x="60942" y="74544"/>
                    <a:pt x="60958" y="74544"/>
                  </a:cubicBezTo>
                  <a:cubicBezTo>
                    <a:pt x="61133" y="74544"/>
                    <a:pt x="61304" y="74473"/>
                    <a:pt x="61425" y="74365"/>
                  </a:cubicBezTo>
                  <a:lnTo>
                    <a:pt x="64638" y="76502"/>
                  </a:lnTo>
                  <a:lnTo>
                    <a:pt x="55943" y="83443"/>
                  </a:lnTo>
                  <a:cubicBezTo>
                    <a:pt x="55805" y="83278"/>
                    <a:pt x="55602" y="83177"/>
                    <a:pt x="55395" y="83177"/>
                  </a:cubicBezTo>
                  <a:cubicBezTo>
                    <a:pt x="55381" y="83177"/>
                    <a:pt x="55367" y="83177"/>
                    <a:pt x="55353" y="83178"/>
                  </a:cubicBezTo>
                  <a:cubicBezTo>
                    <a:pt x="55331" y="83176"/>
                    <a:pt x="55308" y="83174"/>
                    <a:pt x="55286" y="83174"/>
                  </a:cubicBezTo>
                  <a:cubicBezTo>
                    <a:pt x="55180" y="83174"/>
                    <a:pt x="55083" y="83203"/>
                    <a:pt x="54985" y="83252"/>
                  </a:cubicBezTo>
                  <a:lnTo>
                    <a:pt x="50623" y="79671"/>
                  </a:lnTo>
                  <a:lnTo>
                    <a:pt x="60261" y="74203"/>
                  </a:lnTo>
                  <a:close/>
                  <a:moveTo>
                    <a:pt x="95247" y="65876"/>
                  </a:moveTo>
                  <a:lnTo>
                    <a:pt x="99197" y="69959"/>
                  </a:lnTo>
                  <a:cubicBezTo>
                    <a:pt x="99064" y="70268"/>
                    <a:pt x="99108" y="70622"/>
                    <a:pt x="99330" y="70872"/>
                  </a:cubicBezTo>
                  <a:lnTo>
                    <a:pt x="88247" y="83443"/>
                  </a:lnTo>
                  <a:lnTo>
                    <a:pt x="88218" y="83443"/>
                  </a:lnTo>
                  <a:cubicBezTo>
                    <a:pt x="88100" y="83443"/>
                    <a:pt x="87982" y="83458"/>
                    <a:pt x="87879" y="83502"/>
                  </a:cubicBezTo>
                  <a:lnTo>
                    <a:pt x="84489" y="79140"/>
                  </a:lnTo>
                  <a:lnTo>
                    <a:pt x="95247" y="65876"/>
                  </a:lnTo>
                  <a:close/>
                  <a:moveTo>
                    <a:pt x="50254" y="79877"/>
                  </a:moveTo>
                  <a:lnTo>
                    <a:pt x="54690" y="83517"/>
                  </a:lnTo>
                  <a:cubicBezTo>
                    <a:pt x="54528" y="83797"/>
                    <a:pt x="54543" y="84136"/>
                    <a:pt x="54705" y="84416"/>
                  </a:cubicBezTo>
                  <a:lnTo>
                    <a:pt x="54115" y="84888"/>
                  </a:lnTo>
                  <a:lnTo>
                    <a:pt x="49886" y="80466"/>
                  </a:lnTo>
                  <a:cubicBezTo>
                    <a:pt x="50033" y="80334"/>
                    <a:pt x="50122" y="80157"/>
                    <a:pt x="50136" y="79951"/>
                  </a:cubicBezTo>
                  <a:lnTo>
                    <a:pt x="50254" y="79877"/>
                  </a:lnTo>
                  <a:close/>
                  <a:moveTo>
                    <a:pt x="76059" y="68868"/>
                  </a:moveTo>
                  <a:lnTo>
                    <a:pt x="83988" y="79125"/>
                  </a:lnTo>
                  <a:lnTo>
                    <a:pt x="79287" y="84917"/>
                  </a:lnTo>
                  <a:cubicBezTo>
                    <a:pt x="79154" y="84814"/>
                    <a:pt x="78977" y="84755"/>
                    <a:pt x="78800" y="84755"/>
                  </a:cubicBezTo>
                  <a:cubicBezTo>
                    <a:pt x="78787" y="84754"/>
                    <a:pt x="78774" y="84754"/>
                    <a:pt x="78761" y="84754"/>
                  </a:cubicBezTo>
                  <a:cubicBezTo>
                    <a:pt x="78540" y="84754"/>
                    <a:pt x="78336" y="84868"/>
                    <a:pt x="78211" y="85035"/>
                  </a:cubicBezTo>
                  <a:lnTo>
                    <a:pt x="65316" y="76458"/>
                  </a:lnTo>
                  <a:lnTo>
                    <a:pt x="74394" y="69222"/>
                  </a:lnTo>
                  <a:lnTo>
                    <a:pt x="75293" y="68912"/>
                  </a:lnTo>
                  <a:cubicBezTo>
                    <a:pt x="75396" y="68957"/>
                    <a:pt x="75514" y="68986"/>
                    <a:pt x="75632" y="68986"/>
                  </a:cubicBezTo>
                  <a:cubicBezTo>
                    <a:pt x="75779" y="68986"/>
                    <a:pt x="75927" y="68942"/>
                    <a:pt x="76059" y="68868"/>
                  </a:cubicBezTo>
                  <a:close/>
                  <a:moveTo>
                    <a:pt x="4539" y="80968"/>
                  </a:moveTo>
                  <a:lnTo>
                    <a:pt x="5954" y="83414"/>
                  </a:lnTo>
                  <a:lnTo>
                    <a:pt x="1150" y="86332"/>
                  </a:lnTo>
                  <a:lnTo>
                    <a:pt x="1150" y="86332"/>
                  </a:lnTo>
                  <a:lnTo>
                    <a:pt x="4539" y="80968"/>
                  </a:lnTo>
                  <a:close/>
                  <a:moveTo>
                    <a:pt x="33601" y="67114"/>
                  </a:moveTo>
                  <a:cubicBezTo>
                    <a:pt x="33719" y="67380"/>
                    <a:pt x="33984" y="67527"/>
                    <a:pt x="34264" y="67527"/>
                  </a:cubicBezTo>
                  <a:cubicBezTo>
                    <a:pt x="34485" y="67527"/>
                    <a:pt x="34692" y="67439"/>
                    <a:pt x="34839" y="67277"/>
                  </a:cubicBezTo>
                  <a:lnTo>
                    <a:pt x="43239" y="74144"/>
                  </a:lnTo>
                  <a:lnTo>
                    <a:pt x="48618" y="79759"/>
                  </a:lnTo>
                  <a:cubicBezTo>
                    <a:pt x="48589" y="79951"/>
                    <a:pt x="48633" y="80142"/>
                    <a:pt x="48736" y="80319"/>
                  </a:cubicBezTo>
                  <a:lnTo>
                    <a:pt x="37595" y="86627"/>
                  </a:lnTo>
                  <a:cubicBezTo>
                    <a:pt x="37462" y="86376"/>
                    <a:pt x="37197" y="86229"/>
                    <a:pt x="36917" y="86229"/>
                  </a:cubicBezTo>
                  <a:cubicBezTo>
                    <a:pt x="36906" y="86228"/>
                    <a:pt x="36896" y="86228"/>
                    <a:pt x="36885" y="86228"/>
                  </a:cubicBezTo>
                  <a:cubicBezTo>
                    <a:pt x="36559" y="86228"/>
                    <a:pt x="36266" y="86446"/>
                    <a:pt x="36180" y="86774"/>
                  </a:cubicBezTo>
                  <a:lnTo>
                    <a:pt x="26822" y="83090"/>
                  </a:lnTo>
                  <a:lnTo>
                    <a:pt x="21973" y="74852"/>
                  </a:lnTo>
                  <a:cubicBezTo>
                    <a:pt x="22150" y="74630"/>
                    <a:pt x="22224" y="74336"/>
                    <a:pt x="22150" y="74056"/>
                  </a:cubicBezTo>
                  <a:lnTo>
                    <a:pt x="33601" y="67114"/>
                  </a:lnTo>
                  <a:close/>
                  <a:moveTo>
                    <a:pt x="84253" y="79435"/>
                  </a:moveTo>
                  <a:lnTo>
                    <a:pt x="87584" y="83753"/>
                  </a:lnTo>
                  <a:cubicBezTo>
                    <a:pt x="87481" y="83930"/>
                    <a:pt x="87437" y="84121"/>
                    <a:pt x="87466" y="84328"/>
                  </a:cubicBezTo>
                  <a:lnTo>
                    <a:pt x="83634" y="88660"/>
                  </a:lnTo>
                  <a:lnTo>
                    <a:pt x="79493" y="85905"/>
                  </a:lnTo>
                  <a:cubicBezTo>
                    <a:pt x="79582" y="85698"/>
                    <a:pt x="79596" y="85477"/>
                    <a:pt x="79523" y="85256"/>
                  </a:cubicBezTo>
                  <a:lnTo>
                    <a:pt x="84253" y="79435"/>
                  </a:lnTo>
                  <a:close/>
                  <a:moveTo>
                    <a:pt x="27161" y="83635"/>
                  </a:moveTo>
                  <a:lnTo>
                    <a:pt x="36165" y="87172"/>
                  </a:lnTo>
                  <a:cubicBezTo>
                    <a:pt x="36180" y="87246"/>
                    <a:pt x="36210" y="87305"/>
                    <a:pt x="36239" y="87378"/>
                  </a:cubicBezTo>
                  <a:lnTo>
                    <a:pt x="31111" y="90296"/>
                  </a:lnTo>
                  <a:lnTo>
                    <a:pt x="27161" y="83635"/>
                  </a:lnTo>
                  <a:close/>
                  <a:moveTo>
                    <a:pt x="49046" y="80555"/>
                  </a:moveTo>
                  <a:cubicBezTo>
                    <a:pt x="49149" y="80614"/>
                    <a:pt x="49267" y="80629"/>
                    <a:pt x="49385" y="80629"/>
                  </a:cubicBezTo>
                  <a:lnTo>
                    <a:pt x="49473" y="80629"/>
                  </a:lnTo>
                  <a:lnTo>
                    <a:pt x="53806" y="85138"/>
                  </a:lnTo>
                  <a:lnTo>
                    <a:pt x="46644" y="90856"/>
                  </a:lnTo>
                  <a:lnTo>
                    <a:pt x="37639" y="87319"/>
                  </a:lnTo>
                  <a:cubicBezTo>
                    <a:pt x="37669" y="87216"/>
                    <a:pt x="37683" y="87113"/>
                    <a:pt x="37683" y="87010"/>
                  </a:cubicBezTo>
                  <a:lnTo>
                    <a:pt x="49046" y="80555"/>
                  </a:lnTo>
                  <a:close/>
                  <a:moveTo>
                    <a:pt x="64992" y="76723"/>
                  </a:moveTo>
                  <a:lnTo>
                    <a:pt x="78049" y="85418"/>
                  </a:lnTo>
                  <a:cubicBezTo>
                    <a:pt x="78005" y="85683"/>
                    <a:pt x="78093" y="85963"/>
                    <a:pt x="78285" y="86155"/>
                  </a:cubicBezTo>
                  <a:lnTo>
                    <a:pt x="70415" y="95867"/>
                  </a:lnTo>
                  <a:lnTo>
                    <a:pt x="56090" y="84151"/>
                  </a:lnTo>
                  <a:cubicBezTo>
                    <a:pt x="56120" y="84033"/>
                    <a:pt x="56120" y="83930"/>
                    <a:pt x="56105" y="83812"/>
                  </a:cubicBezTo>
                  <a:lnTo>
                    <a:pt x="64992" y="76723"/>
                  </a:lnTo>
                  <a:close/>
                  <a:moveTo>
                    <a:pt x="55913" y="84519"/>
                  </a:moveTo>
                  <a:lnTo>
                    <a:pt x="70164" y="96176"/>
                  </a:lnTo>
                  <a:lnTo>
                    <a:pt x="68175" y="98623"/>
                  </a:lnTo>
                  <a:cubicBezTo>
                    <a:pt x="68062" y="98563"/>
                    <a:pt x="67937" y="98533"/>
                    <a:pt x="67813" y="98533"/>
                  </a:cubicBezTo>
                  <a:cubicBezTo>
                    <a:pt x="67661" y="98533"/>
                    <a:pt x="67509" y="98578"/>
                    <a:pt x="67379" y="98667"/>
                  </a:cubicBezTo>
                  <a:lnTo>
                    <a:pt x="54395" y="85182"/>
                  </a:lnTo>
                  <a:lnTo>
                    <a:pt x="55014" y="84681"/>
                  </a:lnTo>
                  <a:cubicBezTo>
                    <a:pt x="55118" y="84726"/>
                    <a:pt x="55235" y="84755"/>
                    <a:pt x="55353" y="84755"/>
                  </a:cubicBezTo>
                  <a:cubicBezTo>
                    <a:pt x="55560" y="84755"/>
                    <a:pt x="55766" y="84667"/>
                    <a:pt x="55913" y="84519"/>
                  </a:cubicBezTo>
                  <a:close/>
                  <a:moveTo>
                    <a:pt x="87628" y="84755"/>
                  </a:moveTo>
                  <a:cubicBezTo>
                    <a:pt x="87752" y="84921"/>
                    <a:pt x="87954" y="85022"/>
                    <a:pt x="88173" y="85022"/>
                  </a:cubicBezTo>
                  <a:cubicBezTo>
                    <a:pt x="88188" y="85022"/>
                    <a:pt x="88203" y="85021"/>
                    <a:pt x="88218" y="85020"/>
                  </a:cubicBezTo>
                  <a:cubicBezTo>
                    <a:pt x="88321" y="85020"/>
                    <a:pt x="88424" y="85006"/>
                    <a:pt x="88527" y="84961"/>
                  </a:cubicBezTo>
                  <a:lnTo>
                    <a:pt x="98932" y="98402"/>
                  </a:lnTo>
                  <a:cubicBezTo>
                    <a:pt x="98828" y="98461"/>
                    <a:pt x="98740" y="98564"/>
                    <a:pt x="98681" y="98667"/>
                  </a:cubicBezTo>
                  <a:lnTo>
                    <a:pt x="83973" y="88881"/>
                  </a:lnTo>
                  <a:lnTo>
                    <a:pt x="87628" y="84755"/>
                  </a:lnTo>
                  <a:close/>
                  <a:moveTo>
                    <a:pt x="37389" y="87658"/>
                  </a:moveTo>
                  <a:lnTo>
                    <a:pt x="46275" y="91166"/>
                  </a:lnTo>
                  <a:lnTo>
                    <a:pt x="36829" y="98697"/>
                  </a:lnTo>
                  <a:cubicBezTo>
                    <a:pt x="36681" y="98446"/>
                    <a:pt x="36416" y="98284"/>
                    <a:pt x="36121" y="98269"/>
                  </a:cubicBezTo>
                  <a:cubicBezTo>
                    <a:pt x="36033" y="98269"/>
                    <a:pt x="35944" y="98284"/>
                    <a:pt x="35856" y="98313"/>
                  </a:cubicBezTo>
                  <a:lnTo>
                    <a:pt x="31302" y="90635"/>
                  </a:lnTo>
                  <a:lnTo>
                    <a:pt x="36504" y="87688"/>
                  </a:lnTo>
                  <a:cubicBezTo>
                    <a:pt x="36636" y="87771"/>
                    <a:pt x="36781" y="87812"/>
                    <a:pt x="36925" y="87812"/>
                  </a:cubicBezTo>
                  <a:cubicBezTo>
                    <a:pt x="37087" y="87812"/>
                    <a:pt x="37248" y="87760"/>
                    <a:pt x="37389" y="87658"/>
                  </a:cubicBezTo>
                  <a:close/>
                  <a:moveTo>
                    <a:pt x="14546" y="78683"/>
                  </a:moveTo>
                  <a:lnTo>
                    <a:pt x="26557" y="83399"/>
                  </a:lnTo>
                  <a:lnTo>
                    <a:pt x="30757" y="90503"/>
                  </a:lnTo>
                  <a:lnTo>
                    <a:pt x="16049" y="98829"/>
                  </a:lnTo>
                  <a:cubicBezTo>
                    <a:pt x="15911" y="98650"/>
                    <a:pt x="15708" y="98548"/>
                    <a:pt x="15489" y="98548"/>
                  </a:cubicBezTo>
                  <a:cubicBezTo>
                    <a:pt x="15474" y="98548"/>
                    <a:pt x="15460" y="98548"/>
                    <a:pt x="15445" y="98549"/>
                  </a:cubicBezTo>
                  <a:cubicBezTo>
                    <a:pt x="15356" y="98549"/>
                    <a:pt x="15283" y="98564"/>
                    <a:pt x="15194" y="98593"/>
                  </a:cubicBezTo>
                  <a:lnTo>
                    <a:pt x="6499" y="83561"/>
                  </a:lnTo>
                  <a:lnTo>
                    <a:pt x="14546" y="78683"/>
                  </a:lnTo>
                  <a:close/>
                  <a:moveTo>
                    <a:pt x="79243" y="86214"/>
                  </a:moveTo>
                  <a:lnTo>
                    <a:pt x="83369" y="88955"/>
                  </a:lnTo>
                  <a:lnTo>
                    <a:pt x="74910" y="98564"/>
                  </a:lnTo>
                  <a:cubicBezTo>
                    <a:pt x="74836" y="98549"/>
                    <a:pt x="74762" y="98534"/>
                    <a:pt x="74703" y="98534"/>
                  </a:cubicBezTo>
                  <a:cubicBezTo>
                    <a:pt x="74453" y="98534"/>
                    <a:pt x="74217" y="98652"/>
                    <a:pt x="74070" y="98859"/>
                  </a:cubicBezTo>
                  <a:lnTo>
                    <a:pt x="70724" y="96117"/>
                  </a:lnTo>
                  <a:lnTo>
                    <a:pt x="78653" y="86332"/>
                  </a:lnTo>
                  <a:cubicBezTo>
                    <a:pt x="78712" y="86347"/>
                    <a:pt x="78756" y="86347"/>
                    <a:pt x="78800" y="86347"/>
                  </a:cubicBezTo>
                  <a:cubicBezTo>
                    <a:pt x="78963" y="86347"/>
                    <a:pt x="79125" y="86302"/>
                    <a:pt x="79243" y="86214"/>
                  </a:cubicBezTo>
                  <a:close/>
                  <a:moveTo>
                    <a:pt x="54086" y="85418"/>
                  </a:moveTo>
                  <a:lnTo>
                    <a:pt x="67025" y="98873"/>
                  </a:lnTo>
                  <a:lnTo>
                    <a:pt x="67025" y="98873"/>
                  </a:lnTo>
                  <a:lnTo>
                    <a:pt x="47071" y="91033"/>
                  </a:lnTo>
                  <a:lnTo>
                    <a:pt x="54086" y="85418"/>
                  </a:lnTo>
                  <a:close/>
                  <a:moveTo>
                    <a:pt x="0" y="1"/>
                  </a:moveTo>
                  <a:lnTo>
                    <a:pt x="0" y="841"/>
                  </a:lnTo>
                  <a:cubicBezTo>
                    <a:pt x="30" y="870"/>
                    <a:pt x="44" y="900"/>
                    <a:pt x="74" y="914"/>
                  </a:cubicBezTo>
                  <a:cubicBezTo>
                    <a:pt x="221" y="1047"/>
                    <a:pt x="413" y="1121"/>
                    <a:pt x="604" y="1121"/>
                  </a:cubicBezTo>
                  <a:lnTo>
                    <a:pt x="619" y="1121"/>
                  </a:lnTo>
                  <a:lnTo>
                    <a:pt x="11127" y="14679"/>
                  </a:lnTo>
                  <a:cubicBezTo>
                    <a:pt x="10876" y="15047"/>
                    <a:pt x="10950" y="15563"/>
                    <a:pt x="11304" y="15843"/>
                  </a:cubicBezTo>
                  <a:lnTo>
                    <a:pt x="295" y="28326"/>
                  </a:lnTo>
                  <a:cubicBezTo>
                    <a:pt x="236" y="28311"/>
                    <a:pt x="192" y="28311"/>
                    <a:pt x="147" y="28296"/>
                  </a:cubicBezTo>
                  <a:lnTo>
                    <a:pt x="15" y="28296"/>
                  </a:lnTo>
                  <a:lnTo>
                    <a:pt x="15" y="29873"/>
                  </a:lnTo>
                  <a:lnTo>
                    <a:pt x="74" y="29873"/>
                  </a:lnTo>
                  <a:cubicBezTo>
                    <a:pt x="236" y="29873"/>
                    <a:pt x="398" y="29829"/>
                    <a:pt x="531" y="29741"/>
                  </a:cubicBezTo>
                  <a:lnTo>
                    <a:pt x="4451" y="33838"/>
                  </a:lnTo>
                  <a:lnTo>
                    <a:pt x="855" y="38273"/>
                  </a:lnTo>
                  <a:cubicBezTo>
                    <a:pt x="707" y="38156"/>
                    <a:pt x="531" y="38097"/>
                    <a:pt x="339" y="38097"/>
                  </a:cubicBezTo>
                  <a:cubicBezTo>
                    <a:pt x="251" y="38097"/>
                    <a:pt x="162" y="38111"/>
                    <a:pt x="88" y="38141"/>
                  </a:cubicBezTo>
                  <a:lnTo>
                    <a:pt x="15" y="38170"/>
                  </a:lnTo>
                  <a:lnTo>
                    <a:pt x="15" y="39615"/>
                  </a:lnTo>
                  <a:cubicBezTo>
                    <a:pt x="30" y="39629"/>
                    <a:pt x="59" y="39644"/>
                    <a:pt x="74" y="39644"/>
                  </a:cubicBezTo>
                  <a:cubicBezTo>
                    <a:pt x="162" y="39674"/>
                    <a:pt x="251" y="39688"/>
                    <a:pt x="339" y="39688"/>
                  </a:cubicBezTo>
                  <a:cubicBezTo>
                    <a:pt x="457" y="39688"/>
                    <a:pt x="575" y="39659"/>
                    <a:pt x="693" y="39615"/>
                  </a:cubicBezTo>
                  <a:lnTo>
                    <a:pt x="6484" y="49415"/>
                  </a:lnTo>
                  <a:lnTo>
                    <a:pt x="413" y="55634"/>
                  </a:lnTo>
                  <a:cubicBezTo>
                    <a:pt x="354" y="55605"/>
                    <a:pt x="280" y="55605"/>
                    <a:pt x="206" y="55605"/>
                  </a:cubicBezTo>
                  <a:lnTo>
                    <a:pt x="74" y="55605"/>
                  </a:lnTo>
                  <a:cubicBezTo>
                    <a:pt x="59" y="55619"/>
                    <a:pt x="30" y="55619"/>
                    <a:pt x="15" y="55619"/>
                  </a:cubicBezTo>
                  <a:lnTo>
                    <a:pt x="15" y="57167"/>
                  </a:lnTo>
                  <a:cubicBezTo>
                    <a:pt x="30" y="57167"/>
                    <a:pt x="59" y="57181"/>
                    <a:pt x="74" y="57181"/>
                  </a:cubicBezTo>
                  <a:cubicBezTo>
                    <a:pt x="118" y="57181"/>
                    <a:pt x="162" y="57196"/>
                    <a:pt x="206" y="57196"/>
                  </a:cubicBezTo>
                  <a:cubicBezTo>
                    <a:pt x="486" y="57196"/>
                    <a:pt x="752" y="57049"/>
                    <a:pt x="884" y="56784"/>
                  </a:cubicBezTo>
                  <a:lnTo>
                    <a:pt x="12851" y="60203"/>
                  </a:lnTo>
                  <a:lnTo>
                    <a:pt x="14693" y="63327"/>
                  </a:lnTo>
                  <a:cubicBezTo>
                    <a:pt x="14413" y="63401"/>
                    <a:pt x="14207" y="63636"/>
                    <a:pt x="14163" y="63916"/>
                  </a:cubicBezTo>
                  <a:lnTo>
                    <a:pt x="604" y="72140"/>
                  </a:lnTo>
                  <a:cubicBezTo>
                    <a:pt x="486" y="72066"/>
                    <a:pt x="354" y="72037"/>
                    <a:pt x="206" y="72037"/>
                  </a:cubicBezTo>
                  <a:lnTo>
                    <a:pt x="74" y="72037"/>
                  </a:lnTo>
                  <a:cubicBezTo>
                    <a:pt x="59" y="72051"/>
                    <a:pt x="30" y="72051"/>
                    <a:pt x="15" y="72051"/>
                  </a:cubicBezTo>
                  <a:lnTo>
                    <a:pt x="15" y="73599"/>
                  </a:lnTo>
                  <a:cubicBezTo>
                    <a:pt x="30" y="73599"/>
                    <a:pt x="59" y="73614"/>
                    <a:pt x="74" y="73614"/>
                  </a:cubicBezTo>
                  <a:cubicBezTo>
                    <a:pt x="103" y="73614"/>
                    <a:pt x="133" y="73620"/>
                    <a:pt x="162" y="73620"/>
                  </a:cubicBezTo>
                  <a:cubicBezTo>
                    <a:pt x="177" y="73620"/>
                    <a:pt x="192" y="73618"/>
                    <a:pt x="206" y="73614"/>
                  </a:cubicBezTo>
                  <a:lnTo>
                    <a:pt x="280" y="73614"/>
                  </a:lnTo>
                  <a:lnTo>
                    <a:pt x="4318" y="80584"/>
                  </a:lnTo>
                  <a:lnTo>
                    <a:pt x="781" y="86185"/>
                  </a:lnTo>
                  <a:cubicBezTo>
                    <a:pt x="693" y="85890"/>
                    <a:pt x="413" y="85698"/>
                    <a:pt x="118" y="85698"/>
                  </a:cubicBezTo>
                  <a:lnTo>
                    <a:pt x="15" y="85698"/>
                  </a:lnTo>
                  <a:lnTo>
                    <a:pt x="15" y="87275"/>
                  </a:lnTo>
                  <a:lnTo>
                    <a:pt x="74" y="87275"/>
                  </a:lnTo>
                  <a:cubicBezTo>
                    <a:pt x="236" y="87275"/>
                    <a:pt x="398" y="87216"/>
                    <a:pt x="531" y="87128"/>
                  </a:cubicBezTo>
                  <a:cubicBezTo>
                    <a:pt x="560" y="87128"/>
                    <a:pt x="604" y="87128"/>
                    <a:pt x="634" y="87098"/>
                  </a:cubicBezTo>
                  <a:lnTo>
                    <a:pt x="6160" y="83753"/>
                  </a:lnTo>
                  <a:lnTo>
                    <a:pt x="14870" y="98785"/>
                  </a:lnTo>
                  <a:cubicBezTo>
                    <a:pt x="14737" y="98962"/>
                    <a:pt x="14664" y="99183"/>
                    <a:pt x="14693" y="99404"/>
                  </a:cubicBezTo>
                  <a:lnTo>
                    <a:pt x="16211" y="99404"/>
                  </a:lnTo>
                  <a:cubicBezTo>
                    <a:pt x="16226" y="99330"/>
                    <a:pt x="16226" y="99271"/>
                    <a:pt x="16211" y="99198"/>
                  </a:cubicBezTo>
                  <a:lnTo>
                    <a:pt x="30978" y="90827"/>
                  </a:lnTo>
                  <a:lnTo>
                    <a:pt x="35546" y="98564"/>
                  </a:lnTo>
                  <a:cubicBezTo>
                    <a:pt x="35414" y="98711"/>
                    <a:pt x="35340" y="98888"/>
                    <a:pt x="35340" y="99080"/>
                  </a:cubicBezTo>
                  <a:lnTo>
                    <a:pt x="35340" y="99212"/>
                  </a:lnTo>
                  <a:cubicBezTo>
                    <a:pt x="35340" y="99271"/>
                    <a:pt x="35355" y="99345"/>
                    <a:pt x="35370" y="99404"/>
                  </a:cubicBezTo>
                  <a:lnTo>
                    <a:pt x="36902" y="99404"/>
                  </a:lnTo>
                  <a:cubicBezTo>
                    <a:pt x="36917" y="99345"/>
                    <a:pt x="36932" y="99271"/>
                    <a:pt x="36932" y="99212"/>
                  </a:cubicBezTo>
                  <a:lnTo>
                    <a:pt x="36932" y="99139"/>
                  </a:lnTo>
                  <a:lnTo>
                    <a:pt x="46717" y="91328"/>
                  </a:lnTo>
                  <a:lnTo>
                    <a:pt x="67055" y="99315"/>
                  </a:lnTo>
                  <a:lnTo>
                    <a:pt x="67055" y="99404"/>
                  </a:lnTo>
                  <a:lnTo>
                    <a:pt x="68573" y="99404"/>
                  </a:lnTo>
                  <a:cubicBezTo>
                    <a:pt x="68587" y="99242"/>
                    <a:pt x="68558" y="99065"/>
                    <a:pt x="68470" y="98918"/>
                  </a:cubicBezTo>
                  <a:lnTo>
                    <a:pt x="70489" y="96427"/>
                  </a:lnTo>
                  <a:lnTo>
                    <a:pt x="73937" y="99257"/>
                  </a:lnTo>
                  <a:cubicBezTo>
                    <a:pt x="73937" y="99301"/>
                    <a:pt x="73937" y="99360"/>
                    <a:pt x="73937" y="99404"/>
                  </a:cubicBezTo>
                  <a:lnTo>
                    <a:pt x="75470" y="99404"/>
                  </a:lnTo>
                  <a:cubicBezTo>
                    <a:pt x="75485" y="99183"/>
                    <a:pt x="75411" y="98947"/>
                    <a:pt x="75263" y="98770"/>
                  </a:cubicBezTo>
                  <a:lnTo>
                    <a:pt x="83708" y="89191"/>
                  </a:lnTo>
                  <a:lnTo>
                    <a:pt x="98593" y="99094"/>
                  </a:lnTo>
                  <a:cubicBezTo>
                    <a:pt x="98593" y="99212"/>
                    <a:pt x="98622" y="99315"/>
                    <a:pt x="98652" y="99419"/>
                  </a:cubicBezTo>
                  <a:lnTo>
                    <a:pt x="99433" y="99419"/>
                  </a:lnTo>
                  <a:lnTo>
                    <a:pt x="99433" y="98299"/>
                  </a:lnTo>
                  <a:lnTo>
                    <a:pt x="99344" y="98299"/>
                  </a:lnTo>
                  <a:lnTo>
                    <a:pt x="88837" y="84740"/>
                  </a:lnTo>
                  <a:cubicBezTo>
                    <a:pt x="89087" y="84372"/>
                    <a:pt x="89013" y="83856"/>
                    <a:pt x="88674" y="83576"/>
                  </a:cubicBezTo>
                  <a:lnTo>
                    <a:pt x="99418" y="71388"/>
                  </a:lnTo>
                  <a:lnTo>
                    <a:pt x="99418" y="69635"/>
                  </a:lnTo>
                  <a:lnTo>
                    <a:pt x="95513" y="65552"/>
                  </a:lnTo>
                  <a:lnTo>
                    <a:pt x="99108" y="61116"/>
                  </a:lnTo>
                  <a:cubicBezTo>
                    <a:pt x="99197" y="61190"/>
                    <a:pt x="99300" y="61249"/>
                    <a:pt x="99418" y="61278"/>
                  </a:cubicBezTo>
                  <a:lnTo>
                    <a:pt x="99418" y="59731"/>
                  </a:lnTo>
                  <a:cubicBezTo>
                    <a:pt x="99374" y="59746"/>
                    <a:pt x="99330" y="59760"/>
                    <a:pt x="99285" y="59775"/>
                  </a:cubicBezTo>
                  <a:lnTo>
                    <a:pt x="93479" y="49975"/>
                  </a:lnTo>
                  <a:lnTo>
                    <a:pt x="99418" y="43903"/>
                  </a:lnTo>
                  <a:lnTo>
                    <a:pt x="99418" y="42282"/>
                  </a:lnTo>
                  <a:cubicBezTo>
                    <a:pt x="99271" y="42341"/>
                    <a:pt x="99153" y="42459"/>
                    <a:pt x="99079" y="42606"/>
                  </a:cubicBezTo>
                  <a:lnTo>
                    <a:pt x="87112" y="39202"/>
                  </a:lnTo>
                  <a:lnTo>
                    <a:pt x="85270" y="36078"/>
                  </a:lnTo>
                  <a:cubicBezTo>
                    <a:pt x="85535" y="36004"/>
                    <a:pt x="85742" y="35768"/>
                    <a:pt x="85786" y="35488"/>
                  </a:cubicBezTo>
                  <a:lnTo>
                    <a:pt x="99344" y="27265"/>
                  </a:lnTo>
                  <a:cubicBezTo>
                    <a:pt x="99374" y="27265"/>
                    <a:pt x="99388" y="27279"/>
                    <a:pt x="99418" y="27294"/>
                  </a:cubicBezTo>
                  <a:lnTo>
                    <a:pt x="99418" y="25349"/>
                  </a:lnTo>
                  <a:lnTo>
                    <a:pt x="95645" y="18820"/>
                  </a:lnTo>
                  <a:lnTo>
                    <a:pt x="99167" y="13220"/>
                  </a:lnTo>
                  <a:cubicBezTo>
                    <a:pt x="99212" y="13367"/>
                    <a:pt x="99300" y="13485"/>
                    <a:pt x="99418" y="13574"/>
                  </a:cubicBezTo>
                  <a:lnTo>
                    <a:pt x="99418" y="12262"/>
                  </a:lnTo>
                  <a:cubicBezTo>
                    <a:pt x="99388" y="12262"/>
                    <a:pt x="99344" y="12277"/>
                    <a:pt x="99315" y="12292"/>
                  </a:cubicBezTo>
                  <a:lnTo>
                    <a:pt x="93788" y="15637"/>
                  </a:lnTo>
                  <a:lnTo>
                    <a:pt x="85093" y="605"/>
                  </a:lnTo>
                  <a:cubicBezTo>
                    <a:pt x="85226" y="428"/>
                    <a:pt x="85285" y="207"/>
                    <a:pt x="85270" y="1"/>
                  </a:cubicBezTo>
                  <a:lnTo>
                    <a:pt x="83737" y="1"/>
                  </a:lnTo>
                  <a:cubicBezTo>
                    <a:pt x="83737" y="60"/>
                    <a:pt x="83737" y="133"/>
                    <a:pt x="83737" y="192"/>
                  </a:cubicBezTo>
                  <a:lnTo>
                    <a:pt x="68985" y="8563"/>
                  </a:lnTo>
                  <a:lnTo>
                    <a:pt x="64417" y="841"/>
                  </a:lnTo>
                  <a:cubicBezTo>
                    <a:pt x="64549" y="693"/>
                    <a:pt x="64608" y="516"/>
                    <a:pt x="64623" y="325"/>
                  </a:cubicBezTo>
                  <a:lnTo>
                    <a:pt x="64623" y="192"/>
                  </a:lnTo>
                  <a:cubicBezTo>
                    <a:pt x="64623" y="133"/>
                    <a:pt x="64608" y="60"/>
                    <a:pt x="64594" y="1"/>
                  </a:cubicBezTo>
                  <a:lnTo>
                    <a:pt x="63061" y="1"/>
                  </a:lnTo>
                  <a:cubicBezTo>
                    <a:pt x="63046" y="60"/>
                    <a:pt x="63032" y="133"/>
                    <a:pt x="63032" y="192"/>
                  </a:cubicBezTo>
                  <a:lnTo>
                    <a:pt x="63032" y="266"/>
                  </a:lnTo>
                  <a:lnTo>
                    <a:pt x="53246" y="8077"/>
                  </a:lnTo>
                  <a:lnTo>
                    <a:pt x="32923" y="89"/>
                  </a:lnTo>
                  <a:cubicBezTo>
                    <a:pt x="32923" y="60"/>
                    <a:pt x="32923" y="30"/>
                    <a:pt x="32923" y="1"/>
                  </a:cubicBezTo>
                  <a:lnTo>
                    <a:pt x="31391" y="1"/>
                  </a:lnTo>
                  <a:cubicBezTo>
                    <a:pt x="31376" y="163"/>
                    <a:pt x="31405" y="340"/>
                    <a:pt x="31494" y="487"/>
                  </a:cubicBezTo>
                  <a:lnTo>
                    <a:pt x="29475" y="2978"/>
                  </a:lnTo>
                  <a:lnTo>
                    <a:pt x="26026" y="148"/>
                  </a:lnTo>
                  <a:cubicBezTo>
                    <a:pt x="26026" y="89"/>
                    <a:pt x="26026" y="45"/>
                    <a:pt x="26026" y="1"/>
                  </a:cubicBezTo>
                  <a:lnTo>
                    <a:pt x="24493" y="1"/>
                  </a:lnTo>
                  <a:cubicBezTo>
                    <a:pt x="24479" y="222"/>
                    <a:pt x="24552" y="458"/>
                    <a:pt x="24700" y="620"/>
                  </a:cubicBezTo>
                  <a:lnTo>
                    <a:pt x="16255" y="10214"/>
                  </a:lnTo>
                  <a:lnTo>
                    <a:pt x="1371" y="310"/>
                  </a:lnTo>
                  <a:cubicBezTo>
                    <a:pt x="1371" y="207"/>
                    <a:pt x="1341" y="89"/>
                    <a:pt x="1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6"/>
          <p:cNvSpPr txBox="1">
            <a:spLocks noGrp="1"/>
          </p:cNvSpPr>
          <p:nvPr>
            <p:ph type="title"/>
          </p:nvPr>
        </p:nvSpPr>
        <p:spPr>
          <a:xfrm>
            <a:off x="713225" y="539500"/>
            <a:ext cx="7717500" cy="612900"/>
          </a:xfrm>
          <a:prstGeom prst="rect">
            <a:avLst/>
          </a:prstGeom>
        </p:spPr>
        <p:txBody>
          <a:bodyPr spcFirstLastPara="1" wrap="square" lIns="91425" tIns="0" rIns="91425" bIns="91425" anchor="t" anchorCtr="0">
            <a:noAutofit/>
          </a:bodyPr>
          <a:lstStyle>
            <a:lvl1pPr lvl="0" algn="ctr">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46" name="Google Shape;46;p6"/>
          <p:cNvSpPr/>
          <p:nvPr/>
        </p:nvSpPr>
        <p:spPr>
          <a:xfrm>
            <a:off x="-11275" y="1256350"/>
            <a:ext cx="9155400" cy="3887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 name="Google Shape;47;p6"/>
          <p:cNvCxnSpPr/>
          <p:nvPr/>
        </p:nvCxnSpPr>
        <p:spPr>
          <a:xfrm>
            <a:off x="0" y="1256350"/>
            <a:ext cx="9144000" cy="0"/>
          </a:xfrm>
          <a:prstGeom prst="straightConnector1">
            <a:avLst/>
          </a:prstGeom>
          <a:noFill/>
          <a:ln w="9525"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4083610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grpSp>
        <p:nvGrpSpPr>
          <p:cNvPr id="9" name="Google Shape;9;p2"/>
          <p:cNvGrpSpPr/>
          <p:nvPr/>
        </p:nvGrpSpPr>
        <p:grpSpPr>
          <a:xfrm>
            <a:off x="30" y="-7"/>
            <a:ext cx="9144214" cy="5157060"/>
            <a:chOff x="1614300" y="238125"/>
            <a:chExt cx="4406850" cy="2485450"/>
          </a:xfrm>
        </p:grpSpPr>
        <p:sp>
          <p:nvSpPr>
            <p:cNvPr id="10" name="Google Shape;10;p2"/>
            <p:cNvSpPr/>
            <p:nvPr/>
          </p:nvSpPr>
          <p:spPr>
            <a:xfrm>
              <a:off x="1614300" y="238125"/>
              <a:ext cx="2486200" cy="2485450"/>
            </a:xfrm>
            <a:custGeom>
              <a:avLst/>
              <a:gdLst/>
              <a:ahLst/>
              <a:cxnLst/>
              <a:rect l="l" t="t" r="r" b="b"/>
              <a:pathLst>
                <a:path w="99448" h="99418" extrusionOk="0">
                  <a:moveTo>
                    <a:pt x="36298" y="707"/>
                  </a:moveTo>
                  <a:lnTo>
                    <a:pt x="45760" y="8253"/>
                  </a:lnTo>
                  <a:lnTo>
                    <a:pt x="36873" y="11760"/>
                  </a:lnTo>
                  <a:cubicBezTo>
                    <a:pt x="36754" y="11668"/>
                    <a:pt x="36611" y="11611"/>
                    <a:pt x="36455" y="11611"/>
                  </a:cubicBezTo>
                  <a:cubicBezTo>
                    <a:pt x="36438" y="11611"/>
                    <a:pt x="36420" y="11612"/>
                    <a:pt x="36402" y="11613"/>
                  </a:cubicBezTo>
                  <a:cubicBezTo>
                    <a:pt x="36383" y="11611"/>
                    <a:pt x="36364" y="11610"/>
                    <a:pt x="36346" y="11610"/>
                  </a:cubicBezTo>
                  <a:cubicBezTo>
                    <a:pt x="36217" y="11610"/>
                    <a:pt x="36092" y="11654"/>
                    <a:pt x="35989" y="11731"/>
                  </a:cubicBezTo>
                  <a:lnTo>
                    <a:pt x="30787" y="8783"/>
                  </a:lnTo>
                  <a:lnTo>
                    <a:pt x="35341" y="1076"/>
                  </a:lnTo>
                  <a:cubicBezTo>
                    <a:pt x="35396" y="1109"/>
                    <a:pt x="35468" y="1126"/>
                    <a:pt x="35537" y="1126"/>
                  </a:cubicBezTo>
                  <a:cubicBezTo>
                    <a:pt x="35561" y="1126"/>
                    <a:pt x="35584" y="1124"/>
                    <a:pt x="35606" y="1120"/>
                  </a:cubicBezTo>
                  <a:cubicBezTo>
                    <a:pt x="35901" y="1120"/>
                    <a:pt x="36166" y="958"/>
                    <a:pt x="36298" y="707"/>
                  </a:cubicBezTo>
                  <a:close/>
                  <a:moveTo>
                    <a:pt x="73554" y="560"/>
                  </a:moveTo>
                  <a:cubicBezTo>
                    <a:pt x="73702" y="752"/>
                    <a:pt x="73938" y="870"/>
                    <a:pt x="74188" y="870"/>
                  </a:cubicBezTo>
                  <a:cubicBezTo>
                    <a:pt x="74247" y="870"/>
                    <a:pt x="74321" y="855"/>
                    <a:pt x="74394" y="840"/>
                  </a:cubicBezTo>
                  <a:lnTo>
                    <a:pt x="82868" y="10449"/>
                  </a:lnTo>
                  <a:lnTo>
                    <a:pt x="78742" y="13190"/>
                  </a:lnTo>
                  <a:cubicBezTo>
                    <a:pt x="78609" y="13101"/>
                    <a:pt x="78447" y="13057"/>
                    <a:pt x="78300" y="13057"/>
                  </a:cubicBezTo>
                  <a:cubicBezTo>
                    <a:pt x="78241" y="13057"/>
                    <a:pt x="78197" y="13072"/>
                    <a:pt x="78152" y="13072"/>
                  </a:cubicBezTo>
                  <a:lnTo>
                    <a:pt x="70209" y="3286"/>
                  </a:lnTo>
                  <a:lnTo>
                    <a:pt x="73554" y="560"/>
                  </a:lnTo>
                  <a:close/>
                  <a:moveTo>
                    <a:pt x="66510" y="516"/>
                  </a:moveTo>
                  <a:lnTo>
                    <a:pt x="53571" y="13971"/>
                  </a:lnTo>
                  <a:lnTo>
                    <a:pt x="46556" y="8371"/>
                  </a:lnTo>
                  <a:lnTo>
                    <a:pt x="66510" y="516"/>
                  </a:lnTo>
                  <a:close/>
                  <a:moveTo>
                    <a:pt x="98166" y="737"/>
                  </a:moveTo>
                  <a:cubicBezTo>
                    <a:pt x="98225" y="840"/>
                    <a:pt x="98298" y="943"/>
                    <a:pt x="98402" y="1002"/>
                  </a:cubicBezTo>
                  <a:lnTo>
                    <a:pt x="87997" y="14443"/>
                  </a:lnTo>
                  <a:cubicBezTo>
                    <a:pt x="87909" y="14398"/>
                    <a:pt x="87805" y="14384"/>
                    <a:pt x="87702" y="14384"/>
                  </a:cubicBezTo>
                  <a:cubicBezTo>
                    <a:pt x="87687" y="14383"/>
                    <a:pt x="87672" y="14382"/>
                    <a:pt x="87658" y="14382"/>
                  </a:cubicBezTo>
                  <a:cubicBezTo>
                    <a:pt x="87439" y="14382"/>
                    <a:pt x="87236" y="14483"/>
                    <a:pt x="87098" y="14649"/>
                  </a:cubicBezTo>
                  <a:lnTo>
                    <a:pt x="83458" y="10522"/>
                  </a:lnTo>
                  <a:lnTo>
                    <a:pt x="98166" y="737"/>
                  </a:lnTo>
                  <a:close/>
                  <a:moveTo>
                    <a:pt x="66849" y="737"/>
                  </a:moveTo>
                  <a:cubicBezTo>
                    <a:pt x="66982" y="825"/>
                    <a:pt x="67129" y="870"/>
                    <a:pt x="67291" y="870"/>
                  </a:cubicBezTo>
                  <a:cubicBezTo>
                    <a:pt x="67409" y="870"/>
                    <a:pt x="67542" y="825"/>
                    <a:pt x="67659" y="766"/>
                  </a:cubicBezTo>
                  <a:lnTo>
                    <a:pt x="69649" y="3227"/>
                  </a:lnTo>
                  <a:lnTo>
                    <a:pt x="55398" y="14885"/>
                  </a:lnTo>
                  <a:cubicBezTo>
                    <a:pt x="55261" y="14734"/>
                    <a:pt x="55074" y="14647"/>
                    <a:pt x="54871" y="14647"/>
                  </a:cubicBezTo>
                  <a:cubicBezTo>
                    <a:pt x="54855" y="14647"/>
                    <a:pt x="54839" y="14648"/>
                    <a:pt x="54823" y="14649"/>
                  </a:cubicBezTo>
                  <a:cubicBezTo>
                    <a:pt x="54705" y="14649"/>
                    <a:pt x="54602" y="14664"/>
                    <a:pt x="54499" y="14723"/>
                  </a:cubicBezTo>
                  <a:lnTo>
                    <a:pt x="53880" y="14222"/>
                  </a:lnTo>
                  <a:lnTo>
                    <a:pt x="66849" y="737"/>
                  </a:lnTo>
                  <a:close/>
                  <a:moveTo>
                    <a:pt x="30580" y="9108"/>
                  </a:moveTo>
                  <a:lnTo>
                    <a:pt x="35724" y="12026"/>
                  </a:lnTo>
                  <a:cubicBezTo>
                    <a:pt x="35680" y="12085"/>
                    <a:pt x="35665" y="12158"/>
                    <a:pt x="35650" y="12232"/>
                  </a:cubicBezTo>
                  <a:lnTo>
                    <a:pt x="26646" y="15769"/>
                  </a:lnTo>
                  <a:lnTo>
                    <a:pt x="30580" y="9108"/>
                  </a:lnTo>
                  <a:close/>
                  <a:moveTo>
                    <a:pt x="634" y="13087"/>
                  </a:moveTo>
                  <a:lnTo>
                    <a:pt x="5439" y="15990"/>
                  </a:lnTo>
                  <a:lnTo>
                    <a:pt x="4024" y="18436"/>
                  </a:lnTo>
                  <a:lnTo>
                    <a:pt x="634" y="13087"/>
                  </a:lnTo>
                  <a:close/>
                  <a:moveTo>
                    <a:pt x="46128" y="8533"/>
                  </a:moveTo>
                  <a:lnTo>
                    <a:pt x="53291" y="14266"/>
                  </a:lnTo>
                  <a:lnTo>
                    <a:pt x="48973" y="18761"/>
                  </a:lnTo>
                  <a:lnTo>
                    <a:pt x="48869" y="18761"/>
                  </a:lnTo>
                  <a:cubicBezTo>
                    <a:pt x="48752" y="18761"/>
                    <a:pt x="48634" y="18775"/>
                    <a:pt x="48530" y="18820"/>
                  </a:cubicBezTo>
                  <a:lnTo>
                    <a:pt x="37183" y="12394"/>
                  </a:lnTo>
                  <a:cubicBezTo>
                    <a:pt x="37168" y="12276"/>
                    <a:pt x="37153" y="12173"/>
                    <a:pt x="37124" y="12085"/>
                  </a:cubicBezTo>
                  <a:lnTo>
                    <a:pt x="46128" y="8533"/>
                  </a:lnTo>
                  <a:close/>
                  <a:moveTo>
                    <a:pt x="53600" y="14516"/>
                  </a:moveTo>
                  <a:lnTo>
                    <a:pt x="54190" y="14988"/>
                  </a:lnTo>
                  <a:cubicBezTo>
                    <a:pt x="54027" y="15268"/>
                    <a:pt x="54027" y="15607"/>
                    <a:pt x="54175" y="15887"/>
                  </a:cubicBezTo>
                  <a:lnTo>
                    <a:pt x="49739" y="19527"/>
                  </a:lnTo>
                  <a:lnTo>
                    <a:pt x="49621" y="19453"/>
                  </a:lnTo>
                  <a:cubicBezTo>
                    <a:pt x="49606" y="19262"/>
                    <a:pt x="49503" y="19070"/>
                    <a:pt x="49356" y="18937"/>
                  </a:cubicBezTo>
                  <a:lnTo>
                    <a:pt x="53600" y="14516"/>
                  </a:lnTo>
                  <a:close/>
                  <a:moveTo>
                    <a:pt x="83119" y="10729"/>
                  </a:moveTo>
                  <a:lnTo>
                    <a:pt x="86936" y="15076"/>
                  </a:lnTo>
                  <a:cubicBezTo>
                    <a:pt x="86921" y="15268"/>
                    <a:pt x="86965" y="15474"/>
                    <a:pt x="87069" y="15651"/>
                  </a:cubicBezTo>
                  <a:lnTo>
                    <a:pt x="83723" y="19954"/>
                  </a:lnTo>
                  <a:lnTo>
                    <a:pt x="79007" y="14148"/>
                  </a:lnTo>
                  <a:cubicBezTo>
                    <a:pt x="79081" y="13927"/>
                    <a:pt x="79066" y="13706"/>
                    <a:pt x="78978" y="13499"/>
                  </a:cubicBezTo>
                  <a:lnTo>
                    <a:pt x="83119" y="10729"/>
                  </a:lnTo>
                  <a:close/>
                  <a:moveTo>
                    <a:pt x="15534" y="575"/>
                  </a:moveTo>
                  <a:lnTo>
                    <a:pt x="30241" y="8916"/>
                  </a:lnTo>
                  <a:lnTo>
                    <a:pt x="26041" y="16005"/>
                  </a:lnTo>
                  <a:lnTo>
                    <a:pt x="14030" y="20735"/>
                  </a:lnTo>
                  <a:lnTo>
                    <a:pt x="5984" y="15843"/>
                  </a:lnTo>
                  <a:lnTo>
                    <a:pt x="14679" y="825"/>
                  </a:lnTo>
                  <a:cubicBezTo>
                    <a:pt x="14767" y="840"/>
                    <a:pt x="14841" y="855"/>
                    <a:pt x="14929" y="855"/>
                  </a:cubicBezTo>
                  <a:cubicBezTo>
                    <a:pt x="14944" y="856"/>
                    <a:pt x="14959" y="856"/>
                    <a:pt x="14974" y="856"/>
                  </a:cubicBezTo>
                  <a:cubicBezTo>
                    <a:pt x="15193" y="856"/>
                    <a:pt x="15396" y="754"/>
                    <a:pt x="15534" y="575"/>
                  </a:cubicBezTo>
                  <a:close/>
                  <a:moveTo>
                    <a:pt x="69900" y="3537"/>
                  </a:moveTo>
                  <a:lnTo>
                    <a:pt x="77769" y="13249"/>
                  </a:lnTo>
                  <a:cubicBezTo>
                    <a:pt x="77578" y="13440"/>
                    <a:pt x="77489" y="13720"/>
                    <a:pt x="77533" y="13986"/>
                  </a:cubicBezTo>
                  <a:lnTo>
                    <a:pt x="64476" y="22681"/>
                  </a:lnTo>
                  <a:lnTo>
                    <a:pt x="55590" y="15592"/>
                  </a:lnTo>
                  <a:cubicBezTo>
                    <a:pt x="55604" y="15474"/>
                    <a:pt x="55604" y="15371"/>
                    <a:pt x="55575" y="15253"/>
                  </a:cubicBezTo>
                  <a:lnTo>
                    <a:pt x="69900" y="3537"/>
                  </a:lnTo>
                  <a:close/>
                  <a:moveTo>
                    <a:pt x="48250" y="20057"/>
                  </a:moveTo>
                  <a:cubicBezTo>
                    <a:pt x="48368" y="20205"/>
                    <a:pt x="48545" y="20308"/>
                    <a:pt x="48722" y="20338"/>
                  </a:cubicBezTo>
                  <a:lnTo>
                    <a:pt x="45303" y="23138"/>
                  </a:lnTo>
                  <a:lnTo>
                    <a:pt x="48250" y="20057"/>
                  </a:lnTo>
                  <a:close/>
                  <a:moveTo>
                    <a:pt x="5792" y="16196"/>
                  </a:moveTo>
                  <a:lnTo>
                    <a:pt x="13574" y="20912"/>
                  </a:lnTo>
                  <a:lnTo>
                    <a:pt x="7178" y="23432"/>
                  </a:lnTo>
                  <a:lnTo>
                    <a:pt x="4260" y="18820"/>
                  </a:lnTo>
                  <a:lnTo>
                    <a:pt x="5792" y="16196"/>
                  </a:lnTo>
                  <a:close/>
                  <a:moveTo>
                    <a:pt x="25717" y="16565"/>
                  </a:moveTo>
                  <a:lnTo>
                    <a:pt x="21104" y="24346"/>
                  </a:lnTo>
                  <a:cubicBezTo>
                    <a:pt x="21045" y="24331"/>
                    <a:pt x="20972" y="24317"/>
                    <a:pt x="20898" y="24317"/>
                  </a:cubicBezTo>
                  <a:cubicBezTo>
                    <a:pt x="20692" y="24317"/>
                    <a:pt x="20485" y="24405"/>
                    <a:pt x="20338" y="24552"/>
                  </a:cubicBezTo>
                  <a:lnTo>
                    <a:pt x="14473" y="20986"/>
                  </a:lnTo>
                  <a:lnTo>
                    <a:pt x="25717" y="16565"/>
                  </a:lnTo>
                  <a:close/>
                  <a:moveTo>
                    <a:pt x="55428" y="15975"/>
                  </a:moveTo>
                  <a:lnTo>
                    <a:pt x="64123" y="22917"/>
                  </a:lnTo>
                  <a:lnTo>
                    <a:pt x="60910" y="25053"/>
                  </a:lnTo>
                  <a:cubicBezTo>
                    <a:pt x="60777" y="24921"/>
                    <a:pt x="60586" y="24862"/>
                    <a:pt x="60394" y="24862"/>
                  </a:cubicBezTo>
                  <a:cubicBezTo>
                    <a:pt x="60381" y="24861"/>
                    <a:pt x="60367" y="24861"/>
                    <a:pt x="60354" y="24861"/>
                  </a:cubicBezTo>
                  <a:cubicBezTo>
                    <a:pt x="60105" y="24861"/>
                    <a:pt x="59885" y="24991"/>
                    <a:pt x="59746" y="25201"/>
                  </a:cubicBezTo>
                  <a:lnTo>
                    <a:pt x="50107" y="19733"/>
                  </a:lnTo>
                  <a:lnTo>
                    <a:pt x="54470" y="16167"/>
                  </a:lnTo>
                  <a:cubicBezTo>
                    <a:pt x="54587" y="16211"/>
                    <a:pt x="54705" y="16241"/>
                    <a:pt x="54823" y="16241"/>
                  </a:cubicBezTo>
                  <a:cubicBezTo>
                    <a:pt x="54838" y="16241"/>
                    <a:pt x="54853" y="16242"/>
                    <a:pt x="54868" y="16242"/>
                  </a:cubicBezTo>
                  <a:cubicBezTo>
                    <a:pt x="55087" y="16242"/>
                    <a:pt x="55289" y="16141"/>
                    <a:pt x="55428" y="15975"/>
                  </a:cubicBezTo>
                  <a:close/>
                  <a:moveTo>
                    <a:pt x="4039" y="19203"/>
                  </a:moveTo>
                  <a:lnTo>
                    <a:pt x="6794" y="23580"/>
                  </a:lnTo>
                  <a:lnTo>
                    <a:pt x="339" y="26129"/>
                  </a:lnTo>
                  <a:cubicBezTo>
                    <a:pt x="281" y="26041"/>
                    <a:pt x="222" y="25982"/>
                    <a:pt x="148" y="25923"/>
                  </a:cubicBezTo>
                  <a:lnTo>
                    <a:pt x="4039" y="19203"/>
                  </a:lnTo>
                  <a:close/>
                  <a:moveTo>
                    <a:pt x="64447" y="23167"/>
                  </a:moveTo>
                  <a:lnTo>
                    <a:pt x="72744" y="29799"/>
                  </a:lnTo>
                  <a:lnTo>
                    <a:pt x="61131" y="25805"/>
                  </a:lnTo>
                  <a:cubicBezTo>
                    <a:pt x="61160" y="25672"/>
                    <a:pt x="61160" y="25525"/>
                    <a:pt x="61116" y="25378"/>
                  </a:cubicBezTo>
                  <a:lnTo>
                    <a:pt x="64447" y="23167"/>
                  </a:lnTo>
                  <a:close/>
                  <a:moveTo>
                    <a:pt x="77681" y="14354"/>
                  </a:moveTo>
                  <a:cubicBezTo>
                    <a:pt x="77828" y="14546"/>
                    <a:pt x="78049" y="14649"/>
                    <a:pt x="78285" y="14649"/>
                  </a:cubicBezTo>
                  <a:cubicBezTo>
                    <a:pt x="78462" y="14649"/>
                    <a:pt x="78639" y="14590"/>
                    <a:pt x="78771" y="14487"/>
                  </a:cubicBezTo>
                  <a:lnTo>
                    <a:pt x="83473" y="20293"/>
                  </a:lnTo>
                  <a:lnTo>
                    <a:pt x="75529" y="30550"/>
                  </a:lnTo>
                  <a:cubicBezTo>
                    <a:pt x="75411" y="30462"/>
                    <a:pt x="75264" y="30418"/>
                    <a:pt x="75102" y="30418"/>
                  </a:cubicBezTo>
                  <a:cubicBezTo>
                    <a:pt x="74984" y="30418"/>
                    <a:pt x="74866" y="30447"/>
                    <a:pt x="74763" y="30492"/>
                  </a:cubicBezTo>
                  <a:lnTo>
                    <a:pt x="73864" y="30182"/>
                  </a:lnTo>
                  <a:lnTo>
                    <a:pt x="64786" y="22946"/>
                  </a:lnTo>
                  <a:lnTo>
                    <a:pt x="77681" y="14354"/>
                  </a:lnTo>
                  <a:close/>
                  <a:moveTo>
                    <a:pt x="35665" y="12645"/>
                  </a:moveTo>
                  <a:cubicBezTo>
                    <a:pt x="35748" y="12950"/>
                    <a:pt x="36028" y="13178"/>
                    <a:pt x="36344" y="13178"/>
                  </a:cubicBezTo>
                  <a:cubicBezTo>
                    <a:pt x="36363" y="13178"/>
                    <a:pt x="36382" y="13177"/>
                    <a:pt x="36402" y="13175"/>
                  </a:cubicBezTo>
                  <a:cubicBezTo>
                    <a:pt x="36414" y="13176"/>
                    <a:pt x="36427" y="13176"/>
                    <a:pt x="36440" y="13176"/>
                  </a:cubicBezTo>
                  <a:cubicBezTo>
                    <a:pt x="36706" y="13176"/>
                    <a:pt x="36953" y="13031"/>
                    <a:pt x="37080" y="12792"/>
                  </a:cubicBezTo>
                  <a:lnTo>
                    <a:pt x="48221" y="19100"/>
                  </a:lnTo>
                  <a:cubicBezTo>
                    <a:pt x="48118" y="19276"/>
                    <a:pt x="48074" y="19468"/>
                    <a:pt x="48103" y="19660"/>
                  </a:cubicBezTo>
                  <a:lnTo>
                    <a:pt x="42724" y="25245"/>
                  </a:lnTo>
                  <a:lnTo>
                    <a:pt x="34324" y="32113"/>
                  </a:lnTo>
                  <a:cubicBezTo>
                    <a:pt x="34176" y="31965"/>
                    <a:pt x="33970" y="31877"/>
                    <a:pt x="33749" y="31877"/>
                  </a:cubicBezTo>
                  <a:cubicBezTo>
                    <a:pt x="33737" y="31876"/>
                    <a:pt x="33725" y="31876"/>
                    <a:pt x="33714" y="31876"/>
                  </a:cubicBezTo>
                  <a:cubicBezTo>
                    <a:pt x="33447" y="31876"/>
                    <a:pt x="33199" y="32035"/>
                    <a:pt x="33086" y="32275"/>
                  </a:cubicBezTo>
                  <a:lnTo>
                    <a:pt x="21635" y="25333"/>
                  </a:lnTo>
                  <a:cubicBezTo>
                    <a:pt x="21709" y="25068"/>
                    <a:pt x="21635" y="24773"/>
                    <a:pt x="21443" y="24552"/>
                  </a:cubicBezTo>
                  <a:lnTo>
                    <a:pt x="26321" y="16329"/>
                  </a:lnTo>
                  <a:lnTo>
                    <a:pt x="35665" y="12645"/>
                  </a:lnTo>
                  <a:close/>
                  <a:moveTo>
                    <a:pt x="49768" y="19999"/>
                  </a:moveTo>
                  <a:lnTo>
                    <a:pt x="59628" y="25599"/>
                  </a:lnTo>
                  <a:lnTo>
                    <a:pt x="59628" y="25702"/>
                  </a:lnTo>
                  <a:lnTo>
                    <a:pt x="36608" y="32275"/>
                  </a:lnTo>
                  <a:cubicBezTo>
                    <a:pt x="36608" y="32260"/>
                    <a:pt x="36593" y="32231"/>
                    <a:pt x="36579" y="32216"/>
                  </a:cubicBezTo>
                  <a:lnTo>
                    <a:pt x="42989" y="25555"/>
                  </a:lnTo>
                  <a:lnTo>
                    <a:pt x="49768" y="19999"/>
                  </a:lnTo>
                  <a:close/>
                  <a:moveTo>
                    <a:pt x="40410" y="27662"/>
                  </a:moveTo>
                  <a:lnTo>
                    <a:pt x="36328" y="31892"/>
                  </a:lnTo>
                  <a:cubicBezTo>
                    <a:pt x="36209" y="31812"/>
                    <a:pt x="36066" y="31757"/>
                    <a:pt x="35921" y="31757"/>
                  </a:cubicBezTo>
                  <a:cubicBezTo>
                    <a:pt x="35905" y="31757"/>
                    <a:pt x="35888" y="31757"/>
                    <a:pt x="35871" y="31759"/>
                  </a:cubicBezTo>
                  <a:cubicBezTo>
                    <a:pt x="35296" y="31759"/>
                    <a:pt x="35046" y="32260"/>
                    <a:pt x="35120" y="32702"/>
                  </a:cubicBezTo>
                  <a:lnTo>
                    <a:pt x="34501" y="32879"/>
                  </a:lnTo>
                  <a:cubicBezTo>
                    <a:pt x="34530" y="32746"/>
                    <a:pt x="34530" y="32614"/>
                    <a:pt x="34501" y="32481"/>
                  </a:cubicBezTo>
                  <a:lnTo>
                    <a:pt x="40410" y="27662"/>
                  </a:lnTo>
                  <a:close/>
                  <a:moveTo>
                    <a:pt x="35178" y="33085"/>
                  </a:moveTo>
                  <a:lnTo>
                    <a:pt x="34884" y="33380"/>
                  </a:lnTo>
                  <a:lnTo>
                    <a:pt x="34648" y="33233"/>
                  </a:lnTo>
                  <a:lnTo>
                    <a:pt x="35178" y="33085"/>
                  </a:lnTo>
                  <a:close/>
                  <a:moveTo>
                    <a:pt x="87378" y="15902"/>
                  </a:moveTo>
                  <a:cubicBezTo>
                    <a:pt x="87481" y="15946"/>
                    <a:pt x="87584" y="15961"/>
                    <a:pt x="87702" y="15961"/>
                  </a:cubicBezTo>
                  <a:lnTo>
                    <a:pt x="87732" y="15961"/>
                  </a:lnTo>
                  <a:lnTo>
                    <a:pt x="98799" y="28531"/>
                  </a:lnTo>
                  <a:cubicBezTo>
                    <a:pt x="98578" y="28782"/>
                    <a:pt x="98534" y="29136"/>
                    <a:pt x="98667" y="29445"/>
                  </a:cubicBezTo>
                  <a:lnTo>
                    <a:pt x="94732" y="33527"/>
                  </a:lnTo>
                  <a:lnTo>
                    <a:pt x="83988" y="20279"/>
                  </a:lnTo>
                  <a:lnTo>
                    <a:pt x="87378" y="15902"/>
                  </a:lnTo>
                  <a:close/>
                  <a:moveTo>
                    <a:pt x="14001" y="21163"/>
                  </a:moveTo>
                  <a:lnTo>
                    <a:pt x="20161" y="24906"/>
                  </a:lnTo>
                  <a:cubicBezTo>
                    <a:pt x="20087" y="25171"/>
                    <a:pt x="20146" y="25451"/>
                    <a:pt x="20323" y="25672"/>
                  </a:cubicBezTo>
                  <a:lnTo>
                    <a:pt x="14959" y="34751"/>
                  </a:lnTo>
                  <a:cubicBezTo>
                    <a:pt x="14811" y="34603"/>
                    <a:pt x="14620" y="34515"/>
                    <a:pt x="14399" y="34515"/>
                  </a:cubicBezTo>
                  <a:cubicBezTo>
                    <a:pt x="14340" y="34515"/>
                    <a:pt x="14266" y="34530"/>
                    <a:pt x="14193" y="34544"/>
                  </a:cubicBezTo>
                  <a:lnTo>
                    <a:pt x="7384" y="23771"/>
                  </a:lnTo>
                  <a:lnTo>
                    <a:pt x="14001" y="21163"/>
                  </a:lnTo>
                  <a:close/>
                  <a:moveTo>
                    <a:pt x="7015" y="23919"/>
                  </a:moveTo>
                  <a:lnTo>
                    <a:pt x="13854" y="34751"/>
                  </a:lnTo>
                  <a:cubicBezTo>
                    <a:pt x="13780" y="34839"/>
                    <a:pt x="13721" y="34927"/>
                    <a:pt x="13677" y="35045"/>
                  </a:cubicBezTo>
                  <a:lnTo>
                    <a:pt x="369" y="26969"/>
                  </a:lnTo>
                  <a:cubicBezTo>
                    <a:pt x="428" y="26822"/>
                    <a:pt x="457" y="26660"/>
                    <a:pt x="443" y="26498"/>
                  </a:cubicBezTo>
                  <a:lnTo>
                    <a:pt x="7015" y="23919"/>
                  </a:lnTo>
                  <a:close/>
                  <a:moveTo>
                    <a:pt x="83708" y="20603"/>
                  </a:moveTo>
                  <a:lnTo>
                    <a:pt x="94437" y="33822"/>
                  </a:lnTo>
                  <a:lnTo>
                    <a:pt x="91961" y="36401"/>
                  </a:lnTo>
                  <a:lnTo>
                    <a:pt x="75794" y="30845"/>
                  </a:lnTo>
                  <a:lnTo>
                    <a:pt x="83708" y="20603"/>
                  </a:lnTo>
                  <a:close/>
                  <a:moveTo>
                    <a:pt x="21443" y="25687"/>
                  </a:moveTo>
                  <a:lnTo>
                    <a:pt x="32997" y="32687"/>
                  </a:lnTo>
                  <a:cubicBezTo>
                    <a:pt x="32997" y="32835"/>
                    <a:pt x="33027" y="32982"/>
                    <a:pt x="33100" y="33115"/>
                  </a:cubicBezTo>
                  <a:lnTo>
                    <a:pt x="32820" y="33351"/>
                  </a:lnTo>
                  <a:lnTo>
                    <a:pt x="18452" y="37462"/>
                  </a:lnTo>
                  <a:cubicBezTo>
                    <a:pt x="18366" y="37134"/>
                    <a:pt x="18073" y="36916"/>
                    <a:pt x="17747" y="36916"/>
                  </a:cubicBezTo>
                  <a:cubicBezTo>
                    <a:pt x="17736" y="36916"/>
                    <a:pt x="17725" y="36917"/>
                    <a:pt x="17715" y="36917"/>
                  </a:cubicBezTo>
                  <a:cubicBezTo>
                    <a:pt x="17508" y="36917"/>
                    <a:pt x="17302" y="36991"/>
                    <a:pt x="17155" y="37153"/>
                  </a:cubicBezTo>
                  <a:lnTo>
                    <a:pt x="15018" y="35841"/>
                  </a:lnTo>
                  <a:cubicBezTo>
                    <a:pt x="15136" y="35650"/>
                    <a:pt x="15195" y="35429"/>
                    <a:pt x="15165" y="35207"/>
                  </a:cubicBezTo>
                  <a:lnTo>
                    <a:pt x="20677" y="25879"/>
                  </a:lnTo>
                  <a:cubicBezTo>
                    <a:pt x="20751" y="25908"/>
                    <a:pt x="20824" y="25908"/>
                    <a:pt x="20898" y="25908"/>
                  </a:cubicBezTo>
                  <a:cubicBezTo>
                    <a:pt x="20913" y="25909"/>
                    <a:pt x="20928" y="25910"/>
                    <a:pt x="20943" y="25910"/>
                  </a:cubicBezTo>
                  <a:cubicBezTo>
                    <a:pt x="21134" y="25910"/>
                    <a:pt x="21320" y="25824"/>
                    <a:pt x="21443" y="25687"/>
                  </a:cubicBezTo>
                  <a:close/>
                  <a:moveTo>
                    <a:pt x="15489" y="36593"/>
                  </a:moveTo>
                  <a:lnTo>
                    <a:pt x="16978" y="37506"/>
                  </a:lnTo>
                  <a:cubicBezTo>
                    <a:pt x="16948" y="37624"/>
                    <a:pt x="16948" y="37742"/>
                    <a:pt x="16963" y="37875"/>
                  </a:cubicBezTo>
                  <a:lnTo>
                    <a:pt x="16388" y="38037"/>
                  </a:lnTo>
                  <a:lnTo>
                    <a:pt x="15489" y="36593"/>
                  </a:lnTo>
                  <a:close/>
                  <a:moveTo>
                    <a:pt x="94702" y="34146"/>
                  </a:moveTo>
                  <a:lnTo>
                    <a:pt x="98313" y="38582"/>
                  </a:lnTo>
                  <a:lnTo>
                    <a:pt x="92389" y="36549"/>
                  </a:lnTo>
                  <a:lnTo>
                    <a:pt x="94702" y="34146"/>
                  </a:lnTo>
                  <a:close/>
                  <a:moveTo>
                    <a:pt x="60998" y="26173"/>
                  </a:moveTo>
                  <a:lnTo>
                    <a:pt x="73687" y="30536"/>
                  </a:lnTo>
                  <a:lnTo>
                    <a:pt x="74365" y="31081"/>
                  </a:lnTo>
                  <a:cubicBezTo>
                    <a:pt x="74321" y="31317"/>
                    <a:pt x="74380" y="31582"/>
                    <a:pt x="74542" y="31774"/>
                  </a:cubicBezTo>
                  <a:lnTo>
                    <a:pt x="68647" y="38627"/>
                  </a:lnTo>
                  <a:lnTo>
                    <a:pt x="60880" y="26291"/>
                  </a:lnTo>
                  <a:cubicBezTo>
                    <a:pt x="60925" y="26262"/>
                    <a:pt x="60954" y="26218"/>
                    <a:pt x="60998" y="26173"/>
                  </a:cubicBezTo>
                  <a:close/>
                  <a:moveTo>
                    <a:pt x="14635" y="36077"/>
                  </a:moveTo>
                  <a:lnTo>
                    <a:pt x="14723" y="36136"/>
                  </a:lnTo>
                  <a:lnTo>
                    <a:pt x="15990" y="38155"/>
                  </a:lnTo>
                  <a:lnTo>
                    <a:pt x="12896" y="39039"/>
                  </a:lnTo>
                  <a:lnTo>
                    <a:pt x="12896" y="39039"/>
                  </a:lnTo>
                  <a:lnTo>
                    <a:pt x="14635" y="36077"/>
                  </a:lnTo>
                  <a:close/>
                  <a:moveTo>
                    <a:pt x="59687" y="26085"/>
                  </a:moveTo>
                  <a:lnTo>
                    <a:pt x="47042" y="40734"/>
                  </a:lnTo>
                  <a:lnTo>
                    <a:pt x="35252" y="33586"/>
                  </a:lnTo>
                  <a:lnTo>
                    <a:pt x="35562" y="33262"/>
                  </a:lnTo>
                  <a:cubicBezTo>
                    <a:pt x="35665" y="33306"/>
                    <a:pt x="35768" y="33336"/>
                    <a:pt x="35886" y="33336"/>
                  </a:cubicBezTo>
                  <a:cubicBezTo>
                    <a:pt x="36269" y="33336"/>
                    <a:pt x="36593" y="33056"/>
                    <a:pt x="36637" y="32673"/>
                  </a:cubicBezTo>
                  <a:lnTo>
                    <a:pt x="59687" y="26085"/>
                  </a:lnTo>
                  <a:close/>
                  <a:moveTo>
                    <a:pt x="32039" y="33984"/>
                  </a:moveTo>
                  <a:lnTo>
                    <a:pt x="23477" y="40984"/>
                  </a:lnTo>
                  <a:lnTo>
                    <a:pt x="18452" y="37934"/>
                  </a:lnTo>
                  <a:cubicBezTo>
                    <a:pt x="18466" y="37904"/>
                    <a:pt x="18466" y="37890"/>
                    <a:pt x="18466" y="37860"/>
                  </a:cubicBezTo>
                  <a:lnTo>
                    <a:pt x="32039" y="33984"/>
                  </a:lnTo>
                  <a:close/>
                  <a:moveTo>
                    <a:pt x="75853" y="31287"/>
                  </a:moveTo>
                  <a:lnTo>
                    <a:pt x="91652" y="36725"/>
                  </a:lnTo>
                  <a:lnTo>
                    <a:pt x="86597" y="41987"/>
                  </a:lnTo>
                  <a:cubicBezTo>
                    <a:pt x="86478" y="41881"/>
                    <a:pt x="86323" y="41822"/>
                    <a:pt x="86164" y="41822"/>
                  </a:cubicBezTo>
                  <a:cubicBezTo>
                    <a:pt x="86146" y="41822"/>
                    <a:pt x="86128" y="41823"/>
                    <a:pt x="86111" y="41825"/>
                  </a:cubicBezTo>
                  <a:lnTo>
                    <a:pt x="86096" y="41825"/>
                  </a:lnTo>
                  <a:cubicBezTo>
                    <a:pt x="85934" y="41825"/>
                    <a:pt x="85786" y="41869"/>
                    <a:pt x="85654" y="41957"/>
                  </a:cubicBezTo>
                  <a:lnTo>
                    <a:pt x="75677" y="31744"/>
                  </a:lnTo>
                  <a:cubicBezTo>
                    <a:pt x="75780" y="31612"/>
                    <a:pt x="75839" y="31464"/>
                    <a:pt x="75853" y="31287"/>
                  </a:cubicBezTo>
                  <a:close/>
                  <a:moveTo>
                    <a:pt x="34132" y="33380"/>
                  </a:moveTo>
                  <a:lnTo>
                    <a:pt x="34618" y="33675"/>
                  </a:lnTo>
                  <a:lnTo>
                    <a:pt x="26483" y="42134"/>
                  </a:lnTo>
                  <a:cubicBezTo>
                    <a:pt x="26380" y="42105"/>
                    <a:pt x="26292" y="42090"/>
                    <a:pt x="26203" y="42090"/>
                  </a:cubicBezTo>
                  <a:cubicBezTo>
                    <a:pt x="26188" y="42089"/>
                    <a:pt x="26173" y="42088"/>
                    <a:pt x="26159" y="42088"/>
                  </a:cubicBezTo>
                  <a:cubicBezTo>
                    <a:pt x="25969" y="42088"/>
                    <a:pt x="25795" y="42173"/>
                    <a:pt x="25658" y="42296"/>
                  </a:cubicBezTo>
                  <a:lnTo>
                    <a:pt x="23845" y="41191"/>
                  </a:lnTo>
                  <a:lnTo>
                    <a:pt x="32997" y="33719"/>
                  </a:lnTo>
                  <a:lnTo>
                    <a:pt x="33882" y="33454"/>
                  </a:lnTo>
                  <a:cubicBezTo>
                    <a:pt x="33941" y="33454"/>
                    <a:pt x="34014" y="33439"/>
                    <a:pt x="34073" y="33410"/>
                  </a:cubicBezTo>
                  <a:lnTo>
                    <a:pt x="34132" y="33380"/>
                  </a:lnTo>
                  <a:close/>
                  <a:moveTo>
                    <a:pt x="17125" y="38243"/>
                  </a:moveTo>
                  <a:cubicBezTo>
                    <a:pt x="17263" y="38395"/>
                    <a:pt x="17466" y="38495"/>
                    <a:pt x="17673" y="38495"/>
                  </a:cubicBezTo>
                  <a:cubicBezTo>
                    <a:pt x="17687" y="38495"/>
                    <a:pt x="17701" y="38495"/>
                    <a:pt x="17715" y="38494"/>
                  </a:cubicBezTo>
                  <a:cubicBezTo>
                    <a:pt x="17730" y="38495"/>
                    <a:pt x="17745" y="38495"/>
                    <a:pt x="17760" y="38495"/>
                  </a:cubicBezTo>
                  <a:cubicBezTo>
                    <a:pt x="17951" y="38495"/>
                    <a:pt x="18137" y="38410"/>
                    <a:pt x="18260" y="38273"/>
                  </a:cubicBezTo>
                  <a:lnTo>
                    <a:pt x="23153" y="41235"/>
                  </a:lnTo>
                  <a:lnTo>
                    <a:pt x="20029" y="43799"/>
                  </a:lnTo>
                  <a:lnTo>
                    <a:pt x="16624" y="38376"/>
                  </a:lnTo>
                  <a:lnTo>
                    <a:pt x="17125" y="38243"/>
                  </a:lnTo>
                  <a:close/>
                  <a:moveTo>
                    <a:pt x="92079" y="36858"/>
                  </a:moveTo>
                  <a:lnTo>
                    <a:pt x="98343" y="39010"/>
                  </a:lnTo>
                  <a:cubicBezTo>
                    <a:pt x="98343" y="39065"/>
                    <a:pt x="98355" y="39107"/>
                    <a:pt x="98369" y="39160"/>
                  </a:cubicBezTo>
                  <a:lnTo>
                    <a:pt x="98369" y="39160"/>
                  </a:lnTo>
                  <a:lnTo>
                    <a:pt x="89795" y="46172"/>
                  </a:lnTo>
                  <a:lnTo>
                    <a:pt x="86744" y="43062"/>
                  </a:lnTo>
                  <a:cubicBezTo>
                    <a:pt x="86877" y="42841"/>
                    <a:pt x="86906" y="42576"/>
                    <a:pt x="86833" y="42326"/>
                  </a:cubicBezTo>
                  <a:lnTo>
                    <a:pt x="92079" y="36858"/>
                  </a:lnTo>
                  <a:close/>
                  <a:moveTo>
                    <a:pt x="23521" y="41471"/>
                  </a:moveTo>
                  <a:lnTo>
                    <a:pt x="25467" y="42650"/>
                  </a:lnTo>
                  <a:cubicBezTo>
                    <a:pt x="25422" y="42827"/>
                    <a:pt x="25422" y="43004"/>
                    <a:pt x="25481" y="43166"/>
                  </a:cubicBezTo>
                  <a:lnTo>
                    <a:pt x="21944" y="46835"/>
                  </a:lnTo>
                  <a:lnTo>
                    <a:pt x="20250" y="44138"/>
                  </a:lnTo>
                  <a:lnTo>
                    <a:pt x="23521" y="41471"/>
                  </a:lnTo>
                  <a:close/>
                  <a:moveTo>
                    <a:pt x="59996" y="26350"/>
                  </a:moveTo>
                  <a:cubicBezTo>
                    <a:pt x="60114" y="26409"/>
                    <a:pt x="60247" y="26453"/>
                    <a:pt x="60394" y="26453"/>
                  </a:cubicBezTo>
                  <a:cubicBezTo>
                    <a:pt x="60423" y="26453"/>
                    <a:pt x="60453" y="26453"/>
                    <a:pt x="60482" y="26439"/>
                  </a:cubicBezTo>
                  <a:lnTo>
                    <a:pt x="68367" y="38936"/>
                  </a:lnTo>
                  <a:lnTo>
                    <a:pt x="60026" y="48618"/>
                  </a:lnTo>
                  <a:lnTo>
                    <a:pt x="47381" y="40955"/>
                  </a:lnTo>
                  <a:lnTo>
                    <a:pt x="59996" y="26350"/>
                  </a:lnTo>
                  <a:close/>
                  <a:moveTo>
                    <a:pt x="98151" y="39850"/>
                  </a:moveTo>
                  <a:lnTo>
                    <a:pt x="92669" y="49134"/>
                  </a:lnTo>
                  <a:lnTo>
                    <a:pt x="90075" y="46467"/>
                  </a:lnTo>
                  <a:lnTo>
                    <a:pt x="98151" y="39850"/>
                  </a:lnTo>
                  <a:close/>
                  <a:moveTo>
                    <a:pt x="12041" y="39688"/>
                  </a:moveTo>
                  <a:lnTo>
                    <a:pt x="6175" y="49621"/>
                  </a:lnTo>
                  <a:lnTo>
                    <a:pt x="251" y="43564"/>
                  </a:lnTo>
                  <a:cubicBezTo>
                    <a:pt x="398" y="43401"/>
                    <a:pt x="457" y="43210"/>
                    <a:pt x="457" y="43004"/>
                  </a:cubicBezTo>
                  <a:lnTo>
                    <a:pt x="12041" y="39688"/>
                  </a:lnTo>
                  <a:close/>
                  <a:moveTo>
                    <a:pt x="34972" y="33896"/>
                  </a:moveTo>
                  <a:lnTo>
                    <a:pt x="46777" y="41058"/>
                  </a:lnTo>
                  <a:lnTo>
                    <a:pt x="38819" y="50298"/>
                  </a:lnTo>
                  <a:lnTo>
                    <a:pt x="26940" y="43077"/>
                  </a:lnTo>
                  <a:cubicBezTo>
                    <a:pt x="26999" y="42827"/>
                    <a:pt x="26940" y="42576"/>
                    <a:pt x="26808" y="42370"/>
                  </a:cubicBezTo>
                  <a:lnTo>
                    <a:pt x="34972" y="33896"/>
                  </a:lnTo>
                  <a:close/>
                  <a:moveTo>
                    <a:pt x="75367" y="31965"/>
                  </a:moveTo>
                  <a:lnTo>
                    <a:pt x="85418" y="42252"/>
                  </a:lnTo>
                  <a:cubicBezTo>
                    <a:pt x="85285" y="42547"/>
                    <a:pt x="85330" y="42871"/>
                    <a:pt x="85506" y="43121"/>
                  </a:cubicBezTo>
                  <a:lnTo>
                    <a:pt x="77032" y="51934"/>
                  </a:lnTo>
                  <a:lnTo>
                    <a:pt x="68868" y="38980"/>
                  </a:lnTo>
                  <a:lnTo>
                    <a:pt x="74896" y="31980"/>
                  </a:lnTo>
                  <a:cubicBezTo>
                    <a:pt x="74954" y="31995"/>
                    <a:pt x="75028" y="32009"/>
                    <a:pt x="75102" y="32009"/>
                  </a:cubicBezTo>
                  <a:cubicBezTo>
                    <a:pt x="75190" y="32009"/>
                    <a:pt x="75279" y="31995"/>
                    <a:pt x="75367" y="31965"/>
                  </a:cubicBezTo>
                  <a:close/>
                  <a:moveTo>
                    <a:pt x="16212" y="38494"/>
                  </a:moveTo>
                  <a:lnTo>
                    <a:pt x="19719" y="44050"/>
                  </a:lnTo>
                  <a:lnTo>
                    <a:pt x="9152" y="52686"/>
                  </a:lnTo>
                  <a:lnTo>
                    <a:pt x="6455" y="49930"/>
                  </a:lnTo>
                  <a:lnTo>
                    <a:pt x="12601" y="39526"/>
                  </a:lnTo>
                  <a:lnTo>
                    <a:pt x="16212" y="38494"/>
                  </a:lnTo>
                  <a:close/>
                  <a:moveTo>
                    <a:pt x="86450" y="43342"/>
                  </a:moveTo>
                  <a:lnTo>
                    <a:pt x="89500" y="46437"/>
                  </a:lnTo>
                  <a:lnTo>
                    <a:pt x="78992" y="55014"/>
                  </a:lnTo>
                  <a:lnTo>
                    <a:pt x="77253" y="52273"/>
                  </a:lnTo>
                  <a:lnTo>
                    <a:pt x="85831" y="43357"/>
                  </a:lnTo>
                  <a:cubicBezTo>
                    <a:pt x="85919" y="43401"/>
                    <a:pt x="86007" y="43416"/>
                    <a:pt x="86111" y="43416"/>
                  </a:cubicBezTo>
                  <a:cubicBezTo>
                    <a:pt x="86229" y="43416"/>
                    <a:pt x="86346" y="43387"/>
                    <a:pt x="86450" y="43342"/>
                  </a:cubicBezTo>
                  <a:close/>
                  <a:moveTo>
                    <a:pt x="68588" y="39275"/>
                  </a:moveTo>
                  <a:lnTo>
                    <a:pt x="76752" y="52214"/>
                  </a:lnTo>
                  <a:lnTo>
                    <a:pt x="73215" y="55899"/>
                  </a:lnTo>
                  <a:cubicBezTo>
                    <a:pt x="73083" y="55793"/>
                    <a:pt x="72939" y="55734"/>
                    <a:pt x="72782" y="55734"/>
                  </a:cubicBezTo>
                  <a:cubicBezTo>
                    <a:pt x="72765" y="55734"/>
                    <a:pt x="72747" y="55735"/>
                    <a:pt x="72729" y="55737"/>
                  </a:cubicBezTo>
                  <a:cubicBezTo>
                    <a:pt x="72713" y="55735"/>
                    <a:pt x="72697" y="55735"/>
                    <a:pt x="72682" y="55735"/>
                  </a:cubicBezTo>
                  <a:cubicBezTo>
                    <a:pt x="72479" y="55735"/>
                    <a:pt x="72291" y="55822"/>
                    <a:pt x="72154" y="55972"/>
                  </a:cubicBezTo>
                  <a:lnTo>
                    <a:pt x="60365" y="48825"/>
                  </a:lnTo>
                  <a:lnTo>
                    <a:pt x="68588" y="39275"/>
                  </a:lnTo>
                  <a:close/>
                  <a:moveTo>
                    <a:pt x="19940" y="44389"/>
                  </a:moveTo>
                  <a:lnTo>
                    <a:pt x="21664" y="47130"/>
                  </a:lnTo>
                  <a:lnTo>
                    <a:pt x="13087" y="56046"/>
                  </a:lnTo>
                  <a:cubicBezTo>
                    <a:pt x="12999" y="56017"/>
                    <a:pt x="12910" y="56002"/>
                    <a:pt x="12807" y="56002"/>
                  </a:cubicBezTo>
                  <a:cubicBezTo>
                    <a:pt x="12689" y="56002"/>
                    <a:pt x="12571" y="56017"/>
                    <a:pt x="12468" y="56076"/>
                  </a:cubicBezTo>
                  <a:lnTo>
                    <a:pt x="9432" y="52966"/>
                  </a:lnTo>
                  <a:lnTo>
                    <a:pt x="19940" y="44389"/>
                  </a:lnTo>
                  <a:close/>
                  <a:moveTo>
                    <a:pt x="76973" y="52568"/>
                  </a:moveTo>
                  <a:lnTo>
                    <a:pt x="78668" y="55265"/>
                  </a:lnTo>
                  <a:lnTo>
                    <a:pt x="75397" y="57947"/>
                  </a:lnTo>
                  <a:lnTo>
                    <a:pt x="73466" y="56768"/>
                  </a:lnTo>
                  <a:cubicBezTo>
                    <a:pt x="73510" y="56591"/>
                    <a:pt x="73510" y="56414"/>
                    <a:pt x="73451" y="56238"/>
                  </a:cubicBezTo>
                  <a:lnTo>
                    <a:pt x="76973" y="52568"/>
                  </a:lnTo>
                  <a:close/>
                  <a:moveTo>
                    <a:pt x="47130" y="41265"/>
                  </a:moveTo>
                  <a:lnTo>
                    <a:pt x="59760" y="48928"/>
                  </a:lnTo>
                  <a:lnTo>
                    <a:pt x="51802" y="58153"/>
                  </a:lnTo>
                  <a:lnTo>
                    <a:pt x="39158" y="50490"/>
                  </a:lnTo>
                  <a:lnTo>
                    <a:pt x="47130" y="41265"/>
                  </a:lnTo>
                  <a:close/>
                  <a:moveTo>
                    <a:pt x="6249" y="50269"/>
                  </a:moveTo>
                  <a:lnTo>
                    <a:pt x="8858" y="52936"/>
                  </a:lnTo>
                  <a:lnTo>
                    <a:pt x="767" y="59554"/>
                  </a:lnTo>
                  <a:lnTo>
                    <a:pt x="6249" y="50269"/>
                  </a:lnTo>
                  <a:close/>
                  <a:moveTo>
                    <a:pt x="92742" y="49783"/>
                  </a:moveTo>
                  <a:lnTo>
                    <a:pt x="98667" y="55840"/>
                  </a:lnTo>
                  <a:cubicBezTo>
                    <a:pt x="98534" y="55987"/>
                    <a:pt x="98460" y="56193"/>
                    <a:pt x="98460" y="56400"/>
                  </a:cubicBezTo>
                  <a:lnTo>
                    <a:pt x="86877" y="59716"/>
                  </a:lnTo>
                  <a:lnTo>
                    <a:pt x="92742" y="49783"/>
                  </a:lnTo>
                  <a:close/>
                  <a:moveTo>
                    <a:pt x="26749" y="43431"/>
                  </a:moveTo>
                  <a:lnTo>
                    <a:pt x="38553" y="50593"/>
                  </a:lnTo>
                  <a:lnTo>
                    <a:pt x="30330" y="60128"/>
                  </a:lnTo>
                  <a:lnTo>
                    <a:pt x="22165" y="47189"/>
                  </a:lnTo>
                  <a:lnTo>
                    <a:pt x="25702" y="43505"/>
                  </a:lnTo>
                  <a:cubicBezTo>
                    <a:pt x="25822" y="43611"/>
                    <a:pt x="25977" y="43669"/>
                    <a:pt x="26135" y="43669"/>
                  </a:cubicBezTo>
                  <a:cubicBezTo>
                    <a:pt x="26153" y="43669"/>
                    <a:pt x="26171" y="43668"/>
                    <a:pt x="26189" y="43667"/>
                  </a:cubicBezTo>
                  <a:cubicBezTo>
                    <a:pt x="26205" y="43668"/>
                    <a:pt x="26221" y="43668"/>
                    <a:pt x="26236" y="43668"/>
                  </a:cubicBezTo>
                  <a:cubicBezTo>
                    <a:pt x="26439" y="43668"/>
                    <a:pt x="26626" y="43581"/>
                    <a:pt x="26749" y="43431"/>
                  </a:cubicBezTo>
                  <a:close/>
                  <a:moveTo>
                    <a:pt x="89765" y="46717"/>
                  </a:moveTo>
                  <a:lnTo>
                    <a:pt x="92462" y="49473"/>
                  </a:lnTo>
                  <a:lnTo>
                    <a:pt x="86317" y="59878"/>
                  </a:lnTo>
                  <a:lnTo>
                    <a:pt x="82706" y="60909"/>
                  </a:lnTo>
                  <a:lnTo>
                    <a:pt x="79199" y="55353"/>
                  </a:lnTo>
                  <a:lnTo>
                    <a:pt x="89765" y="46717"/>
                  </a:lnTo>
                  <a:close/>
                  <a:moveTo>
                    <a:pt x="78875" y="55619"/>
                  </a:moveTo>
                  <a:lnTo>
                    <a:pt x="82308" y="61027"/>
                  </a:lnTo>
                  <a:lnTo>
                    <a:pt x="81793" y="61175"/>
                  </a:lnTo>
                  <a:cubicBezTo>
                    <a:pt x="81655" y="61009"/>
                    <a:pt x="81452" y="60908"/>
                    <a:pt x="81245" y="60908"/>
                  </a:cubicBezTo>
                  <a:cubicBezTo>
                    <a:pt x="81231" y="60908"/>
                    <a:pt x="81217" y="60908"/>
                    <a:pt x="81203" y="60909"/>
                  </a:cubicBezTo>
                  <a:cubicBezTo>
                    <a:pt x="80997" y="60909"/>
                    <a:pt x="80790" y="60983"/>
                    <a:pt x="80643" y="61130"/>
                  </a:cubicBezTo>
                  <a:lnTo>
                    <a:pt x="75765" y="58168"/>
                  </a:lnTo>
                  <a:lnTo>
                    <a:pt x="78875" y="55619"/>
                  </a:lnTo>
                  <a:close/>
                  <a:moveTo>
                    <a:pt x="9123" y="53246"/>
                  </a:moveTo>
                  <a:lnTo>
                    <a:pt x="12174" y="56356"/>
                  </a:lnTo>
                  <a:cubicBezTo>
                    <a:pt x="12041" y="56577"/>
                    <a:pt x="12011" y="56842"/>
                    <a:pt x="12085" y="57092"/>
                  </a:cubicBezTo>
                  <a:lnTo>
                    <a:pt x="6839" y="62560"/>
                  </a:lnTo>
                  <a:lnTo>
                    <a:pt x="575" y="60408"/>
                  </a:lnTo>
                  <a:cubicBezTo>
                    <a:pt x="575" y="60349"/>
                    <a:pt x="561" y="60290"/>
                    <a:pt x="546" y="60246"/>
                  </a:cubicBezTo>
                  <a:lnTo>
                    <a:pt x="9123" y="53246"/>
                  </a:lnTo>
                  <a:close/>
                  <a:moveTo>
                    <a:pt x="82529" y="61381"/>
                  </a:moveTo>
                  <a:lnTo>
                    <a:pt x="83428" y="62825"/>
                  </a:lnTo>
                  <a:lnTo>
                    <a:pt x="81940" y="61911"/>
                  </a:lnTo>
                  <a:cubicBezTo>
                    <a:pt x="81969" y="61794"/>
                    <a:pt x="81969" y="61661"/>
                    <a:pt x="81955" y="61543"/>
                  </a:cubicBezTo>
                  <a:lnTo>
                    <a:pt x="82529" y="61381"/>
                  </a:lnTo>
                  <a:close/>
                  <a:moveTo>
                    <a:pt x="86037" y="60379"/>
                  </a:moveTo>
                  <a:lnTo>
                    <a:pt x="84283" y="63326"/>
                  </a:lnTo>
                  <a:lnTo>
                    <a:pt x="84195" y="63282"/>
                  </a:lnTo>
                  <a:lnTo>
                    <a:pt x="82927" y="61263"/>
                  </a:lnTo>
                  <a:lnTo>
                    <a:pt x="86037" y="60379"/>
                  </a:lnTo>
                  <a:close/>
                  <a:moveTo>
                    <a:pt x="605" y="60836"/>
                  </a:moveTo>
                  <a:lnTo>
                    <a:pt x="6529" y="62855"/>
                  </a:lnTo>
                  <a:lnTo>
                    <a:pt x="4215" y="65257"/>
                  </a:lnTo>
                  <a:lnTo>
                    <a:pt x="605" y="60836"/>
                  </a:lnTo>
                  <a:close/>
                  <a:moveTo>
                    <a:pt x="75426" y="58433"/>
                  </a:moveTo>
                  <a:lnTo>
                    <a:pt x="80466" y="61484"/>
                  </a:lnTo>
                  <a:cubicBezTo>
                    <a:pt x="80451" y="61499"/>
                    <a:pt x="80451" y="61528"/>
                    <a:pt x="80451" y="61558"/>
                  </a:cubicBezTo>
                  <a:lnTo>
                    <a:pt x="66878" y="65419"/>
                  </a:lnTo>
                  <a:lnTo>
                    <a:pt x="75426" y="58433"/>
                  </a:lnTo>
                  <a:close/>
                  <a:moveTo>
                    <a:pt x="60099" y="49134"/>
                  </a:moveTo>
                  <a:lnTo>
                    <a:pt x="71978" y="56326"/>
                  </a:lnTo>
                  <a:cubicBezTo>
                    <a:pt x="71919" y="56577"/>
                    <a:pt x="71978" y="56842"/>
                    <a:pt x="72125" y="57048"/>
                  </a:cubicBezTo>
                  <a:lnTo>
                    <a:pt x="63960" y="65522"/>
                  </a:lnTo>
                  <a:lnTo>
                    <a:pt x="52141" y="58360"/>
                  </a:lnTo>
                  <a:lnTo>
                    <a:pt x="60099" y="49134"/>
                  </a:lnTo>
                  <a:close/>
                  <a:moveTo>
                    <a:pt x="73260" y="57107"/>
                  </a:moveTo>
                  <a:lnTo>
                    <a:pt x="75087" y="58212"/>
                  </a:lnTo>
                  <a:lnTo>
                    <a:pt x="65920" y="65699"/>
                  </a:lnTo>
                  <a:lnTo>
                    <a:pt x="65036" y="65950"/>
                  </a:lnTo>
                  <a:cubicBezTo>
                    <a:pt x="64963" y="65964"/>
                    <a:pt x="64904" y="65979"/>
                    <a:pt x="64845" y="66008"/>
                  </a:cubicBezTo>
                  <a:lnTo>
                    <a:pt x="64771" y="66023"/>
                  </a:lnTo>
                  <a:lnTo>
                    <a:pt x="64299" y="65743"/>
                  </a:lnTo>
                  <a:lnTo>
                    <a:pt x="72434" y="57284"/>
                  </a:lnTo>
                  <a:cubicBezTo>
                    <a:pt x="72523" y="57313"/>
                    <a:pt x="72626" y="57328"/>
                    <a:pt x="72714" y="57328"/>
                  </a:cubicBezTo>
                  <a:cubicBezTo>
                    <a:pt x="72921" y="57328"/>
                    <a:pt x="73112" y="57255"/>
                    <a:pt x="73260" y="57107"/>
                  </a:cubicBezTo>
                  <a:close/>
                  <a:moveTo>
                    <a:pt x="64019" y="66038"/>
                  </a:moveTo>
                  <a:lnTo>
                    <a:pt x="64255" y="66171"/>
                  </a:lnTo>
                  <a:lnTo>
                    <a:pt x="63739" y="66318"/>
                  </a:lnTo>
                  <a:lnTo>
                    <a:pt x="64019" y="66038"/>
                  </a:lnTo>
                  <a:close/>
                  <a:moveTo>
                    <a:pt x="21885" y="47484"/>
                  </a:moveTo>
                  <a:lnTo>
                    <a:pt x="30065" y="60438"/>
                  </a:lnTo>
                  <a:lnTo>
                    <a:pt x="24037" y="67438"/>
                  </a:lnTo>
                  <a:cubicBezTo>
                    <a:pt x="23963" y="67423"/>
                    <a:pt x="23890" y="67409"/>
                    <a:pt x="23816" y="67409"/>
                  </a:cubicBezTo>
                  <a:cubicBezTo>
                    <a:pt x="23728" y="67409"/>
                    <a:pt x="23639" y="67423"/>
                    <a:pt x="23565" y="67453"/>
                  </a:cubicBezTo>
                  <a:lnTo>
                    <a:pt x="13515" y="57151"/>
                  </a:lnTo>
                  <a:cubicBezTo>
                    <a:pt x="13633" y="56871"/>
                    <a:pt x="13588" y="56532"/>
                    <a:pt x="13411" y="56282"/>
                  </a:cubicBezTo>
                  <a:lnTo>
                    <a:pt x="21885" y="47484"/>
                  </a:lnTo>
                  <a:close/>
                  <a:moveTo>
                    <a:pt x="12321" y="57417"/>
                  </a:moveTo>
                  <a:cubicBezTo>
                    <a:pt x="12454" y="57535"/>
                    <a:pt x="12630" y="57593"/>
                    <a:pt x="12807" y="57593"/>
                  </a:cubicBezTo>
                  <a:lnTo>
                    <a:pt x="12807" y="57579"/>
                  </a:lnTo>
                  <a:cubicBezTo>
                    <a:pt x="12827" y="57581"/>
                    <a:pt x="12848" y="57581"/>
                    <a:pt x="12868" y="57581"/>
                  </a:cubicBezTo>
                  <a:cubicBezTo>
                    <a:pt x="13009" y="57581"/>
                    <a:pt x="13146" y="57536"/>
                    <a:pt x="13249" y="57446"/>
                  </a:cubicBezTo>
                  <a:lnTo>
                    <a:pt x="23226" y="67659"/>
                  </a:lnTo>
                  <a:cubicBezTo>
                    <a:pt x="23123" y="67792"/>
                    <a:pt x="23064" y="67954"/>
                    <a:pt x="23050" y="68116"/>
                  </a:cubicBezTo>
                  <a:lnTo>
                    <a:pt x="7251" y="62693"/>
                  </a:lnTo>
                  <a:lnTo>
                    <a:pt x="12321" y="57417"/>
                  </a:lnTo>
                  <a:close/>
                  <a:moveTo>
                    <a:pt x="64417" y="66524"/>
                  </a:moveTo>
                  <a:lnTo>
                    <a:pt x="64417" y="66524"/>
                  </a:lnTo>
                  <a:cubicBezTo>
                    <a:pt x="64388" y="66657"/>
                    <a:pt x="64388" y="66790"/>
                    <a:pt x="64417" y="66922"/>
                  </a:cubicBezTo>
                  <a:lnTo>
                    <a:pt x="58522" y="71756"/>
                  </a:lnTo>
                  <a:lnTo>
                    <a:pt x="58522" y="71756"/>
                  </a:lnTo>
                  <a:lnTo>
                    <a:pt x="62590" y="67526"/>
                  </a:lnTo>
                  <a:cubicBezTo>
                    <a:pt x="62722" y="67615"/>
                    <a:pt x="62885" y="67659"/>
                    <a:pt x="63047" y="67659"/>
                  </a:cubicBezTo>
                  <a:cubicBezTo>
                    <a:pt x="63621" y="67659"/>
                    <a:pt x="63872" y="67158"/>
                    <a:pt x="63798" y="66716"/>
                  </a:cubicBezTo>
                  <a:lnTo>
                    <a:pt x="64417" y="66524"/>
                  </a:lnTo>
                  <a:close/>
                  <a:moveTo>
                    <a:pt x="38892" y="50800"/>
                  </a:moveTo>
                  <a:lnTo>
                    <a:pt x="51522" y="58463"/>
                  </a:lnTo>
                  <a:lnTo>
                    <a:pt x="38922" y="73082"/>
                  </a:lnTo>
                  <a:cubicBezTo>
                    <a:pt x="38804" y="73009"/>
                    <a:pt x="38656" y="72964"/>
                    <a:pt x="38509" y="72964"/>
                  </a:cubicBezTo>
                  <a:lnTo>
                    <a:pt x="38435" y="72964"/>
                  </a:lnTo>
                  <a:lnTo>
                    <a:pt x="30551" y="60482"/>
                  </a:lnTo>
                  <a:lnTo>
                    <a:pt x="38892" y="50800"/>
                  </a:lnTo>
                  <a:close/>
                  <a:moveTo>
                    <a:pt x="30286" y="60791"/>
                  </a:moveTo>
                  <a:lnTo>
                    <a:pt x="38052" y="73112"/>
                  </a:lnTo>
                  <a:cubicBezTo>
                    <a:pt x="38008" y="73156"/>
                    <a:pt x="37964" y="73186"/>
                    <a:pt x="37934" y="73230"/>
                  </a:cubicBezTo>
                  <a:lnTo>
                    <a:pt x="25246" y="68868"/>
                  </a:lnTo>
                  <a:lnTo>
                    <a:pt x="24568" y="68337"/>
                  </a:lnTo>
                  <a:cubicBezTo>
                    <a:pt x="24612" y="68086"/>
                    <a:pt x="24538" y="67836"/>
                    <a:pt x="24376" y="67644"/>
                  </a:cubicBezTo>
                  <a:lnTo>
                    <a:pt x="30286" y="60791"/>
                  </a:lnTo>
                  <a:close/>
                  <a:moveTo>
                    <a:pt x="51876" y="58669"/>
                  </a:moveTo>
                  <a:lnTo>
                    <a:pt x="63666" y="65817"/>
                  </a:lnTo>
                  <a:lnTo>
                    <a:pt x="63356" y="66141"/>
                  </a:lnTo>
                  <a:cubicBezTo>
                    <a:pt x="63271" y="66105"/>
                    <a:pt x="63186" y="66078"/>
                    <a:pt x="63093" y="66078"/>
                  </a:cubicBezTo>
                  <a:cubicBezTo>
                    <a:pt x="63073" y="66078"/>
                    <a:pt x="63053" y="66080"/>
                    <a:pt x="63032" y="66082"/>
                  </a:cubicBezTo>
                  <a:cubicBezTo>
                    <a:pt x="63022" y="66082"/>
                    <a:pt x="63013" y="66082"/>
                    <a:pt x="63003" y="66082"/>
                  </a:cubicBezTo>
                  <a:cubicBezTo>
                    <a:pt x="62632" y="66082"/>
                    <a:pt x="62309" y="66357"/>
                    <a:pt x="62280" y="66745"/>
                  </a:cubicBezTo>
                  <a:lnTo>
                    <a:pt x="39246" y="73318"/>
                  </a:lnTo>
                  <a:lnTo>
                    <a:pt x="51876" y="58669"/>
                  </a:lnTo>
                  <a:close/>
                  <a:moveTo>
                    <a:pt x="80481" y="61956"/>
                  </a:moveTo>
                  <a:cubicBezTo>
                    <a:pt x="80564" y="62262"/>
                    <a:pt x="80845" y="62489"/>
                    <a:pt x="81161" y="62489"/>
                  </a:cubicBezTo>
                  <a:cubicBezTo>
                    <a:pt x="81180" y="62489"/>
                    <a:pt x="81199" y="62488"/>
                    <a:pt x="81218" y="62486"/>
                  </a:cubicBezTo>
                  <a:cubicBezTo>
                    <a:pt x="81233" y="62487"/>
                    <a:pt x="81248" y="62488"/>
                    <a:pt x="81263" y="62488"/>
                  </a:cubicBezTo>
                  <a:cubicBezTo>
                    <a:pt x="81454" y="62488"/>
                    <a:pt x="81640" y="62402"/>
                    <a:pt x="81763" y="62265"/>
                  </a:cubicBezTo>
                  <a:lnTo>
                    <a:pt x="83915" y="63562"/>
                  </a:lnTo>
                  <a:lnTo>
                    <a:pt x="83915" y="63577"/>
                  </a:lnTo>
                  <a:cubicBezTo>
                    <a:pt x="83782" y="63754"/>
                    <a:pt x="83723" y="63989"/>
                    <a:pt x="83767" y="64211"/>
                  </a:cubicBezTo>
                  <a:lnTo>
                    <a:pt x="78256" y="73525"/>
                  </a:lnTo>
                  <a:cubicBezTo>
                    <a:pt x="78182" y="73510"/>
                    <a:pt x="78108" y="73495"/>
                    <a:pt x="78035" y="73495"/>
                  </a:cubicBezTo>
                  <a:cubicBezTo>
                    <a:pt x="77828" y="73495"/>
                    <a:pt x="77622" y="73569"/>
                    <a:pt x="77475" y="73716"/>
                  </a:cubicBezTo>
                  <a:lnTo>
                    <a:pt x="65935" y="66716"/>
                  </a:lnTo>
                  <a:cubicBezTo>
                    <a:pt x="65935" y="66568"/>
                    <a:pt x="65891" y="66421"/>
                    <a:pt x="65817" y="66288"/>
                  </a:cubicBezTo>
                  <a:lnTo>
                    <a:pt x="66112" y="66053"/>
                  </a:lnTo>
                  <a:lnTo>
                    <a:pt x="80481" y="61956"/>
                  </a:lnTo>
                  <a:close/>
                  <a:moveTo>
                    <a:pt x="85241" y="64373"/>
                  </a:moveTo>
                  <a:lnTo>
                    <a:pt x="98549" y="72449"/>
                  </a:lnTo>
                  <a:cubicBezTo>
                    <a:pt x="98490" y="72596"/>
                    <a:pt x="98460" y="72758"/>
                    <a:pt x="98475" y="72906"/>
                  </a:cubicBezTo>
                  <a:lnTo>
                    <a:pt x="91902" y="75485"/>
                  </a:lnTo>
                  <a:lnTo>
                    <a:pt x="85079" y="64667"/>
                  </a:lnTo>
                  <a:cubicBezTo>
                    <a:pt x="85153" y="64579"/>
                    <a:pt x="85197" y="64476"/>
                    <a:pt x="85241" y="64373"/>
                  </a:cubicBezTo>
                  <a:close/>
                  <a:moveTo>
                    <a:pt x="26174" y="69604"/>
                  </a:moveTo>
                  <a:lnTo>
                    <a:pt x="37772" y="73598"/>
                  </a:lnTo>
                  <a:cubicBezTo>
                    <a:pt x="37743" y="73731"/>
                    <a:pt x="37757" y="73878"/>
                    <a:pt x="37802" y="74026"/>
                  </a:cubicBezTo>
                  <a:lnTo>
                    <a:pt x="34471" y="76236"/>
                  </a:lnTo>
                  <a:lnTo>
                    <a:pt x="26174" y="69604"/>
                  </a:lnTo>
                  <a:close/>
                  <a:moveTo>
                    <a:pt x="83974" y="64667"/>
                  </a:moveTo>
                  <a:cubicBezTo>
                    <a:pt x="84097" y="64804"/>
                    <a:pt x="84283" y="64890"/>
                    <a:pt x="84474" y="64890"/>
                  </a:cubicBezTo>
                  <a:cubicBezTo>
                    <a:pt x="84489" y="64890"/>
                    <a:pt x="84504" y="64890"/>
                    <a:pt x="84519" y="64888"/>
                  </a:cubicBezTo>
                  <a:cubicBezTo>
                    <a:pt x="84593" y="64888"/>
                    <a:pt x="84652" y="64888"/>
                    <a:pt x="84725" y="64859"/>
                  </a:cubicBezTo>
                  <a:lnTo>
                    <a:pt x="91534" y="75647"/>
                  </a:lnTo>
                  <a:lnTo>
                    <a:pt x="84917" y="78240"/>
                  </a:lnTo>
                  <a:lnTo>
                    <a:pt x="78771" y="74512"/>
                  </a:lnTo>
                  <a:cubicBezTo>
                    <a:pt x="78830" y="74232"/>
                    <a:pt x="78771" y="73952"/>
                    <a:pt x="78595" y="73746"/>
                  </a:cubicBezTo>
                  <a:lnTo>
                    <a:pt x="83974" y="64667"/>
                  </a:lnTo>
                  <a:close/>
                  <a:moveTo>
                    <a:pt x="6942" y="63002"/>
                  </a:moveTo>
                  <a:lnTo>
                    <a:pt x="23109" y="68558"/>
                  </a:lnTo>
                  <a:lnTo>
                    <a:pt x="15180" y="78800"/>
                  </a:lnTo>
                  <a:lnTo>
                    <a:pt x="4466" y="65581"/>
                  </a:lnTo>
                  <a:lnTo>
                    <a:pt x="6942" y="63002"/>
                  </a:lnTo>
                  <a:close/>
                  <a:moveTo>
                    <a:pt x="53615" y="76280"/>
                  </a:moveTo>
                  <a:lnTo>
                    <a:pt x="50667" y="79360"/>
                  </a:lnTo>
                  <a:cubicBezTo>
                    <a:pt x="50549" y="79213"/>
                    <a:pt x="50387" y="79110"/>
                    <a:pt x="50196" y="79080"/>
                  </a:cubicBezTo>
                  <a:lnTo>
                    <a:pt x="53615" y="76280"/>
                  </a:lnTo>
                  <a:close/>
                  <a:moveTo>
                    <a:pt x="62325" y="67143"/>
                  </a:moveTo>
                  <a:cubicBezTo>
                    <a:pt x="62325" y="67158"/>
                    <a:pt x="62339" y="67187"/>
                    <a:pt x="62339" y="67202"/>
                  </a:cubicBezTo>
                  <a:lnTo>
                    <a:pt x="55929" y="73878"/>
                  </a:lnTo>
                  <a:lnTo>
                    <a:pt x="49149" y="79419"/>
                  </a:lnTo>
                  <a:lnTo>
                    <a:pt x="39290" y="73819"/>
                  </a:lnTo>
                  <a:lnTo>
                    <a:pt x="39290" y="73716"/>
                  </a:lnTo>
                  <a:lnTo>
                    <a:pt x="62325" y="67143"/>
                  </a:lnTo>
                  <a:close/>
                  <a:moveTo>
                    <a:pt x="98593" y="73289"/>
                  </a:moveTo>
                  <a:cubicBezTo>
                    <a:pt x="98637" y="73362"/>
                    <a:pt x="98696" y="73436"/>
                    <a:pt x="98770" y="73495"/>
                  </a:cubicBezTo>
                  <a:lnTo>
                    <a:pt x="94879" y="80215"/>
                  </a:lnTo>
                  <a:lnTo>
                    <a:pt x="92123" y="75838"/>
                  </a:lnTo>
                  <a:lnTo>
                    <a:pt x="98593" y="73289"/>
                  </a:lnTo>
                  <a:close/>
                  <a:moveTo>
                    <a:pt x="78580" y="74866"/>
                  </a:moveTo>
                  <a:lnTo>
                    <a:pt x="84460" y="78432"/>
                  </a:lnTo>
                  <a:lnTo>
                    <a:pt x="73201" y="82853"/>
                  </a:lnTo>
                  <a:lnTo>
                    <a:pt x="77814" y="75072"/>
                  </a:lnTo>
                  <a:cubicBezTo>
                    <a:pt x="77872" y="75087"/>
                    <a:pt x="77946" y="75101"/>
                    <a:pt x="78020" y="75101"/>
                  </a:cubicBezTo>
                  <a:cubicBezTo>
                    <a:pt x="78226" y="75101"/>
                    <a:pt x="78432" y="75013"/>
                    <a:pt x="78580" y="74866"/>
                  </a:cubicBezTo>
                  <a:close/>
                  <a:moveTo>
                    <a:pt x="91740" y="75986"/>
                  </a:moveTo>
                  <a:lnTo>
                    <a:pt x="94658" y="80584"/>
                  </a:lnTo>
                  <a:lnTo>
                    <a:pt x="93140" y="83222"/>
                  </a:lnTo>
                  <a:lnTo>
                    <a:pt x="85344" y="78506"/>
                  </a:lnTo>
                  <a:lnTo>
                    <a:pt x="91740" y="75986"/>
                  </a:lnTo>
                  <a:close/>
                  <a:moveTo>
                    <a:pt x="39172" y="74202"/>
                  </a:moveTo>
                  <a:lnTo>
                    <a:pt x="48810" y="79670"/>
                  </a:lnTo>
                  <a:lnTo>
                    <a:pt x="44448" y="83236"/>
                  </a:lnTo>
                  <a:cubicBezTo>
                    <a:pt x="44345" y="83192"/>
                    <a:pt x="44212" y="83163"/>
                    <a:pt x="44095" y="83163"/>
                  </a:cubicBezTo>
                  <a:cubicBezTo>
                    <a:pt x="44080" y="83162"/>
                    <a:pt x="44065" y="83161"/>
                    <a:pt x="44050" y="83161"/>
                  </a:cubicBezTo>
                  <a:cubicBezTo>
                    <a:pt x="43831" y="83161"/>
                    <a:pt x="43628" y="83262"/>
                    <a:pt x="43490" y="83428"/>
                  </a:cubicBezTo>
                  <a:lnTo>
                    <a:pt x="34795" y="76487"/>
                  </a:lnTo>
                  <a:lnTo>
                    <a:pt x="38008" y="74365"/>
                  </a:lnTo>
                  <a:cubicBezTo>
                    <a:pt x="38143" y="74472"/>
                    <a:pt x="38302" y="74543"/>
                    <a:pt x="38475" y="74543"/>
                  </a:cubicBezTo>
                  <a:cubicBezTo>
                    <a:pt x="38491" y="74543"/>
                    <a:pt x="38508" y="74543"/>
                    <a:pt x="38524" y="74541"/>
                  </a:cubicBezTo>
                  <a:cubicBezTo>
                    <a:pt x="38537" y="74542"/>
                    <a:pt x="38551" y="74542"/>
                    <a:pt x="38564" y="74542"/>
                  </a:cubicBezTo>
                  <a:cubicBezTo>
                    <a:pt x="38813" y="74542"/>
                    <a:pt x="39032" y="74412"/>
                    <a:pt x="39172" y="74202"/>
                  </a:cubicBezTo>
                  <a:close/>
                  <a:moveTo>
                    <a:pt x="4186" y="65876"/>
                  </a:moveTo>
                  <a:lnTo>
                    <a:pt x="14929" y="79139"/>
                  </a:lnTo>
                  <a:lnTo>
                    <a:pt x="11555" y="83502"/>
                  </a:lnTo>
                  <a:cubicBezTo>
                    <a:pt x="11451" y="83457"/>
                    <a:pt x="11333" y="83443"/>
                    <a:pt x="11216" y="83443"/>
                  </a:cubicBezTo>
                  <a:lnTo>
                    <a:pt x="11186" y="83443"/>
                  </a:lnTo>
                  <a:lnTo>
                    <a:pt x="118" y="70872"/>
                  </a:lnTo>
                  <a:cubicBezTo>
                    <a:pt x="325" y="70621"/>
                    <a:pt x="384" y="70268"/>
                    <a:pt x="251" y="69958"/>
                  </a:cubicBezTo>
                  <a:lnTo>
                    <a:pt x="4186" y="65876"/>
                  </a:lnTo>
                  <a:close/>
                  <a:moveTo>
                    <a:pt x="49179" y="79891"/>
                  </a:moveTo>
                  <a:lnTo>
                    <a:pt x="49297" y="79950"/>
                  </a:lnTo>
                  <a:cubicBezTo>
                    <a:pt x="49312" y="80156"/>
                    <a:pt x="49415" y="80348"/>
                    <a:pt x="49562" y="80481"/>
                  </a:cubicBezTo>
                  <a:lnTo>
                    <a:pt x="45318" y="84902"/>
                  </a:lnTo>
                  <a:lnTo>
                    <a:pt x="44728" y="84430"/>
                  </a:lnTo>
                  <a:cubicBezTo>
                    <a:pt x="44890" y="84150"/>
                    <a:pt x="44905" y="83811"/>
                    <a:pt x="44743" y="83531"/>
                  </a:cubicBezTo>
                  <a:lnTo>
                    <a:pt x="49179" y="79891"/>
                  </a:lnTo>
                  <a:close/>
                  <a:moveTo>
                    <a:pt x="23374" y="68868"/>
                  </a:moveTo>
                  <a:cubicBezTo>
                    <a:pt x="23507" y="68941"/>
                    <a:pt x="23654" y="68985"/>
                    <a:pt x="23816" y="68985"/>
                  </a:cubicBezTo>
                  <a:cubicBezTo>
                    <a:pt x="23934" y="68985"/>
                    <a:pt x="24037" y="68956"/>
                    <a:pt x="24155" y="68912"/>
                  </a:cubicBezTo>
                  <a:lnTo>
                    <a:pt x="25054" y="69221"/>
                  </a:lnTo>
                  <a:lnTo>
                    <a:pt x="34117" y="76472"/>
                  </a:lnTo>
                  <a:lnTo>
                    <a:pt x="21222" y="85049"/>
                  </a:lnTo>
                  <a:cubicBezTo>
                    <a:pt x="21090" y="84858"/>
                    <a:pt x="20869" y="84754"/>
                    <a:pt x="20633" y="84754"/>
                  </a:cubicBezTo>
                  <a:cubicBezTo>
                    <a:pt x="20456" y="84754"/>
                    <a:pt x="20279" y="84813"/>
                    <a:pt x="20146" y="84916"/>
                  </a:cubicBezTo>
                  <a:lnTo>
                    <a:pt x="15445" y="79125"/>
                  </a:lnTo>
                  <a:lnTo>
                    <a:pt x="23374" y="68868"/>
                  </a:lnTo>
                  <a:close/>
                  <a:moveTo>
                    <a:pt x="94894" y="80982"/>
                  </a:moveTo>
                  <a:lnTo>
                    <a:pt x="98284" y="86346"/>
                  </a:lnTo>
                  <a:lnTo>
                    <a:pt x="98284" y="86346"/>
                  </a:lnTo>
                  <a:lnTo>
                    <a:pt x="93479" y="83428"/>
                  </a:lnTo>
                  <a:lnTo>
                    <a:pt x="94894" y="80982"/>
                  </a:lnTo>
                  <a:close/>
                  <a:moveTo>
                    <a:pt x="65847" y="67143"/>
                  </a:moveTo>
                  <a:lnTo>
                    <a:pt x="77283" y="74085"/>
                  </a:lnTo>
                  <a:cubicBezTo>
                    <a:pt x="77209" y="74350"/>
                    <a:pt x="77283" y="74645"/>
                    <a:pt x="77475" y="74866"/>
                  </a:cubicBezTo>
                  <a:lnTo>
                    <a:pt x="72596" y="83089"/>
                  </a:lnTo>
                  <a:lnTo>
                    <a:pt x="63253" y="86773"/>
                  </a:lnTo>
                  <a:cubicBezTo>
                    <a:pt x="63167" y="86445"/>
                    <a:pt x="62874" y="86227"/>
                    <a:pt x="62548" y="86227"/>
                  </a:cubicBezTo>
                  <a:cubicBezTo>
                    <a:pt x="62537" y="86227"/>
                    <a:pt x="62527" y="86228"/>
                    <a:pt x="62516" y="86228"/>
                  </a:cubicBezTo>
                  <a:cubicBezTo>
                    <a:pt x="62503" y="86227"/>
                    <a:pt x="62489" y="86227"/>
                    <a:pt x="62476" y="86227"/>
                  </a:cubicBezTo>
                  <a:cubicBezTo>
                    <a:pt x="62197" y="86227"/>
                    <a:pt x="61951" y="86373"/>
                    <a:pt x="61838" y="86626"/>
                  </a:cubicBezTo>
                  <a:lnTo>
                    <a:pt x="50697" y="80304"/>
                  </a:lnTo>
                  <a:cubicBezTo>
                    <a:pt x="50800" y="80142"/>
                    <a:pt x="50829" y="79950"/>
                    <a:pt x="50815" y="79773"/>
                  </a:cubicBezTo>
                  <a:lnTo>
                    <a:pt x="56194" y="74173"/>
                  </a:lnTo>
                  <a:lnTo>
                    <a:pt x="64594" y="67305"/>
                  </a:lnTo>
                  <a:cubicBezTo>
                    <a:pt x="64742" y="67467"/>
                    <a:pt x="64948" y="67541"/>
                    <a:pt x="65169" y="67541"/>
                  </a:cubicBezTo>
                  <a:cubicBezTo>
                    <a:pt x="65181" y="67542"/>
                    <a:pt x="65192" y="67542"/>
                    <a:pt x="65204" y="67542"/>
                  </a:cubicBezTo>
                  <a:cubicBezTo>
                    <a:pt x="65471" y="67542"/>
                    <a:pt x="65720" y="67383"/>
                    <a:pt x="65847" y="67143"/>
                  </a:cubicBezTo>
                  <a:close/>
                  <a:moveTo>
                    <a:pt x="15195" y="79449"/>
                  </a:moveTo>
                  <a:lnTo>
                    <a:pt x="19911" y="85255"/>
                  </a:lnTo>
                  <a:cubicBezTo>
                    <a:pt x="19837" y="85476"/>
                    <a:pt x="19852" y="85698"/>
                    <a:pt x="19940" y="85904"/>
                  </a:cubicBezTo>
                  <a:lnTo>
                    <a:pt x="15814" y="88674"/>
                  </a:lnTo>
                  <a:lnTo>
                    <a:pt x="11982" y="84327"/>
                  </a:lnTo>
                  <a:cubicBezTo>
                    <a:pt x="12011" y="84135"/>
                    <a:pt x="11952" y="83929"/>
                    <a:pt x="11849" y="83752"/>
                  </a:cubicBezTo>
                  <a:lnTo>
                    <a:pt x="15195" y="79449"/>
                  </a:lnTo>
                  <a:close/>
                  <a:moveTo>
                    <a:pt x="72272" y="83634"/>
                  </a:moveTo>
                  <a:lnTo>
                    <a:pt x="68337" y="90296"/>
                  </a:lnTo>
                  <a:lnTo>
                    <a:pt x="63209" y="87392"/>
                  </a:lnTo>
                  <a:cubicBezTo>
                    <a:pt x="63238" y="87319"/>
                    <a:pt x="63253" y="87260"/>
                    <a:pt x="63268" y="87186"/>
                  </a:cubicBezTo>
                  <a:lnTo>
                    <a:pt x="72272" y="83634"/>
                  </a:lnTo>
                  <a:close/>
                  <a:moveTo>
                    <a:pt x="50402" y="80584"/>
                  </a:moveTo>
                  <a:lnTo>
                    <a:pt x="61750" y="87024"/>
                  </a:lnTo>
                  <a:cubicBezTo>
                    <a:pt x="61750" y="87127"/>
                    <a:pt x="61765" y="87230"/>
                    <a:pt x="61809" y="87333"/>
                  </a:cubicBezTo>
                  <a:lnTo>
                    <a:pt x="52804" y="90870"/>
                  </a:lnTo>
                  <a:lnTo>
                    <a:pt x="45627" y="85152"/>
                  </a:lnTo>
                  <a:lnTo>
                    <a:pt x="49960" y="80643"/>
                  </a:lnTo>
                  <a:cubicBezTo>
                    <a:pt x="49989" y="80657"/>
                    <a:pt x="50019" y="80657"/>
                    <a:pt x="50063" y="80657"/>
                  </a:cubicBezTo>
                  <a:cubicBezTo>
                    <a:pt x="50181" y="80657"/>
                    <a:pt x="50299" y="80628"/>
                    <a:pt x="50402" y="80584"/>
                  </a:cubicBezTo>
                  <a:close/>
                  <a:moveTo>
                    <a:pt x="34456" y="76737"/>
                  </a:moveTo>
                  <a:lnTo>
                    <a:pt x="43343" y="83826"/>
                  </a:lnTo>
                  <a:cubicBezTo>
                    <a:pt x="43313" y="83944"/>
                    <a:pt x="43328" y="84047"/>
                    <a:pt x="43343" y="84165"/>
                  </a:cubicBezTo>
                  <a:lnTo>
                    <a:pt x="29018" y="95866"/>
                  </a:lnTo>
                  <a:lnTo>
                    <a:pt x="21149" y="86169"/>
                  </a:lnTo>
                  <a:cubicBezTo>
                    <a:pt x="21340" y="85978"/>
                    <a:pt x="21429" y="85698"/>
                    <a:pt x="21384" y="85432"/>
                  </a:cubicBezTo>
                  <a:lnTo>
                    <a:pt x="34456" y="76737"/>
                  </a:lnTo>
                  <a:close/>
                  <a:moveTo>
                    <a:pt x="11820" y="84754"/>
                  </a:moveTo>
                  <a:lnTo>
                    <a:pt x="15460" y="88881"/>
                  </a:lnTo>
                  <a:lnTo>
                    <a:pt x="752" y="98681"/>
                  </a:lnTo>
                  <a:cubicBezTo>
                    <a:pt x="708" y="98563"/>
                    <a:pt x="619" y="98475"/>
                    <a:pt x="516" y="98401"/>
                  </a:cubicBezTo>
                  <a:lnTo>
                    <a:pt x="10921" y="84961"/>
                  </a:lnTo>
                  <a:cubicBezTo>
                    <a:pt x="11009" y="85005"/>
                    <a:pt x="11112" y="85020"/>
                    <a:pt x="11216" y="85020"/>
                  </a:cubicBezTo>
                  <a:cubicBezTo>
                    <a:pt x="11231" y="85021"/>
                    <a:pt x="11245" y="85021"/>
                    <a:pt x="11260" y="85021"/>
                  </a:cubicBezTo>
                  <a:cubicBezTo>
                    <a:pt x="11479" y="85021"/>
                    <a:pt x="11682" y="84920"/>
                    <a:pt x="11820" y="84754"/>
                  </a:cubicBezTo>
                  <a:close/>
                  <a:moveTo>
                    <a:pt x="43535" y="84533"/>
                  </a:moveTo>
                  <a:cubicBezTo>
                    <a:pt x="43667" y="84681"/>
                    <a:pt x="43873" y="84769"/>
                    <a:pt x="44095" y="84769"/>
                  </a:cubicBezTo>
                  <a:cubicBezTo>
                    <a:pt x="44212" y="84769"/>
                    <a:pt x="44330" y="84740"/>
                    <a:pt x="44433" y="84695"/>
                  </a:cubicBezTo>
                  <a:lnTo>
                    <a:pt x="45038" y="85182"/>
                  </a:lnTo>
                  <a:lnTo>
                    <a:pt x="32069" y="98681"/>
                  </a:lnTo>
                  <a:cubicBezTo>
                    <a:pt x="31936" y="98593"/>
                    <a:pt x="31789" y="98548"/>
                    <a:pt x="31627" y="98548"/>
                  </a:cubicBezTo>
                  <a:cubicBezTo>
                    <a:pt x="31509" y="98548"/>
                    <a:pt x="31376" y="98578"/>
                    <a:pt x="31258" y="98637"/>
                  </a:cubicBezTo>
                  <a:lnTo>
                    <a:pt x="29269" y="96176"/>
                  </a:lnTo>
                  <a:lnTo>
                    <a:pt x="43535" y="84533"/>
                  </a:lnTo>
                  <a:close/>
                  <a:moveTo>
                    <a:pt x="62045" y="87658"/>
                  </a:moveTo>
                  <a:cubicBezTo>
                    <a:pt x="62177" y="87761"/>
                    <a:pt x="62354" y="87805"/>
                    <a:pt x="62516" y="87805"/>
                  </a:cubicBezTo>
                  <a:cubicBezTo>
                    <a:pt x="62664" y="87805"/>
                    <a:pt x="62811" y="87761"/>
                    <a:pt x="62944" y="87687"/>
                  </a:cubicBezTo>
                  <a:lnTo>
                    <a:pt x="68131" y="90635"/>
                  </a:lnTo>
                  <a:lnTo>
                    <a:pt x="63592" y="98327"/>
                  </a:lnTo>
                  <a:cubicBezTo>
                    <a:pt x="63504" y="98298"/>
                    <a:pt x="63400" y="98283"/>
                    <a:pt x="63312" y="98283"/>
                  </a:cubicBezTo>
                  <a:cubicBezTo>
                    <a:pt x="63017" y="98298"/>
                    <a:pt x="62767" y="98460"/>
                    <a:pt x="62619" y="98711"/>
                  </a:cubicBezTo>
                  <a:lnTo>
                    <a:pt x="53158" y="91150"/>
                  </a:lnTo>
                  <a:lnTo>
                    <a:pt x="62045" y="87658"/>
                  </a:lnTo>
                  <a:close/>
                  <a:moveTo>
                    <a:pt x="84887" y="78683"/>
                  </a:moveTo>
                  <a:lnTo>
                    <a:pt x="92934" y="83561"/>
                  </a:lnTo>
                  <a:lnTo>
                    <a:pt x="84239" y="98593"/>
                  </a:lnTo>
                  <a:cubicBezTo>
                    <a:pt x="84151" y="98563"/>
                    <a:pt x="84077" y="98548"/>
                    <a:pt x="83988" y="98548"/>
                  </a:cubicBezTo>
                  <a:cubicBezTo>
                    <a:pt x="83753" y="98548"/>
                    <a:pt x="83532" y="98652"/>
                    <a:pt x="83384" y="98843"/>
                  </a:cubicBezTo>
                  <a:lnTo>
                    <a:pt x="68676" y="90502"/>
                  </a:lnTo>
                  <a:lnTo>
                    <a:pt x="72877" y="83399"/>
                  </a:lnTo>
                  <a:lnTo>
                    <a:pt x="84887" y="78683"/>
                  </a:lnTo>
                  <a:close/>
                  <a:moveTo>
                    <a:pt x="20191" y="86213"/>
                  </a:moveTo>
                  <a:cubicBezTo>
                    <a:pt x="20309" y="86302"/>
                    <a:pt x="20471" y="86346"/>
                    <a:pt x="20618" y="86346"/>
                  </a:cubicBezTo>
                  <a:cubicBezTo>
                    <a:pt x="20677" y="86346"/>
                    <a:pt x="20721" y="86346"/>
                    <a:pt x="20765" y="86331"/>
                  </a:cubicBezTo>
                  <a:lnTo>
                    <a:pt x="28709" y="96117"/>
                  </a:lnTo>
                  <a:lnTo>
                    <a:pt x="25363" y="98858"/>
                  </a:lnTo>
                  <a:cubicBezTo>
                    <a:pt x="25224" y="98663"/>
                    <a:pt x="25006" y="98547"/>
                    <a:pt x="24784" y="98547"/>
                  </a:cubicBezTo>
                  <a:cubicBezTo>
                    <a:pt x="24771" y="98547"/>
                    <a:pt x="24758" y="98548"/>
                    <a:pt x="24744" y="98548"/>
                  </a:cubicBezTo>
                  <a:cubicBezTo>
                    <a:pt x="24671" y="98548"/>
                    <a:pt x="24597" y="98548"/>
                    <a:pt x="24538" y="98563"/>
                  </a:cubicBezTo>
                  <a:lnTo>
                    <a:pt x="16064" y="88969"/>
                  </a:lnTo>
                  <a:lnTo>
                    <a:pt x="20191" y="86213"/>
                  </a:lnTo>
                  <a:close/>
                  <a:moveTo>
                    <a:pt x="45347" y="85432"/>
                  </a:moveTo>
                  <a:lnTo>
                    <a:pt x="52377" y="91032"/>
                  </a:lnTo>
                  <a:lnTo>
                    <a:pt x="32408" y="98887"/>
                  </a:lnTo>
                  <a:lnTo>
                    <a:pt x="45347" y="85432"/>
                  </a:lnTo>
                  <a:close/>
                  <a:moveTo>
                    <a:pt x="34840" y="0"/>
                  </a:moveTo>
                  <a:cubicBezTo>
                    <a:pt x="34825" y="59"/>
                    <a:pt x="34810" y="133"/>
                    <a:pt x="34810" y="192"/>
                  </a:cubicBezTo>
                  <a:lnTo>
                    <a:pt x="34810" y="324"/>
                  </a:lnTo>
                  <a:cubicBezTo>
                    <a:pt x="34810" y="516"/>
                    <a:pt x="34884" y="707"/>
                    <a:pt x="35016" y="840"/>
                  </a:cubicBezTo>
                  <a:lnTo>
                    <a:pt x="30448" y="8577"/>
                  </a:lnTo>
                  <a:lnTo>
                    <a:pt x="15696" y="206"/>
                  </a:lnTo>
                  <a:cubicBezTo>
                    <a:pt x="15696" y="147"/>
                    <a:pt x="15696" y="74"/>
                    <a:pt x="15696" y="15"/>
                  </a:cubicBezTo>
                  <a:lnTo>
                    <a:pt x="14163" y="15"/>
                  </a:lnTo>
                  <a:cubicBezTo>
                    <a:pt x="14134" y="221"/>
                    <a:pt x="14207" y="442"/>
                    <a:pt x="14340" y="619"/>
                  </a:cubicBezTo>
                  <a:lnTo>
                    <a:pt x="5630" y="15651"/>
                  </a:lnTo>
                  <a:lnTo>
                    <a:pt x="104" y="12306"/>
                  </a:lnTo>
                  <a:cubicBezTo>
                    <a:pt x="74" y="12291"/>
                    <a:pt x="45" y="12276"/>
                    <a:pt x="0" y="12276"/>
                  </a:cubicBezTo>
                  <a:lnTo>
                    <a:pt x="0" y="13588"/>
                  </a:lnTo>
                  <a:cubicBezTo>
                    <a:pt x="118" y="13499"/>
                    <a:pt x="207" y="13381"/>
                    <a:pt x="251" y="13234"/>
                  </a:cubicBezTo>
                  <a:lnTo>
                    <a:pt x="3788" y="18834"/>
                  </a:lnTo>
                  <a:lnTo>
                    <a:pt x="0" y="25363"/>
                  </a:lnTo>
                  <a:lnTo>
                    <a:pt x="0" y="27308"/>
                  </a:lnTo>
                  <a:cubicBezTo>
                    <a:pt x="30" y="27294"/>
                    <a:pt x="59" y="27294"/>
                    <a:pt x="74" y="27279"/>
                  </a:cubicBezTo>
                  <a:lnTo>
                    <a:pt x="13633" y="35502"/>
                  </a:lnTo>
                  <a:cubicBezTo>
                    <a:pt x="13677" y="35782"/>
                    <a:pt x="13883" y="36018"/>
                    <a:pt x="14163" y="36092"/>
                  </a:cubicBezTo>
                  <a:lnTo>
                    <a:pt x="12321" y="39201"/>
                  </a:lnTo>
                  <a:lnTo>
                    <a:pt x="339" y="42620"/>
                  </a:lnTo>
                  <a:cubicBezTo>
                    <a:pt x="266" y="42473"/>
                    <a:pt x="148" y="42355"/>
                    <a:pt x="0" y="42296"/>
                  </a:cubicBezTo>
                  <a:lnTo>
                    <a:pt x="0" y="43902"/>
                  </a:lnTo>
                  <a:lnTo>
                    <a:pt x="5940" y="49989"/>
                  </a:lnTo>
                  <a:lnTo>
                    <a:pt x="148" y="59789"/>
                  </a:lnTo>
                  <a:cubicBezTo>
                    <a:pt x="104" y="59775"/>
                    <a:pt x="45" y="59760"/>
                    <a:pt x="0" y="59745"/>
                  </a:cubicBezTo>
                  <a:lnTo>
                    <a:pt x="0" y="61278"/>
                  </a:lnTo>
                  <a:cubicBezTo>
                    <a:pt x="118" y="61263"/>
                    <a:pt x="222" y="61204"/>
                    <a:pt x="310" y="61116"/>
                  </a:cubicBezTo>
                  <a:lnTo>
                    <a:pt x="3921" y="65566"/>
                  </a:lnTo>
                  <a:lnTo>
                    <a:pt x="15" y="69634"/>
                  </a:lnTo>
                  <a:lnTo>
                    <a:pt x="15" y="71373"/>
                  </a:lnTo>
                  <a:lnTo>
                    <a:pt x="10773" y="83575"/>
                  </a:lnTo>
                  <a:cubicBezTo>
                    <a:pt x="10420" y="83855"/>
                    <a:pt x="10346" y="84356"/>
                    <a:pt x="10597" y="84725"/>
                  </a:cubicBezTo>
                  <a:lnTo>
                    <a:pt x="104" y="98283"/>
                  </a:lnTo>
                  <a:lnTo>
                    <a:pt x="15" y="98283"/>
                  </a:lnTo>
                  <a:lnTo>
                    <a:pt x="15" y="99403"/>
                  </a:lnTo>
                  <a:lnTo>
                    <a:pt x="782" y="99403"/>
                  </a:lnTo>
                  <a:cubicBezTo>
                    <a:pt x="826" y="99300"/>
                    <a:pt x="841" y="99197"/>
                    <a:pt x="841" y="99094"/>
                  </a:cubicBezTo>
                  <a:lnTo>
                    <a:pt x="15725" y="89190"/>
                  </a:lnTo>
                  <a:lnTo>
                    <a:pt x="24170" y="98770"/>
                  </a:lnTo>
                  <a:cubicBezTo>
                    <a:pt x="24022" y="98946"/>
                    <a:pt x="23949" y="99167"/>
                    <a:pt x="23963" y="99403"/>
                  </a:cubicBezTo>
                  <a:lnTo>
                    <a:pt x="25496" y="99403"/>
                  </a:lnTo>
                  <a:cubicBezTo>
                    <a:pt x="25496" y="99344"/>
                    <a:pt x="25496" y="99300"/>
                    <a:pt x="25496" y="99256"/>
                  </a:cubicBezTo>
                  <a:lnTo>
                    <a:pt x="28959" y="96426"/>
                  </a:lnTo>
                  <a:lnTo>
                    <a:pt x="30978" y="98932"/>
                  </a:lnTo>
                  <a:cubicBezTo>
                    <a:pt x="30890" y="99079"/>
                    <a:pt x="30860" y="99241"/>
                    <a:pt x="30860" y="99418"/>
                  </a:cubicBezTo>
                  <a:lnTo>
                    <a:pt x="32393" y="99418"/>
                  </a:lnTo>
                  <a:lnTo>
                    <a:pt x="32393" y="99330"/>
                  </a:lnTo>
                  <a:lnTo>
                    <a:pt x="52716" y="91342"/>
                  </a:lnTo>
                  <a:lnTo>
                    <a:pt x="62501" y="99153"/>
                  </a:lnTo>
                  <a:lnTo>
                    <a:pt x="62501" y="99226"/>
                  </a:lnTo>
                  <a:cubicBezTo>
                    <a:pt x="62501" y="99285"/>
                    <a:pt x="62516" y="99359"/>
                    <a:pt x="62531" y="99418"/>
                  </a:cubicBezTo>
                  <a:lnTo>
                    <a:pt x="64078" y="99418"/>
                  </a:lnTo>
                  <a:cubicBezTo>
                    <a:pt x="64093" y="99359"/>
                    <a:pt x="64093" y="99285"/>
                    <a:pt x="64093" y="99226"/>
                  </a:cubicBezTo>
                  <a:lnTo>
                    <a:pt x="64093" y="99094"/>
                  </a:lnTo>
                  <a:cubicBezTo>
                    <a:pt x="64093" y="98902"/>
                    <a:pt x="64019" y="98725"/>
                    <a:pt x="63901" y="98578"/>
                  </a:cubicBezTo>
                  <a:lnTo>
                    <a:pt x="68470" y="90856"/>
                  </a:lnTo>
                  <a:lnTo>
                    <a:pt x="83237" y="99212"/>
                  </a:lnTo>
                  <a:cubicBezTo>
                    <a:pt x="83222" y="99271"/>
                    <a:pt x="83222" y="99344"/>
                    <a:pt x="83237" y="99418"/>
                  </a:cubicBezTo>
                  <a:lnTo>
                    <a:pt x="84755" y="99418"/>
                  </a:lnTo>
                  <a:cubicBezTo>
                    <a:pt x="84784" y="99197"/>
                    <a:pt x="84711" y="98976"/>
                    <a:pt x="84578" y="98799"/>
                  </a:cubicBezTo>
                  <a:lnTo>
                    <a:pt x="93288" y="83767"/>
                  </a:lnTo>
                  <a:lnTo>
                    <a:pt x="98799" y="87112"/>
                  </a:lnTo>
                  <a:cubicBezTo>
                    <a:pt x="98844" y="87142"/>
                    <a:pt x="98873" y="87142"/>
                    <a:pt x="98917" y="87142"/>
                  </a:cubicBezTo>
                  <a:cubicBezTo>
                    <a:pt x="99035" y="87230"/>
                    <a:pt x="99183" y="87274"/>
                    <a:pt x="99330" y="87289"/>
                  </a:cubicBezTo>
                  <a:lnTo>
                    <a:pt x="99448" y="87289"/>
                  </a:lnTo>
                  <a:lnTo>
                    <a:pt x="99448" y="85712"/>
                  </a:lnTo>
                  <a:lnTo>
                    <a:pt x="99374" y="85712"/>
                  </a:lnTo>
                  <a:cubicBezTo>
                    <a:pt x="99363" y="85712"/>
                    <a:pt x="99351" y="85711"/>
                    <a:pt x="99339" y="85711"/>
                  </a:cubicBezTo>
                  <a:cubicBezTo>
                    <a:pt x="99030" y="85711"/>
                    <a:pt x="98766" y="85900"/>
                    <a:pt x="98667" y="86199"/>
                  </a:cubicBezTo>
                  <a:lnTo>
                    <a:pt x="95130" y="80598"/>
                  </a:lnTo>
                  <a:lnTo>
                    <a:pt x="99168" y="73642"/>
                  </a:lnTo>
                  <a:lnTo>
                    <a:pt x="99242" y="73642"/>
                  </a:lnTo>
                  <a:cubicBezTo>
                    <a:pt x="99286" y="73642"/>
                    <a:pt x="99330" y="73642"/>
                    <a:pt x="99374" y="73628"/>
                  </a:cubicBezTo>
                  <a:lnTo>
                    <a:pt x="99448" y="73628"/>
                  </a:lnTo>
                  <a:lnTo>
                    <a:pt x="99448" y="72080"/>
                  </a:lnTo>
                  <a:cubicBezTo>
                    <a:pt x="99418" y="72066"/>
                    <a:pt x="99389" y="72066"/>
                    <a:pt x="99374" y="72066"/>
                  </a:cubicBezTo>
                  <a:cubicBezTo>
                    <a:pt x="99330" y="72051"/>
                    <a:pt x="99286" y="72051"/>
                    <a:pt x="99242" y="72051"/>
                  </a:cubicBezTo>
                  <a:cubicBezTo>
                    <a:pt x="99094" y="72051"/>
                    <a:pt x="98962" y="72095"/>
                    <a:pt x="98844" y="72169"/>
                  </a:cubicBezTo>
                  <a:lnTo>
                    <a:pt x="85271" y="63931"/>
                  </a:lnTo>
                  <a:cubicBezTo>
                    <a:pt x="85226" y="63636"/>
                    <a:pt x="85020" y="63400"/>
                    <a:pt x="84740" y="63326"/>
                  </a:cubicBezTo>
                  <a:lnTo>
                    <a:pt x="86582" y="60217"/>
                  </a:lnTo>
                  <a:lnTo>
                    <a:pt x="98564" y="56798"/>
                  </a:lnTo>
                  <a:cubicBezTo>
                    <a:pt x="98677" y="57038"/>
                    <a:pt x="98925" y="57196"/>
                    <a:pt x="99204" y="57196"/>
                  </a:cubicBezTo>
                  <a:cubicBezTo>
                    <a:pt x="99217" y="57196"/>
                    <a:pt x="99229" y="57196"/>
                    <a:pt x="99242" y="57196"/>
                  </a:cubicBezTo>
                  <a:cubicBezTo>
                    <a:pt x="99286" y="57196"/>
                    <a:pt x="99330" y="57196"/>
                    <a:pt x="99374" y="57181"/>
                  </a:cubicBezTo>
                  <a:lnTo>
                    <a:pt x="99433" y="57166"/>
                  </a:lnTo>
                  <a:lnTo>
                    <a:pt x="99433" y="55633"/>
                  </a:lnTo>
                  <a:cubicBezTo>
                    <a:pt x="99418" y="55633"/>
                    <a:pt x="99389" y="55619"/>
                    <a:pt x="99374" y="55619"/>
                  </a:cubicBezTo>
                  <a:cubicBezTo>
                    <a:pt x="99330" y="55619"/>
                    <a:pt x="99286" y="55604"/>
                    <a:pt x="99242" y="55604"/>
                  </a:cubicBezTo>
                  <a:cubicBezTo>
                    <a:pt x="99168" y="55604"/>
                    <a:pt x="99094" y="55619"/>
                    <a:pt x="99020" y="55633"/>
                  </a:cubicBezTo>
                  <a:lnTo>
                    <a:pt x="92963" y="49429"/>
                  </a:lnTo>
                  <a:lnTo>
                    <a:pt x="98755" y="39629"/>
                  </a:lnTo>
                  <a:cubicBezTo>
                    <a:pt x="98873" y="39688"/>
                    <a:pt x="98991" y="39702"/>
                    <a:pt x="99109" y="39702"/>
                  </a:cubicBezTo>
                  <a:cubicBezTo>
                    <a:pt x="99197" y="39702"/>
                    <a:pt x="99286" y="39688"/>
                    <a:pt x="99359" y="39658"/>
                  </a:cubicBezTo>
                  <a:cubicBezTo>
                    <a:pt x="99389" y="39658"/>
                    <a:pt x="99418" y="39643"/>
                    <a:pt x="99433" y="39643"/>
                  </a:cubicBezTo>
                  <a:lnTo>
                    <a:pt x="99433" y="38184"/>
                  </a:lnTo>
                  <a:lnTo>
                    <a:pt x="99359" y="38155"/>
                  </a:lnTo>
                  <a:cubicBezTo>
                    <a:pt x="99286" y="38125"/>
                    <a:pt x="99197" y="38111"/>
                    <a:pt x="99109" y="38111"/>
                  </a:cubicBezTo>
                  <a:cubicBezTo>
                    <a:pt x="98917" y="38111"/>
                    <a:pt x="98740" y="38170"/>
                    <a:pt x="98593" y="38302"/>
                  </a:cubicBezTo>
                  <a:lnTo>
                    <a:pt x="94997" y="33852"/>
                  </a:lnTo>
                  <a:lnTo>
                    <a:pt x="98917" y="29755"/>
                  </a:lnTo>
                  <a:cubicBezTo>
                    <a:pt x="99050" y="29843"/>
                    <a:pt x="99183" y="29887"/>
                    <a:pt x="99330" y="29887"/>
                  </a:cubicBezTo>
                  <a:lnTo>
                    <a:pt x="99433" y="29887"/>
                  </a:lnTo>
                  <a:lnTo>
                    <a:pt x="99433" y="28310"/>
                  </a:lnTo>
                  <a:lnTo>
                    <a:pt x="99374" y="28310"/>
                  </a:lnTo>
                  <a:cubicBezTo>
                    <a:pt x="99301" y="28310"/>
                    <a:pt x="99227" y="28325"/>
                    <a:pt x="99153" y="28340"/>
                  </a:cubicBezTo>
                  <a:lnTo>
                    <a:pt x="88144" y="15843"/>
                  </a:lnTo>
                  <a:cubicBezTo>
                    <a:pt x="88498" y="15563"/>
                    <a:pt x="88572" y="15062"/>
                    <a:pt x="88321" y="14693"/>
                  </a:cubicBezTo>
                  <a:lnTo>
                    <a:pt x="98814" y="1135"/>
                  </a:lnTo>
                  <a:lnTo>
                    <a:pt x="98844" y="1135"/>
                  </a:lnTo>
                  <a:cubicBezTo>
                    <a:pt x="99035" y="1135"/>
                    <a:pt x="99227" y="1061"/>
                    <a:pt x="99359" y="928"/>
                  </a:cubicBezTo>
                  <a:cubicBezTo>
                    <a:pt x="99389" y="899"/>
                    <a:pt x="99404" y="870"/>
                    <a:pt x="99433" y="840"/>
                  </a:cubicBezTo>
                  <a:lnTo>
                    <a:pt x="99433" y="0"/>
                  </a:lnTo>
                  <a:lnTo>
                    <a:pt x="98136" y="0"/>
                  </a:lnTo>
                  <a:cubicBezTo>
                    <a:pt x="98092" y="103"/>
                    <a:pt x="98077" y="206"/>
                    <a:pt x="98063" y="309"/>
                  </a:cubicBezTo>
                  <a:lnTo>
                    <a:pt x="83193" y="10213"/>
                  </a:lnTo>
                  <a:lnTo>
                    <a:pt x="74733" y="634"/>
                  </a:lnTo>
                  <a:cubicBezTo>
                    <a:pt x="74896" y="457"/>
                    <a:pt x="74969" y="236"/>
                    <a:pt x="74940" y="0"/>
                  </a:cubicBezTo>
                  <a:lnTo>
                    <a:pt x="73407" y="0"/>
                  </a:lnTo>
                  <a:cubicBezTo>
                    <a:pt x="73407" y="44"/>
                    <a:pt x="73407" y="103"/>
                    <a:pt x="73407" y="147"/>
                  </a:cubicBezTo>
                  <a:lnTo>
                    <a:pt x="69973" y="2977"/>
                  </a:lnTo>
                  <a:lnTo>
                    <a:pt x="67940" y="501"/>
                  </a:lnTo>
                  <a:cubicBezTo>
                    <a:pt x="68028" y="339"/>
                    <a:pt x="68057" y="177"/>
                    <a:pt x="68043" y="0"/>
                  </a:cubicBezTo>
                  <a:lnTo>
                    <a:pt x="66525" y="0"/>
                  </a:lnTo>
                  <a:lnTo>
                    <a:pt x="66525" y="88"/>
                  </a:lnTo>
                  <a:lnTo>
                    <a:pt x="46187" y="8091"/>
                  </a:lnTo>
                  <a:lnTo>
                    <a:pt x="36402" y="280"/>
                  </a:lnTo>
                  <a:lnTo>
                    <a:pt x="36402" y="206"/>
                  </a:lnTo>
                  <a:cubicBezTo>
                    <a:pt x="36402" y="133"/>
                    <a:pt x="36387" y="59"/>
                    <a:pt x="363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096800" y="238125"/>
              <a:ext cx="1924350" cy="2485450"/>
            </a:xfrm>
            <a:custGeom>
              <a:avLst/>
              <a:gdLst/>
              <a:ahLst/>
              <a:cxnLst/>
              <a:rect l="l" t="t" r="r" b="b"/>
              <a:pathLst>
                <a:path w="76974" h="99418" extrusionOk="0">
                  <a:moveTo>
                    <a:pt x="63120" y="693"/>
                  </a:moveTo>
                  <a:cubicBezTo>
                    <a:pt x="63253" y="943"/>
                    <a:pt x="63518" y="1105"/>
                    <a:pt x="63813" y="1120"/>
                  </a:cubicBezTo>
                  <a:cubicBezTo>
                    <a:pt x="63901" y="1120"/>
                    <a:pt x="64005" y="1105"/>
                    <a:pt x="64093" y="1076"/>
                  </a:cubicBezTo>
                  <a:lnTo>
                    <a:pt x="68632" y="8769"/>
                  </a:lnTo>
                  <a:lnTo>
                    <a:pt x="63430" y="11716"/>
                  </a:lnTo>
                  <a:cubicBezTo>
                    <a:pt x="63303" y="11639"/>
                    <a:pt x="63155" y="11598"/>
                    <a:pt x="63007" y="11598"/>
                  </a:cubicBezTo>
                  <a:cubicBezTo>
                    <a:pt x="62846" y="11598"/>
                    <a:pt x="62684" y="11646"/>
                    <a:pt x="62546" y="11746"/>
                  </a:cubicBezTo>
                  <a:lnTo>
                    <a:pt x="53659" y="8253"/>
                  </a:lnTo>
                  <a:lnTo>
                    <a:pt x="63120" y="693"/>
                  </a:lnTo>
                  <a:close/>
                  <a:moveTo>
                    <a:pt x="25864" y="545"/>
                  </a:moveTo>
                  <a:lnTo>
                    <a:pt x="29210" y="3286"/>
                  </a:lnTo>
                  <a:lnTo>
                    <a:pt x="21281" y="13087"/>
                  </a:lnTo>
                  <a:cubicBezTo>
                    <a:pt x="21237" y="13072"/>
                    <a:pt x="21178" y="13072"/>
                    <a:pt x="21134" y="13072"/>
                  </a:cubicBezTo>
                  <a:cubicBezTo>
                    <a:pt x="21113" y="13070"/>
                    <a:pt x="21093" y="13069"/>
                    <a:pt x="21073" y="13069"/>
                  </a:cubicBezTo>
                  <a:cubicBezTo>
                    <a:pt x="20934" y="13069"/>
                    <a:pt x="20807" y="13113"/>
                    <a:pt x="20692" y="13190"/>
                  </a:cubicBezTo>
                  <a:lnTo>
                    <a:pt x="16565" y="10449"/>
                  </a:lnTo>
                  <a:lnTo>
                    <a:pt x="25039" y="840"/>
                  </a:lnTo>
                  <a:cubicBezTo>
                    <a:pt x="25098" y="855"/>
                    <a:pt x="25172" y="870"/>
                    <a:pt x="25246" y="870"/>
                  </a:cubicBezTo>
                  <a:cubicBezTo>
                    <a:pt x="25496" y="870"/>
                    <a:pt x="25732" y="752"/>
                    <a:pt x="25864" y="545"/>
                  </a:cubicBezTo>
                  <a:close/>
                  <a:moveTo>
                    <a:pt x="32909" y="516"/>
                  </a:moveTo>
                  <a:lnTo>
                    <a:pt x="52878" y="8371"/>
                  </a:lnTo>
                  <a:lnTo>
                    <a:pt x="45863" y="13971"/>
                  </a:lnTo>
                  <a:lnTo>
                    <a:pt x="32909" y="516"/>
                  </a:lnTo>
                  <a:close/>
                  <a:moveTo>
                    <a:pt x="1268" y="737"/>
                  </a:moveTo>
                  <a:lnTo>
                    <a:pt x="15961" y="10522"/>
                  </a:lnTo>
                  <a:lnTo>
                    <a:pt x="12321" y="14664"/>
                  </a:lnTo>
                  <a:cubicBezTo>
                    <a:pt x="12183" y="14484"/>
                    <a:pt x="11980" y="14382"/>
                    <a:pt x="11773" y="14382"/>
                  </a:cubicBezTo>
                  <a:cubicBezTo>
                    <a:pt x="11759" y="14382"/>
                    <a:pt x="11745" y="14383"/>
                    <a:pt x="11731" y="14384"/>
                  </a:cubicBezTo>
                  <a:cubicBezTo>
                    <a:pt x="11614" y="14384"/>
                    <a:pt x="11510" y="14398"/>
                    <a:pt x="11422" y="14443"/>
                  </a:cubicBezTo>
                  <a:lnTo>
                    <a:pt x="1017" y="1002"/>
                  </a:lnTo>
                  <a:cubicBezTo>
                    <a:pt x="1121" y="943"/>
                    <a:pt x="1209" y="840"/>
                    <a:pt x="1268" y="737"/>
                  </a:cubicBezTo>
                  <a:close/>
                  <a:moveTo>
                    <a:pt x="32570" y="737"/>
                  </a:moveTo>
                  <a:lnTo>
                    <a:pt x="45539" y="14222"/>
                  </a:lnTo>
                  <a:lnTo>
                    <a:pt x="44920" y="14723"/>
                  </a:lnTo>
                  <a:cubicBezTo>
                    <a:pt x="44817" y="14664"/>
                    <a:pt x="44699" y="14649"/>
                    <a:pt x="44596" y="14649"/>
                  </a:cubicBezTo>
                  <a:cubicBezTo>
                    <a:pt x="44580" y="14648"/>
                    <a:pt x="44564" y="14647"/>
                    <a:pt x="44548" y="14647"/>
                  </a:cubicBezTo>
                  <a:cubicBezTo>
                    <a:pt x="44345" y="14647"/>
                    <a:pt x="44158" y="14734"/>
                    <a:pt x="44021" y="14885"/>
                  </a:cubicBezTo>
                  <a:lnTo>
                    <a:pt x="29770" y="3227"/>
                  </a:lnTo>
                  <a:lnTo>
                    <a:pt x="31774" y="781"/>
                  </a:lnTo>
                  <a:cubicBezTo>
                    <a:pt x="31877" y="840"/>
                    <a:pt x="32010" y="870"/>
                    <a:pt x="32143" y="870"/>
                  </a:cubicBezTo>
                  <a:cubicBezTo>
                    <a:pt x="32290" y="870"/>
                    <a:pt x="32437" y="825"/>
                    <a:pt x="32570" y="737"/>
                  </a:cubicBezTo>
                  <a:close/>
                  <a:moveTo>
                    <a:pt x="68838" y="9108"/>
                  </a:moveTo>
                  <a:lnTo>
                    <a:pt x="72773" y="15769"/>
                  </a:lnTo>
                  <a:lnTo>
                    <a:pt x="63769" y="12232"/>
                  </a:lnTo>
                  <a:cubicBezTo>
                    <a:pt x="63754" y="12158"/>
                    <a:pt x="63739" y="12085"/>
                    <a:pt x="63710" y="12026"/>
                  </a:cubicBezTo>
                  <a:lnTo>
                    <a:pt x="68838" y="9108"/>
                  </a:lnTo>
                  <a:close/>
                  <a:moveTo>
                    <a:pt x="53305" y="8548"/>
                  </a:moveTo>
                  <a:lnTo>
                    <a:pt x="62310" y="12099"/>
                  </a:lnTo>
                  <a:cubicBezTo>
                    <a:pt x="62266" y="12188"/>
                    <a:pt x="62251" y="12291"/>
                    <a:pt x="62251" y="12394"/>
                  </a:cubicBezTo>
                  <a:lnTo>
                    <a:pt x="50903" y="18834"/>
                  </a:lnTo>
                  <a:cubicBezTo>
                    <a:pt x="50800" y="18790"/>
                    <a:pt x="50682" y="18761"/>
                    <a:pt x="50564" y="18761"/>
                  </a:cubicBezTo>
                  <a:cubicBezTo>
                    <a:pt x="50520" y="18761"/>
                    <a:pt x="50491" y="18775"/>
                    <a:pt x="50461" y="18775"/>
                  </a:cubicBezTo>
                  <a:lnTo>
                    <a:pt x="46128" y="14280"/>
                  </a:lnTo>
                  <a:lnTo>
                    <a:pt x="53305" y="8548"/>
                  </a:lnTo>
                  <a:close/>
                  <a:moveTo>
                    <a:pt x="45819" y="14516"/>
                  </a:moveTo>
                  <a:lnTo>
                    <a:pt x="50063" y="18937"/>
                  </a:lnTo>
                  <a:cubicBezTo>
                    <a:pt x="49916" y="19070"/>
                    <a:pt x="49813" y="19262"/>
                    <a:pt x="49798" y="19468"/>
                  </a:cubicBezTo>
                  <a:lnTo>
                    <a:pt x="49695" y="19527"/>
                  </a:lnTo>
                  <a:lnTo>
                    <a:pt x="45244" y="15887"/>
                  </a:lnTo>
                  <a:cubicBezTo>
                    <a:pt x="45406" y="15607"/>
                    <a:pt x="45406" y="15253"/>
                    <a:pt x="45229" y="14988"/>
                  </a:cubicBezTo>
                  <a:lnTo>
                    <a:pt x="45819" y="14516"/>
                  </a:lnTo>
                  <a:close/>
                  <a:moveTo>
                    <a:pt x="16300" y="10744"/>
                  </a:moveTo>
                  <a:lnTo>
                    <a:pt x="20441" y="13499"/>
                  </a:lnTo>
                  <a:cubicBezTo>
                    <a:pt x="20353" y="13706"/>
                    <a:pt x="20338" y="13942"/>
                    <a:pt x="20412" y="14148"/>
                  </a:cubicBezTo>
                  <a:lnTo>
                    <a:pt x="15696" y="19969"/>
                  </a:lnTo>
                  <a:lnTo>
                    <a:pt x="12350" y="15651"/>
                  </a:lnTo>
                  <a:cubicBezTo>
                    <a:pt x="12468" y="15474"/>
                    <a:pt x="12512" y="15268"/>
                    <a:pt x="12483" y="15076"/>
                  </a:cubicBezTo>
                  <a:lnTo>
                    <a:pt x="16300" y="10744"/>
                  </a:lnTo>
                  <a:close/>
                  <a:moveTo>
                    <a:pt x="29519" y="3537"/>
                  </a:moveTo>
                  <a:lnTo>
                    <a:pt x="43859" y="15253"/>
                  </a:lnTo>
                  <a:cubicBezTo>
                    <a:pt x="43829" y="15371"/>
                    <a:pt x="43829" y="15474"/>
                    <a:pt x="43844" y="15592"/>
                  </a:cubicBezTo>
                  <a:lnTo>
                    <a:pt x="34957" y="22681"/>
                  </a:lnTo>
                  <a:lnTo>
                    <a:pt x="21885" y="13986"/>
                  </a:lnTo>
                  <a:cubicBezTo>
                    <a:pt x="21930" y="13720"/>
                    <a:pt x="21841" y="13440"/>
                    <a:pt x="21650" y="13249"/>
                  </a:cubicBezTo>
                  <a:lnTo>
                    <a:pt x="29519" y="3537"/>
                  </a:lnTo>
                  <a:close/>
                  <a:moveTo>
                    <a:pt x="51168" y="20057"/>
                  </a:moveTo>
                  <a:lnTo>
                    <a:pt x="54116" y="23138"/>
                  </a:lnTo>
                  <a:lnTo>
                    <a:pt x="50697" y="20338"/>
                  </a:lnTo>
                  <a:cubicBezTo>
                    <a:pt x="50874" y="20308"/>
                    <a:pt x="51051" y="20220"/>
                    <a:pt x="51168" y="20057"/>
                  </a:cubicBezTo>
                  <a:close/>
                  <a:moveTo>
                    <a:pt x="44006" y="15961"/>
                  </a:moveTo>
                  <a:cubicBezTo>
                    <a:pt x="44144" y="16126"/>
                    <a:pt x="44347" y="16227"/>
                    <a:pt x="44554" y="16227"/>
                  </a:cubicBezTo>
                  <a:cubicBezTo>
                    <a:pt x="44568" y="16227"/>
                    <a:pt x="44582" y="16227"/>
                    <a:pt x="44596" y="16226"/>
                  </a:cubicBezTo>
                  <a:cubicBezTo>
                    <a:pt x="44728" y="16226"/>
                    <a:pt x="44846" y="16211"/>
                    <a:pt x="44949" y="16152"/>
                  </a:cubicBezTo>
                  <a:lnTo>
                    <a:pt x="49326" y="19733"/>
                  </a:lnTo>
                  <a:lnTo>
                    <a:pt x="39673" y="25201"/>
                  </a:lnTo>
                  <a:cubicBezTo>
                    <a:pt x="39541" y="24980"/>
                    <a:pt x="39290" y="24847"/>
                    <a:pt x="39025" y="24847"/>
                  </a:cubicBezTo>
                  <a:cubicBezTo>
                    <a:pt x="38833" y="24847"/>
                    <a:pt x="38656" y="24906"/>
                    <a:pt x="38509" y="25039"/>
                  </a:cubicBezTo>
                  <a:lnTo>
                    <a:pt x="35311" y="22902"/>
                  </a:lnTo>
                  <a:lnTo>
                    <a:pt x="44006" y="15961"/>
                  </a:lnTo>
                  <a:close/>
                  <a:moveTo>
                    <a:pt x="34972" y="23167"/>
                  </a:moveTo>
                  <a:lnTo>
                    <a:pt x="38303" y="25378"/>
                  </a:lnTo>
                  <a:cubicBezTo>
                    <a:pt x="38259" y="25525"/>
                    <a:pt x="38244" y="25672"/>
                    <a:pt x="38273" y="25820"/>
                  </a:cubicBezTo>
                  <a:lnTo>
                    <a:pt x="26675" y="29799"/>
                  </a:lnTo>
                  <a:lnTo>
                    <a:pt x="34972" y="23167"/>
                  </a:lnTo>
                  <a:close/>
                  <a:moveTo>
                    <a:pt x="21738" y="14369"/>
                  </a:moveTo>
                  <a:lnTo>
                    <a:pt x="34633" y="22946"/>
                  </a:lnTo>
                  <a:lnTo>
                    <a:pt x="25570" y="30182"/>
                  </a:lnTo>
                  <a:lnTo>
                    <a:pt x="24656" y="30492"/>
                  </a:lnTo>
                  <a:cubicBezTo>
                    <a:pt x="24549" y="30448"/>
                    <a:pt x="24437" y="30425"/>
                    <a:pt x="24325" y="30425"/>
                  </a:cubicBezTo>
                  <a:cubicBezTo>
                    <a:pt x="24175" y="30425"/>
                    <a:pt x="24025" y="30466"/>
                    <a:pt x="23890" y="30550"/>
                  </a:cubicBezTo>
                  <a:lnTo>
                    <a:pt x="15961" y="20293"/>
                  </a:lnTo>
                  <a:lnTo>
                    <a:pt x="20662" y="14487"/>
                  </a:lnTo>
                  <a:cubicBezTo>
                    <a:pt x="20795" y="14590"/>
                    <a:pt x="20972" y="14649"/>
                    <a:pt x="21149" y="14649"/>
                  </a:cubicBezTo>
                  <a:cubicBezTo>
                    <a:pt x="21370" y="14649"/>
                    <a:pt x="21591" y="14546"/>
                    <a:pt x="21738" y="14369"/>
                  </a:cubicBezTo>
                  <a:close/>
                  <a:moveTo>
                    <a:pt x="49651" y="19999"/>
                  </a:moveTo>
                  <a:lnTo>
                    <a:pt x="56444" y="25540"/>
                  </a:lnTo>
                  <a:lnTo>
                    <a:pt x="62840" y="32216"/>
                  </a:lnTo>
                  <a:cubicBezTo>
                    <a:pt x="62840" y="32231"/>
                    <a:pt x="62826" y="32245"/>
                    <a:pt x="62826" y="32275"/>
                  </a:cubicBezTo>
                  <a:lnTo>
                    <a:pt x="39791" y="25687"/>
                  </a:lnTo>
                  <a:cubicBezTo>
                    <a:pt x="39791" y="25658"/>
                    <a:pt x="39791" y="25628"/>
                    <a:pt x="39791" y="25584"/>
                  </a:cubicBezTo>
                  <a:lnTo>
                    <a:pt x="49651" y="19999"/>
                  </a:lnTo>
                  <a:close/>
                  <a:moveTo>
                    <a:pt x="59009" y="27647"/>
                  </a:moveTo>
                  <a:lnTo>
                    <a:pt x="64918" y="32481"/>
                  </a:lnTo>
                  <a:cubicBezTo>
                    <a:pt x="64889" y="32614"/>
                    <a:pt x="64889" y="32746"/>
                    <a:pt x="64918" y="32864"/>
                  </a:cubicBezTo>
                  <a:lnTo>
                    <a:pt x="64299" y="32687"/>
                  </a:lnTo>
                  <a:cubicBezTo>
                    <a:pt x="64373" y="32245"/>
                    <a:pt x="64123" y="31744"/>
                    <a:pt x="63548" y="31744"/>
                  </a:cubicBezTo>
                  <a:cubicBezTo>
                    <a:pt x="63531" y="31743"/>
                    <a:pt x="63514" y="31742"/>
                    <a:pt x="63498" y="31742"/>
                  </a:cubicBezTo>
                  <a:cubicBezTo>
                    <a:pt x="63353" y="31742"/>
                    <a:pt x="63210" y="31798"/>
                    <a:pt x="63091" y="31877"/>
                  </a:cubicBezTo>
                  <a:lnTo>
                    <a:pt x="59009" y="27647"/>
                  </a:lnTo>
                  <a:close/>
                  <a:moveTo>
                    <a:pt x="64255" y="33085"/>
                  </a:moveTo>
                  <a:lnTo>
                    <a:pt x="64771" y="33233"/>
                  </a:lnTo>
                  <a:lnTo>
                    <a:pt x="64535" y="33380"/>
                  </a:lnTo>
                  <a:lnTo>
                    <a:pt x="64255" y="33085"/>
                  </a:lnTo>
                  <a:close/>
                  <a:moveTo>
                    <a:pt x="12056" y="15887"/>
                  </a:moveTo>
                  <a:lnTo>
                    <a:pt x="15430" y="20279"/>
                  </a:lnTo>
                  <a:lnTo>
                    <a:pt x="4687" y="33542"/>
                  </a:lnTo>
                  <a:lnTo>
                    <a:pt x="752" y="29445"/>
                  </a:lnTo>
                  <a:cubicBezTo>
                    <a:pt x="885" y="29136"/>
                    <a:pt x="841" y="28782"/>
                    <a:pt x="619" y="28517"/>
                  </a:cubicBezTo>
                  <a:lnTo>
                    <a:pt x="11702" y="15961"/>
                  </a:lnTo>
                  <a:lnTo>
                    <a:pt x="11731" y="15961"/>
                  </a:lnTo>
                  <a:cubicBezTo>
                    <a:pt x="11835" y="15961"/>
                    <a:pt x="11952" y="15946"/>
                    <a:pt x="12056" y="15887"/>
                  </a:cubicBezTo>
                  <a:close/>
                  <a:moveTo>
                    <a:pt x="15696" y="20603"/>
                  </a:moveTo>
                  <a:lnTo>
                    <a:pt x="23624" y="30845"/>
                  </a:lnTo>
                  <a:lnTo>
                    <a:pt x="7443" y="36401"/>
                  </a:lnTo>
                  <a:lnTo>
                    <a:pt x="4967" y="33822"/>
                  </a:lnTo>
                  <a:lnTo>
                    <a:pt x="15696" y="20603"/>
                  </a:lnTo>
                  <a:close/>
                  <a:moveTo>
                    <a:pt x="4716" y="34132"/>
                  </a:moveTo>
                  <a:lnTo>
                    <a:pt x="7030" y="36549"/>
                  </a:lnTo>
                  <a:lnTo>
                    <a:pt x="1121" y="38568"/>
                  </a:lnTo>
                  <a:lnTo>
                    <a:pt x="4716" y="34132"/>
                  </a:lnTo>
                  <a:close/>
                  <a:moveTo>
                    <a:pt x="38435" y="26173"/>
                  </a:moveTo>
                  <a:cubicBezTo>
                    <a:pt x="38480" y="26218"/>
                    <a:pt x="38509" y="26262"/>
                    <a:pt x="38568" y="26291"/>
                  </a:cubicBezTo>
                  <a:lnTo>
                    <a:pt x="30772" y="38627"/>
                  </a:lnTo>
                  <a:lnTo>
                    <a:pt x="24877" y="31774"/>
                  </a:lnTo>
                  <a:cubicBezTo>
                    <a:pt x="25039" y="31582"/>
                    <a:pt x="25113" y="31332"/>
                    <a:pt x="25069" y="31081"/>
                  </a:cubicBezTo>
                  <a:lnTo>
                    <a:pt x="25747" y="30536"/>
                  </a:lnTo>
                  <a:lnTo>
                    <a:pt x="38435" y="26173"/>
                  </a:lnTo>
                  <a:close/>
                  <a:moveTo>
                    <a:pt x="39747" y="26085"/>
                  </a:moveTo>
                  <a:lnTo>
                    <a:pt x="62796" y="32673"/>
                  </a:lnTo>
                  <a:cubicBezTo>
                    <a:pt x="62825" y="33047"/>
                    <a:pt x="63149" y="33336"/>
                    <a:pt x="63520" y="33336"/>
                  </a:cubicBezTo>
                  <a:cubicBezTo>
                    <a:pt x="63529" y="33336"/>
                    <a:pt x="63539" y="33336"/>
                    <a:pt x="63548" y="33336"/>
                  </a:cubicBezTo>
                  <a:cubicBezTo>
                    <a:pt x="63666" y="33336"/>
                    <a:pt x="63769" y="33321"/>
                    <a:pt x="63872" y="33277"/>
                  </a:cubicBezTo>
                  <a:lnTo>
                    <a:pt x="64181" y="33601"/>
                  </a:lnTo>
                  <a:lnTo>
                    <a:pt x="52392" y="40749"/>
                  </a:lnTo>
                  <a:lnTo>
                    <a:pt x="39747" y="26085"/>
                  </a:lnTo>
                  <a:close/>
                  <a:moveTo>
                    <a:pt x="23565" y="31287"/>
                  </a:moveTo>
                  <a:cubicBezTo>
                    <a:pt x="23580" y="31449"/>
                    <a:pt x="23639" y="31612"/>
                    <a:pt x="23742" y="31744"/>
                  </a:cubicBezTo>
                  <a:lnTo>
                    <a:pt x="13765" y="41957"/>
                  </a:lnTo>
                  <a:cubicBezTo>
                    <a:pt x="13633" y="41869"/>
                    <a:pt x="13485" y="41825"/>
                    <a:pt x="13323" y="41825"/>
                  </a:cubicBezTo>
                  <a:cubicBezTo>
                    <a:pt x="13305" y="41823"/>
                    <a:pt x="13287" y="41822"/>
                    <a:pt x="13269" y="41822"/>
                  </a:cubicBezTo>
                  <a:cubicBezTo>
                    <a:pt x="13111" y="41822"/>
                    <a:pt x="12956" y="41881"/>
                    <a:pt x="12837" y="41987"/>
                  </a:cubicBezTo>
                  <a:lnTo>
                    <a:pt x="7767" y="36725"/>
                  </a:lnTo>
                  <a:lnTo>
                    <a:pt x="23565" y="31287"/>
                  </a:lnTo>
                  <a:close/>
                  <a:moveTo>
                    <a:pt x="65287" y="33380"/>
                  </a:moveTo>
                  <a:lnTo>
                    <a:pt x="65360" y="33410"/>
                  </a:lnTo>
                  <a:cubicBezTo>
                    <a:pt x="65419" y="33424"/>
                    <a:pt x="65478" y="33454"/>
                    <a:pt x="65552" y="33454"/>
                  </a:cubicBezTo>
                  <a:lnTo>
                    <a:pt x="66422" y="33719"/>
                  </a:lnTo>
                  <a:lnTo>
                    <a:pt x="75588" y="41206"/>
                  </a:lnTo>
                  <a:lnTo>
                    <a:pt x="73775" y="42311"/>
                  </a:lnTo>
                  <a:cubicBezTo>
                    <a:pt x="73628" y="42163"/>
                    <a:pt x="73422" y="42090"/>
                    <a:pt x="73230" y="42090"/>
                  </a:cubicBezTo>
                  <a:cubicBezTo>
                    <a:pt x="73127" y="42090"/>
                    <a:pt x="73039" y="42105"/>
                    <a:pt x="72950" y="42149"/>
                  </a:cubicBezTo>
                  <a:lnTo>
                    <a:pt x="64800" y="33675"/>
                  </a:lnTo>
                  <a:lnTo>
                    <a:pt x="65287" y="33380"/>
                  </a:lnTo>
                  <a:close/>
                  <a:moveTo>
                    <a:pt x="7354" y="36858"/>
                  </a:moveTo>
                  <a:lnTo>
                    <a:pt x="12601" y="42326"/>
                  </a:lnTo>
                  <a:cubicBezTo>
                    <a:pt x="12512" y="42576"/>
                    <a:pt x="12542" y="42841"/>
                    <a:pt x="12675" y="43062"/>
                  </a:cubicBezTo>
                  <a:lnTo>
                    <a:pt x="9639" y="46187"/>
                  </a:lnTo>
                  <a:lnTo>
                    <a:pt x="1062" y="39172"/>
                  </a:lnTo>
                  <a:cubicBezTo>
                    <a:pt x="1076" y="39113"/>
                    <a:pt x="1076" y="39069"/>
                    <a:pt x="1091" y="39010"/>
                  </a:cubicBezTo>
                  <a:lnTo>
                    <a:pt x="7354" y="36858"/>
                  </a:lnTo>
                  <a:close/>
                  <a:moveTo>
                    <a:pt x="39423" y="26336"/>
                  </a:moveTo>
                  <a:lnTo>
                    <a:pt x="52023" y="40955"/>
                  </a:lnTo>
                  <a:lnTo>
                    <a:pt x="39393" y="48604"/>
                  </a:lnTo>
                  <a:lnTo>
                    <a:pt x="31052" y="38936"/>
                  </a:lnTo>
                  <a:lnTo>
                    <a:pt x="38936" y="26439"/>
                  </a:lnTo>
                  <a:lnTo>
                    <a:pt x="39025" y="26439"/>
                  </a:lnTo>
                  <a:cubicBezTo>
                    <a:pt x="39158" y="26439"/>
                    <a:pt x="39305" y="26395"/>
                    <a:pt x="39423" y="26336"/>
                  </a:cubicBezTo>
                  <a:close/>
                  <a:moveTo>
                    <a:pt x="1268" y="39850"/>
                  </a:moveTo>
                  <a:lnTo>
                    <a:pt x="9359" y="46467"/>
                  </a:lnTo>
                  <a:lnTo>
                    <a:pt x="6750" y="49134"/>
                  </a:lnTo>
                  <a:lnTo>
                    <a:pt x="1268" y="39850"/>
                  </a:lnTo>
                  <a:close/>
                  <a:moveTo>
                    <a:pt x="64462" y="33896"/>
                  </a:moveTo>
                  <a:lnTo>
                    <a:pt x="72626" y="42370"/>
                  </a:lnTo>
                  <a:cubicBezTo>
                    <a:pt x="72479" y="42576"/>
                    <a:pt x="72420" y="42841"/>
                    <a:pt x="72479" y="43077"/>
                  </a:cubicBezTo>
                  <a:lnTo>
                    <a:pt x="60600" y="50298"/>
                  </a:lnTo>
                  <a:lnTo>
                    <a:pt x="52642" y="41058"/>
                  </a:lnTo>
                  <a:lnTo>
                    <a:pt x="64462" y="33896"/>
                  </a:lnTo>
                  <a:close/>
                  <a:moveTo>
                    <a:pt x="24067" y="31965"/>
                  </a:moveTo>
                  <a:cubicBezTo>
                    <a:pt x="24140" y="31995"/>
                    <a:pt x="24229" y="32009"/>
                    <a:pt x="24317" y="32009"/>
                  </a:cubicBezTo>
                  <a:cubicBezTo>
                    <a:pt x="24391" y="32009"/>
                    <a:pt x="24464" y="31995"/>
                    <a:pt x="24538" y="31980"/>
                  </a:cubicBezTo>
                  <a:lnTo>
                    <a:pt x="30566" y="38980"/>
                  </a:lnTo>
                  <a:lnTo>
                    <a:pt x="22386" y="51934"/>
                  </a:lnTo>
                  <a:lnTo>
                    <a:pt x="13913" y="43121"/>
                  </a:lnTo>
                  <a:cubicBezTo>
                    <a:pt x="14089" y="42871"/>
                    <a:pt x="14134" y="42547"/>
                    <a:pt x="14016" y="42267"/>
                  </a:cubicBezTo>
                  <a:lnTo>
                    <a:pt x="24067" y="31965"/>
                  </a:lnTo>
                  <a:close/>
                  <a:moveTo>
                    <a:pt x="12969" y="43342"/>
                  </a:moveTo>
                  <a:cubicBezTo>
                    <a:pt x="13073" y="43387"/>
                    <a:pt x="13190" y="43416"/>
                    <a:pt x="13308" y="43416"/>
                  </a:cubicBezTo>
                  <a:cubicBezTo>
                    <a:pt x="13411" y="43416"/>
                    <a:pt x="13500" y="43387"/>
                    <a:pt x="13588" y="43357"/>
                  </a:cubicBezTo>
                  <a:lnTo>
                    <a:pt x="22165" y="52273"/>
                  </a:lnTo>
                  <a:lnTo>
                    <a:pt x="20441" y="55014"/>
                  </a:lnTo>
                  <a:lnTo>
                    <a:pt x="9933" y="46437"/>
                  </a:lnTo>
                  <a:lnTo>
                    <a:pt x="12969" y="43342"/>
                  </a:lnTo>
                  <a:close/>
                  <a:moveTo>
                    <a:pt x="30831" y="39290"/>
                  </a:moveTo>
                  <a:lnTo>
                    <a:pt x="39054" y="48825"/>
                  </a:lnTo>
                  <a:lnTo>
                    <a:pt x="27265" y="55972"/>
                  </a:lnTo>
                  <a:cubicBezTo>
                    <a:pt x="27128" y="55822"/>
                    <a:pt x="26940" y="55735"/>
                    <a:pt x="26749" y="55735"/>
                  </a:cubicBezTo>
                  <a:cubicBezTo>
                    <a:pt x="26734" y="55735"/>
                    <a:pt x="26719" y="55735"/>
                    <a:pt x="26705" y="55737"/>
                  </a:cubicBezTo>
                  <a:cubicBezTo>
                    <a:pt x="26687" y="55735"/>
                    <a:pt x="26669" y="55734"/>
                    <a:pt x="26651" y="55734"/>
                  </a:cubicBezTo>
                  <a:cubicBezTo>
                    <a:pt x="26492" y="55734"/>
                    <a:pt x="26337" y="55793"/>
                    <a:pt x="26218" y="55899"/>
                  </a:cubicBezTo>
                  <a:lnTo>
                    <a:pt x="22666" y="52214"/>
                  </a:lnTo>
                  <a:lnTo>
                    <a:pt x="30831" y="39290"/>
                  </a:lnTo>
                  <a:close/>
                  <a:moveTo>
                    <a:pt x="22445" y="52568"/>
                  </a:moveTo>
                  <a:lnTo>
                    <a:pt x="25982" y="56238"/>
                  </a:lnTo>
                  <a:cubicBezTo>
                    <a:pt x="25923" y="56414"/>
                    <a:pt x="25923" y="56591"/>
                    <a:pt x="25968" y="56768"/>
                  </a:cubicBezTo>
                  <a:lnTo>
                    <a:pt x="24022" y="57947"/>
                  </a:lnTo>
                  <a:lnTo>
                    <a:pt x="20751" y="55265"/>
                  </a:lnTo>
                  <a:lnTo>
                    <a:pt x="22445" y="52568"/>
                  </a:lnTo>
                  <a:close/>
                  <a:moveTo>
                    <a:pt x="52303" y="41265"/>
                  </a:moveTo>
                  <a:lnTo>
                    <a:pt x="60261" y="50490"/>
                  </a:lnTo>
                  <a:lnTo>
                    <a:pt x="47631" y="58153"/>
                  </a:lnTo>
                  <a:lnTo>
                    <a:pt x="39659" y="48928"/>
                  </a:lnTo>
                  <a:lnTo>
                    <a:pt x="52303" y="41265"/>
                  </a:lnTo>
                  <a:close/>
                  <a:moveTo>
                    <a:pt x="6677" y="49783"/>
                  </a:moveTo>
                  <a:lnTo>
                    <a:pt x="12557" y="59716"/>
                  </a:lnTo>
                  <a:lnTo>
                    <a:pt x="12557" y="59716"/>
                  </a:lnTo>
                  <a:lnTo>
                    <a:pt x="958" y="56414"/>
                  </a:lnTo>
                  <a:cubicBezTo>
                    <a:pt x="973" y="56208"/>
                    <a:pt x="899" y="56002"/>
                    <a:pt x="767" y="55840"/>
                  </a:cubicBezTo>
                  <a:lnTo>
                    <a:pt x="6677" y="49783"/>
                  </a:lnTo>
                  <a:close/>
                  <a:moveTo>
                    <a:pt x="9653" y="46732"/>
                  </a:moveTo>
                  <a:lnTo>
                    <a:pt x="20220" y="55353"/>
                  </a:lnTo>
                  <a:lnTo>
                    <a:pt x="16727" y="60909"/>
                  </a:lnTo>
                  <a:lnTo>
                    <a:pt x="13102" y="59878"/>
                  </a:lnTo>
                  <a:lnTo>
                    <a:pt x="6957" y="49488"/>
                  </a:lnTo>
                  <a:lnTo>
                    <a:pt x="9653" y="46732"/>
                  </a:lnTo>
                  <a:close/>
                  <a:moveTo>
                    <a:pt x="20530" y="55619"/>
                  </a:moveTo>
                  <a:lnTo>
                    <a:pt x="23669" y="58168"/>
                  </a:lnTo>
                  <a:lnTo>
                    <a:pt x="18776" y="61130"/>
                  </a:lnTo>
                  <a:cubicBezTo>
                    <a:pt x="18621" y="60983"/>
                    <a:pt x="18423" y="60909"/>
                    <a:pt x="18226" y="60909"/>
                  </a:cubicBezTo>
                  <a:cubicBezTo>
                    <a:pt x="18010" y="60909"/>
                    <a:pt x="17795" y="60997"/>
                    <a:pt x="17641" y="61175"/>
                  </a:cubicBezTo>
                  <a:lnTo>
                    <a:pt x="17125" y="61027"/>
                  </a:lnTo>
                  <a:lnTo>
                    <a:pt x="20530" y="55619"/>
                  </a:lnTo>
                  <a:close/>
                  <a:moveTo>
                    <a:pt x="16904" y="61381"/>
                  </a:moveTo>
                  <a:lnTo>
                    <a:pt x="17464" y="61528"/>
                  </a:lnTo>
                  <a:cubicBezTo>
                    <a:pt x="17449" y="61646"/>
                    <a:pt x="17449" y="61779"/>
                    <a:pt x="17479" y="61897"/>
                  </a:cubicBezTo>
                  <a:lnTo>
                    <a:pt x="15990" y="62825"/>
                  </a:lnTo>
                  <a:lnTo>
                    <a:pt x="16904" y="61381"/>
                  </a:lnTo>
                  <a:close/>
                  <a:moveTo>
                    <a:pt x="13411" y="60379"/>
                  </a:moveTo>
                  <a:lnTo>
                    <a:pt x="16506" y="61263"/>
                  </a:lnTo>
                  <a:lnTo>
                    <a:pt x="15239" y="63282"/>
                  </a:lnTo>
                  <a:lnTo>
                    <a:pt x="15150" y="63326"/>
                  </a:lnTo>
                  <a:lnTo>
                    <a:pt x="13411" y="60379"/>
                  </a:lnTo>
                  <a:close/>
                  <a:moveTo>
                    <a:pt x="23978" y="58433"/>
                  </a:moveTo>
                  <a:lnTo>
                    <a:pt x="32540" y="65434"/>
                  </a:lnTo>
                  <a:lnTo>
                    <a:pt x="32540" y="65434"/>
                  </a:lnTo>
                  <a:lnTo>
                    <a:pt x="18982" y="61558"/>
                  </a:lnTo>
                  <a:cubicBezTo>
                    <a:pt x="18982" y="61528"/>
                    <a:pt x="18967" y="61514"/>
                    <a:pt x="18953" y="61484"/>
                  </a:cubicBezTo>
                  <a:lnTo>
                    <a:pt x="23978" y="58433"/>
                  </a:lnTo>
                  <a:close/>
                  <a:moveTo>
                    <a:pt x="39320" y="49134"/>
                  </a:moveTo>
                  <a:lnTo>
                    <a:pt x="47278" y="58360"/>
                  </a:lnTo>
                  <a:lnTo>
                    <a:pt x="35473" y="65522"/>
                  </a:lnTo>
                  <a:lnTo>
                    <a:pt x="27309" y="57048"/>
                  </a:lnTo>
                  <a:cubicBezTo>
                    <a:pt x="27456" y="56842"/>
                    <a:pt x="27500" y="56577"/>
                    <a:pt x="27441" y="56341"/>
                  </a:cubicBezTo>
                  <a:lnTo>
                    <a:pt x="39320" y="49134"/>
                  </a:lnTo>
                  <a:close/>
                  <a:moveTo>
                    <a:pt x="26159" y="57107"/>
                  </a:moveTo>
                  <a:cubicBezTo>
                    <a:pt x="26307" y="57255"/>
                    <a:pt x="26498" y="57328"/>
                    <a:pt x="26705" y="57328"/>
                  </a:cubicBezTo>
                  <a:cubicBezTo>
                    <a:pt x="26793" y="57328"/>
                    <a:pt x="26896" y="57299"/>
                    <a:pt x="26985" y="57269"/>
                  </a:cubicBezTo>
                  <a:lnTo>
                    <a:pt x="35120" y="65728"/>
                  </a:lnTo>
                  <a:lnTo>
                    <a:pt x="34648" y="66023"/>
                  </a:lnTo>
                  <a:lnTo>
                    <a:pt x="34574" y="66008"/>
                  </a:lnTo>
                  <a:cubicBezTo>
                    <a:pt x="34515" y="65979"/>
                    <a:pt x="34456" y="65964"/>
                    <a:pt x="34383" y="65950"/>
                  </a:cubicBezTo>
                  <a:lnTo>
                    <a:pt x="33498" y="65699"/>
                  </a:lnTo>
                  <a:lnTo>
                    <a:pt x="24347" y="58212"/>
                  </a:lnTo>
                  <a:lnTo>
                    <a:pt x="26159" y="57107"/>
                  </a:lnTo>
                  <a:close/>
                  <a:moveTo>
                    <a:pt x="35400" y="66038"/>
                  </a:moveTo>
                  <a:lnTo>
                    <a:pt x="35680" y="66333"/>
                  </a:lnTo>
                  <a:lnTo>
                    <a:pt x="35164" y="66171"/>
                  </a:lnTo>
                  <a:lnTo>
                    <a:pt x="35400" y="66038"/>
                  </a:lnTo>
                  <a:close/>
                  <a:moveTo>
                    <a:pt x="35002" y="66539"/>
                  </a:moveTo>
                  <a:lnTo>
                    <a:pt x="35621" y="66731"/>
                  </a:lnTo>
                  <a:cubicBezTo>
                    <a:pt x="35547" y="67173"/>
                    <a:pt x="35812" y="67674"/>
                    <a:pt x="36372" y="67674"/>
                  </a:cubicBezTo>
                  <a:cubicBezTo>
                    <a:pt x="36549" y="67674"/>
                    <a:pt x="36711" y="67630"/>
                    <a:pt x="36844" y="67526"/>
                  </a:cubicBezTo>
                  <a:lnTo>
                    <a:pt x="40911" y="71771"/>
                  </a:lnTo>
                  <a:lnTo>
                    <a:pt x="40911" y="71771"/>
                  </a:lnTo>
                  <a:lnTo>
                    <a:pt x="35002" y="66937"/>
                  </a:lnTo>
                  <a:cubicBezTo>
                    <a:pt x="35031" y="66804"/>
                    <a:pt x="35031" y="66672"/>
                    <a:pt x="35002" y="66539"/>
                  </a:cubicBezTo>
                  <a:close/>
                  <a:moveTo>
                    <a:pt x="60527" y="50800"/>
                  </a:moveTo>
                  <a:lnTo>
                    <a:pt x="68868" y="60482"/>
                  </a:lnTo>
                  <a:lnTo>
                    <a:pt x="60983" y="72979"/>
                  </a:lnTo>
                  <a:lnTo>
                    <a:pt x="60895" y="72979"/>
                  </a:lnTo>
                  <a:cubicBezTo>
                    <a:pt x="60762" y="72979"/>
                    <a:pt x="60615" y="73009"/>
                    <a:pt x="60497" y="73082"/>
                  </a:cubicBezTo>
                  <a:lnTo>
                    <a:pt x="47897" y="58463"/>
                  </a:lnTo>
                  <a:lnTo>
                    <a:pt x="60527" y="50800"/>
                  </a:lnTo>
                  <a:close/>
                  <a:moveTo>
                    <a:pt x="69148" y="60791"/>
                  </a:moveTo>
                  <a:lnTo>
                    <a:pt x="75043" y="67644"/>
                  </a:lnTo>
                  <a:cubicBezTo>
                    <a:pt x="74881" y="67836"/>
                    <a:pt x="74807" y="68086"/>
                    <a:pt x="74851" y="68337"/>
                  </a:cubicBezTo>
                  <a:lnTo>
                    <a:pt x="74173" y="68882"/>
                  </a:lnTo>
                  <a:lnTo>
                    <a:pt x="61485" y="73245"/>
                  </a:lnTo>
                  <a:cubicBezTo>
                    <a:pt x="61455" y="73186"/>
                    <a:pt x="61411" y="73156"/>
                    <a:pt x="61367" y="73112"/>
                  </a:cubicBezTo>
                  <a:lnTo>
                    <a:pt x="69148" y="60791"/>
                  </a:lnTo>
                  <a:close/>
                  <a:moveTo>
                    <a:pt x="47543" y="58669"/>
                  </a:moveTo>
                  <a:lnTo>
                    <a:pt x="60188" y="73318"/>
                  </a:lnTo>
                  <a:lnTo>
                    <a:pt x="37124" y="66745"/>
                  </a:lnTo>
                  <a:cubicBezTo>
                    <a:pt x="37095" y="66357"/>
                    <a:pt x="36772" y="66082"/>
                    <a:pt x="36401" y="66082"/>
                  </a:cubicBezTo>
                  <a:cubicBezTo>
                    <a:pt x="36391" y="66082"/>
                    <a:pt x="36382" y="66082"/>
                    <a:pt x="36372" y="66082"/>
                  </a:cubicBezTo>
                  <a:cubicBezTo>
                    <a:pt x="36269" y="66082"/>
                    <a:pt x="36166" y="66097"/>
                    <a:pt x="36063" y="66141"/>
                  </a:cubicBezTo>
                  <a:lnTo>
                    <a:pt x="35753" y="65817"/>
                  </a:lnTo>
                  <a:lnTo>
                    <a:pt x="47543" y="58669"/>
                  </a:lnTo>
                  <a:close/>
                  <a:moveTo>
                    <a:pt x="18953" y="61956"/>
                  </a:moveTo>
                  <a:lnTo>
                    <a:pt x="33322" y="66067"/>
                  </a:lnTo>
                  <a:lnTo>
                    <a:pt x="33602" y="66303"/>
                  </a:lnTo>
                  <a:cubicBezTo>
                    <a:pt x="33528" y="66436"/>
                    <a:pt x="33498" y="66568"/>
                    <a:pt x="33498" y="66731"/>
                  </a:cubicBezTo>
                  <a:lnTo>
                    <a:pt x="21959" y="73731"/>
                  </a:lnTo>
                  <a:cubicBezTo>
                    <a:pt x="21812" y="73569"/>
                    <a:pt x="21605" y="73495"/>
                    <a:pt x="21399" y="73495"/>
                  </a:cubicBezTo>
                  <a:cubicBezTo>
                    <a:pt x="21325" y="73495"/>
                    <a:pt x="21252" y="73510"/>
                    <a:pt x="21178" y="73539"/>
                  </a:cubicBezTo>
                  <a:lnTo>
                    <a:pt x="15666" y="64211"/>
                  </a:lnTo>
                  <a:cubicBezTo>
                    <a:pt x="15696" y="63989"/>
                    <a:pt x="15637" y="63768"/>
                    <a:pt x="15504" y="63577"/>
                  </a:cubicBezTo>
                  <a:lnTo>
                    <a:pt x="17656" y="62265"/>
                  </a:lnTo>
                  <a:cubicBezTo>
                    <a:pt x="17803" y="62413"/>
                    <a:pt x="18009" y="62501"/>
                    <a:pt x="18216" y="62501"/>
                  </a:cubicBezTo>
                  <a:cubicBezTo>
                    <a:pt x="18226" y="62501"/>
                    <a:pt x="18237" y="62502"/>
                    <a:pt x="18248" y="62502"/>
                  </a:cubicBezTo>
                  <a:cubicBezTo>
                    <a:pt x="18574" y="62502"/>
                    <a:pt x="18867" y="62284"/>
                    <a:pt x="18953" y="61956"/>
                  </a:cubicBezTo>
                  <a:close/>
                  <a:moveTo>
                    <a:pt x="14178" y="64373"/>
                  </a:moveTo>
                  <a:cubicBezTo>
                    <a:pt x="14222" y="64476"/>
                    <a:pt x="14266" y="64579"/>
                    <a:pt x="14355" y="64653"/>
                  </a:cubicBezTo>
                  <a:lnTo>
                    <a:pt x="7517" y="75499"/>
                  </a:lnTo>
                  <a:lnTo>
                    <a:pt x="944" y="72920"/>
                  </a:lnTo>
                  <a:cubicBezTo>
                    <a:pt x="958" y="72758"/>
                    <a:pt x="929" y="72596"/>
                    <a:pt x="855" y="72449"/>
                  </a:cubicBezTo>
                  <a:lnTo>
                    <a:pt x="14178" y="64373"/>
                  </a:lnTo>
                  <a:close/>
                  <a:moveTo>
                    <a:pt x="73260" y="69619"/>
                  </a:moveTo>
                  <a:lnTo>
                    <a:pt x="64948" y="76251"/>
                  </a:lnTo>
                  <a:lnTo>
                    <a:pt x="61632" y="74040"/>
                  </a:lnTo>
                  <a:cubicBezTo>
                    <a:pt x="61661" y="73893"/>
                    <a:pt x="61676" y="73746"/>
                    <a:pt x="61647" y="73613"/>
                  </a:cubicBezTo>
                  <a:lnTo>
                    <a:pt x="73260" y="69619"/>
                  </a:lnTo>
                  <a:close/>
                  <a:moveTo>
                    <a:pt x="15445" y="64653"/>
                  </a:moveTo>
                  <a:lnTo>
                    <a:pt x="20824" y="73746"/>
                  </a:lnTo>
                  <a:cubicBezTo>
                    <a:pt x="20647" y="73952"/>
                    <a:pt x="20574" y="74232"/>
                    <a:pt x="20633" y="74512"/>
                  </a:cubicBezTo>
                  <a:lnTo>
                    <a:pt x="14517" y="78240"/>
                  </a:lnTo>
                  <a:lnTo>
                    <a:pt x="7900" y="75647"/>
                  </a:lnTo>
                  <a:lnTo>
                    <a:pt x="14694" y="64859"/>
                  </a:lnTo>
                  <a:cubicBezTo>
                    <a:pt x="14767" y="64874"/>
                    <a:pt x="14826" y="64888"/>
                    <a:pt x="14900" y="64888"/>
                  </a:cubicBezTo>
                  <a:cubicBezTo>
                    <a:pt x="15106" y="64888"/>
                    <a:pt x="15313" y="64800"/>
                    <a:pt x="15445" y="64653"/>
                  </a:cubicBezTo>
                  <a:close/>
                  <a:moveTo>
                    <a:pt x="45804" y="76280"/>
                  </a:moveTo>
                  <a:lnTo>
                    <a:pt x="49238" y="79080"/>
                  </a:lnTo>
                  <a:cubicBezTo>
                    <a:pt x="49046" y="79110"/>
                    <a:pt x="48869" y="79198"/>
                    <a:pt x="48766" y="79346"/>
                  </a:cubicBezTo>
                  <a:lnTo>
                    <a:pt x="45804" y="76280"/>
                  </a:lnTo>
                  <a:close/>
                  <a:moveTo>
                    <a:pt x="37109" y="67143"/>
                  </a:moveTo>
                  <a:lnTo>
                    <a:pt x="60129" y="73716"/>
                  </a:lnTo>
                  <a:cubicBezTo>
                    <a:pt x="60129" y="73760"/>
                    <a:pt x="60129" y="73790"/>
                    <a:pt x="60129" y="73819"/>
                  </a:cubicBezTo>
                  <a:lnTo>
                    <a:pt x="50269" y="79419"/>
                  </a:lnTo>
                  <a:lnTo>
                    <a:pt x="43490" y="73878"/>
                  </a:lnTo>
                  <a:lnTo>
                    <a:pt x="37080" y="67202"/>
                  </a:lnTo>
                  <a:cubicBezTo>
                    <a:pt x="37094" y="67187"/>
                    <a:pt x="37094" y="67158"/>
                    <a:pt x="37109" y="67143"/>
                  </a:cubicBezTo>
                  <a:close/>
                  <a:moveTo>
                    <a:pt x="826" y="73289"/>
                  </a:moveTo>
                  <a:lnTo>
                    <a:pt x="7295" y="75838"/>
                  </a:lnTo>
                  <a:lnTo>
                    <a:pt x="4540" y="80201"/>
                  </a:lnTo>
                  <a:lnTo>
                    <a:pt x="649" y="73495"/>
                  </a:lnTo>
                  <a:cubicBezTo>
                    <a:pt x="723" y="73436"/>
                    <a:pt x="782" y="73362"/>
                    <a:pt x="826" y="73289"/>
                  </a:cubicBezTo>
                  <a:close/>
                  <a:moveTo>
                    <a:pt x="20839" y="74866"/>
                  </a:moveTo>
                  <a:cubicBezTo>
                    <a:pt x="20976" y="75002"/>
                    <a:pt x="21163" y="75088"/>
                    <a:pt x="21354" y="75088"/>
                  </a:cubicBezTo>
                  <a:cubicBezTo>
                    <a:pt x="21369" y="75088"/>
                    <a:pt x="21384" y="75088"/>
                    <a:pt x="21399" y="75087"/>
                  </a:cubicBezTo>
                  <a:cubicBezTo>
                    <a:pt x="21473" y="75087"/>
                    <a:pt x="21546" y="75087"/>
                    <a:pt x="21620" y="75057"/>
                  </a:cubicBezTo>
                  <a:lnTo>
                    <a:pt x="26218" y="82853"/>
                  </a:lnTo>
                  <a:lnTo>
                    <a:pt x="14974" y="78432"/>
                  </a:lnTo>
                  <a:lnTo>
                    <a:pt x="20839" y="74866"/>
                  </a:lnTo>
                  <a:close/>
                  <a:moveTo>
                    <a:pt x="7679" y="75986"/>
                  </a:moveTo>
                  <a:lnTo>
                    <a:pt x="14075" y="78506"/>
                  </a:lnTo>
                  <a:lnTo>
                    <a:pt x="6293" y="83222"/>
                  </a:lnTo>
                  <a:lnTo>
                    <a:pt x="4775" y="80598"/>
                  </a:lnTo>
                  <a:lnTo>
                    <a:pt x="7679" y="75986"/>
                  </a:lnTo>
                  <a:close/>
                  <a:moveTo>
                    <a:pt x="60261" y="74217"/>
                  </a:moveTo>
                  <a:cubicBezTo>
                    <a:pt x="60387" y="74427"/>
                    <a:pt x="60620" y="74557"/>
                    <a:pt x="60870" y="74557"/>
                  </a:cubicBezTo>
                  <a:cubicBezTo>
                    <a:pt x="60883" y="74557"/>
                    <a:pt x="60896" y="74557"/>
                    <a:pt x="60910" y="74556"/>
                  </a:cubicBezTo>
                  <a:cubicBezTo>
                    <a:pt x="60926" y="74557"/>
                    <a:pt x="60942" y="74558"/>
                    <a:pt x="60958" y="74558"/>
                  </a:cubicBezTo>
                  <a:cubicBezTo>
                    <a:pt x="61131" y="74558"/>
                    <a:pt x="61291" y="74486"/>
                    <a:pt x="61426" y="74365"/>
                  </a:cubicBezTo>
                  <a:lnTo>
                    <a:pt x="64638" y="76501"/>
                  </a:lnTo>
                  <a:lnTo>
                    <a:pt x="55929" y="83457"/>
                  </a:lnTo>
                  <a:cubicBezTo>
                    <a:pt x="55791" y="83278"/>
                    <a:pt x="55588" y="83176"/>
                    <a:pt x="55369" y="83176"/>
                  </a:cubicBezTo>
                  <a:cubicBezTo>
                    <a:pt x="55354" y="83176"/>
                    <a:pt x="55339" y="83177"/>
                    <a:pt x="55324" y="83177"/>
                  </a:cubicBezTo>
                  <a:cubicBezTo>
                    <a:pt x="55206" y="83177"/>
                    <a:pt x="55089" y="83207"/>
                    <a:pt x="54971" y="83266"/>
                  </a:cubicBezTo>
                  <a:lnTo>
                    <a:pt x="50623" y="79685"/>
                  </a:lnTo>
                  <a:lnTo>
                    <a:pt x="60261" y="74217"/>
                  </a:lnTo>
                  <a:close/>
                  <a:moveTo>
                    <a:pt x="50255" y="79891"/>
                  </a:moveTo>
                  <a:lnTo>
                    <a:pt x="54705" y="83531"/>
                  </a:lnTo>
                  <a:cubicBezTo>
                    <a:pt x="54529" y="83811"/>
                    <a:pt x="54529" y="84150"/>
                    <a:pt x="54691" y="84430"/>
                  </a:cubicBezTo>
                  <a:lnTo>
                    <a:pt x="54116" y="84902"/>
                  </a:lnTo>
                  <a:lnTo>
                    <a:pt x="49886" y="80495"/>
                  </a:lnTo>
                  <a:cubicBezTo>
                    <a:pt x="50034" y="80348"/>
                    <a:pt x="50122" y="80156"/>
                    <a:pt x="50152" y="79965"/>
                  </a:cubicBezTo>
                  <a:lnTo>
                    <a:pt x="50255" y="79891"/>
                  </a:lnTo>
                  <a:close/>
                  <a:moveTo>
                    <a:pt x="4525" y="80982"/>
                  </a:moveTo>
                  <a:lnTo>
                    <a:pt x="5940" y="83428"/>
                  </a:lnTo>
                  <a:lnTo>
                    <a:pt x="1135" y="86346"/>
                  </a:lnTo>
                  <a:lnTo>
                    <a:pt x="1135" y="86346"/>
                  </a:lnTo>
                  <a:lnTo>
                    <a:pt x="4525" y="80982"/>
                  </a:lnTo>
                  <a:close/>
                  <a:moveTo>
                    <a:pt x="33587" y="67129"/>
                  </a:moveTo>
                  <a:cubicBezTo>
                    <a:pt x="33705" y="67394"/>
                    <a:pt x="33970" y="67541"/>
                    <a:pt x="34250" y="67541"/>
                  </a:cubicBezTo>
                  <a:cubicBezTo>
                    <a:pt x="34471" y="67541"/>
                    <a:pt x="34677" y="67453"/>
                    <a:pt x="34825" y="67291"/>
                  </a:cubicBezTo>
                  <a:lnTo>
                    <a:pt x="43225" y="74158"/>
                  </a:lnTo>
                  <a:lnTo>
                    <a:pt x="48604" y="79773"/>
                  </a:lnTo>
                  <a:cubicBezTo>
                    <a:pt x="48589" y="79950"/>
                    <a:pt x="48619" y="80156"/>
                    <a:pt x="48722" y="80318"/>
                  </a:cubicBezTo>
                  <a:lnTo>
                    <a:pt x="37581" y="86641"/>
                  </a:lnTo>
                  <a:cubicBezTo>
                    <a:pt x="37434" y="86374"/>
                    <a:pt x="37172" y="86246"/>
                    <a:pt x="36912" y="86246"/>
                  </a:cubicBezTo>
                  <a:cubicBezTo>
                    <a:pt x="36598" y="86246"/>
                    <a:pt x="36285" y="86433"/>
                    <a:pt x="36181" y="86788"/>
                  </a:cubicBezTo>
                  <a:lnTo>
                    <a:pt x="26822" y="83104"/>
                  </a:lnTo>
                  <a:lnTo>
                    <a:pt x="21959" y="74866"/>
                  </a:lnTo>
                  <a:cubicBezTo>
                    <a:pt x="22136" y="74645"/>
                    <a:pt x="22210" y="74350"/>
                    <a:pt x="22136" y="74070"/>
                  </a:cubicBezTo>
                  <a:lnTo>
                    <a:pt x="33587" y="67129"/>
                  </a:lnTo>
                  <a:close/>
                  <a:moveTo>
                    <a:pt x="27147" y="83634"/>
                  </a:moveTo>
                  <a:lnTo>
                    <a:pt x="36151" y="87171"/>
                  </a:lnTo>
                  <a:cubicBezTo>
                    <a:pt x="36166" y="87245"/>
                    <a:pt x="36195" y="87319"/>
                    <a:pt x="36225" y="87378"/>
                  </a:cubicBezTo>
                  <a:lnTo>
                    <a:pt x="31096" y="90310"/>
                  </a:lnTo>
                  <a:lnTo>
                    <a:pt x="27147" y="83634"/>
                  </a:lnTo>
                  <a:close/>
                  <a:moveTo>
                    <a:pt x="49032" y="80584"/>
                  </a:moveTo>
                  <a:cubicBezTo>
                    <a:pt x="49116" y="80620"/>
                    <a:pt x="49211" y="80646"/>
                    <a:pt x="49308" y="80646"/>
                  </a:cubicBezTo>
                  <a:cubicBezTo>
                    <a:pt x="49329" y="80646"/>
                    <a:pt x="49350" y="80645"/>
                    <a:pt x="49370" y="80643"/>
                  </a:cubicBezTo>
                  <a:lnTo>
                    <a:pt x="49459" y="80643"/>
                  </a:lnTo>
                  <a:lnTo>
                    <a:pt x="53792" y="85152"/>
                  </a:lnTo>
                  <a:lnTo>
                    <a:pt x="46629" y="90870"/>
                  </a:lnTo>
                  <a:lnTo>
                    <a:pt x="37625" y="87319"/>
                  </a:lnTo>
                  <a:cubicBezTo>
                    <a:pt x="37654" y="87230"/>
                    <a:pt x="37669" y="87127"/>
                    <a:pt x="37669" y="87009"/>
                  </a:cubicBezTo>
                  <a:lnTo>
                    <a:pt x="49032" y="80584"/>
                  </a:lnTo>
                  <a:close/>
                  <a:moveTo>
                    <a:pt x="55899" y="84519"/>
                  </a:moveTo>
                  <a:lnTo>
                    <a:pt x="70150" y="96176"/>
                  </a:lnTo>
                  <a:lnTo>
                    <a:pt x="68161" y="98637"/>
                  </a:lnTo>
                  <a:cubicBezTo>
                    <a:pt x="68043" y="98578"/>
                    <a:pt x="67925" y="98548"/>
                    <a:pt x="67792" y="98548"/>
                  </a:cubicBezTo>
                  <a:cubicBezTo>
                    <a:pt x="67773" y="98547"/>
                    <a:pt x="67754" y="98546"/>
                    <a:pt x="67735" y="98546"/>
                  </a:cubicBezTo>
                  <a:cubicBezTo>
                    <a:pt x="67604" y="98546"/>
                    <a:pt x="67468" y="98589"/>
                    <a:pt x="67365" y="98666"/>
                  </a:cubicBezTo>
                  <a:lnTo>
                    <a:pt x="54381" y="85182"/>
                  </a:lnTo>
                  <a:lnTo>
                    <a:pt x="55000" y="84695"/>
                  </a:lnTo>
                  <a:cubicBezTo>
                    <a:pt x="55103" y="84740"/>
                    <a:pt x="55221" y="84754"/>
                    <a:pt x="55339" y="84754"/>
                  </a:cubicBezTo>
                  <a:cubicBezTo>
                    <a:pt x="55354" y="84755"/>
                    <a:pt x="55369" y="84756"/>
                    <a:pt x="55384" y="84756"/>
                  </a:cubicBezTo>
                  <a:cubicBezTo>
                    <a:pt x="55575" y="84756"/>
                    <a:pt x="55762" y="84669"/>
                    <a:pt x="55899" y="84519"/>
                  </a:cubicBezTo>
                  <a:close/>
                  <a:moveTo>
                    <a:pt x="37374" y="87672"/>
                  </a:moveTo>
                  <a:lnTo>
                    <a:pt x="46261" y="91165"/>
                  </a:lnTo>
                  <a:lnTo>
                    <a:pt x="36814" y="98696"/>
                  </a:lnTo>
                  <a:cubicBezTo>
                    <a:pt x="36667" y="98445"/>
                    <a:pt x="36402" y="98283"/>
                    <a:pt x="36107" y="98283"/>
                  </a:cubicBezTo>
                  <a:cubicBezTo>
                    <a:pt x="36091" y="98281"/>
                    <a:pt x="36074" y="98279"/>
                    <a:pt x="36058" y="98279"/>
                  </a:cubicBezTo>
                  <a:cubicBezTo>
                    <a:pt x="35986" y="98279"/>
                    <a:pt x="35914" y="98303"/>
                    <a:pt x="35842" y="98327"/>
                  </a:cubicBezTo>
                  <a:lnTo>
                    <a:pt x="31288" y="90649"/>
                  </a:lnTo>
                  <a:lnTo>
                    <a:pt x="36490" y="87702"/>
                  </a:lnTo>
                  <a:cubicBezTo>
                    <a:pt x="36621" y="87778"/>
                    <a:pt x="36765" y="87815"/>
                    <a:pt x="36908" y="87815"/>
                  </a:cubicBezTo>
                  <a:cubicBezTo>
                    <a:pt x="37071" y="87815"/>
                    <a:pt x="37233" y="87767"/>
                    <a:pt x="37374" y="87672"/>
                  </a:cubicBezTo>
                  <a:close/>
                  <a:moveTo>
                    <a:pt x="14546" y="78683"/>
                  </a:moveTo>
                  <a:lnTo>
                    <a:pt x="26557" y="83413"/>
                  </a:lnTo>
                  <a:lnTo>
                    <a:pt x="30743" y="90502"/>
                  </a:lnTo>
                  <a:lnTo>
                    <a:pt x="16035" y="98828"/>
                  </a:lnTo>
                  <a:cubicBezTo>
                    <a:pt x="15897" y="98663"/>
                    <a:pt x="15694" y="98562"/>
                    <a:pt x="15475" y="98562"/>
                  </a:cubicBezTo>
                  <a:cubicBezTo>
                    <a:pt x="15460" y="98562"/>
                    <a:pt x="15445" y="98562"/>
                    <a:pt x="15430" y="98563"/>
                  </a:cubicBezTo>
                  <a:cubicBezTo>
                    <a:pt x="15342" y="98563"/>
                    <a:pt x="15268" y="98563"/>
                    <a:pt x="15180" y="98593"/>
                  </a:cubicBezTo>
                  <a:lnTo>
                    <a:pt x="6485" y="83561"/>
                  </a:lnTo>
                  <a:lnTo>
                    <a:pt x="14546" y="78683"/>
                  </a:lnTo>
                  <a:close/>
                  <a:moveTo>
                    <a:pt x="54072" y="85432"/>
                  </a:moveTo>
                  <a:lnTo>
                    <a:pt x="67011" y="98902"/>
                  </a:lnTo>
                  <a:lnTo>
                    <a:pt x="67011" y="98902"/>
                  </a:lnTo>
                  <a:lnTo>
                    <a:pt x="47057" y="91032"/>
                  </a:lnTo>
                  <a:lnTo>
                    <a:pt x="54072" y="85432"/>
                  </a:lnTo>
                  <a:close/>
                  <a:moveTo>
                    <a:pt x="1" y="0"/>
                  </a:moveTo>
                  <a:lnTo>
                    <a:pt x="1" y="855"/>
                  </a:lnTo>
                  <a:cubicBezTo>
                    <a:pt x="30" y="870"/>
                    <a:pt x="45" y="899"/>
                    <a:pt x="74" y="928"/>
                  </a:cubicBezTo>
                  <a:cubicBezTo>
                    <a:pt x="196" y="1050"/>
                    <a:pt x="366" y="1122"/>
                    <a:pt x="553" y="1122"/>
                  </a:cubicBezTo>
                  <a:cubicBezTo>
                    <a:pt x="570" y="1122"/>
                    <a:pt x="587" y="1121"/>
                    <a:pt x="605" y="1120"/>
                  </a:cubicBezTo>
                  <a:lnTo>
                    <a:pt x="619" y="1120"/>
                  </a:lnTo>
                  <a:lnTo>
                    <a:pt x="11127" y="14693"/>
                  </a:lnTo>
                  <a:cubicBezTo>
                    <a:pt x="10862" y="15062"/>
                    <a:pt x="10936" y="15563"/>
                    <a:pt x="11289" y="15843"/>
                  </a:cubicBezTo>
                  <a:lnTo>
                    <a:pt x="281" y="28325"/>
                  </a:lnTo>
                  <a:cubicBezTo>
                    <a:pt x="236" y="28310"/>
                    <a:pt x="192" y="28310"/>
                    <a:pt x="148" y="28310"/>
                  </a:cubicBezTo>
                  <a:lnTo>
                    <a:pt x="1" y="28310"/>
                  </a:lnTo>
                  <a:lnTo>
                    <a:pt x="1" y="29887"/>
                  </a:lnTo>
                  <a:lnTo>
                    <a:pt x="74" y="29887"/>
                  </a:lnTo>
                  <a:cubicBezTo>
                    <a:pt x="236" y="29887"/>
                    <a:pt x="384" y="29843"/>
                    <a:pt x="516" y="29755"/>
                  </a:cubicBezTo>
                  <a:lnTo>
                    <a:pt x="4451" y="33837"/>
                  </a:lnTo>
                  <a:lnTo>
                    <a:pt x="841" y="38288"/>
                  </a:lnTo>
                  <a:cubicBezTo>
                    <a:pt x="708" y="38155"/>
                    <a:pt x="531" y="38096"/>
                    <a:pt x="339" y="38096"/>
                  </a:cubicBezTo>
                  <a:cubicBezTo>
                    <a:pt x="251" y="38096"/>
                    <a:pt x="163" y="38111"/>
                    <a:pt x="74" y="38140"/>
                  </a:cubicBezTo>
                  <a:lnTo>
                    <a:pt x="1" y="38170"/>
                  </a:lnTo>
                  <a:lnTo>
                    <a:pt x="1" y="39629"/>
                  </a:lnTo>
                  <a:cubicBezTo>
                    <a:pt x="30" y="39629"/>
                    <a:pt x="45" y="39643"/>
                    <a:pt x="74" y="39643"/>
                  </a:cubicBezTo>
                  <a:cubicBezTo>
                    <a:pt x="163" y="39673"/>
                    <a:pt x="251" y="39688"/>
                    <a:pt x="339" y="39688"/>
                  </a:cubicBezTo>
                  <a:cubicBezTo>
                    <a:pt x="457" y="39688"/>
                    <a:pt x="575" y="39673"/>
                    <a:pt x="678" y="39614"/>
                  </a:cubicBezTo>
                  <a:lnTo>
                    <a:pt x="6470" y="49429"/>
                  </a:lnTo>
                  <a:lnTo>
                    <a:pt x="398" y="55633"/>
                  </a:lnTo>
                  <a:cubicBezTo>
                    <a:pt x="339" y="55619"/>
                    <a:pt x="266" y="55604"/>
                    <a:pt x="192" y="55604"/>
                  </a:cubicBezTo>
                  <a:cubicBezTo>
                    <a:pt x="148" y="55604"/>
                    <a:pt x="104" y="55604"/>
                    <a:pt x="59" y="55619"/>
                  </a:cubicBezTo>
                  <a:cubicBezTo>
                    <a:pt x="45" y="55619"/>
                    <a:pt x="15" y="55619"/>
                    <a:pt x="1" y="55633"/>
                  </a:cubicBezTo>
                  <a:lnTo>
                    <a:pt x="1" y="57166"/>
                  </a:lnTo>
                  <a:cubicBezTo>
                    <a:pt x="15" y="57181"/>
                    <a:pt x="45" y="57181"/>
                    <a:pt x="59" y="57181"/>
                  </a:cubicBezTo>
                  <a:cubicBezTo>
                    <a:pt x="104" y="57196"/>
                    <a:pt x="148" y="57196"/>
                    <a:pt x="192" y="57196"/>
                  </a:cubicBezTo>
                  <a:cubicBezTo>
                    <a:pt x="204" y="57196"/>
                    <a:pt x="216" y="57196"/>
                    <a:pt x="227" y="57196"/>
                  </a:cubicBezTo>
                  <a:cubicBezTo>
                    <a:pt x="494" y="57196"/>
                    <a:pt x="743" y="57038"/>
                    <a:pt x="870" y="56798"/>
                  </a:cubicBezTo>
                  <a:lnTo>
                    <a:pt x="12837" y="60217"/>
                  </a:lnTo>
                  <a:lnTo>
                    <a:pt x="14679" y="63326"/>
                  </a:lnTo>
                  <a:cubicBezTo>
                    <a:pt x="14399" y="63400"/>
                    <a:pt x="14193" y="63636"/>
                    <a:pt x="14148" y="63931"/>
                  </a:cubicBezTo>
                  <a:lnTo>
                    <a:pt x="590" y="72139"/>
                  </a:lnTo>
                  <a:cubicBezTo>
                    <a:pt x="472" y="72080"/>
                    <a:pt x="339" y="72036"/>
                    <a:pt x="192" y="72036"/>
                  </a:cubicBezTo>
                  <a:cubicBezTo>
                    <a:pt x="148" y="72036"/>
                    <a:pt x="104" y="72036"/>
                    <a:pt x="59" y="72051"/>
                  </a:cubicBezTo>
                  <a:cubicBezTo>
                    <a:pt x="45" y="72051"/>
                    <a:pt x="15" y="72051"/>
                    <a:pt x="1" y="72066"/>
                  </a:cubicBezTo>
                  <a:lnTo>
                    <a:pt x="1" y="73598"/>
                  </a:lnTo>
                  <a:cubicBezTo>
                    <a:pt x="15" y="73613"/>
                    <a:pt x="45" y="73613"/>
                    <a:pt x="59" y="73613"/>
                  </a:cubicBezTo>
                  <a:cubicBezTo>
                    <a:pt x="104" y="73628"/>
                    <a:pt x="148" y="73628"/>
                    <a:pt x="192" y="73628"/>
                  </a:cubicBezTo>
                  <a:lnTo>
                    <a:pt x="266" y="73628"/>
                  </a:lnTo>
                  <a:lnTo>
                    <a:pt x="4304" y="80584"/>
                  </a:lnTo>
                  <a:lnTo>
                    <a:pt x="767" y="86184"/>
                  </a:lnTo>
                  <a:cubicBezTo>
                    <a:pt x="678" y="85889"/>
                    <a:pt x="398" y="85698"/>
                    <a:pt x="104" y="85698"/>
                  </a:cubicBezTo>
                  <a:lnTo>
                    <a:pt x="1" y="85698"/>
                  </a:lnTo>
                  <a:lnTo>
                    <a:pt x="1" y="87274"/>
                  </a:lnTo>
                  <a:lnTo>
                    <a:pt x="74" y="87274"/>
                  </a:lnTo>
                  <a:cubicBezTo>
                    <a:pt x="222" y="87274"/>
                    <a:pt x="384" y="87230"/>
                    <a:pt x="516" y="87142"/>
                  </a:cubicBezTo>
                  <a:cubicBezTo>
                    <a:pt x="561" y="87142"/>
                    <a:pt x="590" y="87127"/>
                    <a:pt x="634" y="87112"/>
                  </a:cubicBezTo>
                  <a:lnTo>
                    <a:pt x="6161" y="83767"/>
                  </a:lnTo>
                  <a:lnTo>
                    <a:pt x="14856" y="98799"/>
                  </a:lnTo>
                  <a:cubicBezTo>
                    <a:pt x="14723" y="98961"/>
                    <a:pt x="14664" y="99182"/>
                    <a:pt x="14679" y="99403"/>
                  </a:cubicBezTo>
                  <a:lnTo>
                    <a:pt x="16212" y="99403"/>
                  </a:lnTo>
                  <a:cubicBezTo>
                    <a:pt x="16212" y="99330"/>
                    <a:pt x="16212" y="99271"/>
                    <a:pt x="16212" y="99197"/>
                  </a:cubicBezTo>
                  <a:lnTo>
                    <a:pt x="30964" y="90826"/>
                  </a:lnTo>
                  <a:lnTo>
                    <a:pt x="35532" y="98563"/>
                  </a:lnTo>
                  <a:cubicBezTo>
                    <a:pt x="35400" y="98711"/>
                    <a:pt x="35341" y="98887"/>
                    <a:pt x="35326" y="99079"/>
                  </a:cubicBezTo>
                  <a:lnTo>
                    <a:pt x="35326" y="99212"/>
                  </a:lnTo>
                  <a:cubicBezTo>
                    <a:pt x="35326" y="99285"/>
                    <a:pt x="35341" y="99344"/>
                    <a:pt x="35355" y="99418"/>
                  </a:cubicBezTo>
                  <a:lnTo>
                    <a:pt x="36888" y="99418"/>
                  </a:lnTo>
                  <a:cubicBezTo>
                    <a:pt x="36903" y="99344"/>
                    <a:pt x="36917" y="99285"/>
                    <a:pt x="36917" y="99212"/>
                  </a:cubicBezTo>
                  <a:lnTo>
                    <a:pt x="36917" y="99138"/>
                  </a:lnTo>
                  <a:lnTo>
                    <a:pt x="46703" y="91327"/>
                  </a:lnTo>
                  <a:lnTo>
                    <a:pt x="67041" y="99330"/>
                  </a:lnTo>
                  <a:lnTo>
                    <a:pt x="67041" y="99418"/>
                  </a:lnTo>
                  <a:lnTo>
                    <a:pt x="68558" y="99418"/>
                  </a:lnTo>
                  <a:cubicBezTo>
                    <a:pt x="68573" y="99241"/>
                    <a:pt x="68544" y="99064"/>
                    <a:pt x="68455" y="98917"/>
                  </a:cubicBezTo>
                  <a:lnTo>
                    <a:pt x="70474" y="96426"/>
                  </a:lnTo>
                  <a:lnTo>
                    <a:pt x="73938" y="99256"/>
                  </a:lnTo>
                  <a:cubicBezTo>
                    <a:pt x="73923" y="99315"/>
                    <a:pt x="73923" y="99359"/>
                    <a:pt x="73938" y="99403"/>
                  </a:cubicBezTo>
                  <a:lnTo>
                    <a:pt x="75456" y="99403"/>
                  </a:lnTo>
                  <a:cubicBezTo>
                    <a:pt x="75470" y="99182"/>
                    <a:pt x="75397" y="98946"/>
                    <a:pt x="75249" y="98784"/>
                  </a:cubicBezTo>
                  <a:lnTo>
                    <a:pt x="76959" y="96839"/>
                  </a:lnTo>
                  <a:lnTo>
                    <a:pt x="76959" y="96235"/>
                  </a:lnTo>
                  <a:lnTo>
                    <a:pt x="74896" y="98578"/>
                  </a:lnTo>
                  <a:cubicBezTo>
                    <a:pt x="74822" y="98563"/>
                    <a:pt x="74748" y="98548"/>
                    <a:pt x="74689" y="98548"/>
                  </a:cubicBezTo>
                  <a:cubicBezTo>
                    <a:pt x="74439" y="98548"/>
                    <a:pt x="74203" y="98666"/>
                    <a:pt x="74070" y="98858"/>
                  </a:cubicBezTo>
                  <a:lnTo>
                    <a:pt x="70710" y="96132"/>
                  </a:lnTo>
                  <a:lnTo>
                    <a:pt x="76959" y="88424"/>
                  </a:lnTo>
                  <a:lnTo>
                    <a:pt x="76959" y="87790"/>
                  </a:lnTo>
                  <a:lnTo>
                    <a:pt x="70401" y="95881"/>
                  </a:lnTo>
                  <a:lnTo>
                    <a:pt x="56076" y="84165"/>
                  </a:lnTo>
                  <a:cubicBezTo>
                    <a:pt x="56105" y="84047"/>
                    <a:pt x="56105" y="83944"/>
                    <a:pt x="56091" y="83826"/>
                  </a:cubicBezTo>
                  <a:lnTo>
                    <a:pt x="64977" y="76737"/>
                  </a:lnTo>
                  <a:lnTo>
                    <a:pt x="76959" y="84710"/>
                  </a:lnTo>
                  <a:lnTo>
                    <a:pt x="76959" y="84239"/>
                  </a:lnTo>
                  <a:lnTo>
                    <a:pt x="65302" y="76472"/>
                  </a:lnTo>
                  <a:lnTo>
                    <a:pt x="74380" y="69236"/>
                  </a:lnTo>
                  <a:lnTo>
                    <a:pt x="75279" y="68926"/>
                  </a:lnTo>
                  <a:cubicBezTo>
                    <a:pt x="75382" y="68971"/>
                    <a:pt x="75500" y="69000"/>
                    <a:pt x="75618" y="69000"/>
                  </a:cubicBezTo>
                  <a:cubicBezTo>
                    <a:pt x="75765" y="69000"/>
                    <a:pt x="75927" y="68956"/>
                    <a:pt x="76045" y="68868"/>
                  </a:cubicBezTo>
                  <a:lnTo>
                    <a:pt x="76973" y="70047"/>
                  </a:lnTo>
                  <a:lnTo>
                    <a:pt x="76973" y="69398"/>
                  </a:lnTo>
                  <a:lnTo>
                    <a:pt x="76325" y="68573"/>
                  </a:lnTo>
                  <a:lnTo>
                    <a:pt x="76959" y="68352"/>
                  </a:lnTo>
                  <a:lnTo>
                    <a:pt x="76959" y="67924"/>
                  </a:lnTo>
                  <a:lnTo>
                    <a:pt x="76369" y="68131"/>
                  </a:lnTo>
                  <a:cubicBezTo>
                    <a:pt x="76369" y="67954"/>
                    <a:pt x="76296" y="67806"/>
                    <a:pt x="76207" y="67674"/>
                  </a:cubicBezTo>
                  <a:lnTo>
                    <a:pt x="76959" y="66893"/>
                  </a:lnTo>
                  <a:lnTo>
                    <a:pt x="76959" y="66318"/>
                  </a:lnTo>
                  <a:lnTo>
                    <a:pt x="75868" y="67438"/>
                  </a:lnTo>
                  <a:cubicBezTo>
                    <a:pt x="75780" y="67409"/>
                    <a:pt x="75691" y="67394"/>
                    <a:pt x="75618" y="67394"/>
                  </a:cubicBezTo>
                  <a:cubicBezTo>
                    <a:pt x="75544" y="67394"/>
                    <a:pt x="75470" y="67409"/>
                    <a:pt x="75397" y="67423"/>
                  </a:cubicBezTo>
                  <a:lnTo>
                    <a:pt x="69369" y="60423"/>
                  </a:lnTo>
                  <a:lnTo>
                    <a:pt x="76959" y="48412"/>
                  </a:lnTo>
                  <a:lnTo>
                    <a:pt x="76959" y="47675"/>
                  </a:lnTo>
                  <a:lnTo>
                    <a:pt x="69089" y="60128"/>
                  </a:lnTo>
                  <a:lnTo>
                    <a:pt x="60866" y="50593"/>
                  </a:lnTo>
                  <a:lnTo>
                    <a:pt x="72655" y="43446"/>
                  </a:lnTo>
                  <a:cubicBezTo>
                    <a:pt x="72792" y="43596"/>
                    <a:pt x="72980" y="43683"/>
                    <a:pt x="73183" y="43683"/>
                  </a:cubicBezTo>
                  <a:cubicBezTo>
                    <a:pt x="73198" y="43683"/>
                    <a:pt x="73214" y="43682"/>
                    <a:pt x="73230" y="43681"/>
                  </a:cubicBezTo>
                  <a:cubicBezTo>
                    <a:pt x="73407" y="43681"/>
                    <a:pt x="73569" y="43622"/>
                    <a:pt x="73717" y="43519"/>
                  </a:cubicBezTo>
                  <a:lnTo>
                    <a:pt x="76959" y="46894"/>
                  </a:lnTo>
                  <a:lnTo>
                    <a:pt x="76959" y="46305"/>
                  </a:lnTo>
                  <a:lnTo>
                    <a:pt x="73952" y="43180"/>
                  </a:lnTo>
                  <a:cubicBezTo>
                    <a:pt x="73997" y="43018"/>
                    <a:pt x="74011" y="42827"/>
                    <a:pt x="73967" y="42665"/>
                  </a:cubicBezTo>
                  <a:lnTo>
                    <a:pt x="75912" y="41471"/>
                  </a:lnTo>
                  <a:lnTo>
                    <a:pt x="76959" y="42326"/>
                  </a:lnTo>
                  <a:lnTo>
                    <a:pt x="76959" y="41825"/>
                  </a:lnTo>
                  <a:lnTo>
                    <a:pt x="76266" y="41250"/>
                  </a:lnTo>
                  <a:lnTo>
                    <a:pt x="76959" y="40837"/>
                  </a:lnTo>
                  <a:lnTo>
                    <a:pt x="76959" y="40366"/>
                  </a:lnTo>
                  <a:lnTo>
                    <a:pt x="75942" y="40984"/>
                  </a:lnTo>
                  <a:lnTo>
                    <a:pt x="67379" y="33984"/>
                  </a:lnTo>
                  <a:lnTo>
                    <a:pt x="76959" y="36725"/>
                  </a:lnTo>
                  <a:lnTo>
                    <a:pt x="76959" y="36313"/>
                  </a:lnTo>
                  <a:lnTo>
                    <a:pt x="66613" y="33351"/>
                  </a:lnTo>
                  <a:lnTo>
                    <a:pt x="66318" y="33115"/>
                  </a:lnTo>
                  <a:cubicBezTo>
                    <a:pt x="66392" y="32982"/>
                    <a:pt x="66436" y="32835"/>
                    <a:pt x="66436" y="32687"/>
                  </a:cubicBezTo>
                  <a:lnTo>
                    <a:pt x="76959" y="26306"/>
                  </a:lnTo>
                  <a:lnTo>
                    <a:pt x="76959" y="25849"/>
                  </a:lnTo>
                  <a:lnTo>
                    <a:pt x="66348" y="32275"/>
                  </a:lnTo>
                  <a:cubicBezTo>
                    <a:pt x="66221" y="32035"/>
                    <a:pt x="65972" y="31876"/>
                    <a:pt x="65705" y="31876"/>
                  </a:cubicBezTo>
                  <a:cubicBezTo>
                    <a:pt x="65694" y="31876"/>
                    <a:pt x="65682" y="31876"/>
                    <a:pt x="65670" y="31877"/>
                  </a:cubicBezTo>
                  <a:cubicBezTo>
                    <a:pt x="65449" y="31877"/>
                    <a:pt x="65243" y="31965"/>
                    <a:pt x="65110" y="32113"/>
                  </a:cubicBezTo>
                  <a:lnTo>
                    <a:pt x="56695" y="25245"/>
                  </a:lnTo>
                  <a:lnTo>
                    <a:pt x="51316" y="19660"/>
                  </a:lnTo>
                  <a:cubicBezTo>
                    <a:pt x="51345" y="19468"/>
                    <a:pt x="51301" y="19276"/>
                    <a:pt x="51213" y="19100"/>
                  </a:cubicBezTo>
                  <a:lnTo>
                    <a:pt x="62354" y="12792"/>
                  </a:lnTo>
                  <a:cubicBezTo>
                    <a:pt x="62501" y="13059"/>
                    <a:pt x="62759" y="13187"/>
                    <a:pt x="63017" y="13187"/>
                  </a:cubicBezTo>
                  <a:cubicBezTo>
                    <a:pt x="63330" y="13187"/>
                    <a:pt x="63641" y="13000"/>
                    <a:pt x="63754" y="12645"/>
                  </a:cubicBezTo>
                  <a:lnTo>
                    <a:pt x="73112" y="16329"/>
                  </a:lnTo>
                  <a:lnTo>
                    <a:pt x="76959" y="22843"/>
                  </a:lnTo>
                  <a:lnTo>
                    <a:pt x="76959" y="22062"/>
                  </a:lnTo>
                  <a:lnTo>
                    <a:pt x="73702" y="16565"/>
                  </a:lnTo>
                  <a:lnTo>
                    <a:pt x="76959" y="17847"/>
                  </a:lnTo>
                  <a:lnTo>
                    <a:pt x="76959" y="17420"/>
                  </a:lnTo>
                  <a:lnTo>
                    <a:pt x="73378" y="16005"/>
                  </a:lnTo>
                  <a:lnTo>
                    <a:pt x="69177" y="8916"/>
                  </a:lnTo>
                  <a:lnTo>
                    <a:pt x="76959" y="4510"/>
                  </a:lnTo>
                  <a:lnTo>
                    <a:pt x="76959" y="4053"/>
                  </a:lnTo>
                  <a:lnTo>
                    <a:pt x="68986" y="8577"/>
                  </a:lnTo>
                  <a:lnTo>
                    <a:pt x="64417" y="840"/>
                  </a:lnTo>
                  <a:cubicBezTo>
                    <a:pt x="64535" y="707"/>
                    <a:pt x="64609" y="516"/>
                    <a:pt x="64624" y="339"/>
                  </a:cubicBezTo>
                  <a:lnTo>
                    <a:pt x="64624" y="206"/>
                  </a:lnTo>
                  <a:cubicBezTo>
                    <a:pt x="64609" y="133"/>
                    <a:pt x="64609" y="74"/>
                    <a:pt x="64579" y="0"/>
                  </a:cubicBezTo>
                  <a:lnTo>
                    <a:pt x="63047" y="0"/>
                  </a:lnTo>
                  <a:cubicBezTo>
                    <a:pt x="63032" y="74"/>
                    <a:pt x="63017" y="133"/>
                    <a:pt x="63017" y="206"/>
                  </a:cubicBezTo>
                  <a:lnTo>
                    <a:pt x="63017" y="280"/>
                  </a:lnTo>
                  <a:lnTo>
                    <a:pt x="53232" y="8091"/>
                  </a:lnTo>
                  <a:lnTo>
                    <a:pt x="32909" y="88"/>
                  </a:lnTo>
                  <a:cubicBezTo>
                    <a:pt x="32909" y="59"/>
                    <a:pt x="32909" y="29"/>
                    <a:pt x="32909" y="0"/>
                  </a:cubicBezTo>
                  <a:lnTo>
                    <a:pt x="31376" y="0"/>
                  </a:lnTo>
                  <a:cubicBezTo>
                    <a:pt x="31362" y="177"/>
                    <a:pt x="31391" y="339"/>
                    <a:pt x="31479" y="501"/>
                  </a:cubicBezTo>
                  <a:lnTo>
                    <a:pt x="29460" y="2977"/>
                  </a:lnTo>
                  <a:lnTo>
                    <a:pt x="26012" y="147"/>
                  </a:lnTo>
                  <a:cubicBezTo>
                    <a:pt x="26012" y="103"/>
                    <a:pt x="26012" y="44"/>
                    <a:pt x="26012" y="0"/>
                  </a:cubicBezTo>
                  <a:lnTo>
                    <a:pt x="24479" y="0"/>
                  </a:lnTo>
                  <a:cubicBezTo>
                    <a:pt x="24464" y="236"/>
                    <a:pt x="24538" y="457"/>
                    <a:pt x="24686" y="634"/>
                  </a:cubicBezTo>
                  <a:lnTo>
                    <a:pt x="16241" y="10228"/>
                  </a:lnTo>
                  <a:lnTo>
                    <a:pt x="1356" y="309"/>
                  </a:lnTo>
                  <a:cubicBezTo>
                    <a:pt x="1356" y="206"/>
                    <a:pt x="1327" y="103"/>
                    <a:pt x="1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Google Shape;12;p2"/>
          <p:cNvSpPr txBox="1">
            <a:spLocks noGrp="1"/>
          </p:cNvSpPr>
          <p:nvPr>
            <p:ph type="ctrTitle"/>
          </p:nvPr>
        </p:nvSpPr>
        <p:spPr>
          <a:xfrm>
            <a:off x="2287425" y="1322975"/>
            <a:ext cx="4608600" cy="30483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a:spcBef>
                <a:spcPts val="0"/>
              </a:spcBef>
              <a:spcAft>
                <a:spcPts val="0"/>
              </a:spcAft>
              <a:buSzPts val="6000"/>
              <a:buNone/>
              <a:defRPr sz="4800" b="0">
                <a:solidFill>
                  <a:srgbClr val="212121"/>
                </a:solidFill>
                <a:latin typeface="Raleway Thin"/>
                <a:ea typeface="Raleway Thin"/>
                <a:cs typeface="Raleway Thin"/>
                <a:sym typeface="Raleway Thin"/>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13" name="Google Shape;13;p2"/>
          <p:cNvSpPr txBox="1">
            <a:spLocks noGrp="1"/>
          </p:cNvSpPr>
          <p:nvPr>
            <p:ph type="subTitle" idx="1"/>
          </p:nvPr>
        </p:nvSpPr>
        <p:spPr>
          <a:xfrm>
            <a:off x="3381450" y="3748325"/>
            <a:ext cx="2381100" cy="415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solidFill>
                  <a:srgbClr val="212121"/>
                </a:solidFill>
                <a:latin typeface="Barlow"/>
                <a:ea typeface="Barlow"/>
                <a:cs typeface="Barlow"/>
                <a:sym typeface="Barlow"/>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377905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4"/>
        <p:cNvGrpSpPr/>
        <p:nvPr/>
      </p:nvGrpSpPr>
      <p:grpSpPr>
        <a:xfrm>
          <a:off x="0" y="0"/>
          <a:ext cx="0" cy="0"/>
          <a:chOff x="0" y="0"/>
          <a:chExt cx="0" cy="0"/>
        </a:xfrm>
      </p:grpSpPr>
      <p:grpSp>
        <p:nvGrpSpPr>
          <p:cNvPr id="15" name="Google Shape;15;p3"/>
          <p:cNvGrpSpPr/>
          <p:nvPr/>
        </p:nvGrpSpPr>
        <p:grpSpPr>
          <a:xfrm rot="10800000">
            <a:off x="30" y="-7"/>
            <a:ext cx="9144214" cy="5157060"/>
            <a:chOff x="1614300" y="238125"/>
            <a:chExt cx="4406850" cy="2485450"/>
          </a:xfrm>
        </p:grpSpPr>
        <p:sp>
          <p:nvSpPr>
            <p:cNvPr id="16" name="Google Shape;16;p3"/>
            <p:cNvSpPr/>
            <p:nvPr/>
          </p:nvSpPr>
          <p:spPr>
            <a:xfrm>
              <a:off x="1614300" y="238125"/>
              <a:ext cx="2486200" cy="2485450"/>
            </a:xfrm>
            <a:custGeom>
              <a:avLst/>
              <a:gdLst/>
              <a:ahLst/>
              <a:cxnLst/>
              <a:rect l="l" t="t" r="r" b="b"/>
              <a:pathLst>
                <a:path w="99448" h="99418" extrusionOk="0">
                  <a:moveTo>
                    <a:pt x="36298" y="707"/>
                  </a:moveTo>
                  <a:lnTo>
                    <a:pt x="45760" y="8253"/>
                  </a:lnTo>
                  <a:lnTo>
                    <a:pt x="36873" y="11760"/>
                  </a:lnTo>
                  <a:cubicBezTo>
                    <a:pt x="36754" y="11668"/>
                    <a:pt x="36611" y="11611"/>
                    <a:pt x="36455" y="11611"/>
                  </a:cubicBezTo>
                  <a:cubicBezTo>
                    <a:pt x="36438" y="11611"/>
                    <a:pt x="36420" y="11612"/>
                    <a:pt x="36402" y="11613"/>
                  </a:cubicBezTo>
                  <a:cubicBezTo>
                    <a:pt x="36383" y="11611"/>
                    <a:pt x="36364" y="11610"/>
                    <a:pt x="36346" y="11610"/>
                  </a:cubicBezTo>
                  <a:cubicBezTo>
                    <a:pt x="36217" y="11610"/>
                    <a:pt x="36092" y="11654"/>
                    <a:pt x="35989" y="11731"/>
                  </a:cubicBezTo>
                  <a:lnTo>
                    <a:pt x="30787" y="8783"/>
                  </a:lnTo>
                  <a:lnTo>
                    <a:pt x="35341" y="1076"/>
                  </a:lnTo>
                  <a:cubicBezTo>
                    <a:pt x="35396" y="1109"/>
                    <a:pt x="35468" y="1126"/>
                    <a:pt x="35537" y="1126"/>
                  </a:cubicBezTo>
                  <a:cubicBezTo>
                    <a:pt x="35561" y="1126"/>
                    <a:pt x="35584" y="1124"/>
                    <a:pt x="35606" y="1120"/>
                  </a:cubicBezTo>
                  <a:cubicBezTo>
                    <a:pt x="35901" y="1120"/>
                    <a:pt x="36166" y="958"/>
                    <a:pt x="36298" y="707"/>
                  </a:cubicBezTo>
                  <a:close/>
                  <a:moveTo>
                    <a:pt x="73554" y="560"/>
                  </a:moveTo>
                  <a:cubicBezTo>
                    <a:pt x="73702" y="752"/>
                    <a:pt x="73938" y="870"/>
                    <a:pt x="74188" y="870"/>
                  </a:cubicBezTo>
                  <a:cubicBezTo>
                    <a:pt x="74247" y="870"/>
                    <a:pt x="74321" y="855"/>
                    <a:pt x="74394" y="840"/>
                  </a:cubicBezTo>
                  <a:lnTo>
                    <a:pt x="82868" y="10449"/>
                  </a:lnTo>
                  <a:lnTo>
                    <a:pt x="78742" y="13190"/>
                  </a:lnTo>
                  <a:cubicBezTo>
                    <a:pt x="78609" y="13101"/>
                    <a:pt x="78447" y="13057"/>
                    <a:pt x="78300" y="13057"/>
                  </a:cubicBezTo>
                  <a:cubicBezTo>
                    <a:pt x="78241" y="13057"/>
                    <a:pt x="78197" y="13072"/>
                    <a:pt x="78152" y="13072"/>
                  </a:cubicBezTo>
                  <a:lnTo>
                    <a:pt x="70209" y="3286"/>
                  </a:lnTo>
                  <a:lnTo>
                    <a:pt x="73554" y="560"/>
                  </a:lnTo>
                  <a:close/>
                  <a:moveTo>
                    <a:pt x="66510" y="516"/>
                  </a:moveTo>
                  <a:lnTo>
                    <a:pt x="53571" y="13971"/>
                  </a:lnTo>
                  <a:lnTo>
                    <a:pt x="46556" y="8371"/>
                  </a:lnTo>
                  <a:lnTo>
                    <a:pt x="66510" y="516"/>
                  </a:lnTo>
                  <a:close/>
                  <a:moveTo>
                    <a:pt x="98166" y="737"/>
                  </a:moveTo>
                  <a:cubicBezTo>
                    <a:pt x="98225" y="840"/>
                    <a:pt x="98298" y="943"/>
                    <a:pt x="98402" y="1002"/>
                  </a:cubicBezTo>
                  <a:lnTo>
                    <a:pt x="87997" y="14443"/>
                  </a:lnTo>
                  <a:cubicBezTo>
                    <a:pt x="87909" y="14398"/>
                    <a:pt x="87805" y="14384"/>
                    <a:pt x="87702" y="14384"/>
                  </a:cubicBezTo>
                  <a:cubicBezTo>
                    <a:pt x="87687" y="14383"/>
                    <a:pt x="87672" y="14382"/>
                    <a:pt x="87658" y="14382"/>
                  </a:cubicBezTo>
                  <a:cubicBezTo>
                    <a:pt x="87439" y="14382"/>
                    <a:pt x="87236" y="14483"/>
                    <a:pt x="87098" y="14649"/>
                  </a:cubicBezTo>
                  <a:lnTo>
                    <a:pt x="83458" y="10522"/>
                  </a:lnTo>
                  <a:lnTo>
                    <a:pt x="98166" y="737"/>
                  </a:lnTo>
                  <a:close/>
                  <a:moveTo>
                    <a:pt x="66849" y="737"/>
                  </a:moveTo>
                  <a:cubicBezTo>
                    <a:pt x="66982" y="825"/>
                    <a:pt x="67129" y="870"/>
                    <a:pt x="67291" y="870"/>
                  </a:cubicBezTo>
                  <a:cubicBezTo>
                    <a:pt x="67409" y="870"/>
                    <a:pt x="67542" y="825"/>
                    <a:pt x="67659" y="766"/>
                  </a:cubicBezTo>
                  <a:lnTo>
                    <a:pt x="69649" y="3227"/>
                  </a:lnTo>
                  <a:lnTo>
                    <a:pt x="55398" y="14885"/>
                  </a:lnTo>
                  <a:cubicBezTo>
                    <a:pt x="55261" y="14734"/>
                    <a:pt x="55074" y="14647"/>
                    <a:pt x="54871" y="14647"/>
                  </a:cubicBezTo>
                  <a:cubicBezTo>
                    <a:pt x="54855" y="14647"/>
                    <a:pt x="54839" y="14648"/>
                    <a:pt x="54823" y="14649"/>
                  </a:cubicBezTo>
                  <a:cubicBezTo>
                    <a:pt x="54705" y="14649"/>
                    <a:pt x="54602" y="14664"/>
                    <a:pt x="54499" y="14723"/>
                  </a:cubicBezTo>
                  <a:lnTo>
                    <a:pt x="53880" y="14222"/>
                  </a:lnTo>
                  <a:lnTo>
                    <a:pt x="66849" y="737"/>
                  </a:lnTo>
                  <a:close/>
                  <a:moveTo>
                    <a:pt x="30580" y="9108"/>
                  </a:moveTo>
                  <a:lnTo>
                    <a:pt x="35724" y="12026"/>
                  </a:lnTo>
                  <a:cubicBezTo>
                    <a:pt x="35680" y="12085"/>
                    <a:pt x="35665" y="12158"/>
                    <a:pt x="35650" y="12232"/>
                  </a:cubicBezTo>
                  <a:lnTo>
                    <a:pt x="26646" y="15769"/>
                  </a:lnTo>
                  <a:lnTo>
                    <a:pt x="30580" y="9108"/>
                  </a:lnTo>
                  <a:close/>
                  <a:moveTo>
                    <a:pt x="634" y="13087"/>
                  </a:moveTo>
                  <a:lnTo>
                    <a:pt x="5439" y="15990"/>
                  </a:lnTo>
                  <a:lnTo>
                    <a:pt x="4024" y="18436"/>
                  </a:lnTo>
                  <a:lnTo>
                    <a:pt x="634" y="13087"/>
                  </a:lnTo>
                  <a:close/>
                  <a:moveTo>
                    <a:pt x="46128" y="8533"/>
                  </a:moveTo>
                  <a:lnTo>
                    <a:pt x="53291" y="14266"/>
                  </a:lnTo>
                  <a:lnTo>
                    <a:pt x="48973" y="18761"/>
                  </a:lnTo>
                  <a:lnTo>
                    <a:pt x="48869" y="18761"/>
                  </a:lnTo>
                  <a:cubicBezTo>
                    <a:pt x="48752" y="18761"/>
                    <a:pt x="48634" y="18775"/>
                    <a:pt x="48530" y="18820"/>
                  </a:cubicBezTo>
                  <a:lnTo>
                    <a:pt x="37183" y="12394"/>
                  </a:lnTo>
                  <a:cubicBezTo>
                    <a:pt x="37168" y="12276"/>
                    <a:pt x="37153" y="12173"/>
                    <a:pt x="37124" y="12085"/>
                  </a:cubicBezTo>
                  <a:lnTo>
                    <a:pt x="46128" y="8533"/>
                  </a:lnTo>
                  <a:close/>
                  <a:moveTo>
                    <a:pt x="53600" y="14516"/>
                  </a:moveTo>
                  <a:lnTo>
                    <a:pt x="54190" y="14988"/>
                  </a:lnTo>
                  <a:cubicBezTo>
                    <a:pt x="54027" y="15268"/>
                    <a:pt x="54027" y="15607"/>
                    <a:pt x="54175" y="15887"/>
                  </a:cubicBezTo>
                  <a:lnTo>
                    <a:pt x="49739" y="19527"/>
                  </a:lnTo>
                  <a:lnTo>
                    <a:pt x="49621" y="19453"/>
                  </a:lnTo>
                  <a:cubicBezTo>
                    <a:pt x="49606" y="19262"/>
                    <a:pt x="49503" y="19070"/>
                    <a:pt x="49356" y="18937"/>
                  </a:cubicBezTo>
                  <a:lnTo>
                    <a:pt x="53600" y="14516"/>
                  </a:lnTo>
                  <a:close/>
                  <a:moveTo>
                    <a:pt x="83119" y="10729"/>
                  </a:moveTo>
                  <a:lnTo>
                    <a:pt x="86936" y="15076"/>
                  </a:lnTo>
                  <a:cubicBezTo>
                    <a:pt x="86921" y="15268"/>
                    <a:pt x="86965" y="15474"/>
                    <a:pt x="87069" y="15651"/>
                  </a:cubicBezTo>
                  <a:lnTo>
                    <a:pt x="83723" y="19954"/>
                  </a:lnTo>
                  <a:lnTo>
                    <a:pt x="79007" y="14148"/>
                  </a:lnTo>
                  <a:cubicBezTo>
                    <a:pt x="79081" y="13927"/>
                    <a:pt x="79066" y="13706"/>
                    <a:pt x="78978" y="13499"/>
                  </a:cubicBezTo>
                  <a:lnTo>
                    <a:pt x="83119" y="10729"/>
                  </a:lnTo>
                  <a:close/>
                  <a:moveTo>
                    <a:pt x="15534" y="575"/>
                  </a:moveTo>
                  <a:lnTo>
                    <a:pt x="30241" y="8916"/>
                  </a:lnTo>
                  <a:lnTo>
                    <a:pt x="26041" y="16005"/>
                  </a:lnTo>
                  <a:lnTo>
                    <a:pt x="14030" y="20735"/>
                  </a:lnTo>
                  <a:lnTo>
                    <a:pt x="5984" y="15843"/>
                  </a:lnTo>
                  <a:lnTo>
                    <a:pt x="14679" y="825"/>
                  </a:lnTo>
                  <a:cubicBezTo>
                    <a:pt x="14767" y="840"/>
                    <a:pt x="14841" y="855"/>
                    <a:pt x="14929" y="855"/>
                  </a:cubicBezTo>
                  <a:cubicBezTo>
                    <a:pt x="14944" y="856"/>
                    <a:pt x="14959" y="856"/>
                    <a:pt x="14974" y="856"/>
                  </a:cubicBezTo>
                  <a:cubicBezTo>
                    <a:pt x="15193" y="856"/>
                    <a:pt x="15396" y="754"/>
                    <a:pt x="15534" y="575"/>
                  </a:cubicBezTo>
                  <a:close/>
                  <a:moveTo>
                    <a:pt x="69900" y="3537"/>
                  </a:moveTo>
                  <a:lnTo>
                    <a:pt x="77769" y="13249"/>
                  </a:lnTo>
                  <a:cubicBezTo>
                    <a:pt x="77578" y="13440"/>
                    <a:pt x="77489" y="13720"/>
                    <a:pt x="77533" y="13986"/>
                  </a:cubicBezTo>
                  <a:lnTo>
                    <a:pt x="64476" y="22681"/>
                  </a:lnTo>
                  <a:lnTo>
                    <a:pt x="55590" y="15592"/>
                  </a:lnTo>
                  <a:cubicBezTo>
                    <a:pt x="55604" y="15474"/>
                    <a:pt x="55604" y="15371"/>
                    <a:pt x="55575" y="15253"/>
                  </a:cubicBezTo>
                  <a:lnTo>
                    <a:pt x="69900" y="3537"/>
                  </a:lnTo>
                  <a:close/>
                  <a:moveTo>
                    <a:pt x="48250" y="20057"/>
                  </a:moveTo>
                  <a:cubicBezTo>
                    <a:pt x="48368" y="20205"/>
                    <a:pt x="48545" y="20308"/>
                    <a:pt x="48722" y="20338"/>
                  </a:cubicBezTo>
                  <a:lnTo>
                    <a:pt x="45303" y="23138"/>
                  </a:lnTo>
                  <a:lnTo>
                    <a:pt x="48250" y="20057"/>
                  </a:lnTo>
                  <a:close/>
                  <a:moveTo>
                    <a:pt x="5792" y="16196"/>
                  </a:moveTo>
                  <a:lnTo>
                    <a:pt x="13574" y="20912"/>
                  </a:lnTo>
                  <a:lnTo>
                    <a:pt x="7178" y="23432"/>
                  </a:lnTo>
                  <a:lnTo>
                    <a:pt x="4260" y="18820"/>
                  </a:lnTo>
                  <a:lnTo>
                    <a:pt x="5792" y="16196"/>
                  </a:lnTo>
                  <a:close/>
                  <a:moveTo>
                    <a:pt x="25717" y="16565"/>
                  </a:moveTo>
                  <a:lnTo>
                    <a:pt x="21104" y="24346"/>
                  </a:lnTo>
                  <a:cubicBezTo>
                    <a:pt x="21045" y="24331"/>
                    <a:pt x="20972" y="24317"/>
                    <a:pt x="20898" y="24317"/>
                  </a:cubicBezTo>
                  <a:cubicBezTo>
                    <a:pt x="20692" y="24317"/>
                    <a:pt x="20485" y="24405"/>
                    <a:pt x="20338" y="24552"/>
                  </a:cubicBezTo>
                  <a:lnTo>
                    <a:pt x="14473" y="20986"/>
                  </a:lnTo>
                  <a:lnTo>
                    <a:pt x="25717" y="16565"/>
                  </a:lnTo>
                  <a:close/>
                  <a:moveTo>
                    <a:pt x="55428" y="15975"/>
                  </a:moveTo>
                  <a:lnTo>
                    <a:pt x="64123" y="22917"/>
                  </a:lnTo>
                  <a:lnTo>
                    <a:pt x="60910" y="25053"/>
                  </a:lnTo>
                  <a:cubicBezTo>
                    <a:pt x="60777" y="24921"/>
                    <a:pt x="60586" y="24862"/>
                    <a:pt x="60394" y="24862"/>
                  </a:cubicBezTo>
                  <a:cubicBezTo>
                    <a:pt x="60381" y="24861"/>
                    <a:pt x="60367" y="24861"/>
                    <a:pt x="60354" y="24861"/>
                  </a:cubicBezTo>
                  <a:cubicBezTo>
                    <a:pt x="60105" y="24861"/>
                    <a:pt x="59885" y="24991"/>
                    <a:pt x="59746" y="25201"/>
                  </a:cubicBezTo>
                  <a:lnTo>
                    <a:pt x="50107" y="19733"/>
                  </a:lnTo>
                  <a:lnTo>
                    <a:pt x="54470" y="16167"/>
                  </a:lnTo>
                  <a:cubicBezTo>
                    <a:pt x="54587" y="16211"/>
                    <a:pt x="54705" y="16241"/>
                    <a:pt x="54823" y="16241"/>
                  </a:cubicBezTo>
                  <a:cubicBezTo>
                    <a:pt x="54838" y="16241"/>
                    <a:pt x="54853" y="16242"/>
                    <a:pt x="54868" y="16242"/>
                  </a:cubicBezTo>
                  <a:cubicBezTo>
                    <a:pt x="55087" y="16242"/>
                    <a:pt x="55289" y="16141"/>
                    <a:pt x="55428" y="15975"/>
                  </a:cubicBezTo>
                  <a:close/>
                  <a:moveTo>
                    <a:pt x="4039" y="19203"/>
                  </a:moveTo>
                  <a:lnTo>
                    <a:pt x="6794" y="23580"/>
                  </a:lnTo>
                  <a:lnTo>
                    <a:pt x="339" y="26129"/>
                  </a:lnTo>
                  <a:cubicBezTo>
                    <a:pt x="281" y="26041"/>
                    <a:pt x="222" y="25982"/>
                    <a:pt x="148" y="25923"/>
                  </a:cubicBezTo>
                  <a:lnTo>
                    <a:pt x="4039" y="19203"/>
                  </a:lnTo>
                  <a:close/>
                  <a:moveTo>
                    <a:pt x="64447" y="23167"/>
                  </a:moveTo>
                  <a:lnTo>
                    <a:pt x="72744" y="29799"/>
                  </a:lnTo>
                  <a:lnTo>
                    <a:pt x="61131" y="25805"/>
                  </a:lnTo>
                  <a:cubicBezTo>
                    <a:pt x="61160" y="25672"/>
                    <a:pt x="61160" y="25525"/>
                    <a:pt x="61116" y="25378"/>
                  </a:cubicBezTo>
                  <a:lnTo>
                    <a:pt x="64447" y="23167"/>
                  </a:lnTo>
                  <a:close/>
                  <a:moveTo>
                    <a:pt x="77681" y="14354"/>
                  </a:moveTo>
                  <a:cubicBezTo>
                    <a:pt x="77828" y="14546"/>
                    <a:pt x="78049" y="14649"/>
                    <a:pt x="78285" y="14649"/>
                  </a:cubicBezTo>
                  <a:cubicBezTo>
                    <a:pt x="78462" y="14649"/>
                    <a:pt x="78639" y="14590"/>
                    <a:pt x="78771" y="14487"/>
                  </a:cubicBezTo>
                  <a:lnTo>
                    <a:pt x="83473" y="20293"/>
                  </a:lnTo>
                  <a:lnTo>
                    <a:pt x="75529" y="30550"/>
                  </a:lnTo>
                  <a:cubicBezTo>
                    <a:pt x="75411" y="30462"/>
                    <a:pt x="75264" y="30418"/>
                    <a:pt x="75102" y="30418"/>
                  </a:cubicBezTo>
                  <a:cubicBezTo>
                    <a:pt x="74984" y="30418"/>
                    <a:pt x="74866" y="30447"/>
                    <a:pt x="74763" y="30492"/>
                  </a:cubicBezTo>
                  <a:lnTo>
                    <a:pt x="73864" y="30182"/>
                  </a:lnTo>
                  <a:lnTo>
                    <a:pt x="64786" y="22946"/>
                  </a:lnTo>
                  <a:lnTo>
                    <a:pt x="77681" y="14354"/>
                  </a:lnTo>
                  <a:close/>
                  <a:moveTo>
                    <a:pt x="35665" y="12645"/>
                  </a:moveTo>
                  <a:cubicBezTo>
                    <a:pt x="35748" y="12950"/>
                    <a:pt x="36028" y="13178"/>
                    <a:pt x="36344" y="13178"/>
                  </a:cubicBezTo>
                  <a:cubicBezTo>
                    <a:pt x="36363" y="13178"/>
                    <a:pt x="36382" y="13177"/>
                    <a:pt x="36402" y="13175"/>
                  </a:cubicBezTo>
                  <a:cubicBezTo>
                    <a:pt x="36414" y="13176"/>
                    <a:pt x="36427" y="13176"/>
                    <a:pt x="36440" y="13176"/>
                  </a:cubicBezTo>
                  <a:cubicBezTo>
                    <a:pt x="36706" y="13176"/>
                    <a:pt x="36953" y="13031"/>
                    <a:pt x="37080" y="12792"/>
                  </a:cubicBezTo>
                  <a:lnTo>
                    <a:pt x="48221" y="19100"/>
                  </a:lnTo>
                  <a:cubicBezTo>
                    <a:pt x="48118" y="19276"/>
                    <a:pt x="48074" y="19468"/>
                    <a:pt x="48103" y="19660"/>
                  </a:cubicBezTo>
                  <a:lnTo>
                    <a:pt x="42724" y="25245"/>
                  </a:lnTo>
                  <a:lnTo>
                    <a:pt x="34324" y="32113"/>
                  </a:lnTo>
                  <a:cubicBezTo>
                    <a:pt x="34176" y="31965"/>
                    <a:pt x="33970" y="31877"/>
                    <a:pt x="33749" y="31877"/>
                  </a:cubicBezTo>
                  <a:cubicBezTo>
                    <a:pt x="33737" y="31876"/>
                    <a:pt x="33725" y="31876"/>
                    <a:pt x="33714" y="31876"/>
                  </a:cubicBezTo>
                  <a:cubicBezTo>
                    <a:pt x="33447" y="31876"/>
                    <a:pt x="33199" y="32035"/>
                    <a:pt x="33086" y="32275"/>
                  </a:cubicBezTo>
                  <a:lnTo>
                    <a:pt x="21635" y="25333"/>
                  </a:lnTo>
                  <a:cubicBezTo>
                    <a:pt x="21709" y="25068"/>
                    <a:pt x="21635" y="24773"/>
                    <a:pt x="21443" y="24552"/>
                  </a:cubicBezTo>
                  <a:lnTo>
                    <a:pt x="26321" y="16329"/>
                  </a:lnTo>
                  <a:lnTo>
                    <a:pt x="35665" y="12645"/>
                  </a:lnTo>
                  <a:close/>
                  <a:moveTo>
                    <a:pt x="49768" y="19999"/>
                  </a:moveTo>
                  <a:lnTo>
                    <a:pt x="59628" y="25599"/>
                  </a:lnTo>
                  <a:lnTo>
                    <a:pt x="59628" y="25702"/>
                  </a:lnTo>
                  <a:lnTo>
                    <a:pt x="36608" y="32275"/>
                  </a:lnTo>
                  <a:cubicBezTo>
                    <a:pt x="36608" y="32260"/>
                    <a:pt x="36593" y="32231"/>
                    <a:pt x="36579" y="32216"/>
                  </a:cubicBezTo>
                  <a:lnTo>
                    <a:pt x="42989" y="25555"/>
                  </a:lnTo>
                  <a:lnTo>
                    <a:pt x="49768" y="19999"/>
                  </a:lnTo>
                  <a:close/>
                  <a:moveTo>
                    <a:pt x="40410" y="27662"/>
                  </a:moveTo>
                  <a:lnTo>
                    <a:pt x="36328" y="31892"/>
                  </a:lnTo>
                  <a:cubicBezTo>
                    <a:pt x="36209" y="31812"/>
                    <a:pt x="36066" y="31757"/>
                    <a:pt x="35921" y="31757"/>
                  </a:cubicBezTo>
                  <a:cubicBezTo>
                    <a:pt x="35905" y="31757"/>
                    <a:pt x="35888" y="31757"/>
                    <a:pt x="35871" y="31759"/>
                  </a:cubicBezTo>
                  <a:cubicBezTo>
                    <a:pt x="35296" y="31759"/>
                    <a:pt x="35046" y="32260"/>
                    <a:pt x="35120" y="32702"/>
                  </a:cubicBezTo>
                  <a:lnTo>
                    <a:pt x="34501" y="32879"/>
                  </a:lnTo>
                  <a:cubicBezTo>
                    <a:pt x="34530" y="32746"/>
                    <a:pt x="34530" y="32614"/>
                    <a:pt x="34501" y="32481"/>
                  </a:cubicBezTo>
                  <a:lnTo>
                    <a:pt x="40410" y="27662"/>
                  </a:lnTo>
                  <a:close/>
                  <a:moveTo>
                    <a:pt x="35178" y="33085"/>
                  </a:moveTo>
                  <a:lnTo>
                    <a:pt x="34884" y="33380"/>
                  </a:lnTo>
                  <a:lnTo>
                    <a:pt x="34648" y="33233"/>
                  </a:lnTo>
                  <a:lnTo>
                    <a:pt x="35178" y="33085"/>
                  </a:lnTo>
                  <a:close/>
                  <a:moveTo>
                    <a:pt x="87378" y="15902"/>
                  </a:moveTo>
                  <a:cubicBezTo>
                    <a:pt x="87481" y="15946"/>
                    <a:pt x="87584" y="15961"/>
                    <a:pt x="87702" y="15961"/>
                  </a:cubicBezTo>
                  <a:lnTo>
                    <a:pt x="87732" y="15961"/>
                  </a:lnTo>
                  <a:lnTo>
                    <a:pt x="98799" y="28531"/>
                  </a:lnTo>
                  <a:cubicBezTo>
                    <a:pt x="98578" y="28782"/>
                    <a:pt x="98534" y="29136"/>
                    <a:pt x="98667" y="29445"/>
                  </a:cubicBezTo>
                  <a:lnTo>
                    <a:pt x="94732" y="33527"/>
                  </a:lnTo>
                  <a:lnTo>
                    <a:pt x="83988" y="20279"/>
                  </a:lnTo>
                  <a:lnTo>
                    <a:pt x="87378" y="15902"/>
                  </a:lnTo>
                  <a:close/>
                  <a:moveTo>
                    <a:pt x="14001" y="21163"/>
                  </a:moveTo>
                  <a:lnTo>
                    <a:pt x="20161" y="24906"/>
                  </a:lnTo>
                  <a:cubicBezTo>
                    <a:pt x="20087" y="25171"/>
                    <a:pt x="20146" y="25451"/>
                    <a:pt x="20323" y="25672"/>
                  </a:cubicBezTo>
                  <a:lnTo>
                    <a:pt x="14959" y="34751"/>
                  </a:lnTo>
                  <a:cubicBezTo>
                    <a:pt x="14811" y="34603"/>
                    <a:pt x="14620" y="34515"/>
                    <a:pt x="14399" y="34515"/>
                  </a:cubicBezTo>
                  <a:cubicBezTo>
                    <a:pt x="14340" y="34515"/>
                    <a:pt x="14266" y="34530"/>
                    <a:pt x="14193" y="34544"/>
                  </a:cubicBezTo>
                  <a:lnTo>
                    <a:pt x="7384" y="23771"/>
                  </a:lnTo>
                  <a:lnTo>
                    <a:pt x="14001" y="21163"/>
                  </a:lnTo>
                  <a:close/>
                  <a:moveTo>
                    <a:pt x="7015" y="23919"/>
                  </a:moveTo>
                  <a:lnTo>
                    <a:pt x="13854" y="34751"/>
                  </a:lnTo>
                  <a:cubicBezTo>
                    <a:pt x="13780" y="34839"/>
                    <a:pt x="13721" y="34927"/>
                    <a:pt x="13677" y="35045"/>
                  </a:cubicBezTo>
                  <a:lnTo>
                    <a:pt x="369" y="26969"/>
                  </a:lnTo>
                  <a:cubicBezTo>
                    <a:pt x="428" y="26822"/>
                    <a:pt x="457" y="26660"/>
                    <a:pt x="443" y="26498"/>
                  </a:cubicBezTo>
                  <a:lnTo>
                    <a:pt x="7015" y="23919"/>
                  </a:lnTo>
                  <a:close/>
                  <a:moveTo>
                    <a:pt x="83708" y="20603"/>
                  </a:moveTo>
                  <a:lnTo>
                    <a:pt x="94437" y="33822"/>
                  </a:lnTo>
                  <a:lnTo>
                    <a:pt x="91961" y="36401"/>
                  </a:lnTo>
                  <a:lnTo>
                    <a:pt x="75794" y="30845"/>
                  </a:lnTo>
                  <a:lnTo>
                    <a:pt x="83708" y="20603"/>
                  </a:lnTo>
                  <a:close/>
                  <a:moveTo>
                    <a:pt x="21443" y="25687"/>
                  </a:moveTo>
                  <a:lnTo>
                    <a:pt x="32997" y="32687"/>
                  </a:lnTo>
                  <a:cubicBezTo>
                    <a:pt x="32997" y="32835"/>
                    <a:pt x="33027" y="32982"/>
                    <a:pt x="33100" y="33115"/>
                  </a:cubicBezTo>
                  <a:lnTo>
                    <a:pt x="32820" y="33351"/>
                  </a:lnTo>
                  <a:lnTo>
                    <a:pt x="18452" y="37462"/>
                  </a:lnTo>
                  <a:cubicBezTo>
                    <a:pt x="18366" y="37134"/>
                    <a:pt x="18073" y="36916"/>
                    <a:pt x="17747" y="36916"/>
                  </a:cubicBezTo>
                  <a:cubicBezTo>
                    <a:pt x="17736" y="36916"/>
                    <a:pt x="17725" y="36917"/>
                    <a:pt x="17715" y="36917"/>
                  </a:cubicBezTo>
                  <a:cubicBezTo>
                    <a:pt x="17508" y="36917"/>
                    <a:pt x="17302" y="36991"/>
                    <a:pt x="17155" y="37153"/>
                  </a:cubicBezTo>
                  <a:lnTo>
                    <a:pt x="15018" y="35841"/>
                  </a:lnTo>
                  <a:cubicBezTo>
                    <a:pt x="15136" y="35650"/>
                    <a:pt x="15195" y="35429"/>
                    <a:pt x="15165" y="35207"/>
                  </a:cubicBezTo>
                  <a:lnTo>
                    <a:pt x="20677" y="25879"/>
                  </a:lnTo>
                  <a:cubicBezTo>
                    <a:pt x="20751" y="25908"/>
                    <a:pt x="20824" y="25908"/>
                    <a:pt x="20898" y="25908"/>
                  </a:cubicBezTo>
                  <a:cubicBezTo>
                    <a:pt x="20913" y="25909"/>
                    <a:pt x="20928" y="25910"/>
                    <a:pt x="20943" y="25910"/>
                  </a:cubicBezTo>
                  <a:cubicBezTo>
                    <a:pt x="21134" y="25910"/>
                    <a:pt x="21320" y="25824"/>
                    <a:pt x="21443" y="25687"/>
                  </a:cubicBezTo>
                  <a:close/>
                  <a:moveTo>
                    <a:pt x="15489" y="36593"/>
                  </a:moveTo>
                  <a:lnTo>
                    <a:pt x="16978" y="37506"/>
                  </a:lnTo>
                  <a:cubicBezTo>
                    <a:pt x="16948" y="37624"/>
                    <a:pt x="16948" y="37742"/>
                    <a:pt x="16963" y="37875"/>
                  </a:cubicBezTo>
                  <a:lnTo>
                    <a:pt x="16388" y="38037"/>
                  </a:lnTo>
                  <a:lnTo>
                    <a:pt x="15489" y="36593"/>
                  </a:lnTo>
                  <a:close/>
                  <a:moveTo>
                    <a:pt x="94702" y="34146"/>
                  </a:moveTo>
                  <a:lnTo>
                    <a:pt x="98313" y="38582"/>
                  </a:lnTo>
                  <a:lnTo>
                    <a:pt x="92389" y="36549"/>
                  </a:lnTo>
                  <a:lnTo>
                    <a:pt x="94702" y="34146"/>
                  </a:lnTo>
                  <a:close/>
                  <a:moveTo>
                    <a:pt x="60998" y="26173"/>
                  </a:moveTo>
                  <a:lnTo>
                    <a:pt x="73687" y="30536"/>
                  </a:lnTo>
                  <a:lnTo>
                    <a:pt x="74365" y="31081"/>
                  </a:lnTo>
                  <a:cubicBezTo>
                    <a:pt x="74321" y="31317"/>
                    <a:pt x="74380" y="31582"/>
                    <a:pt x="74542" y="31774"/>
                  </a:cubicBezTo>
                  <a:lnTo>
                    <a:pt x="68647" y="38627"/>
                  </a:lnTo>
                  <a:lnTo>
                    <a:pt x="60880" y="26291"/>
                  </a:lnTo>
                  <a:cubicBezTo>
                    <a:pt x="60925" y="26262"/>
                    <a:pt x="60954" y="26218"/>
                    <a:pt x="60998" y="26173"/>
                  </a:cubicBezTo>
                  <a:close/>
                  <a:moveTo>
                    <a:pt x="14635" y="36077"/>
                  </a:moveTo>
                  <a:lnTo>
                    <a:pt x="14723" y="36136"/>
                  </a:lnTo>
                  <a:lnTo>
                    <a:pt x="15990" y="38155"/>
                  </a:lnTo>
                  <a:lnTo>
                    <a:pt x="12896" y="39039"/>
                  </a:lnTo>
                  <a:lnTo>
                    <a:pt x="12896" y="39039"/>
                  </a:lnTo>
                  <a:lnTo>
                    <a:pt x="14635" y="36077"/>
                  </a:lnTo>
                  <a:close/>
                  <a:moveTo>
                    <a:pt x="59687" y="26085"/>
                  </a:moveTo>
                  <a:lnTo>
                    <a:pt x="47042" y="40734"/>
                  </a:lnTo>
                  <a:lnTo>
                    <a:pt x="35252" y="33586"/>
                  </a:lnTo>
                  <a:lnTo>
                    <a:pt x="35562" y="33262"/>
                  </a:lnTo>
                  <a:cubicBezTo>
                    <a:pt x="35665" y="33306"/>
                    <a:pt x="35768" y="33336"/>
                    <a:pt x="35886" y="33336"/>
                  </a:cubicBezTo>
                  <a:cubicBezTo>
                    <a:pt x="36269" y="33336"/>
                    <a:pt x="36593" y="33056"/>
                    <a:pt x="36637" y="32673"/>
                  </a:cubicBezTo>
                  <a:lnTo>
                    <a:pt x="59687" y="26085"/>
                  </a:lnTo>
                  <a:close/>
                  <a:moveTo>
                    <a:pt x="32039" y="33984"/>
                  </a:moveTo>
                  <a:lnTo>
                    <a:pt x="23477" y="40984"/>
                  </a:lnTo>
                  <a:lnTo>
                    <a:pt x="18452" y="37934"/>
                  </a:lnTo>
                  <a:cubicBezTo>
                    <a:pt x="18466" y="37904"/>
                    <a:pt x="18466" y="37890"/>
                    <a:pt x="18466" y="37860"/>
                  </a:cubicBezTo>
                  <a:lnTo>
                    <a:pt x="32039" y="33984"/>
                  </a:lnTo>
                  <a:close/>
                  <a:moveTo>
                    <a:pt x="75853" y="31287"/>
                  </a:moveTo>
                  <a:lnTo>
                    <a:pt x="91652" y="36725"/>
                  </a:lnTo>
                  <a:lnTo>
                    <a:pt x="86597" y="41987"/>
                  </a:lnTo>
                  <a:cubicBezTo>
                    <a:pt x="86478" y="41881"/>
                    <a:pt x="86323" y="41822"/>
                    <a:pt x="86164" y="41822"/>
                  </a:cubicBezTo>
                  <a:cubicBezTo>
                    <a:pt x="86146" y="41822"/>
                    <a:pt x="86128" y="41823"/>
                    <a:pt x="86111" y="41825"/>
                  </a:cubicBezTo>
                  <a:lnTo>
                    <a:pt x="86096" y="41825"/>
                  </a:lnTo>
                  <a:cubicBezTo>
                    <a:pt x="85934" y="41825"/>
                    <a:pt x="85786" y="41869"/>
                    <a:pt x="85654" y="41957"/>
                  </a:cubicBezTo>
                  <a:lnTo>
                    <a:pt x="75677" y="31744"/>
                  </a:lnTo>
                  <a:cubicBezTo>
                    <a:pt x="75780" y="31612"/>
                    <a:pt x="75839" y="31464"/>
                    <a:pt x="75853" y="31287"/>
                  </a:cubicBezTo>
                  <a:close/>
                  <a:moveTo>
                    <a:pt x="34132" y="33380"/>
                  </a:moveTo>
                  <a:lnTo>
                    <a:pt x="34618" y="33675"/>
                  </a:lnTo>
                  <a:lnTo>
                    <a:pt x="26483" y="42134"/>
                  </a:lnTo>
                  <a:cubicBezTo>
                    <a:pt x="26380" y="42105"/>
                    <a:pt x="26292" y="42090"/>
                    <a:pt x="26203" y="42090"/>
                  </a:cubicBezTo>
                  <a:cubicBezTo>
                    <a:pt x="26188" y="42089"/>
                    <a:pt x="26173" y="42088"/>
                    <a:pt x="26159" y="42088"/>
                  </a:cubicBezTo>
                  <a:cubicBezTo>
                    <a:pt x="25969" y="42088"/>
                    <a:pt x="25795" y="42173"/>
                    <a:pt x="25658" y="42296"/>
                  </a:cubicBezTo>
                  <a:lnTo>
                    <a:pt x="23845" y="41191"/>
                  </a:lnTo>
                  <a:lnTo>
                    <a:pt x="32997" y="33719"/>
                  </a:lnTo>
                  <a:lnTo>
                    <a:pt x="33882" y="33454"/>
                  </a:lnTo>
                  <a:cubicBezTo>
                    <a:pt x="33941" y="33454"/>
                    <a:pt x="34014" y="33439"/>
                    <a:pt x="34073" y="33410"/>
                  </a:cubicBezTo>
                  <a:lnTo>
                    <a:pt x="34132" y="33380"/>
                  </a:lnTo>
                  <a:close/>
                  <a:moveTo>
                    <a:pt x="17125" y="38243"/>
                  </a:moveTo>
                  <a:cubicBezTo>
                    <a:pt x="17263" y="38395"/>
                    <a:pt x="17466" y="38495"/>
                    <a:pt x="17673" y="38495"/>
                  </a:cubicBezTo>
                  <a:cubicBezTo>
                    <a:pt x="17687" y="38495"/>
                    <a:pt x="17701" y="38495"/>
                    <a:pt x="17715" y="38494"/>
                  </a:cubicBezTo>
                  <a:cubicBezTo>
                    <a:pt x="17730" y="38495"/>
                    <a:pt x="17745" y="38495"/>
                    <a:pt x="17760" y="38495"/>
                  </a:cubicBezTo>
                  <a:cubicBezTo>
                    <a:pt x="17951" y="38495"/>
                    <a:pt x="18137" y="38410"/>
                    <a:pt x="18260" y="38273"/>
                  </a:cubicBezTo>
                  <a:lnTo>
                    <a:pt x="23153" y="41235"/>
                  </a:lnTo>
                  <a:lnTo>
                    <a:pt x="20029" y="43799"/>
                  </a:lnTo>
                  <a:lnTo>
                    <a:pt x="16624" y="38376"/>
                  </a:lnTo>
                  <a:lnTo>
                    <a:pt x="17125" y="38243"/>
                  </a:lnTo>
                  <a:close/>
                  <a:moveTo>
                    <a:pt x="92079" y="36858"/>
                  </a:moveTo>
                  <a:lnTo>
                    <a:pt x="98343" y="39010"/>
                  </a:lnTo>
                  <a:cubicBezTo>
                    <a:pt x="98343" y="39065"/>
                    <a:pt x="98355" y="39107"/>
                    <a:pt x="98369" y="39160"/>
                  </a:cubicBezTo>
                  <a:lnTo>
                    <a:pt x="98369" y="39160"/>
                  </a:lnTo>
                  <a:lnTo>
                    <a:pt x="89795" y="46172"/>
                  </a:lnTo>
                  <a:lnTo>
                    <a:pt x="86744" y="43062"/>
                  </a:lnTo>
                  <a:cubicBezTo>
                    <a:pt x="86877" y="42841"/>
                    <a:pt x="86906" y="42576"/>
                    <a:pt x="86833" y="42326"/>
                  </a:cubicBezTo>
                  <a:lnTo>
                    <a:pt x="92079" y="36858"/>
                  </a:lnTo>
                  <a:close/>
                  <a:moveTo>
                    <a:pt x="23521" y="41471"/>
                  </a:moveTo>
                  <a:lnTo>
                    <a:pt x="25467" y="42650"/>
                  </a:lnTo>
                  <a:cubicBezTo>
                    <a:pt x="25422" y="42827"/>
                    <a:pt x="25422" y="43004"/>
                    <a:pt x="25481" y="43166"/>
                  </a:cubicBezTo>
                  <a:lnTo>
                    <a:pt x="21944" y="46835"/>
                  </a:lnTo>
                  <a:lnTo>
                    <a:pt x="20250" y="44138"/>
                  </a:lnTo>
                  <a:lnTo>
                    <a:pt x="23521" y="41471"/>
                  </a:lnTo>
                  <a:close/>
                  <a:moveTo>
                    <a:pt x="59996" y="26350"/>
                  </a:moveTo>
                  <a:cubicBezTo>
                    <a:pt x="60114" y="26409"/>
                    <a:pt x="60247" y="26453"/>
                    <a:pt x="60394" y="26453"/>
                  </a:cubicBezTo>
                  <a:cubicBezTo>
                    <a:pt x="60423" y="26453"/>
                    <a:pt x="60453" y="26453"/>
                    <a:pt x="60482" y="26439"/>
                  </a:cubicBezTo>
                  <a:lnTo>
                    <a:pt x="68367" y="38936"/>
                  </a:lnTo>
                  <a:lnTo>
                    <a:pt x="60026" y="48618"/>
                  </a:lnTo>
                  <a:lnTo>
                    <a:pt x="47381" y="40955"/>
                  </a:lnTo>
                  <a:lnTo>
                    <a:pt x="59996" y="26350"/>
                  </a:lnTo>
                  <a:close/>
                  <a:moveTo>
                    <a:pt x="98151" y="39850"/>
                  </a:moveTo>
                  <a:lnTo>
                    <a:pt x="92669" y="49134"/>
                  </a:lnTo>
                  <a:lnTo>
                    <a:pt x="90075" y="46467"/>
                  </a:lnTo>
                  <a:lnTo>
                    <a:pt x="98151" y="39850"/>
                  </a:lnTo>
                  <a:close/>
                  <a:moveTo>
                    <a:pt x="12041" y="39688"/>
                  </a:moveTo>
                  <a:lnTo>
                    <a:pt x="6175" y="49621"/>
                  </a:lnTo>
                  <a:lnTo>
                    <a:pt x="251" y="43564"/>
                  </a:lnTo>
                  <a:cubicBezTo>
                    <a:pt x="398" y="43401"/>
                    <a:pt x="457" y="43210"/>
                    <a:pt x="457" y="43004"/>
                  </a:cubicBezTo>
                  <a:lnTo>
                    <a:pt x="12041" y="39688"/>
                  </a:lnTo>
                  <a:close/>
                  <a:moveTo>
                    <a:pt x="34972" y="33896"/>
                  </a:moveTo>
                  <a:lnTo>
                    <a:pt x="46777" y="41058"/>
                  </a:lnTo>
                  <a:lnTo>
                    <a:pt x="38819" y="50298"/>
                  </a:lnTo>
                  <a:lnTo>
                    <a:pt x="26940" y="43077"/>
                  </a:lnTo>
                  <a:cubicBezTo>
                    <a:pt x="26999" y="42827"/>
                    <a:pt x="26940" y="42576"/>
                    <a:pt x="26808" y="42370"/>
                  </a:cubicBezTo>
                  <a:lnTo>
                    <a:pt x="34972" y="33896"/>
                  </a:lnTo>
                  <a:close/>
                  <a:moveTo>
                    <a:pt x="75367" y="31965"/>
                  </a:moveTo>
                  <a:lnTo>
                    <a:pt x="85418" y="42252"/>
                  </a:lnTo>
                  <a:cubicBezTo>
                    <a:pt x="85285" y="42547"/>
                    <a:pt x="85330" y="42871"/>
                    <a:pt x="85506" y="43121"/>
                  </a:cubicBezTo>
                  <a:lnTo>
                    <a:pt x="77032" y="51934"/>
                  </a:lnTo>
                  <a:lnTo>
                    <a:pt x="68868" y="38980"/>
                  </a:lnTo>
                  <a:lnTo>
                    <a:pt x="74896" y="31980"/>
                  </a:lnTo>
                  <a:cubicBezTo>
                    <a:pt x="74954" y="31995"/>
                    <a:pt x="75028" y="32009"/>
                    <a:pt x="75102" y="32009"/>
                  </a:cubicBezTo>
                  <a:cubicBezTo>
                    <a:pt x="75190" y="32009"/>
                    <a:pt x="75279" y="31995"/>
                    <a:pt x="75367" y="31965"/>
                  </a:cubicBezTo>
                  <a:close/>
                  <a:moveTo>
                    <a:pt x="16212" y="38494"/>
                  </a:moveTo>
                  <a:lnTo>
                    <a:pt x="19719" y="44050"/>
                  </a:lnTo>
                  <a:lnTo>
                    <a:pt x="9152" y="52686"/>
                  </a:lnTo>
                  <a:lnTo>
                    <a:pt x="6455" y="49930"/>
                  </a:lnTo>
                  <a:lnTo>
                    <a:pt x="12601" y="39526"/>
                  </a:lnTo>
                  <a:lnTo>
                    <a:pt x="16212" y="38494"/>
                  </a:lnTo>
                  <a:close/>
                  <a:moveTo>
                    <a:pt x="86450" y="43342"/>
                  </a:moveTo>
                  <a:lnTo>
                    <a:pt x="89500" y="46437"/>
                  </a:lnTo>
                  <a:lnTo>
                    <a:pt x="78992" y="55014"/>
                  </a:lnTo>
                  <a:lnTo>
                    <a:pt x="77253" y="52273"/>
                  </a:lnTo>
                  <a:lnTo>
                    <a:pt x="85831" y="43357"/>
                  </a:lnTo>
                  <a:cubicBezTo>
                    <a:pt x="85919" y="43401"/>
                    <a:pt x="86007" y="43416"/>
                    <a:pt x="86111" y="43416"/>
                  </a:cubicBezTo>
                  <a:cubicBezTo>
                    <a:pt x="86229" y="43416"/>
                    <a:pt x="86346" y="43387"/>
                    <a:pt x="86450" y="43342"/>
                  </a:cubicBezTo>
                  <a:close/>
                  <a:moveTo>
                    <a:pt x="68588" y="39275"/>
                  </a:moveTo>
                  <a:lnTo>
                    <a:pt x="76752" y="52214"/>
                  </a:lnTo>
                  <a:lnTo>
                    <a:pt x="73215" y="55899"/>
                  </a:lnTo>
                  <a:cubicBezTo>
                    <a:pt x="73083" y="55793"/>
                    <a:pt x="72939" y="55734"/>
                    <a:pt x="72782" y="55734"/>
                  </a:cubicBezTo>
                  <a:cubicBezTo>
                    <a:pt x="72765" y="55734"/>
                    <a:pt x="72747" y="55735"/>
                    <a:pt x="72729" y="55737"/>
                  </a:cubicBezTo>
                  <a:cubicBezTo>
                    <a:pt x="72713" y="55735"/>
                    <a:pt x="72697" y="55735"/>
                    <a:pt x="72682" y="55735"/>
                  </a:cubicBezTo>
                  <a:cubicBezTo>
                    <a:pt x="72479" y="55735"/>
                    <a:pt x="72291" y="55822"/>
                    <a:pt x="72154" y="55972"/>
                  </a:cubicBezTo>
                  <a:lnTo>
                    <a:pt x="60365" y="48825"/>
                  </a:lnTo>
                  <a:lnTo>
                    <a:pt x="68588" y="39275"/>
                  </a:lnTo>
                  <a:close/>
                  <a:moveTo>
                    <a:pt x="19940" y="44389"/>
                  </a:moveTo>
                  <a:lnTo>
                    <a:pt x="21664" y="47130"/>
                  </a:lnTo>
                  <a:lnTo>
                    <a:pt x="13087" y="56046"/>
                  </a:lnTo>
                  <a:cubicBezTo>
                    <a:pt x="12999" y="56017"/>
                    <a:pt x="12910" y="56002"/>
                    <a:pt x="12807" y="56002"/>
                  </a:cubicBezTo>
                  <a:cubicBezTo>
                    <a:pt x="12689" y="56002"/>
                    <a:pt x="12571" y="56017"/>
                    <a:pt x="12468" y="56076"/>
                  </a:cubicBezTo>
                  <a:lnTo>
                    <a:pt x="9432" y="52966"/>
                  </a:lnTo>
                  <a:lnTo>
                    <a:pt x="19940" y="44389"/>
                  </a:lnTo>
                  <a:close/>
                  <a:moveTo>
                    <a:pt x="76973" y="52568"/>
                  </a:moveTo>
                  <a:lnTo>
                    <a:pt x="78668" y="55265"/>
                  </a:lnTo>
                  <a:lnTo>
                    <a:pt x="75397" y="57947"/>
                  </a:lnTo>
                  <a:lnTo>
                    <a:pt x="73466" y="56768"/>
                  </a:lnTo>
                  <a:cubicBezTo>
                    <a:pt x="73510" y="56591"/>
                    <a:pt x="73510" y="56414"/>
                    <a:pt x="73451" y="56238"/>
                  </a:cubicBezTo>
                  <a:lnTo>
                    <a:pt x="76973" y="52568"/>
                  </a:lnTo>
                  <a:close/>
                  <a:moveTo>
                    <a:pt x="47130" y="41265"/>
                  </a:moveTo>
                  <a:lnTo>
                    <a:pt x="59760" y="48928"/>
                  </a:lnTo>
                  <a:lnTo>
                    <a:pt x="51802" y="58153"/>
                  </a:lnTo>
                  <a:lnTo>
                    <a:pt x="39158" y="50490"/>
                  </a:lnTo>
                  <a:lnTo>
                    <a:pt x="47130" y="41265"/>
                  </a:lnTo>
                  <a:close/>
                  <a:moveTo>
                    <a:pt x="6249" y="50269"/>
                  </a:moveTo>
                  <a:lnTo>
                    <a:pt x="8858" y="52936"/>
                  </a:lnTo>
                  <a:lnTo>
                    <a:pt x="767" y="59554"/>
                  </a:lnTo>
                  <a:lnTo>
                    <a:pt x="6249" y="50269"/>
                  </a:lnTo>
                  <a:close/>
                  <a:moveTo>
                    <a:pt x="92742" y="49783"/>
                  </a:moveTo>
                  <a:lnTo>
                    <a:pt x="98667" y="55840"/>
                  </a:lnTo>
                  <a:cubicBezTo>
                    <a:pt x="98534" y="55987"/>
                    <a:pt x="98460" y="56193"/>
                    <a:pt x="98460" y="56400"/>
                  </a:cubicBezTo>
                  <a:lnTo>
                    <a:pt x="86877" y="59716"/>
                  </a:lnTo>
                  <a:lnTo>
                    <a:pt x="92742" y="49783"/>
                  </a:lnTo>
                  <a:close/>
                  <a:moveTo>
                    <a:pt x="26749" y="43431"/>
                  </a:moveTo>
                  <a:lnTo>
                    <a:pt x="38553" y="50593"/>
                  </a:lnTo>
                  <a:lnTo>
                    <a:pt x="30330" y="60128"/>
                  </a:lnTo>
                  <a:lnTo>
                    <a:pt x="22165" y="47189"/>
                  </a:lnTo>
                  <a:lnTo>
                    <a:pt x="25702" y="43505"/>
                  </a:lnTo>
                  <a:cubicBezTo>
                    <a:pt x="25822" y="43611"/>
                    <a:pt x="25977" y="43669"/>
                    <a:pt x="26135" y="43669"/>
                  </a:cubicBezTo>
                  <a:cubicBezTo>
                    <a:pt x="26153" y="43669"/>
                    <a:pt x="26171" y="43668"/>
                    <a:pt x="26189" y="43667"/>
                  </a:cubicBezTo>
                  <a:cubicBezTo>
                    <a:pt x="26205" y="43668"/>
                    <a:pt x="26221" y="43668"/>
                    <a:pt x="26236" y="43668"/>
                  </a:cubicBezTo>
                  <a:cubicBezTo>
                    <a:pt x="26439" y="43668"/>
                    <a:pt x="26626" y="43581"/>
                    <a:pt x="26749" y="43431"/>
                  </a:cubicBezTo>
                  <a:close/>
                  <a:moveTo>
                    <a:pt x="89765" y="46717"/>
                  </a:moveTo>
                  <a:lnTo>
                    <a:pt x="92462" y="49473"/>
                  </a:lnTo>
                  <a:lnTo>
                    <a:pt x="86317" y="59878"/>
                  </a:lnTo>
                  <a:lnTo>
                    <a:pt x="82706" y="60909"/>
                  </a:lnTo>
                  <a:lnTo>
                    <a:pt x="79199" y="55353"/>
                  </a:lnTo>
                  <a:lnTo>
                    <a:pt x="89765" y="46717"/>
                  </a:lnTo>
                  <a:close/>
                  <a:moveTo>
                    <a:pt x="78875" y="55619"/>
                  </a:moveTo>
                  <a:lnTo>
                    <a:pt x="82308" y="61027"/>
                  </a:lnTo>
                  <a:lnTo>
                    <a:pt x="81793" y="61175"/>
                  </a:lnTo>
                  <a:cubicBezTo>
                    <a:pt x="81655" y="61009"/>
                    <a:pt x="81452" y="60908"/>
                    <a:pt x="81245" y="60908"/>
                  </a:cubicBezTo>
                  <a:cubicBezTo>
                    <a:pt x="81231" y="60908"/>
                    <a:pt x="81217" y="60908"/>
                    <a:pt x="81203" y="60909"/>
                  </a:cubicBezTo>
                  <a:cubicBezTo>
                    <a:pt x="80997" y="60909"/>
                    <a:pt x="80790" y="60983"/>
                    <a:pt x="80643" y="61130"/>
                  </a:cubicBezTo>
                  <a:lnTo>
                    <a:pt x="75765" y="58168"/>
                  </a:lnTo>
                  <a:lnTo>
                    <a:pt x="78875" y="55619"/>
                  </a:lnTo>
                  <a:close/>
                  <a:moveTo>
                    <a:pt x="9123" y="53246"/>
                  </a:moveTo>
                  <a:lnTo>
                    <a:pt x="12174" y="56356"/>
                  </a:lnTo>
                  <a:cubicBezTo>
                    <a:pt x="12041" y="56577"/>
                    <a:pt x="12011" y="56842"/>
                    <a:pt x="12085" y="57092"/>
                  </a:cubicBezTo>
                  <a:lnTo>
                    <a:pt x="6839" y="62560"/>
                  </a:lnTo>
                  <a:lnTo>
                    <a:pt x="575" y="60408"/>
                  </a:lnTo>
                  <a:cubicBezTo>
                    <a:pt x="575" y="60349"/>
                    <a:pt x="561" y="60290"/>
                    <a:pt x="546" y="60246"/>
                  </a:cubicBezTo>
                  <a:lnTo>
                    <a:pt x="9123" y="53246"/>
                  </a:lnTo>
                  <a:close/>
                  <a:moveTo>
                    <a:pt x="82529" y="61381"/>
                  </a:moveTo>
                  <a:lnTo>
                    <a:pt x="83428" y="62825"/>
                  </a:lnTo>
                  <a:lnTo>
                    <a:pt x="81940" y="61911"/>
                  </a:lnTo>
                  <a:cubicBezTo>
                    <a:pt x="81969" y="61794"/>
                    <a:pt x="81969" y="61661"/>
                    <a:pt x="81955" y="61543"/>
                  </a:cubicBezTo>
                  <a:lnTo>
                    <a:pt x="82529" y="61381"/>
                  </a:lnTo>
                  <a:close/>
                  <a:moveTo>
                    <a:pt x="86037" y="60379"/>
                  </a:moveTo>
                  <a:lnTo>
                    <a:pt x="84283" y="63326"/>
                  </a:lnTo>
                  <a:lnTo>
                    <a:pt x="84195" y="63282"/>
                  </a:lnTo>
                  <a:lnTo>
                    <a:pt x="82927" y="61263"/>
                  </a:lnTo>
                  <a:lnTo>
                    <a:pt x="86037" y="60379"/>
                  </a:lnTo>
                  <a:close/>
                  <a:moveTo>
                    <a:pt x="605" y="60836"/>
                  </a:moveTo>
                  <a:lnTo>
                    <a:pt x="6529" y="62855"/>
                  </a:lnTo>
                  <a:lnTo>
                    <a:pt x="4215" y="65257"/>
                  </a:lnTo>
                  <a:lnTo>
                    <a:pt x="605" y="60836"/>
                  </a:lnTo>
                  <a:close/>
                  <a:moveTo>
                    <a:pt x="75426" y="58433"/>
                  </a:moveTo>
                  <a:lnTo>
                    <a:pt x="80466" y="61484"/>
                  </a:lnTo>
                  <a:cubicBezTo>
                    <a:pt x="80451" y="61499"/>
                    <a:pt x="80451" y="61528"/>
                    <a:pt x="80451" y="61558"/>
                  </a:cubicBezTo>
                  <a:lnTo>
                    <a:pt x="66878" y="65419"/>
                  </a:lnTo>
                  <a:lnTo>
                    <a:pt x="75426" y="58433"/>
                  </a:lnTo>
                  <a:close/>
                  <a:moveTo>
                    <a:pt x="60099" y="49134"/>
                  </a:moveTo>
                  <a:lnTo>
                    <a:pt x="71978" y="56326"/>
                  </a:lnTo>
                  <a:cubicBezTo>
                    <a:pt x="71919" y="56577"/>
                    <a:pt x="71978" y="56842"/>
                    <a:pt x="72125" y="57048"/>
                  </a:cubicBezTo>
                  <a:lnTo>
                    <a:pt x="63960" y="65522"/>
                  </a:lnTo>
                  <a:lnTo>
                    <a:pt x="52141" y="58360"/>
                  </a:lnTo>
                  <a:lnTo>
                    <a:pt x="60099" y="49134"/>
                  </a:lnTo>
                  <a:close/>
                  <a:moveTo>
                    <a:pt x="73260" y="57107"/>
                  </a:moveTo>
                  <a:lnTo>
                    <a:pt x="75087" y="58212"/>
                  </a:lnTo>
                  <a:lnTo>
                    <a:pt x="65920" y="65699"/>
                  </a:lnTo>
                  <a:lnTo>
                    <a:pt x="65036" y="65950"/>
                  </a:lnTo>
                  <a:cubicBezTo>
                    <a:pt x="64963" y="65964"/>
                    <a:pt x="64904" y="65979"/>
                    <a:pt x="64845" y="66008"/>
                  </a:cubicBezTo>
                  <a:lnTo>
                    <a:pt x="64771" y="66023"/>
                  </a:lnTo>
                  <a:lnTo>
                    <a:pt x="64299" y="65743"/>
                  </a:lnTo>
                  <a:lnTo>
                    <a:pt x="72434" y="57284"/>
                  </a:lnTo>
                  <a:cubicBezTo>
                    <a:pt x="72523" y="57313"/>
                    <a:pt x="72626" y="57328"/>
                    <a:pt x="72714" y="57328"/>
                  </a:cubicBezTo>
                  <a:cubicBezTo>
                    <a:pt x="72921" y="57328"/>
                    <a:pt x="73112" y="57255"/>
                    <a:pt x="73260" y="57107"/>
                  </a:cubicBezTo>
                  <a:close/>
                  <a:moveTo>
                    <a:pt x="64019" y="66038"/>
                  </a:moveTo>
                  <a:lnTo>
                    <a:pt x="64255" y="66171"/>
                  </a:lnTo>
                  <a:lnTo>
                    <a:pt x="63739" y="66318"/>
                  </a:lnTo>
                  <a:lnTo>
                    <a:pt x="64019" y="66038"/>
                  </a:lnTo>
                  <a:close/>
                  <a:moveTo>
                    <a:pt x="21885" y="47484"/>
                  </a:moveTo>
                  <a:lnTo>
                    <a:pt x="30065" y="60438"/>
                  </a:lnTo>
                  <a:lnTo>
                    <a:pt x="24037" y="67438"/>
                  </a:lnTo>
                  <a:cubicBezTo>
                    <a:pt x="23963" y="67423"/>
                    <a:pt x="23890" y="67409"/>
                    <a:pt x="23816" y="67409"/>
                  </a:cubicBezTo>
                  <a:cubicBezTo>
                    <a:pt x="23728" y="67409"/>
                    <a:pt x="23639" y="67423"/>
                    <a:pt x="23565" y="67453"/>
                  </a:cubicBezTo>
                  <a:lnTo>
                    <a:pt x="13515" y="57151"/>
                  </a:lnTo>
                  <a:cubicBezTo>
                    <a:pt x="13633" y="56871"/>
                    <a:pt x="13588" y="56532"/>
                    <a:pt x="13411" y="56282"/>
                  </a:cubicBezTo>
                  <a:lnTo>
                    <a:pt x="21885" y="47484"/>
                  </a:lnTo>
                  <a:close/>
                  <a:moveTo>
                    <a:pt x="12321" y="57417"/>
                  </a:moveTo>
                  <a:cubicBezTo>
                    <a:pt x="12454" y="57535"/>
                    <a:pt x="12630" y="57593"/>
                    <a:pt x="12807" y="57593"/>
                  </a:cubicBezTo>
                  <a:lnTo>
                    <a:pt x="12807" y="57579"/>
                  </a:lnTo>
                  <a:cubicBezTo>
                    <a:pt x="12827" y="57581"/>
                    <a:pt x="12848" y="57581"/>
                    <a:pt x="12868" y="57581"/>
                  </a:cubicBezTo>
                  <a:cubicBezTo>
                    <a:pt x="13009" y="57581"/>
                    <a:pt x="13146" y="57536"/>
                    <a:pt x="13249" y="57446"/>
                  </a:cubicBezTo>
                  <a:lnTo>
                    <a:pt x="23226" y="67659"/>
                  </a:lnTo>
                  <a:cubicBezTo>
                    <a:pt x="23123" y="67792"/>
                    <a:pt x="23064" y="67954"/>
                    <a:pt x="23050" y="68116"/>
                  </a:cubicBezTo>
                  <a:lnTo>
                    <a:pt x="7251" y="62693"/>
                  </a:lnTo>
                  <a:lnTo>
                    <a:pt x="12321" y="57417"/>
                  </a:lnTo>
                  <a:close/>
                  <a:moveTo>
                    <a:pt x="64417" y="66524"/>
                  </a:moveTo>
                  <a:lnTo>
                    <a:pt x="64417" y="66524"/>
                  </a:lnTo>
                  <a:cubicBezTo>
                    <a:pt x="64388" y="66657"/>
                    <a:pt x="64388" y="66790"/>
                    <a:pt x="64417" y="66922"/>
                  </a:cubicBezTo>
                  <a:lnTo>
                    <a:pt x="58522" y="71756"/>
                  </a:lnTo>
                  <a:lnTo>
                    <a:pt x="58522" y="71756"/>
                  </a:lnTo>
                  <a:lnTo>
                    <a:pt x="62590" y="67526"/>
                  </a:lnTo>
                  <a:cubicBezTo>
                    <a:pt x="62722" y="67615"/>
                    <a:pt x="62885" y="67659"/>
                    <a:pt x="63047" y="67659"/>
                  </a:cubicBezTo>
                  <a:cubicBezTo>
                    <a:pt x="63621" y="67659"/>
                    <a:pt x="63872" y="67158"/>
                    <a:pt x="63798" y="66716"/>
                  </a:cubicBezTo>
                  <a:lnTo>
                    <a:pt x="64417" y="66524"/>
                  </a:lnTo>
                  <a:close/>
                  <a:moveTo>
                    <a:pt x="38892" y="50800"/>
                  </a:moveTo>
                  <a:lnTo>
                    <a:pt x="51522" y="58463"/>
                  </a:lnTo>
                  <a:lnTo>
                    <a:pt x="38922" y="73082"/>
                  </a:lnTo>
                  <a:cubicBezTo>
                    <a:pt x="38804" y="73009"/>
                    <a:pt x="38656" y="72964"/>
                    <a:pt x="38509" y="72964"/>
                  </a:cubicBezTo>
                  <a:lnTo>
                    <a:pt x="38435" y="72964"/>
                  </a:lnTo>
                  <a:lnTo>
                    <a:pt x="30551" y="60482"/>
                  </a:lnTo>
                  <a:lnTo>
                    <a:pt x="38892" y="50800"/>
                  </a:lnTo>
                  <a:close/>
                  <a:moveTo>
                    <a:pt x="30286" y="60791"/>
                  </a:moveTo>
                  <a:lnTo>
                    <a:pt x="38052" y="73112"/>
                  </a:lnTo>
                  <a:cubicBezTo>
                    <a:pt x="38008" y="73156"/>
                    <a:pt x="37964" y="73186"/>
                    <a:pt x="37934" y="73230"/>
                  </a:cubicBezTo>
                  <a:lnTo>
                    <a:pt x="25246" y="68868"/>
                  </a:lnTo>
                  <a:lnTo>
                    <a:pt x="24568" y="68337"/>
                  </a:lnTo>
                  <a:cubicBezTo>
                    <a:pt x="24612" y="68086"/>
                    <a:pt x="24538" y="67836"/>
                    <a:pt x="24376" y="67644"/>
                  </a:cubicBezTo>
                  <a:lnTo>
                    <a:pt x="30286" y="60791"/>
                  </a:lnTo>
                  <a:close/>
                  <a:moveTo>
                    <a:pt x="51876" y="58669"/>
                  </a:moveTo>
                  <a:lnTo>
                    <a:pt x="63666" y="65817"/>
                  </a:lnTo>
                  <a:lnTo>
                    <a:pt x="63356" y="66141"/>
                  </a:lnTo>
                  <a:cubicBezTo>
                    <a:pt x="63271" y="66105"/>
                    <a:pt x="63186" y="66078"/>
                    <a:pt x="63093" y="66078"/>
                  </a:cubicBezTo>
                  <a:cubicBezTo>
                    <a:pt x="63073" y="66078"/>
                    <a:pt x="63053" y="66080"/>
                    <a:pt x="63032" y="66082"/>
                  </a:cubicBezTo>
                  <a:cubicBezTo>
                    <a:pt x="63022" y="66082"/>
                    <a:pt x="63013" y="66082"/>
                    <a:pt x="63003" y="66082"/>
                  </a:cubicBezTo>
                  <a:cubicBezTo>
                    <a:pt x="62632" y="66082"/>
                    <a:pt x="62309" y="66357"/>
                    <a:pt x="62280" y="66745"/>
                  </a:cubicBezTo>
                  <a:lnTo>
                    <a:pt x="39246" y="73318"/>
                  </a:lnTo>
                  <a:lnTo>
                    <a:pt x="51876" y="58669"/>
                  </a:lnTo>
                  <a:close/>
                  <a:moveTo>
                    <a:pt x="80481" y="61956"/>
                  </a:moveTo>
                  <a:cubicBezTo>
                    <a:pt x="80564" y="62262"/>
                    <a:pt x="80845" y="62489"/>
                    <a:pt x="81161" y="62489"/>
                  </a:cubicBezTo>
                  <a:cubicBezTo>
                    <a:pt x="81180" y="62489"/>
                    <a:pt x="81199" y="62488"/>
                    <a:pt x="81218" y="62486"/>
                  </a:cubicBezTo>
                  <a:cubicBezTo>
                    <a:pt x="81233" y="62487"/>
                    <a:pt x="81248" y="62488"/>
                    <a:pt x="81263" y="62488"/>
                  </a:cubicBezTo>
                  <a:cubicBezTo>
                    <a:pt x="81454" y="62488"/>
                    <a:pt x="81640" y="62402"/>
                    <a:pt x="81763" y="62265"/>
                  </a:cubicBezTo>
                  <a:lnTo>
                    <a:pt x="83915" y="63562"/>
                  </a:lnTo>
                  <a:lnTo>
                    <a:pt x="83915" y="63577"/>
                  </a:lnTo>
                  <a:cubicBezTo>
                    <a:pt x="83782" y="63754"/>
                    <a:pt x="83723" y="63989"/>
                    <a:pt x="83767" y="64211"/>
                  </a:cubicBezTo>
                  <a:lnTo>
                    <a:pt x="78256" y="73525"/>
                  </a:lnTo>
                  <a:cubicBezTo>
                    <a:pt x="78182" y="73510"/>
                    <a:pt x="78108" y="73495"/>
                    <a:pt x="78035" y="73495"/>
                  </a:cubicBezTo>
                  <a:cubicBezTo>
                    <a:pt x="77828" y="73495"/>
                    <a:pt x="77622" y="73569"/>
                    <a:pt x="77475" y="73716"/>
                  </a:cubicBezTo>
                  <a:lnTo>
                    <a:pt x="65935" y="66716"/>
                  </a:lnTo>
                  <a:cubicBezTo>
                    <a:pt x="65935" y="66568"/>
                    <a:pt x="65891" y="66421"/>
                    <a:pt x="65817" y="66288"/>
                  </a:cubicBezTo>
                  <a:lnTo>
                    <a:pt x="66112" y="66053"/>
                  </a:lnTo>
                  <a:lnTo>
                    <a:pt x="80481" y="61956"/>
                  </a:lnTo>
                  <a:close/>
                  <a:moveTo>
                    <a:pt x="85241" y="64373"/>
                  </a:moveTo>
                  <a:lnTo>
                    <a:pt x="98549" y="72449"/>
                  </a:lnTo>
                  <a:cubicBezTo>
                    <a:pt x="98490" y="72596"/>
                    <a:pt x="98460" y="72758"/>
                    <a:pt x="98475" y="72906"/>
                  </a:cubicBezTo>
                  <a:lnTo>
                    <a:pt x="91902" y="75485"/>
                  </a:lnTo>
                  <a:lnTo>
                    <a:pt x="85079" y="64667"/>
                  </a:lnTo>
                  <a:cubicBezTo>
                    <a:pt x="85153" y="64579"/>
                    <a:pt x="85197" y="64476"/>
                    <a:pt x="85241" y="64373"/>
                  </a:cubicBezTo>
                  <a:close/>
                  <a:moveTo>
                    <a:pt x="26174" y="69604"/>
                  </a:moveTo>
                  <a:lnTo>
                    <a:pt x="37772" y="73598"/>
                  </a:lnTo>
                  <a:cubicBezTo>
                    <a:pt x="37743" y="73731"/>
                    <a:pt x="37757" y="73878"/>
                    <a:pt x="37802" y="74026"/>
                  </a:cubicBezTo>
                  <a:lnTo>
                    <a:pt x="34471" y="76236"/>
                  </a:lnTo>
                  <a:lnTo>
                    <a:pt x="26174" y="69604"/>
                  </a:lnTo>
                  <a:close/>
                  <a:moveTo>
                    <a:pt x="83974" y="64667"/>
                  </a:moveTo>
                  <a:cubicBezTo>
                    <a:pt x="84097" y="64804"/>
                    <a:pt x="84283" y="64890"/>
                    <a:pt x="84474" y="64890"/>
                  </a:cubicBezTo>
                  <a:cubicBezTo>
                    <a:pt x="84489" y="64890"/>
                    <a:pt x="84504" y="64890"/>
                    <a:pt x="84519" y="64888"/>
                  </a:cubicBezTo>
                  <a:cubicBezTo>
                    <a:pt x="84593" y="64888"/>
                    <a:pt x="84652" y="64888"/>
                    <a:pt x="84725" y="64859"/>
                  </a:cubicBezTo>
                  <a:lnTo>
                    <a:pt x="91534" y="75647"/>
                  </a:lnTo>
                  <a:lnTo>
                    <a:pt x="84917" y="78240"/>
                  </a:lnTo>
                  <a:lnTo>
                    <a:pt x="78771" y="74512"/>
                  </a:lnTo>
                  <a:cubicBezTo>
                    <a:pt x="78830" y="74232"/>
                    <a:pt x="78771" y="73952"/>
                    <a:pt x="78595" y="73746"/>
                  </a:cubicBezTo>
                  <a:lnTo>
                    <a:pt x="83974" y="64667"/>
                  </a:lnTo>
                  <a:close/>
                  <a:moveTo>
                    <a:pt x="6942" y="63002"/>
                  </a:moveTo>
                  <a:lnTo>
                    <a:pt x="23109" y="68558"/>
                  </a:lnTo>
                  <a:lnTo>
                    <a:pt x="15180" y="78800"/>
                  </a:lnTo>
                  <a:lnTo>
                    <a:pt x="4466" y="65581"/>
                  </a:lnTo>
                  <a:lnTo>
                    <a:pt x="6942" y="63002"/>
                  </a:lnTo>
                  <a:close/>
                  <a:moveTo>
                    <a:pt x="53615" y="76280"/>
                  </a:moveTo>
                  <a:lnTo>
                    <a:pt x="50667" y="79360"/>
                  </a:lnTo>
                  <a:cubicBezTo>
                    <a:pt x="50549" y="79213"/>
                    <a:pt x="50387" y="79110"/>
                    <a:pt x="50196" y="79080"/>
                  </a:cubicBezTo>
                  <a:lnTo>
                    <a:pt x="53615" y="76280"/>
                  </a:lnTo>
                  <a:close/>
                  <a:moveTo>
                    <a:pt x="62325" y="67143"/>
                  </a:moveTo>
                  <a:cubicBezTo>
                    <a:pt x="62325" y="67158"/>
                    <a:pt x="62339" y="67187"/>
                    <a:pt x="62339" y="67202"/>
                  </a:cubicBezTo>
                  <a:lnTo>
                    <a:pt x="55929" y="73878"/>
                  </a:lnTo>
                  <a:lnTo>
                    <a:pt x="49149" y="79419"/>
                  </a:lnTo>
                  <a:lnTo>
                    <a:pt x="39290" y="73819"/>
                  </a:lnTo>
                  <a:lnTo>
                    <a:pt x="39290" y="73716"/>
                  </a:lnTo>
                  <a:lnTo>
                    <a:pt x="62325" y="67143"/>
                  </a:lnTo>
                  <a:close/>
                  <a:moveTo>
                    <a:pt x="98593" y="73289"/>
                  </a:moveTo>
                  <a:cubicBezTo>
                    <a:pt x="98637" y="73362"/>
                    <a:pt x="98696" y="73436"/>
                    <a:pt x="98770" y="73495"/>
                  </a:cubicBezTo>
                  <a:lnTo>
                    <a:pt x="94879" y="80215"/>
                  </a:lnTo>
                  <a:lnTo>
                    <a:pt x="92123" y="75838"/>
                  </a:lnTo>
                  <a:lnTo>
                    <a:pt x="98593" y="73289"/>
                  </a:lnTo>
                  <a:close/>
                  <a:moveTo>
                    <a:pt x="78580" y="74866"/>
                  </a:moveTo>
                  <a:lnTo>
                    <a:pt x="84460" y="78432"/>
                  </a:lnTo>
                  <a:lnTo>
                    <a:pt x="73201" y="82853"/>
                  </a:lnTo>
                  <a:lnTo>
                    <a:pt x="77814" y="75072"/>
                  </a:lnTo>
                  <a:cubicBezTo>
                    <a:pt x="77872" y="75087"/>
                    <a:pt x="77946" y="75101"/>
                    <a:pt x="78020" y="75101"/>
                  </a:cubicBezTo>
                  <a:cubicBezTo>
                    <a:pt x="78226" y="75101"/>
                    <a:pt x="78432" y="75013"/>
                    <a:pt x="78580" y="74866"/>
                  </a:cubicBezTo>
                  <a:close/>
                  <a:moveTo>
                    <a:pt x="91740" y="75986"/>
                  </a:moveTo>
                  <a:lnTo>
                    <a:pt x="94658" y="80584"/>
                  </a:lnTo>
                  <a:lnTo>
                    <a:pt x="93140" y="83222"/>
                  </a:lnTo>
                  <a:lnTo>
                    <a:pt x="85344" y="78506"/>
                  </a:lnTo>
                  <a:lnTo>
                    <a:pt x="91740" y="75986"/>
                  </a:lnTo>
                  <a:close/>
                  <a:moveTo>
                    <a:pt x="39172" y="74202"/>
                  </a:moveTo>
                  <a:lnTo>
                    <a:pt x="48810" y="79670"/>
                  </a:lnTo>
                  <a:lnTo>
                    <a:pt x="44448" y="83236"/>
                  </a:lnTo>
                  <a:cubicBezTo>
                    <a:pt x="44345" y="83192"/>
                    <a:pt x="44212" y="83163"/>
                    <a:pt x="44095" y="83163"/>
                  </a:cubicBezTo>
                  <a:cubicBezTo>
                    <a:pt x="44080" y="83162"/>
                    <a:pt x="44065" y="83161"/>
                    <a:pt x="44050" y="83161"/>
                  </a:cubicBezTo>
                  <a:cubicBezTo>
                    <a:pt x="43831" y="83161"/>
                    <a:pt x="43628" y="83262"/>
                    <a:pt x="43490" y="83428"/>
                  </a:cubicBezTo>
                  <a:lnTo>
                    <a:pt x="34795" y="76487"/>
                  </a:lnTo>
                  <a:lnTo>
                    <a:pt x="38008" y="74365"/>
                  </a:lnTo>
                  <a:cubicBezTo>
                    <a:pt x="38143" y="74472"/>
                    <a:pt x="38302" y="74543"/>
                    <a:pt x="38475" y="74543"/>
                  </a:cubicBezTo>
                  <a:cubicBezTo>
                    <a:pt x="38491" y="74543"/>
                    <a:pt x="38508" y="74543"/>
                    <a:pt x="38524" y="74541"/>
                  </a:cubicBezTo>
                  <a:cubicBezTo>
                    <a:pt x="38537" y="74542"/>
                    <a:pt x="38551" y="74542"/>
                    <a:pt x="38564" y="74542"/>
                  </a:cubicBezTo>
                  <a:cubicBezTo>
                    <a:pt x="38813" y="74542"/>
                    <a:pt x="39032" y="74412"/>
                    <a:pt x="39172" y="74202"/>
                  </a:cubicBezTo>
                  <a:close/>
                  <a:moveTo>
                    <a:pt x="4186" y="65876"/>
                  </a:moveTo>
                  <a:lnTo>
                    <a:pt x="14929" y="79139"/>
                  </a:lnTo>
                  <a:lnTo>
                    <a:pt x="11555" y="83502"/>
                  </a:lnTo>
                  <a:cubicBezTo>
                    <a:pt x="11451" y="83457"/>
                    <a:pt x="11333" y="83443"/>
                    <a:pt x="11216" y="83443"/>
                  </a:cubicBezTo>
                  <a:lnTo>
                    <a:pt x="11186" y="83443"/>
                  </a:lnTo>
                  <a:lnTo>
                    <a:pt x="118" y="70872"/>
                  </a:lnTo>
                  <a:cubicBezTo>
                    <a:pt x="325" y="70621"/>
                    <a:pt x="384" y="70268"/>
                    <a:pt x="251" y="69958"/>
                  </a:cubicBezTo>
                  <a:lnTo>
                    <a:pt x="4186" y="65876"/>
                  </a:lnTo>
                  <a:close/>
                  <a:moveTo>
                    <a:pt x="49179" y="79891"/>
                  </a:moveTo>
                  <a:lnTo>
                    <a:pt x="49297" y="79950"/>
                  </a:lnTo>
                  <a:cubicBezTo>
                    <a:pt x="49312" y="80156"/>
                    <a:pt x="49415" y="80348"/>
                    <a:pt x="49562" y="80481"/>
                  </a:cubicBezTo>
                  <a:lnTo>
                    <a:pt x="45318" y="84902"/>
                  </a:lnTo>
                  <a:lnTo>
                    <a:pt x="44728" y="84430"/>
                  </a:lnTo>
                  <a:cubicBezTo>
                    <a:pt x="44890" y="84150"/>
                    <a:pt x="44905" y="83811"/>
                    <a:pt x="44743" y="83531"/>
                  </a:cubicBezTo>
                  <a:lnTo>
                    <a:pt x="49179" y="79891"/>
                  </a:lnTo>
                  <a:close/>
                  <a:moveTo>
                    <a:pt x="23374" y="68868"/>
                  </a:moveTo>
                  <a:cubicBezTo>
                    <a:pt x="23507" y="68941"/>
                    <a:pt x="23654" y="68985"/>
                    <a:pt x="23816" y="68985"/>
                  </a:cubicBezTo>
                  <a:cubicBezTo>
                    <a:pt x="23934" y="68985"/>
                    <a:pt x="24037" y="68956"/>
                    <a:pt x="24155" y="68912"/>
                  </a:cubicBezTo>
                  <a:lnTo>
                    <a:pt x="25054" y="69221"/>
                  </a:lnTo>
                  <a:lnTo>
                    <a:pt x="34117" y="76472"/>
                  </a:lnTo>
                  <a:lnTo>
                    <a:pt x="21222" y="85049"/>
                  </a:lnTo>
                  <a:cubicBezTo>
                    <a:pt x="21090" y="84858"/>
                    <a:pt x="20869" y="84754"/>
                    <a:pt x="20633" y="84754"/>
                  </a:cubicBezTo>
                  <a:cubicBezTo>
                    <a:pt x="20456" y="84754"/>
                    <a:pt x="20279" y="84813"/>
                    <a:pt x="20146" y="84916"/>
                  </a:cubicBezTo>
                  <a:lnTo>
                    <a:pt x="15445" y="79125"/>
                  </a:lnTo>
                  <a:lnTo>
                    <a:pt x="23374" y="68868"/>
                  </a:lnTo>
                  <a:close/>
                  <a:moveTo>
                    <a:pt x="94894" y="80982"/>
                  </a:moveTo>
                  <a:lnTo>
                    <a:pt x="98284" y="86346"/>
                  </a:lnTo>
                  <a:lnTo>
                    <a:pt x="98284" y="86346"/>
                  </a:lnTo>
                  <a:lnTo>
                    <a:pt x="93479" y="83428"/>
                  </a:lnTo>
                  <a:lnTo>
                    <a:pt x="94894" y="80982"/>
                  </a:lnTo>
                  <a:close/>
                  <a:moveTo>
                    <a:pt x="65847" y="67143"/>
                  </a:moveTo>
                  <a:lnTo>
                    <a:pt x="77283" y="74085"/>
                  </a:lnTo>
                  <a:cubicBezTo>
                    <a:pt x="77209" y="74350"/>
                    <a:pt x="77283" y="74645"/>
                    <a:pt x="77475" y="74866"/>
                  </a:cubicBezTo>
                  <a:lnTo>
                    <a:pt x="72596" y="83089"/>
                  </a:lnTo>
                  <a:lnTo>
                    <a:pt x="63253" y="86773"/>
                  </a:lnTo>
                  <a:cubicBezTo>
                    <a:pt x="63167" y="86445"/>
                    <a:pt x="62874" y="86227"/>
                    <a:pt x="62548" y="86227"/>
                  </a:cubicBezTo>
                  <a:cubicBezTo>
                    <a:pt x="62537" y="86227"/>
                    <a:pt x="62527" y="86228"/>
                    <a:pt x="62516" y="86228"/>
                  </a:cubicBezTo>
                  <a:cubicBezTo>
                    <a:pt x="62503" y="86227"/>
                    <a:pt x="62489" y="86227"/>
                    <a:pt x="62476" y="86227"/>
                  </a:cubicBezTo>
                  <a:cubicBezTo>
                    <a:pt x="62197" y="86227"/>
                    <a:pt x="61951" y="86373"/>
                    <a:pt x="61838" y="86626"/>
                  </a:cubicBezTo>
                  <a:lnTo>
                    <a:pt x="50697" y="80304"/>
                  </a:lnTo>
                  <a:cubicBezTo>
                    <a:pt x="50800" y="80142"/>
                    <a:pt x="50829" y="79950"/>
                    <a:pt x="50815" y="79773"/>
                  </a:cubicBezTo>
                  <a:lnTo>
                    <a:pt x="56194" y="74173"/>
                  </a:lnTo>
                  <a:lnTo>
                    <a:pt x="64594" y="67305"/>
                  </a:lnTo>
                  <a:cubicBezTo>
                    <a:pt x="64742" y="67467"/>
                    <a:pt x="64948" y="67541"/>
                    <a:pt x="65169" y="67541"/>
                  </a:cubicBezTo>
                  <a:cubicBezTo>
                    <a:pt x="65181" y="67542"/>
                    <a:pt x="65192" y="67542"/>
                    <a:pt x="65204" y="67542"/>
                  </a:cubicBezTo>
                  <a:cubicBezTo>
                    <a:pt x="65471" y="67542"/>
                    <a:pt x="65720" y="67383"/>
                    <a:pt x="65847" y="67143"/>
                  </a:cubicBezTo>
                  <a:close/>
                  <a:moveTo>
                    <a:pt x="15195" y="79449"/>
                  </a:moveTo>
                  <a:lnTo>
                    <a:pt x="19911" y="85255"/>
                  </a:lnTo>
                  <a:cubicBezTo>
                    <a:pt x="19837" y="85476"/>
                    <a:pt x="19852" y="85698"/>
                    <a:pt x="19940" y="85904"/>
                  </a:cubicBezTo>
                  <a:lnTo>
                    <a:pt x="15814" y="88674"/>
                  </a:lnTo>
                  <a:lnTo>
                    <a:pt x="11982" y="84327"/>
                  </a:lnTo>
                  <a:cubicBezTo>
                    <a:pt x="12011" y="84135"/>
                    <a:pt x="11952" y="83929"/>
                    <a:pt x="11849" y="83752"/>
                  </a:cubicBezTo>
                  <a:lnTo>
                    <a:pt x="15195" y="79449"/>
                  </a:lnTo>
                  <a:close/>
                  <a:moveTo>
                    <a:pt x="72272" y="83634"/>
                  </a:moveTo>
                  <a:lnTo>
                    <a:pt x="68337" y="90296"/>
                  </a:lnTo>
                  <a:lnTo>
                    <a:pt x="63209" y="87392"/>
                  </a:lnTo>
                  <a:cubicBezTo>
                    <a:pt x="63238" y="87319"/>
                    <a:pt x="63253" y="87260"/>
                    <a:pt x="63268" y="87186"/>
                  </a:cubicBezTo>
                  <a:lnTo>
                    <a:pt x="72272" y="83634"/>
                  </a:lnTo>
                  <a:close/>
                  <a:moveTo>
                    <a:pt x="50402" y="80584"/>
                  </a:moveTo>
                  <a:lnTo>
                    <a:pt x="61750" y="87024"/>
                  </a:lnTo>
                  <a:cubicBezTo>
                    <a:pt x="61750" y="87127"/>
                    <a:pt x="61765" y="87230"/>
                    <a:pt x="61809" y="87333"/>
                  </a:cubicBezTo>
                  <a:lnTo>
                    <a:pt x="52804" y="90870"/>
                  </a:lnTo>
                  <a:lnTo>
                    <a:pt x="45627" y="85152"/>
                  </a:lnTo>
                  <a:lnTo>
                    <a:pt x="49960" y="80643"/>
                  </a:lnTo>
                  <a:cubicBezTo>
                    <a:pt x="49989" y="80657"/>
                    <a:pt x="50019" y="80657"/>
                    <a:pt x="50063" y="80657"/>
                  </a:cubicBezTo>
                  <a:cubicBezTo>
                    <a:pt x="50181" y="80657"/>
                    <a:pt x="50299" y="80628"/>
                    <a:pt x="50402" y="80584"/>
                  </a:cubicBezTo>
                  <a:close/>
                  <a:moveTo>
                    <a:pt x="34456" y="76737"/>
                  </a:moveTo>
                  <a:lnTo>
                    <a:pt x="43343" y="83826"/>
                  </a:lnTo>
                  <a:cubicBezTo>
                    <a:pt x="43313" y="83944"/>
                    <a:pt x="43328" y="84047"/>
                    <a:pt x="43343" y="84165"/>
                  </a:cubicBezTo>
                  <a:lnTo>
                    <a:pt x="29018" y="95866"/>
                  </a:lnTo>
                  <a:lnTo>
                    <a:pt x="21149" y="86169"/>
                  </a:lnTo>
                  <a:cubicBezTo>
                    <a:pt x="21340" y="85978"/>
                    <a:pt x="21429" y="85698"/>
                    <a:pt x="21384" y="85432"/>
                  </a:cubicBezTo>
                  <a:lnTo>
                    <a:pt x="34456" y="76737"/>
                  </a:lnTo>
                  <a:close/>
                  <a:moveTo>
                    <a:pt x="11820" y="84754"/>
                  </a:moveTo>
                  <a:lnTo>
                    <a:pt x="15460" y="88881"/>
                  </a:lnTo>
                  <a:lnTo>
                    <a:pt x="752" y="98681"/>
                  </a:lnTo>
                  <a:cubicBezTo>
                    <a:pt x="708" y="98563"/>
                    <a:pt x="619" y="98475"/>
                    <a:pt x="516" y="98401"/>
                  </a:cubicBezTo>
                  <a:lnTo>
                    <a:pt x="10921" y="84961"/>
                  </a:lnTo>
                  <a:cubicBezTo>
                    <a:pt x="11009" y="85005"/>
                    <a:pt x="11112" y="85020"/>
                    <a:pt x="11216" y="85020"/>
                  </a:cubicBezTo>
                  <a:cubicBezTo>
                    <a:pt x="11231" y="85021"/>
                    <a:pt x="11245" y="85021"/>
                    <a:pt x="11260" y="85021"/>
                  </a:cubicBezTo>
                  <a:cubicBezTo>
                    <a:pt x="11479" y="85021"/>
                    <a:pt x="11682" y="84920"/>
                    <a:pt x="11820" y="84754"/>
                  </a:cubicBezTo>
                  <a:close/>
                  <a:moveTo>
                    <a:pt x="43535" y="84533"/>
                  </a:moveTo>
                  <a:cubicBezTo>
                    <a:pt x="43667" y="84681"/>
                    <a:pt x="43873" y="84769"/>
                    <a:pt x="44095" y="84769"/>
                  </a:cubicBezTo>
                  <a:cubicBezTo>
                    <a:pt x="44212" y="84769"/>
                    <a:pt x="44330" y="84740"/>
                    <a:pt x="44433" y="84695"/>
                  </a:cubicBezTo>
                  <a:lnTo>
                    <a:pt x="45038" y="85182"/>
                  </a:lnTo>
                  <a:lnTo>
                    <a:pt x="32069" y="98681"/>
                  </a:lnTo>
                  <a:cubicBezTo>
                    <a:pt x="31936" y="98593"/>
                    <a:pt x="31789" y="98548"/>
                    <a:pt x="31627" y="98548"/>
                  </a:cubicBezTo>
                  <a:cubicBezTo>
                    <a:pt x="31509" y="98548"/>
                    <a:pt x="31376" y="98578"/>
                    <a:pt x="31258" y="98637"/>
                  </a:cubicBezTo>
                  <a:lnTo>
                    <a:pt x="29269" y="96176"/>
                  </a:lnTo>
                  <a:lnTo>
                    <a:pt x="43535" y="84533"/>
                  </a:lnTo>
                  <a:close/>
                  <a:moveTo>
                    <a:pt x="62045" y="87658"/>
                  </a:moveTo>
                  <a:cubicBezTo>
                    <a:pt x="62177" y="87761"/>
                    <a:pt x="62354" y="87805"/>
                    <a:pt x="62516" y="87805"/>
                  </a:cubicBezTo>
                  <a:cubicBezTo>
                    <a:pt x="62664" y="87805"/>
                    <a:pt x="62811" y="87761"/>
                    <a:pt x="62944" y="87687"/>
                  </a:cubicBezTo>
                  <a:lnTo>
                    <a:pt x="68131" y="90635"/>
                  </a:lnTo>
                  <a:lnTo>
                    <a:pt x="63592" y="98327"/>
                  </a:lnTo>
                  <a:cubicBezTo>
                    <a:pt x="63504" y="98298"/>
                    <a:pt x="63400" y="98283"/>
                    <a:pt x="63312" y="98283"/>
                  </a:cubicBezTo>
                  <a:cubicBezTo>
                    <a:pt x="63017" y="98298"/>
                    <a:pt x="62767" y="98460"/>
                    <a:pt x="62619" y="98711"/>
                  </a:cubicBezTo>
                  <a:lnTo>
                    <a:pt x="53158" y="91150"/>
                  </a:lnTo>
                  <a:lnTo>
                    <a:pt x="62045" y="87658"/>
                  </a:lnTo>
                  <a:close/>
                  <a:moveTo>
                    <a:pt x="84887" y="78683"/>
                  </a:moveTo>
                  <a:lnTo>
                    <a:pt x="92934" y="83561"/>
                  </a:lnTo>
                  <a:lnTo>
                    <a:pt x="84239" y="98593"/>
                  </a:lnTo>
                  <a:cubicBezTo>
                    <a:pt x="84151" y="98563"/>
                    <a:pt x="84077" y="98548"/>
                    <a:pt x="83988" y="98548"/>
                  </a:cubicBezTo>
                  <a:cubicBezTo>
                    <a:pt x="83753" y="98548"/>
                    <a:pt x="83532" y="98652"/>
                    <a:pt x="83384" y="98843"/>
                  </a:cubicBezTo>
                  <a:lnTo>
                    <a:pt x="68676" y="90502"/>
                  </a:lnTo>
                  <a:lnTo>
                    <a:pt x="72877" y="83399"/>
                  </a:lnTo>
                  <a:lnTo>
                    <a:pt x="84887" y="78683"/>
                  </a:lnTo>
                  <a:close/>
                  <a:moveTo>
                    <a:pt x="20191" y="86213"/>
                  </a:moveTo>
                  <a:cubicBezTo>
                    <a:pt x="20309" y="86302"/>
                    <a:pt x="20471" y="86346"/>
                    <a:pt x="20618" y="86346"/>
                  </a:cubicBezTo>
                  <a:cubicBezTo>
                    <a:pt x="20677" y="86346"/>
                    <a:pt x="20721" y="86346"/>
                    <a:pt x="20765" y="86331"/>
                  </a:cubicBezTo>
                  <a:lnTo>
                    <a:pt x="28709" y="96117"/>
                  </a:lnTo>
                  <a:lnTo>
                    <a:pt x="25363" y="98858"/>
                  </a:lnTo>
                  <a:cubicBezTo>
                    <a:pt x="25224" y="98663"/>
                    <a:pt x="25006" y="98547"/>
                    <a:pt x="24784" y="98547"/>
                  </a:cubicBezTo>
                  <a:cubicBezTo>
                    <a:pt x="24771" y="98547"/>
                    <a:pt x="24758" y="98548"/>
                    <a:pt x="24744" y="98548"/>
                  </a:cubicBezTo>
                  <a:cubicBezTo>
                    <a:pt x="24671" y="98548"/>
                    <a:pt x="24597" y="98548"/>
                    <a:pt x="24538" y="98563"/>
                  </a:cubicBezTo>
                  <a:lnTo>
                    <a:pt x="16064" y="88969"/>
                  </a:lnTo>
                  <a:lnTo>
                    <a:pt x="20191" y="86213"/>
                  </a:lnTo>
                  <a:close/>
                  <a:moveTo>
                    <a:pt x="45347" y="85432"/>
                  </a:moveTo>
                  <a:lnTo>
                    <a:pt x="52377" y="91032"/>
                  </a:lnTo>
                  <a:lnTo>
                    <a:pt x="32408" y="98887"/>
                  </a:lnTo>
                  <a:lnTo>
                    <a:pt x="45347" y="85432"/>
                  </a:lnTo>
                  <a:close/>
                  <a:moveTo>
                    <a:pt x="34840" y="0"/>
                  </a:moveTo>
                  <a:cubicBezTo>
                    <a:pt x="34825" y="59"/>
                    <a:pt x="34810" y="133"/>
                    <a:pt x="34810" y="192"/>
                  </a:cubicBezTo>
                  <a:lnTo>
                    <a:pt x="34810" y="324"/>
                  </a:lnTo>
                  <a:cubicBezTo>
                    <a:pt x="34810" y="516"/>
                    <a:pt x="34884" y="707"/>
                    <a:pt x="35016" y="840"/>
                  </a:cubicBezTo>
                  <a:lnTo>
                    <a:pt x="30448" y="8577"/>
                  </a:lnTo>
                  <a:lnTo>
                    <a:pt x="15696" y="206"/>
                  </a:lnTo>
                  <a:cubicBezTo>
                    <a:pt x="15696" y="147"/>
                    <a:pt x="15696" y="74"/>
                    <a:pt x="15696" y="15"/>
                  </a:cubicBezTo>
                  <a:lnTo>
                    <a:pt x="14163" y="15"/>
                  </a:lnTo>
                  <a:cubicBezTo>
                    <a:pt x="14134" y="221"/>
                    <a:pt x="14207" y="442"/>
                    <a:pt x="14340" y="619"/>
                  </a:cubicBezTo>
                  <a:lnTo>
                    <a:pt x="5630" y="15651"/>
                  </a:lnTo>
                  <a:lnTo>
                    <a:pt x="104" y="12306"/>
                  </a:lnTo>
                  <a:cubicBezTo>
                    <a:pt x="74" y="12291"/>
                    <a:pt x="45" y="12276"/>
                    <a:pt x="0" y="12276"/>
                  </a:cubicBezTo>
                  <a:lnTo>
                    <a:pt x="0" y="13588"/>
                  </a:lnTo>
                  <a:cubicBezTo>
                    <a:pt x="118" y="13499"/>
                    <a:pt x="207" y="13381"/>
                    <a:pt x="251" y="13234"/>
                  </a:cubicBezTo>
                  <a:lnTo>
                    <a:pt x="3788" y="18834"/>
                  </a:lnTo>
                  <a:lnTo>
                    <a:pt x="0" y="25363"/>
                  </a:lnTo>
                  <a:lnTo>
                    <a:pt x="0" y="27308"/>
                  </a:lnTo>
                  <a:cubicBezTo>
                    <a:pt x="30" y="27294"/>
                    <a:pt x="59" y="27294"/>
                    <a:pt x="74" y="27279"/>
                  </a:cubicBezTo>
                  <a:lnTo>
                    <a:pt x="13633" y="35502"/>
                  </a:lnTo>
                  <a:cubicBezTo>
                    <a:pt x="13677" y="35782"/>
                    <a:pt x="13883" y="36018"/>
                    <a:pt x="14163" y="36092"/>
                  </a:cubicBezTo>
                  <a:lnTo>
                    <a:pt x="12321" y="39201"/>
                  </a:lnTo>
                  <a:lnTo>
                    <a:pt x="339" y="42620"/>
                  </a:lnTo>
                  <a:cubicBezTo>
                    <a:pt x="266" y="42473"/>
                    <a:pt x="148" y="42355"/>
                    <a:pt x="0" y="42296"/>
                  </a:cubicBezTo>
                  <a:lnTo>
                    <a:pt x="0" y="43902"/>
                  </a:lnTo>
                  <a:lnTo>
                    <a:pt x="5940" y="49989"/>
                  </a:lnTo>
                  <a:lnTo>
                    <a:pt x="148" y="59789"/>
                  </a:lnTo>
                  <a:cubicBezTo>
                    <a:pt x="104" y="59775"/>
                    <a:pt x="45" y="59760"/>
                    <a:pt x="0" y="59745"/>
                  </a:cubicBezTo>
                  <a:lnTo>
                    <a:pt x="0" y="61278"/>
                  </a:lnTo>
                  <a:cubicBezTo>
                    <a:pt x="118" y="61263"/>
                    <a:pt x="222" y="61204"/>
                    <a:pt x="310" y="61116"/>
                  </a:cubicBezTo>
                  <a:lnTo>
                    <a:pt x="3921" y="65566"/>
                  </a:lnTo>
                  <a:lnTo>
                    <a:pt x="15" y="69634"/>
                  </a:lnTo>
                  <a:lnTo>
                    <a:pt x="15" y="71373"/>
                  </a:lnTo>
                  <a:lnTo>
                    <a:pt x="10773" y="83575"/>
                  </a:lnTo>
                  <a:cubicBezTo>
                    <a:pt x="10420" y="83855"/>
                    <a:pt x="10346" y="84356"/>
                    <a:pt x="10597" y="84725"/>
                  </a:cubicBezTo>
                  <a:lnTo>
                    <a:pt x="104" y="98283"/>
                  </a:lnTo>
                  <a:lnTo>
                    <a:pt x="15" y="98283"/>
                  </a:lnTo>
                  <a:lnTo>
                    <a:pt x="15" y="99403"/>
                  </a:lnTo>
                  <a:lnTo>
                    <a:pt x="782" y="99403"/>
                  </a:lnTo>
                  <a:cubicBezTo>
                    <a:pt x="826" y="99300"/>
                    <a:pt x="841" y="99197"/>
                    <a:pt x="841" y="99094"/>
                  </a:cubicBezTo>
                  <a:lnTo>
                    <a:pt x="15725" y="89190"/>
                  </a:lnTo>
                  <a:lnTo>
                    <a:pt x="24170" y="98770"/>
                  </a:lnTo>
                  <a:cubicBezTo>
                    <a:pt x="24022" y="98946"/>
                    <a:pt x="23949" y="99167"/>
                    <a:pt x="23963" y="99403"/>
                  </a:cubicBezTo>
                  <a:lnTo>
                    <a:pt x="25496" y="99403"/>
                  </a:lnTo>
                  <a:cubicBezTo>
                    <a:pt x="25496" y="99344"/>
                    <a:pt x="25496" y="99300"/>
                    <a:pt x="25496" y="99256"/>
                  </a:cubicBezTo>
                  <a:lnTo>
                    <a:pt x="28959" y="96426"/>
                  </a:lnTo>
                  <a:lnTo>
                    <a:pt x="30978" y="98932"/>
                  </a:lnTo>
                  <a:cubicBezTo>
                    <a:pt x="30890" y="99079"/>
                    <a:pt x="30860" y="99241"/>
                    <a:pt x="30860" y="99418"/>
                  </a:cubicBezTo>
                  <a:lnTo>
                    <a:pt x="32393" y="99418"/>
                  </a:lnTo>
                  <a:lnTo>
                    <a:pt x="32393" y="99330"/>
                  </a:lnTo>
                  <a:lnTo>
                    <a:pt x="52716" y="91342"/>
                  </a:lnTo>
                  <a:lnTo>
                    <a:pt x="62501" y="99153"/>
                  </a:lnTo>
                  <a:lnTo>
                    <a:pt x="62501" y="99226"/>
                  </a:lnTo>
                  <a:cubicBezTo>
                    <a:pt x="62501" y="99285"/>
                    <a:pt x="62516" y="99359"/>
                    <a:pt x="62531" y="99418"/>
                  </a:cubicBezTo>
                  <a:lnTo>
                    <a:pt x="64078" y="99418"/>
                  </a:lnTo>
                  <a:cubicBezTo>
                    <a:pt x="64093" y="99359"/>
                    <a:pt x="64093" y="99285"/>
                    <a:pt x="64093" y="99226"/>
                  </a:cubicBezTo>
                  <a:lnTo>
                    <a:pt x="64093" y="99094"/>
                  </a:lnTo>
                  <a:cubicBezTo>
                    <a:pt x="64093" y="98902"/>
                    <a:pt x="64019" y="98725"/>
                    <a:pt x="63901" y="98578"/>
                  </a:cubicBezTo>
                  <a:lnTo>
                    <a:pt x="68470" y="90856"/>
                  </a:lnTo>
                  <a:lnTo>
                    <a:pt x="83237" y="99212"/>
                  </a:lnTo>
                  <a:cubicBezTo>
                    <a:pt x="83222" y="99271"/>
                    <a:pt x="83222" y="99344"/>
                    <a:pt x="83237" y="99418"/>
                  </a:cubicBezTo>
                  <a:lnTo>
                    <a:pt x="84755" y="99418"/>
                  </a:lnTo>
                  <a:cubicBezTo>
                    <a:pt x="84784" y="99197"/>
                    <a:pt x="84711" y="98976"/>
                    <a:pt x="84578" y="98799"/>
                  </a:cubicBezTo>
                  <a:lnTo>
                    <a:pt x="93288" y="83767"/>
                  </a:lnTo>
                  <a:lnTo>
                    <a:pt x="98799" y="87112"/>
                  </a:lnTo>
                  <a:cubicBezTo>
                    <a:pt x="98844" y="87142"/>
                    <a:pt x="98873" y="87142"/>
                    <a:pt x="98917" y="87142"/>
                  </a:cubicBezTo>
                  <a:cubicBezTo>
                    <a:pt x="99035" y="87230"/>
                    <a:pt x="99183" y="87274"/>
                    <a:pt x="99330" y="87289"/>
                  </a:cubicBezTo>
                  <a:lnTo>
                    <a:pt x="99448" y="87289"/>
                  </a:lnTo>
                  <a:lnTo>
                    <a:pt x="99448" y="85712"/>
                  </a:lnTo>
                  <a:lnTo>
                    <a:pt x="99374" y="85712"/>
                  </a:lnTo>
                  <a:cubicBezTo>
                    <a:pt x="99363" y="85712"/>
                    <a:pt x="99351" y="85711"/>
                    <a:pt x="99339" y="85711"/>
                  </a:cubicBezTo>
                  <a:cubicBezTo>
                    <a:pt x="99030" y="85711"/>
                    <a:pt x="98766" y="85900"/>
                    <a:pt x="98667" y="86199"/>
                  </a:cubicBezTo>
                  <a:lnTo>
                    <a:pt x="95130" y="80598"/>
                  </a:lnTo>
                  <a:lnTo>
                    <a:pt x="99168" y="73642"/>
                  </a:lnTo>
                  <a:lnTo>
                    <a:pt x="99242" y="73642"/>
                  </a:lnTo>
                  <a:cubicBezTo>
                    <a:pt x="99286" y="73642"/>
                    <a:pt x="99330" y="73642"/>
                    <a:pt x="99374" y="73628"/>
                  </a:cubicBezTo>
                  <a:lnTo>
                    <a:pt x="99448" y="73628"/>
                  </a:lnTo>
                  <a:lnTo>
                    <a:pt x="99448" y="72080"/>
                  </a:lnTo>
                  <a:cubicBezTo>
                    <a:pt x="99418" y="72066"/>
                    <a:pt x="99389" y="72066"/>
                    <a:pt x="99374" y="72066"/>
                  </a:cubicBezTo>
                  <a:cubicBezTo>
                    <a:pt x="99330" y="72051"/>
                    <a:pt x="99286" y="72051"/>
                    <a:pt x="99242" y="72051"/>
                  </a:cubicBezTo>
                  <a:cubicBezTo>
                    <a:pt x="99094" y="72051"/>
                    <a:pt x="98962" y="72095"/>
                    <a:pt x="98844" y="72169"/>
                  </a:cubicBezTo>
                  <a:lnTo>
                    <a:pt x="85271" y="63931"/>
                  </a:lnTo>
                  <a:cubicBezTo>
                    <a:pt x="85226" y="63636"/>
                    <a:pt x="85020" y="63400"/>
                    <a:pt x="84740" y="63326"/>
                  </a:cubicBezTo>
                  <a:lnTo>
                    <a:pt x="86582" y="60217"/>
                  </a:lnTo>
                  <a:lnTo>
                    <a:pt x="98564" y="56798"/>
                  </a:lnTo>
                  <a:cubicBezTo>
                    <a:pt x="98677" y="57038"/>
                    <a:pt x="98925" y="57196"/>
                    <a:pt x="99204" y="57196"/>
                  </a:cubicBezTo>
                  <a:cubicBezTo>
                    <a:pt x="99217" y="57196"/>
                    <a:pt x="99229" y="57196"/>
                    <a:pt x="99242" y="57196"/>
                  </a:cubicBezTo>
                  <a:cubicBezTo>
                    <a:pt x="99286" y="57196"/>
                    <a:pt x="99330" y="57196"/>
                    <a:pt x="99374" y="57181"/>
                  </a:cubicBezTo>
                  <a:lnTo>
                    <a:pt x="99433" y="57166"/>
                  </a:lnTo>
                  <a:lnTo>
                    <a:pt x="99433" y="55633"/>
                  </a:lnTo>
                  <a:cubicBezTo>
                    <a:pt x="99418" y="55633"/>
                    <a:pt x="99389" y="55619"/>
                    <a:pt x="99374" y="55619"/>
                  </a:cubicBezTo>
                  <a:cubicBezTo>
                    <a:pt x="99330" y="55619"/>
                    <a:pt x="99286" y="55604"/>
                    <a:pt x="99242" y="55604"/>
                  </a:cubicBezTo>
                  <a:cubicBezTo>
                    <a:pt x="99168" y="55604"/>
                    <a:pt x="99094" y="55619"/>
                    <a:pt x="99020" y="55633"/>
                  </a:cubicBezTo>
                  <a:lnTo>
                    <a:pt x="92963" y="49429"/>
                  </a:lnTo>
                  <a:lnTo>
                    <a:pt x="98755" y="39629"/>
                  </a:lnTo>
                  <a:cubicBezTo>
                    <a:pt x="98873" y="39688"/>
                    <a:pt x="98991" y="39702"/>
                    <a:pt x="99109" y="39702"/>
                  </a:cubicBezTo>
                  <a:cubicBezTo>
                    <a:pt x="99197" y="39702"/>
                    <a:pt x="99286" y="39688"/>
                    <a:pt x="99359" y="39658"/>
                  </a:cubicBezTo>
                  <a:cubicBezTo>
                    <a:pt x="99389" y="39658"/>
                    <a:pt x="99418" y="39643"/>
                    <a:pt x="99433" y="39643"/>
                  </a:cubicBezTo>
                  <a:lnTo>
                    <a:pt x="99433" y="38184"/>
                  </a:lnTo>
                  <a:lnTo>
                    <a:pt x="99359" y="38155"/>
                  </a:lnTo>
                  <a:cubicBezTo>
                    <a:pt x="99286" y="38125"/>
                    <a:pt x="99197" y="38111"/>
                    <a:pt x="99109" y="38111"/>
                  </a:cubicBezTo>
                  <a:cubicBezTo>
                    <a:pt x="98917" y="38111"/>
                    <a:pt x="98740" y="38170"/>
                    <a:pt x="98593" y="38302"/>
                  </a:cubicBezTo>
                  <a:lnTo>
                    <a:pt x="94997" y="33852"/>
                  </a:lnTo>
                  <a:lnTo>
                    <a:pt x="98917" y="29755"/>
                  </a:lnTo>
                  <a:cubicBezTo>
                    <a:pt x="99050" y="29843"/>
                    <a:pt x="99183" y="29887"/>
                    <a:pt x="99330" y="29887"/>
                  </a:cubicBezTo>
                  <a:lnTo>
                    <a:pt x="99433" y="29887"/>
                  </a:lnTo>
                  <a:lnTo>
                    <a:pt x="99433" y="28310"/>
                  </a:lnTo>
                  <a:lnTo>
                    <a:pt x="99374" y="28310"/>
                  </a:lnTo>
                  <a:cubicBezTo>
                    <a:pt x="99301" y="28310"/>
                    <a:pt x="99227" y="28325"/>
                    <a:pt x="99153" y="28340"/>
                  </a:cubicBezTo>
                  <a:lnTo>
                    <a:pt x="88144" y="15843"/>
                  </a:lnTo>
                  <a:cubicBezTo>
                    <a:pt x="88498" y="15563"/>
                    <a:pt x="88572" y="15062"/>
                    <a:pt x="88321" y="14693"/>
                  </a:cubicBezTo>
                  <a:lnTo>
                    <a:pt x="98814" y="1135"/>
                  </a:lnTo>
                  <a:lnTo>
                    <a:pt x="98844" y="1135"/>
                  </a:lnTo>
                  <a:cubicBezTo>
                    <a:pt x="99035" y="1135"/>
                    <a:pt x="99227" y="1061"/>
                    <a:pt x="99359" y="928"/>
                  </a:cubicBezTo>
                  <a:cubicBezTo>
                    <a:pt x="99389" y="899"/>
                    <a:pt x="99404" y="870"/>
                    <a:pt x="99433" y="840"/>
                  </a:cubicBezTo>
                  <a:lnTo>
                    <a:pt x="99433" y="0"/>
                  </a:lnTo>
                  <a:lnTo>
                    <a:pt x="98136" y="0"/>
                  </a:lnTo>
                  <a:cubicBezTo>
                    <a:pt x="98092" y="103"/>
                    <a:pt x="98077" y="206"/>
                    <a:pt x="98063" y="309"/>
                  </a:cubicBezTo>
                  <a:lnTo>
                    <a:pt x="83193" y="10213"/>
                  </a:lnTo>
                  <a:lnTo>
                    <a:pt x="74733" y="634"/>
                  </a:lnTo>
                  <a:cubicBezTo>
                    <a:pt x="74896" y="457"/>
                    <a:pt x="74969" y="236"/>
                    <a:pt x="74940" y="0"/>
                  </a:cubicBezTo>
                  <a:lnTo>
                    <a:pt x="73407" y="0"/>
                  </a:lnTo>
                  <a:cubicBezTo>
                    <a:pt x="73407" y="44"/>
                    <a:pt x="73407" y="103"/>
                    <a:pt x="73407" y="147"/>
                  </a:cubicBezTo>
                  <a:lnTo>
                    <a:pt x="69973" y="2977"/>
                  </a:lnTo>
                  <a:lnTo>
                    <a:pt x="67940" y="501"/>
                  </a:lnTo>
                  <a:cubicBezTo>
                    <a:pt x="68028" y="339"/>
                    <a:pt x="68057" y="177"/>
                    <a:pt x="68043" y="0"/>
                  </a:cubicBezTo>
                  <a:lnTo>
                    <a:pt x="66525" y="0"/>
                  </a:lnTo>
                  <a:lnTo>
                    <a:pt x="66525" y="88"/>
                  </a:lnTo>
                  <a:lnTo>
                    <a:pt x="46187" y="8091"/>
                  </a:lnTo>
                  <a:lnTo>
                    <a:pt x="36402" y="280"/>
                  </a:lnTo>
                  <a:lnTo>
                    <a:pt x="36402" y="206"/>
                  </a:lnTo>
                  <a:cubicBezTo>
                    <a:pt x="36402" y="133"/>
                    <a:pt x="36387" y="59"/>
                    <a:pt x="363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p:nvPr/>
          </p:nvSpPr>
          <p:spPr>
            <a:xfrm>
              <a:off x="4096800" y="238125"/>
              <a:ext cx="1924350" cy="2485450"/>
            </a:xfrm>
            <a:custGeom>
              <a:avLst/>
              <a:gdLst/>
              <a:ahLst/>
              <a:cxnLst/>
              <a:rect l="l" t="t" r="r" b="b"/>
              <a:pathLst>
                <a:path w="76974" h="99418" extrusionOk="0">
                  <a:moveTo>
                    <a:pt x="63120" y="693"/>
                  </a:moveTo>
                  <a:cubicBezTo>
                    <a:pt x="63253" y="943"/>
                    <a:pt x="63518" y="1105"/>
                    <a:pt x="63813" y="1120"/>
                  </a:cubicBezTo>
                  <a:cubicBezTo>
                    <a:pt x="63901" y="1120"/>
                    <a:pt x="64005" y="1105"/>
                    <a:pt x="64093" y="1076"/>
                  </a:cubicBezTo>
                  <a:lnTo>
                    <a:pt x="68632" y="8769"/>
                  </a:lnTo>
                  <a:lnTo>
                    <a:pt x="63430" y="11716"/>
                  </a:lnTo>
                  <a:cubicBezTo>
                    <a:pt x="63303" y="11639"/>
                    <a:pt x="63155" y="11598"/>
                    <a:pt x="63007" y="11598"/>
                  </a:cubicBezTo>
                  <a:cubicBezTo>
                    <a:pt x="62846" y="11598"/>
                    <a:pt x="62684" y="11646"/>
                    <a:pt x="62546" y="11746"/>
                  </a:cubicBezTo>
                  <a:lnTo>
                    <a:pt x="53659" y="8253"/>
                  </a:lnTo>
                  <a:lnTo>
                    <a:pt x="63120" y="693"/>
                  </a:lnTo>
                  <a:close/>
                  <a:moveTo>
                    <a:pt x="25864" y="545"/>
                  </a:moveTo>
                  <a:lnTo>
                    <a:pt x="29210" y="3286"/>
                  </a:lnTo>
                  <a:lnTo>
                    <a:pt x="21281" y="13087"/>
                  </a:lnTo>
                  <a:cubicBezTo>
                    <a:pt x="21237" y="13072"/>
                    <a:pt x="21178" y="13072"/>
                    <a:pt x="21134" y="13072"/>
                  </a:cubicBezTo>
                  <a:cubicBezTo>
                    <a:pt x="21113" y="13070"/>
                    <a:pt x="21093" y="13069"/>
                    <a:pt x="21073" y="13069"/>
                  </a:cubicBezTo>
                  <a:cubicBezTo>
                    <a:pt x="20934" y="13069"/>
                    <a:pt x="20807" y="13113"/>
                    <a:pt x="20692" y="13190"/>
                  </a:cubicBezTo>
                  <a:lnTo>
                    <a:pt x="16565" y="10449"/>
                  </a:lnTo>
                  <a:lnTo>
                    <a:pt x="25039" y="840"/>
                  </a:lnTo>
                  <a:cubicBezTo>
                    <a:pt x="25098" y="855"/>
                    <a:pt x="25172" y="870"/>
                    <a:pt x="25246" y="870"/>
                  </a:cubicBezTo>
                  <a:cubicBezTo>
                    <a:pt x="25496" y="870"/>
                    <a:pt x="25732" y="752"/>
                    <a:pt x="25864" y="545"/>
                  </a:cubicBezTo>
                  <a:close/>
                  <a:moveTo>
                    <a:pt x="32909" y="516"/>
                  </a:moveTo>
                  <a:lnTo>
                    <a:pt x="52878" y="8371"/>
                  </a:lnTo>
                  <a:lnTo>
                    <a:pt x="45863" y="13971"/>
                  </a:lnTo>
                  <a:lnTo>
                    <a:pt x="32909" y="516"/>
                  </a:lnTo>
                  <a:close/>
                  <a:moveTo>
                    <a:pt x="1268" y="737"/>
                  </a:moveTo>
                  <a:lnTo>
                    <a:pt x="15961" y="10522"/>
                  </a:lnTo>
                  <a:lnTo>
                    <a:pt x="12321" y="14664"/>
                  </a:lnTo>
                  <a:cubicBezTo>
                    <a:pt x="12183" y="14484"/>
                    <a:pt x="11980" y="14382"/>
                    <a:pt x="11773" y="14382"/>
                  </a:cubicBezTo>
                  <a:cubicBezTo>
                    <a:pt x="11759" y="14382"/>
                    <a:pt x="11745" y="14383"/>
                    <a:pt x="11731" y="14384"/>
                  </a:cubicBezTo>
                  <a:cubicBezTo>
                    <a:pt x="11614" y="14384"/>
                    <a:pt x="11510" y="14398"/>
                    <a:pt x="11422" y="14443"/>
                  </a:cubicBezTo>
                  <a:lnTo>
                    <a:pt x="1017" y="1002"/>
                  </a:lnTo>
                  <a:cubicBezTo>
                    <a:pt x="1121" y="943"/>
                    <a:pt x="1209" y="840"/>
                    <a:pt x="1268" y="737"/>
                  </a:cubicBezTo>
                  <a:close/>
                  <a:moveTo>
                    <a:pt x="32570" y="737"/>
                  </a:moveTo>
                  <a:lnTo>
                    <a:pt x="45539" y="14222"/>
                  </a:lnTo>
                  <a:lnTo>
                    <a:pt x="44920" y="14723"/>
                  </a:lnTo>
                  <a:cubicBezTo>
                    <a:pt x="44817" y="14664"/>
                    <a:pt x="44699" y="14649"/>
                    <a:pt x="44596" y="14649"/>
                  </a:cubicBezTo>
                  <a:cubicBezTo>
                    <a:pt x="44580" y="14648"/>
                    <a:pt x="44564" y="14647"/>
                    <a:pt x="44548" y="14647"/>
                  </a:cubicBezTo>
                  <a:cubicBezTo>
                    <a:pt x="44345" y="14647"/>
                    <a:pt x="44158" y="14734"/>
                    <a:pt x="44021" y="14885"/>
                  </a:cubicBezTo>
                  <a:lnTo>
                    <a:pt x="29770" y="3227"/>
                  </a:lnTo>
                  <a:lnTo>
                    <a:pt x="31774" y="781"/>
                  </a:lnTo>
                  <a:cubicBezTo>
                    <a:pt x="31877" y="840"/>
                    <a:pt x="32010" y="870"/>
                    <a:pt x="32143" y="870"/>
                  </a:cubicBezTo>
                  <a:cubicBezTo>
                    <a:pt x="32290" y="870"/>
                    <a:pt x="32437" y="825"/>
                    <a:pt x="32570" y="737"/>
                  </a:cubicBezTo>
                  <a:close/>
                  <a:moveTo>
                    <a:pt x="68838" y="9108"/>
                  </a:moveTo>
                  <a:lnTo>
                    <a:pt x="72773" y="15769"/>
                  </a:lnTo>
                  <a:lnTo>
                    <a:pt x="63769" y="12232"/>
                  </a:lnTo>
                  <a:cubicBezTo>
                    <a:pt x="63754" y="12158"/>
                    <a:pt x="63739" y="12085"/>
                    <a:pt x="63710" y="12026"/>
                  </a:cubicBezTo>
                  <a:lnTo>
                    <a:pt x="68838" y="9108"/>
                  </a:lnTo>
                  <a:close/>
                  <a:moveTo>
                    <a:pt x="53305" y="8548"/>
                  </a:moveTo>
                  <a:lnTo>
                    <a:pt x="62310" y="12099"/>
                  </a:lnTo>
                  <a:cubicBezTo>
                    <a:pt x="62266" y="12188"/>
                    <a:pt x="62251" y="12291"/>
                    <a:pt x="62251" y="12394"/>
                  </a:cubicBezTo>
                  <a:lnTo>
                    <a:pt x="50903" y="18834"/>
                  </a:lnTo>
                  <a:cubicBezTo>
                    <a:pt x="50800" y="18790"/>
                    <a:pt x="50682" y="18761"/>
                    <a:pt x="50564" y="18761"/>
                  </a:cubicBezTo>
                  <a:cubicBezTo>
                    <a:pt x="50520" y="18761"/>
                    <a:pt x="50491" y="18775"/>
                    <a:pt x="50461" y="18775"/>
                  </a:cubicBezTo>
                  <a:lnTo>
                    <a:pt x="46128" y="14280"/>
                  </a:lnTo>
                  <a:lnTo>
                    <a:pt x="53305" y="8548"/>
                  </a:lnTo>
                  <a:close/>
                  <a:moveTo>
                    <a:pt x="45819" y="14516"/>
                  </a:moveTo>
                  <a:lnTo>
                    <a:pt x="50063" y="18937"/>
                  </a:lnTo>
                  <a:cubicBezTo>
                    <a:pt x="49916" y="19070"/>
                    <a:pt x="49813" y="19262"/>
                    <a:pt x="49798" y="19468"/>
                  </a:cubicBezTo>
                  <a:lnTo>
                    <a:pt x="49695" y="19527"/>
                  </a:lnTo>
                  <a:lnTo>
                    <a:pt x="45244" y="15887"/>
                  </a:lnTo>
                  <a:cubicBezTo>
                    <a:pt x="45406" y="15607"/>
                    <a:pt x="45406" y="15253"/>
                    <a:pt x="45229" y="14988"/>
                  </a:cubicBezTo>
                  <a:lnTo>
                    <a:pt x="45819" y="14516"/>
                  </a:lnTo>
                  <a:close/>
                  <a:moveTo>
                    <a:pt x="16300" y="10744"/>
                  </a:moveTo>
                  <a:lnTo>
                    <a:pt x="20441" y="13499"/>
                  </a:lnTo>
                  <a:cubicBezTo>
                    <a:pt x="20353" y="13706"/>
                    <a:pt x="20338" y="13942"/>
                    <a:pt x="20412" y="14148"/>
                  </a:cubicBezTo>
                  <a:lnTo>
                    <a:pt x="15696" y="19969"/>
                  </a:lnTo>
                  <a:lnTo>
                    <a:pt x="12350" y="15651"/>
                  </a:lnTo>
                  <a:cubicBezTo>
                    <a:pt x="12468" y="15474"/>
                    <a:pt x="12512" y="15268"/>
                    <a:pt x="12483" y="15076"/>
                  </a:cubicBezTo>
                  <a:lnTo>
                    <a:pt x="16300" y="10744"/>
                  </a:lnTo>
                  <a:close/>
                  <a:moveTo>
                    <a:pt x="29519" y="3537"/>
                  </a:moveTo>
                  <a:lnTo>
                    <a:pt x="43859" y="15253"/>
                  </a:lnTo>
                  <a:cubicBezTo>
                    <a:pt x="43829" y="15371"/>
                    <a:pt x="43829" y="15474"/>
                    <a:pt x="43844" y="15592"/>
                  </a:cubicBezTo>
                  <a:lnTo>
                    <a:pt x="34957" y="22681"/>
                  </a:lnTo>
                  <a:lnTo>
                    <a:pt x="21885" y="13986"/>
                  </a:lnTo>
                  <a:cubicBezTo>
                    <a:pt x="21930" y="13720"/>
                    <a:pt x="21841" y="13440"/>
                    <a:pt x="21650" y="13249"/>
                  </a:cubicBezTo>
                  <a:lnTo>
                    <a:pt x="29519" y="3537"/>
                  </a:lnTo>
                  <a:close/>
                  <a:moveTo>
                    <a:pt x="51168" y="20057"/>
                  </a:moveTo>
                  <a:lnTo>
                    <a:pt x="54116" y="23138"/>
                  </a:lnTo>
                  <a:lnTo>
                    <a:pt x="50697" y="20338"/>
                  </a:lnTo>
                  <a:cubicBezTo>
                    <a:pt x="50874" y="20308"/>
                    <a:pt x="51051" y="20220"/>
                    <a:pt x="51168" y="20057"/>
                  </a:cubicBezTo>
                  <a:close/>
                  <a:moveTo>
                    <a:pt x="44006" y="15961"/>
                  </a:moveTo>
                  <a:cubicBezTo>
                    <a:pt x="44144" y="16126"/>
                    <a:pt x="44347" y="16227"/>
                    <a:pt x="44554" y="16227"/>
                  </a:cubicBezTo>
                  <a:cubicBezTo>
                    <a:pt x="44568" y="16227"/>
                    <a:pt x="44582" y="16227"/>
                    <a:pt x="44596" y="16226"/>
                  </a:cubicBezTo>
                  <a:cubicBezTo>
                    <a:pt x="44728" y="16226"/>
                    <a:pt x="44846" y="16211"/>
                    <a:pt x="44949" y="16152"/>
                  </a:cubicBezTo>
                  <a:lnTo>
                    <a:pt x="49326" y="19733"/>
                  </a:lnTo>
                  <a:lnTo>
                    <a:pt x="39673" y="25201"/>
                  </a:lnTo>
                  <a:cubicBezTo>
                    <a:pt x="39541" y="24980"/>
                    <a:pt x="39290" y="24847"/>
                    <a:pt x="39025" y="24847"/>
                  </a:cubicBezTo>
                  <a:cubicBezTo>
                    <a:pt x="38833" y="24847"/>
                    <a:pt x="38656" y="24906"/>
                    <a:pt x="38509" y="25039"/>
                  </a:cubicBezTo>
                  <a:lnTo>
                    <a:pt x="35311" y="22902"/>
                  </a:lnTo>
                  <a:lnTo>
                    <a:pt x="44006" y="15961"/>
                  </a:lnTo>
                  <a:close/>
                  <a:moveTo>
                    <a:pt x="34972" y="23167"/>
                  </a:moveTo>
                  <a:lnTo>
                    <a:pt x="38303" y="25378"/>
                  </a:lnTo>
                  <a:cubicBezTo>
                    <a:pt x="38259" y="25525"/>
                    <a:pt x="38244" y="25672"/>
                    <a:pt x="38273" y="25820"/>
                  </a:cubicBezTo>
                  <a:lnTo>
                    <a:pt x="26675" y="29799"/>
                  </a:lnTo>
                  <a:lnTo>
                    <a:pt x="34972" y="23167"/>
                  </a:lnTo>
                  <a:close/>
                  <a:moveTo>
                    <a:pt x="21738" y="14369"/>
                  </a:moveTo>
                  <a:lnTo>
                    <a:pt x="34633" y="22946"/>
                  </a:lnTo>
                  <a:lnTo>
                    <a:pt x="25570" y="30182"/>
                  </a:lnTo>
                  <a:lnTo>
                    <a:pt x="24656" y="30492"/>
                  </a:lnTo>
                  <a:cubicBezTo>
                    <a:pt x="24549" y="30448"/>
                    <a:pt x="24437" y="30425"/>
                    <a:pt x="24325" y="30425"/>
                  </a:cubicBezTo>
                  <a:cubicBezTo>
                    <a:pt x="24175" y="30425"/>
                    <a:pt x="24025" y="30466"/>
                    <a:pt x="23890" y="30550"/>
                  </a:cubicBezTo>
                  <a:lnTo>
                    <a:pt x="15961" y="20293"/>
                  </a:lnTo>
                  <a:lnTo>
                    <a:pt x="20662" y="14487"/>
                  </a:lnTo>
                  <a:cubicBezTo>
                    <a:pt x="20795" y="14590"/>
                    <a:pt x="20972" y="14649"/>
                    <a:pt x="21149" y="14649"/>
                  </a:cubicBezTo>
                  <a:cubicBezTo>
                    <a:pt x="21370" y="14649"/>
                    <a:pt x="21591" y="14546"/>
                    <a:pt x="21738" y="14369"/>
                  </a:cubicBezTo>
                  <a:close/>
                  <a:moveTo>
                    <a:pt x="49651" y="19999"/>
                  </a:moveTo>
                  <a:lnTo>
                    <a:pt x="56444" y="25540"/>
                  </a:lnTo>
                  <a:lnTo>
                    <a:pt x="62840" y="32216"/>
                  </a:lnTo>
                  <a:cubicBezTo>
                    <a:pt x="62840" y="32231"/>
                    <a:pt x="62826" y="32245"/>
                    <a:pt x="62826" y="32275"/>
                  </a:cubicBezTo>
                  <a:lnTo>
                    <a:pt x="39791" y="25687"/>
                  </a:lnTo>
                  <a:cubicBezTo>
                    <a:pt x="39791" y="25658"/>
                    <a:pt x="39791" y="25628"/>
                    <a:pt x="39791" y="25584"/>
                  </a:cubicBezTo>
                  <a:lnTo>
                    <a:pt x="49651" y="19999"/>
                  </a:lnTo>
                  <a:close/>
                  <a:moveTo>
                    <a:pt x="59009" y="27647"/>
                  </a:moveTo>
                  <a:lnTo>
                    <a:pt x="64918" y="32481"/>
                  </a:lnTo>
                  <a:cubicBezTo>
                    <a:pt x="64889" y="32614"/>
                    <a:pt x="64889" y="32746"/>
                    <a:pt x="64918" y="32864"/>
                  </a:cubicBezTo>
                  <a:lnTo>
                    <a:pt x="64299" y="32687"/>
                  </a:lnTo>
                  <a:cubicBezTo>
                    <a:pt x="64373" y="32245"/>
                    <a:pt x="64123" y="31744"/>
                    <a:pt x="63548" y="31744"/>
                  </a:cubicBezTo>
                  <a:cubicBezTo>
                    <a:pt x="63531" y="31743"/>
                    <a:pt x="63514" y="31742"/>
                    <a:pt x="63498" y="31742"/>
                  </a:cubicBezTo>
                  <a:cubicBezTo>
                    <a:pt x="63353" y="31742"/>
                    <a:pt x="63210" y="31798"/>
                    <a:pt x="63091" y="31877"/>
                  </a:cubicBezTo>
                  <a:lnTo>
                    <a:pt x="59009" y="27647"/>
                  </a:lnTo>
                  <a:close/>
                  <a:moveTo>
                    <a:pt x="64255" y="33085"/>
                  </a:moveTo>
                  <a:lnTo>
                    <a:pt x="64771" y="33233"/>
                  </a:lnTo>
                  <a:lnTo>
                    <a:pt x="64535" y="33380"/>
                  </a:lnTo>
                  <a:lnTo>
                    <a:pt x="64255" y="33085"/>
                  </a:lnTo>
                  <a:close/>
                  <a:moveTo>
                    <a:pt x="12056" y="15887"/>
                  </a:moveTo>
                  <a:lnTo>
                    <a:pt x="15430" y="20279"/>
                  </a:lnTo>
                  <a:lnTo>
                    <a:pt x="4687" y="33542"/>
                  </a:lnTo>
                  <a:lnTo>
                    <a:pt x="752" y="29445"/>
                  </a:lnTo>
                  <a:cubicBezTo>
                    <a:pt x="885" y="29136"/>
                    <a:pt x="841" y="28782"/>
                    <a:pt x="619" y="28517"/>
                  </a:cubicBezTo>
                  <a:lnTo>
                    <a:pt x="11702" y="15961"/>
                  </a:lnTo>
                  <a:lnTo>
                    <a:pt x="11731" y="15961"/>
                  </a:lnTo>
                  <a:cubicBezTo>
                    <a:pt x="11835" y="15961"/>
                    <a:pt x="11952" y="15946"/>
                    <a:pt x="12056" y="15887"/>
                  </a:cubicBezTo>
                  <a:close/>
                  <a:moveTo>
                    <a:pt x="15696" y="20603"/>
                  </a:moveTo>
                  <a:lnTo>
                    <a:pt x="23624" y="30845"/>
                  </a:lnTo>
                  <a:lnTo>
                    <a:pt x="7443" y="36401"/>
                  </a:lnTo>
                  <a:lnTo>
                    <a:pt x="4967" y="33822"/>
                  </a:lnTo>
                  <a:lnTo>
                    <a:pt x="15696" y="20603"/>
                  </a:lnTo>
                  <a:close/>
                  <a:moveTo>
                    <a:pt x="4716" y="34132"/>
                  </a:moveTo>
                  <a:lnTo>
                    <a:pt x="7030" y="36549"/>
                  </a:lnTo>
                  <a:lnTo>
                    <a:pt x="1121" y="38568"/>
                  </a:lnTo>
                  <a:lnTo>
                    <a:pt x="4716" y="34132"/>
                  </a:lnTo>
                  <a:close/>
                  <a:moveTo>
                    <a:pt x="38435" y="26173"/>
                  </a:moveTo>
                  <a:cubicBezTo>
                    <a:pt x="38480" y="26218"/>
                    <a:pt x="38509" y="26262"/>
                    <a:pt x="38568" y="26291"/>
                  </a:cubicBezTo>
                  <a:lnTo>
                    <a:pt x="30772" y="38627"/>
                  </a:lnTo>
                  <a:lnTo>
                    <a:pt x="24877" y="31774"/>
                  </a:lnTo>
                  <a:cubicBezTo>
                    <a:pt x="25039" y="31582"/>
                    <a:pt x="25113" y="31332"/>
                    <a:pt x="25069" y="31081"/>
                  </a:cubicBezTo>
                  <a:lnTo>
                    <a:pt x="25747" y="30536"/>
                  </a:lnTo>
                  <a:lnTo>
                    <a:pt x="38435" y="26173"/>
                  </a:lnTo>
                  <a:close/>
                  <a:moveTo>
                    <a:pt x="39747" y="26085"/>
                  </a:moveTo>
                  <a:lnTo>
                    <a:pt x="62796" y="32673"/>
                  </a:lnTo>
                  <a:cubicBezTo>
                    <a:pt x="62825" y="33047"/>
                    <a:pt x="63149" y="33336"/>
                    <a:pt x="63520" y="33336"/>
                  </a:cubicBezTo>
                  <a:cubicBezTo>
                    <a:pt x="63529" y="33336"/>
                    <a:pt x="63539" y="33336"/>
                    <a:pt x="63548" y="33336"/>
                  </a:cubicBezTo>
                  <a:cubicBezTo>
                    <a:pt x="63666" y="33336"/>
                    <a:pt x="63769" y="33321"/>
                    <a:pt x="63872" y="33277"/>
                  </a:cubicBezTo>
                  <a:lnTo>
                    <a:pt x="64181" y="33601"/>
                  </a:lnTo>
                  <a:lnTo>
                    <a:pt x="52392" y="40749"/>
                  </a:lnTo>
                  <a:lnTo>
                    <a:pt x="39747" y="26085"/>
                  </a:lnTo>
                  <a:close/>
                  <a:moveTo>
                    <a:pt x="23565" y="31287"/>
                  </a:moveTo>
                  <a:cubicBezTo>
                    <a:pt x="23580" y="31449"/>
                    <a:pt x="23639" y="31612"/>
                    <a:pt x="23742" y="31744"/>
                  </a:cubicBezTo>
                  <a:lnTo>
                    <a:pt x="13765" y="41957"/>
                  </a:lnTo>
                  <a:cubicBezTo>
                    <a:pt x="13633" y="41869"/>
                    <a:pt x="13485" y="41825"/>
                    <a:pt x="13323" y="41825"/>
                  </a:cubicBezTo>
                  <a:cubicBezTo>
                    <a:pt x="13305" y="41823"/>
                    <a:pt x="13287" y="41822"/>
                    <a:pt x="13269" y="41822"/>
                  </a:cubicBezTo>
                  <a:cubicBezTo>
                    <a:pt x="13111" y="41822"/>
                    <a:pt x="12956" y="41881"/>
                    <a:pt x="12837" y="41987"/>
                  </a:cubicBezTo>
                  <a:lnTo>
                    <a:pt x="7767" y="36725"/>
                  </a:lnTo>
                  <a:lnTo>
                    <a:pt x="23565" y="31287"/>
                  </a:lnTo>
                  <a:close/>
                  <a:moveTo>
                    <a:pt x="65287" y="33380"/>
                  </a:moveTo>
                  <a:lnTo>
                    <a:pt x="65360" y="33410"/>
                  </a:lnTo>
                  <a:cubicBezTo>
                    <a:pt x="65419" y="33424"/>
                    <a:pt x="65478" y="33454"/>
                    <a:pt x="65552" y="33454"/>
                  </a:cubicBezTo>
                  <a:lnTo>
                    <a:pt x="66422" y="33719"/>
                  </a:lnTo>
                  <a:lnTo>
                    <a:pt x="75588" y="41206"/>
                  </a:lnTo>
                  <a:lnTo>
                    <a:pt x="73775" y="42311"/>
                  </a:lnTo>
                  <a:cubicBezTo>
                    <a:pt x="73628" y="42163"/>
                    <a:pt x="73422" y="42090"/>
                    <a:pt x="73230" y="42090"/>
                  </a:cubicBezTo>
                  <a:cubicBezTo>
                    <a:pt x="73127" y="42090"/>
                    <a:pt x="73039" y="42105"/>
                    <a:pt x="72950" y="42149"/>
                  </a:cubicBezTo>
                  <a:lnTo>
                    <a:pt x="64800" y="33675"/>
                  </a:lnTo>
                  <a:lnTo>
                    <a:pt x="65287" y="33380"/>
                  </a:lnTo>
                  <a:close/>
                  <a:moveTo>
                    <a:pt x="7354" y="36858"/>
                  </a:moveTo>
                  <a:lnTo>
                    <a:pt x="12601" y="42326"/>
                  </a:lnTo>
                  <a:cubicBezTo>
                    <a:pt x="12512" y="42576"/>
                    <a:pt x="12542" y="42841"/>
                    <a:pt x="12675" y="43062"/>
                  </a:cubicBezTo>
                  <a:lnTo>
                    <a:pt x="9639" y="46187"/>
                  </a:lnTo>
                  <a:lnTo>
                    <a:pt x="1062" y="39172"/>
                  </a:lnTo>
                  <a:cubicBezTo>
                    <a:pt x="1076" y="39113"/>
                    <a:pt x="1076" y="39069"/>
                    <a:pt x="1091" y="39010"/>
                  </a:cubicBezTo>
                  <a:lnTo>
                    <a:pt x="7354" y="36858"/>
                  </a:lnTo>
                  <a:close/>
                  <a:moveTo>
                    <a:pt x="39423" y="26336"/>
                  </a:moveTo>
                  <a:lnTo>
                    <a:pt x="52023" y="40955"/>
                  </a:lnTo>
                  <a:lnTo>
                    <a:pt x="39393" y="48604"/>
                  </a:lnTo>
                  <a:lnTo>
                    <a:pt x="31052" y="38936"/>
                  </a:lnTo>
                  <a:lnTo>
                    <a:pt x="38936" y="26439"/>
                  </a:lnTo>
                  <a:lnTo>
                    <a:pt x="39025" y="26439"/>
                  </a:lnTo>
                  <a:cubicBezTo>
                    <a:pt x="39158" y="26439"/>
                    <a:pt x="39305" y="26395"/>
                    <a:pt x="39423" y="26336"/>
                  </a:cubicBezTo>
                  <a:close/>
                  <a:moveTo>
                    <a:pt x="1268" y="39850"/>
                  </a:moveTo>
                  <a:lnTo>
                    <a:pt x="9359" y="46467"/>
                  </a:lnTo>
                  <a:lnTo>
                    <a:pt x="6750" y="49134"/>
                  </a:lnTo>
                  <a:lnTo>
                    <a:pt x="1268" y="39850"/>
                  </a:lnTo>
                  <a:close/>
                  <a:moveTo>
                    <a:pt x="64462" y="33896"/>
                  </a:moveTo>
                  <a:lnTo>
                    <a:pt x="72626" y="42370"/>
                  </a:lnTo>
                  <a:cubicBezTo>
                    <a:pt x="72479" y="42576"/>
                    <a:pt x="72420" y="42841"/>
                    <a:pt x="72479" y="43077"/>
                  </a:cubicBezTo>
                  <a:lnTo>
                    <a:pt x="60600" y="50298"/>
                  </a:lnTo>
                  <a:lnTo>
                    <a:pt x="52642" y="41058"/>
                  </a:lnTo>
                  <a:lnTo>
                    <a:pt x="64462" y="33896"/>
                  </a:lnTo>
                  <a:close/>
                  <a:moveTo>
                    <a:pt x="24067" y="31965"/>
                  </a:moveTo>
                  <a:cubicBezTo>
                    <a:pt x="24140" y="31995"/>
                    <a:pt x="24229" y="32009"/>
                    <a:pt x="24317" y="32009"/>
                  </a:cubicBezTo>
                  <a:cubicBezTo>
                    <a:pt x="24391" y="32009"/>
                    <a:pt x="24464" y="31995"/>
                    <a:pt x="24538" y="31980"/>
                  </a:cubicBezTo>
                  <a:lnTo>
                    <a:pt x="30566" y="38980"/>
                  </a:lnTo>
                  <a:lnTo>
                    <a:pt x="22386" y="51934"/>
                  </a:lnTo>
                  <a:lnTo>
                    <a:pt x="13913" y="43121"/>
                  </a:lnTo>
                  <a:cubicBezTo>
                    <a:pt x="14089" y="42871"/>
                    <a:pt x="14134" y="42547"/>
                    <a:pt x="14016" y="42267"/>
                  </a:cubicBezTo>
                  <a:lnTo>
                    <a:pt x="24067" y="31965"/>
                  </a:lnTo>
                  <a:close/>
                  <a:moveTo>
                    <a:pt x="12969" y="43342"/>
                  </a:moveTo>
                  <a:cubicBezTo>
                    <a:pt x="13073" y="43387"/>
                    <a:pt x="13190" y="43416"/>
                    <a:pt x="13308" y="43416"/>
                  </a:cubicBezTo>
                  <a:cubicBezTo>
                    <a:pt x="13411" y="43416"/>
                    <a:pt x="13500" y="43387"/>
                    <a:pt x="13588" y="43357"/>
                  </a:cubicBezTo>
                  <a:lnTo>
                    <a:pt x="22165" y="52273"/>
                  </a:lnTo>
                  <a:lnTo>
                    <a:pt x="20441" y="55014"/>
                  </a:lnTo>
                  <a:lnTo>
                    <a:pt x="9933" y="46437"/>
                  </a:lnTo>
                  <a:lnTo>
                    <a:pt x="12969" y="43342"/>
                  </a:lnTo>
                  <a:close/>
                  <a:moveTo>
                    <a:pt x="30831" y="39290"/>
                  </a:moveTo>
                  <a:lnTo>
                    <a:pt x="39054" y="48825"/>
                  </a:lnTo>
                  <a:lnTo>
                    <a:pt x="27265" y="55972"/>
                  </a:lnTo>
                  <a:cubicBezTo>
                    <a:pt x="27128" y="55822"/>
                    <a:pt x="26940" y="55735"/>
                    <a:pt x="26749" y="55735"/>
                  </a:cubicBezTo>
                  <a:cubicBezTo>
                    <a:pt x="26734" y="55735"/>
                    <a:pt x="26719" y="55735"/>
                    <a:pt x="26705" y="55737"/>
                  </a:cubicBezTo>
                  <a:cubicBezTo>
                    <a:pt x="26687" y="55735"/>
                    <a:pt x="26669" y="55734"/>
                    <a:pt x="26651" y="55734"/>
                  </a:cubicBezTo>
                  <a:cubicBezTo>
                    <a:pt x="26492" y="55734"/>
                    <a:pt x="26337" y="55793"/>
                    <a:pt x="26218" y="55899"/>
                  </a:cubicBezTo>
                  <a:lnTo>
                    <a:pt x="22666" y="52214"/>
                  </a:lnTo>
                  <a:lnTo>
                    <a:pt x="30831" y="39290"/>
                  </a:lnTo>
                  <a:close/>
                  <a:moveTo>
                    <a:pt x="22445" y="52568"/>
                  </a:moveTo>
                  <a:lnTo>
                    <a:pt x="25982" y="56238"/>
                  </a:lnTo>
                  <a:cubicBezTo>
                    <a:pt x="25923" y="56414"/>
                    <a:pt x="25923" y="56591"/>
                    <a:pt x="25968" y="56768"/>
                  </a:cubicBezTo>
                  <a:lnTo>
                    <a:pt x="24022" y="57947"/>
                  </a:lnTo>
                  <a:lnTo>
                    <a:pt x="20751" y="55265"/>
                  </a:lnTo>
                  <a:lnTo>
                    <a:pt x="22445" y="52568"/>
                  </a:lnTo>
                  <a:close/>
                  <a:moveTo>
                    <a:pt x="52303" y="41265"/>
                  </a:moveTo>
                  <a:lnTo>
                    <a:pt x="60261" y="50490"/>
                  </a:lnTo>
                  <a:lnTo>
                    <a:pt x="47631" y="58153"/>
                  </a:lnTo>
                  <a:lnTo>
                    <a:pt x="39659" y="48928"/>
                  </a:lnTo>
                  <a:lnTo>
                    <a:pt x="52303" y="41265"/>
                  </a:lnTo>
                  <a:close/>
                  <a:moveTo>
                    <a:pt x="6677" y="49783"/>
                  </a:moveTo>
                  <a:lnTo>
                    <a:pt x="12557" y="59716"/>
                  </a:lnTo>
                  <a:lnTo>
                    <a:pt x="12557" y="59716"/>
                  </a:lnTo>
                  <a:lnTo>
                    <a:pt x="958" y="56414"/>
                  </a:lnTo>
                  <a:cubicBezTo>
                    <a:pt x="973" y="56208"/>
                    <a:pt x="899" y="56002"/>
                    <a:pt x="767" y="55840"/>
                  </a:cubicBezTo>
                  <a:lnTo>
                    <a:pt x="6677" y="49783"/>
                  </a:lnTo>
                  <a:close/>
                  <a:moveTo>
                    <a:pt x="9653" y="46732"/>
                  </a:moveTo>
                  <a:lnTo>
                    <a:pt x="20220" y="55353"/>
                  </a:lnTo>
                  <a:lnTo>
                    <a:pt x="16727" y="60909"/>
                  </a:lnTo>
                  <a:lnTo>
                    <a:pt x="13102" y="59878"/>
                  </a:lnTo>
                  <a:lnTo>
                    <a:pt x="6957" y="49488"/>
                  </a:lnTo>
                  <a:lnTo>
                    <a:pt x="9653" y="46732"/>
                  </a:lnTo>
                  <a:close/>
                  <a:moveTo>
                    <a:pt x="20530" y="55619"/>
                  </a:moveTo>
                  <a:lnTo>
                    <a:pt x="23669" y="58168"/>
                  </a:lnTo>
                  <a:lnTo>
                    <a:pt x="18776" y="61130"/>
                  </a:lnTo>
                  <a:cubicBezTo>
                    <a:pt x="18621" y="60983"/>
                    <a:pt x="18423" y="60909"/>
                    <a:pt x="18226" y="60909"/>
                  </a:cubicBezTo>
                  <a:cubicBezTo>
                    <a:pt x="18010" y="60909"/>
                    <a:pt x="17795" y="60997"/>
                    <a:pt x="17641" y="61175"/>
                  </a:cubicBezTo>
                  <a:lnTo>
                    <a:pt x="17125" y="61027"/>
                  </a:lnTo>
                  <a:lnTo>
                    <a:pt x="20530" y="55619"/>
                  </a:lnTo>
                  <a:close/>
                  <a:moveTo>
                    <a:pt x="16904" y="61381"/>
                  </a:moveTo>
                  <a:lnTo>
                    <a:pt x="17464" y="61528"/>
                  </a:lnTo>
                  <a:cubicBezTo>
                    <a:pt x="17449" y="61646"/>
                    <a:pt x="17449" y="61779"/>
                    <a:pt x="17479" y="61897"/>
                  </a:cubicBezTo>
                  <a:lnTo>
                    <a:pt x="15990" y="62825"/>
                  </a:lnTo>
                  <a:lnTo>
                    <a:pt x="16904" y="61381"/>
                  </a:lnTo>
                  <a:close/>
                  <a:moveTo>
                    <a:pt x="13411" y="60379"/>
                  </a:moveTo>
                  <a:lnTo>
                    <a:pt x="16506" y="61263"/>
                  </a:lnTo>
                  <a:lnTo>
                    <a:pt x="15239" y="63282"/>
                  </a:lnTo>
                  <a:lnTo>
                    <a:pt x="15150" y="63326"/>
                  </a:lnTo>
                  <a:lnTo>
                    <a:pt x="13411" y="60379"/>
                  </a:lnTo>
                  <a:close/>
                  <a:moveTo>
                    <a:pt x="23978" y="58433"/>
                  </a:moveTo>
                  <a:lnTo>
                    <a:pt x="32540" y="65434"/>
                  </a:lnTo>
                  <a:lnTo>
                    <a:pt x="32540" y="65434"/>
                  </a:lnTo>
                  <a:lnTo>
                    <a:pt x="18982" y="61558"/>
                  </a:lnTo>
                  <a:cubicBezTo>
                    <a:pt x="18982" y="61528"/>
                    <a:pt x="18967" y="61514"/>
                    <a:pt x="18953" y="61484"/>
                  </a:cubicBezTo>
                  <a:lnTo>
                    <a:pt x="23978" y="58433"/>
                  </a:lnTo>
                  <a:close/>
                  <a:moveTo>
                    <a:pt x="39320" y="49134"/>
                  </a:moveTo>
                  <a:lnTo>
                    <a:pt x="47278" y="58360"/>
                  </a:lnTo>
                  <a:lnTo>
                    <a:pt x="35473" y="65522"/>
                  </a:lnTo>
                  <a:lnTo>
                    <a:pt x="27309" y="57048"/>
                  </a:lnTo>
                  <a:cubicBezTo>
                    <a:pt x="27456" y="56842"/>
                    <a:pt x="27500" y="56577"/>
                    <a:pt x="27441" y="56341"/>
                  </a:cubicBezTo>
                  <a:lnTo>
                    <a:pt x="39320" y="49134"/>
                  </a:lnTo>
                  <a:close/>
                  <a:moveTo>
                    <a:pt x="26159" y="57107"/>
                  </a:moveTo>
                  <a:cubicBezTo>
                    <a:pt x="26307" y="57255"/>
                    <a:pt x="26498" y="57328"/>
                    <a:pt x="26705" y="57328"/>
                  </a:cubicBezTo>
                  <a:cubicBezTo>
                    <a:pt x="26793" y="57328"/>
                    <a:pt x="26896" y="57299"/>
                    <a:pt x="26985" y="57269"/>
                  </a:cubicBezTo>
                  <a:lnTo>
                    <a:pt x="35120" y="65728"/>
                  </a:lnTo>
                  <a:lnTo>
                    <a:pt x="34648" y="66023"/>
                  </a:lnTo>
                  <a:lnTo>
                    <a:pt x="34574" y="66008"/>
                  </a:lnTo>
                  <a:cubicBezTo>
                    <a:pt x="34515" y="65979"/>
                    <a:pt x="34456" y="65964"/>
                    <a:pt x="34383" y="65950"/>
                  </a:cubicBezTo>
                  <a:lnTo>
                    <a:pt x="33498" y="65699"/>
                  </a:lnTo>
                  <a:lnTo>
                    <a:pt x="24347" y="58212"/>
                  </a:lnTo>
                  <a:lnTo>
                    <a:pt x="26159" y="57107"/>
                  </a:lnTo>
                  <a:close/>
                  <a:moveTo>
                    <a:pt x="35400" y="66038"/>
                  </a:moveTo>
                  <a:lnTo>
                    <a:pt x="35680" y="66333"/>
                  </a:lnTo>
                  <a:lnTo>
                    <a:pt x="35164" y="66171"/>
                  </a:lnTo>
                  <a:lnTo>
                    <a:pt x="35400" y="66038"/>
                  </a:lnTo>
                  <a:close/>
                  <a:moveTo>
                    <a:pt x="35002" y="66539"/>
                  </a:moveTo>
                  <a:lnTo>
                    <a:pt x="35621" y="66731"/>
                  </a:lnTo>
                  <a:cubicBezTo>
                    <a:pt x="35547" y="67173"/>
                    <a:pt x="35812" y="67674"/>
                    <a:pt x="36372" y="67674"/>
                  </a:cubicBezTo>
                  <a:cubicBezTo>
                    <a:pt x="36549" y="67674"/>
                    <a:pt x="36711" y="67630"/>
                    <a:pt x="36844" y="67526"/>
                  </a:cubicBezTo>
                  <a:lnTo>
                    <a:pt x="40911" y="71771"/>
                  </a:lnTo>
                  <a:lnTo>
                    <a:pt x="40911" y="71771"/>
                  </a:lnTo>
                  <a:lnTo>
                    <a:pt x="35002" y="66937"/>
                  </a:lnTo>
                  <a:cubicBezTo>
                    <a:pt x="35031" y="66804"/>
                    <a:pt x="35031" y="66672"/>
                    <a:pt x="35002" y="66539"/>
                  </a:cubicBezTo>
                  <a:close/>
                  <a:moveTo>
                    <a:pt x="60527" y="50800"/>
                  </a:moveTo>
                  <a:lnTo>
                    <a:pt x="68868" y="60482"/>
                  </a:lnTo>
                  <a:lnTo>
                    <a:pt x="60983" y="72979"/>
                  </a:lnTo>
                  <a:lnTo>
                    <a:pt x="60895" y="72979"/>
                  </a:lnTo>
                  <a:cubicBezTo>
                    <a:pt x="60762" y="72979"/>
                    <a:pt x="60615" y="73009"/>
                    <a:pt x="60497" y="73082"/>
                  </a:cubicBezTo>
                  <a:lnTo>
                    <a:pt x="47897" y="58463"/>
                  </a:lnTo>
                  <a:lnTo>
                    <a:pt x="60527" y="50800"/>
                  </a:lnTo>
                  <a:close/>
                  <a:moveTo>
                    <a:pt x="69148" y="60791"/>
                  </a:moveTo>
                  <a:lnTo>
                    <a:pt x="75043" y="67644"/>
                  </a:lnTo>
                  <a:cubicBezTo>
                    <a:pt x="74881" y="67836"/>
                    <a:pt x="74807" y="68086"/>
                    <a:pt x="74851" y="68337"/>
                  </a:cubicBezTo>
                  <a:lnTo>
                    <a:pt x="74173" y="68882"/>
                  </a:lnTo>
                  <a:lnTo>
                    <a:pt x="61485" y="73245"/>
                  </a:lnTo>
                  <a:cubicBezTo>
                    <a:pt x="61455" y="73186"/>
                    <a:pt x="61411" y="73156"/>
                    <a:pt x="61367" y="73112"/>
                  </a:cubicBezTo>
                  <a:lnTo>
                    <a:pt x="69148" y="60791"/>
                  </a:lnTo>
                  <a:close/>
                  <a:moveTo>
                    <a:pt x="47543" y="58669"/>
                  </a:moveTo>
                  <a:lnTo>
                    <a:pt x="60188" y="73318"/>
                  </a:lnTo>
                  <a:lnTo>
                    <a:pt x="37124" y="66745"/>
                  </a:lnTo>
                  <a:cubicBezTo>
                    <a:pt x="37095" y="66357"/>
                    <a:pt x="36772" y="66082"/>
                    <a:pt x="36401" y="66082"/>
                  </a:cubicBezTo>
                  <a:cubicBezTo>
                    <a:pt x="36391" y="66082"/>
                    <a:pt x="36382" y="66082"/>
                    <a:pt x="36372" y="66082"/>
                  </a:cubicBezTo>
                  <a:cubicBezTo>
                    <a:pt x="36269" y="66082"/>
                    <a:pt x="36166" y="66097"/>
                    <a:pt x="36063" y="66141"/>
                  </a:cubicBezTo>
                  <a:lnTo>
                    <a:pt x="35753" y="65817"/>
                  </a:lnTo>
                  <a:lnTo>
                    <a:pt x="47543" y="58669"/>
                  </a:lnTo>
                  <a:close/>
                  <a:moveTo>
                    <a:pt x="18953" y="61956"/>
                  </a:moveTo>
                  <a:lnTo>
                    <a:pt x="33322" y="66067"/>
                  </a:lnTo>
                  <a:lnTo>
                    <a:pt x="33602" y="66303"/>
                  </a:lnTo>
                  <a:cubicBezTo>
                    <a:pt x="33528" y="66436"/>
                    <a:pt x="33498" y="66568"/>
                    <a:pt x="33498" y="66731"/>
                  </a:cubicBezTo>
                  <a:lnTo>
                    <a:pt x="21959" y="73731"/>
                  </a:lnTo>
                  <a:cubicBezTo>
                    <a:pt x="21812" y="73569"/>
                    <a:pt x="21605" y="73495"/>
                    <a:pt x="21399" y="73495"/>
                  </a:cubicBezTo>
                  <a:cubicBezTo>
                    <a:pt x="21325" y="73495"/>
                    <a:pt x="21252" y="73510"/>
                    <a:pt x="21178" y="73539"/>
                  </a:cubicBezTo>
                  <a:lnTo>
                    <a:pt x="15666" y="64211"/>
                  </a:lnTo>
                  <a:cubicBezTo>
                    <a:pt x="15696" y="63989"/>
                    <a:pt x="15637" y="63768"/>
                    <a:pt x="15504" y="63577"/>
                  </a:cubicBezTo>
                  <a:lnTo>
                    <a:pt x="17656" y="62265"/>
                  </a:lnTo>
                  <a:cubicBezTo>
                    <a:pt x="17803" y="62413"/>
                    <a:pt x="18009" y="62501"/>
                    <a:pt x="18216" y="62501"/>
                  </a:cubicBezTo>
                  <a:cubicBezTo>
                    <a:pt x="18226" y="62501"/>
                    <a:pt x="18237" y="62502"/>
                    <a:pt x="18248" y="62502"/>
                  </a:cubicBezTo>
                  <a:cubicBezTo>
                    <a:pt x="18574" y="62502"/>
                    <a:pt x="18867" y="62284"/>
                    <a:pt x="18953" y="61956"/>
                  </a:cubicBezTo>
                  <a:close/>
                  <a:moveTo>
                    <a:pt x="14178" y="64373"/>
                  </a:moveTo>
                  <a:cubicBezTo>
                    <a:pt x="14222" y="64476"/>
                    <a:pt x="14266" y="64579"/>
                    <a:pt x="14355" y="64653"/>
                  </a:cubicBezTo>
                  <a:lnTo>
                    <a:pt x="7517" y="75499"/>
                  </a:lnTo>
                  <a:lnTo>
                    <a:pt x="944" y="72920"/>
                  </a:lnTo>
                  <a:cubicBezTo>
                    <a:pt x="958" y="72758"/>
                    <a:pt x="929" y="72596"/>
                    <a:pt x="855" y="72449"/>
                  </a:cubicBezTo>
                  <a:lnTo>
                    <a:pt x="14178" y="64373"/>
                  </a:lnTo>
                  <a:close/>
                  <a:moveTo>
                    <a:pt x="73260" y="69619"/>
                  </a:moveTo>
                  <a:lnTo>
                    <a:pt x="64948" y="76251"/>
                  </a:lnTo>
                  <a:lnTo>
                    <a:pt x="61632" y="74040"/>
                  </a:lnTo>
                  <a:cubicBezTo>
                    <a:pt x="61661" y="73893"/>
                    <a:pt x="61676" y="73746"/>
                    <a:pt x="61647" y="73613"/>
                  </a:cubicBezTo>
                  <a:lnTo>
                    <a:pt x="73260" y="69619"/>
                  </a:lnTo>
                  <a:close/>
                  <a:moveTo>
                    <a:pt x="15445" y="64653"/>
                  </a:moveTo>
                  <a:lnTo>
                    <a:pt x="20824" y="73746"/>
                  </a:lnTo>
                  <a:cubicBezTo>
                    <a:pt x="20647" y="73952"/>
                    <a:pt x="20574" y="74232"/>
                    <a:pt x="20633" y="74512"/>
                  </a:cubicBezTo>
                  <a:lnTo>
                    <a:pt x="14517" y="78240"/>
                  </a:lnTo>
                  <a:lnTo>
                    <a:pt x="7900" y="75647"/>
                  </a:lnTo>
                  <a:lnTo>
                    <a:pt x="14694" y="64859"/>
                  </a:lnTo>
                  <a:cubicBezTo>
                    <a:pt x="14767" y="64874"/>
                    <a:pt x="14826" y="64888"/>
                    <a:pt x="14900" y="64888"/>
                  </a:cubicBezTo>
                  <a:cubicBezTo>
                    <a:pt x="15106" y="64888"/>
                    <a:pt x="15313" y="64800"/>
                    <a:pt x="15445" y="64653"/>
                  </a:cubicBezTo>
                  <a:close/>
                  <a:moveTo>
                    <a:pt x="45804" y="76280"/>
                  </a:moveTo>
                  <a:lnTo>
                    <a:pt x="49238" y="79080"/>
                  </a:lnTo>
                  <a:cubicBezTo>
                    <a:pt x="49046" y="79110"/>
                    <a:pt x="48869" y="79198"/>
                    <a:pt x="48766" y="79346"/>
                  </a:cubicBezTo>
                  <a:lnTo>
                    <a:pt x="45804" y="76280"/>
                  </a:lnTo>
                  <a:close/>
                  <a:moveTo>
                    <a:pt x="37109" y="67143"/>
                  </a:moveTo>
                  <a:lnTo>
                    <a:pt x="60129" y="73716"/>
                  </a:lnTo>
                  <a:cubicBezTo>
                    <a:pt x="60129" y="73760"/>
                    <a:pt x="60129" y="73790"/>
                    <a:pt x="60129" y="73819"/>
                  </a:cubicBezTo>
                  <a:lnTo>
                    <a:pt x="50269" y="79419"/>
                  </a:lnTo>
                  <a:lnTo>
                    <a:pt x="43490" y="73878"/>
                  </a:lnTo>
                  <a:lnTo>
                    <a:pt x="37080" y="67202"/>
                  </a:lnTo>
                  <a:cubicBezTo>
                    <a:pt x="37094" y="67187"/>
                    <a:pt x="37094" y="67158"/>
                    <a:pt x="37109" y="67143"/>
                  </a:cubicBezTo>
                  <a:close/>
                  <a:moveTo>
                    <a:pt x="826" y="73289"/>
                  </a:moveTo>
                  <a:lnTo>
                    <a:pt x="7295" y="75838"/>
                  </a:lnTo>
                  <a:lnTo>
                    <a:pt x="4540" y="80201"/>
                  </a:lnTo>
                  <a:lnTo>
                    <a:pt x="649" y="73495"/>
                  </a:lnTo>
                  <a:cubicBezTo>
                    <a:pt x="723" y="73436"/>
                    <a:pt x="782" y="73362"/>
                    <a:pt x="826" y="73289"/>
                  </a:cubicBezTo>
                  <a:close/>
                  <a:moveTo>
                    <a:pt x="20839" y="74866"/>
                  </a:moveTo>
                  <a:cubicBezTo>
                    <a:pt x="20976" y="75002"/>
                    <a:pt x="21163" y="75088"/>
                    <a:pt x="21354" y="75088"/>
                  </a:cubicBezTo>
                  <a:cubicBezTo>
                    <a:pt x="21369" y="75088"/>
                    <a:pt x="21384" y="75088"/>
                    <a:pt x="21399" y="75087"/>
                  </a:cubicBezTo>
                  <a:cubicBezTo>
                    <a:pt x="21473" y="75087"/>
                    <a:pt x="21546" y="75087"/>
                    <a:pt x="21620" y="75057"/>
                  </a:cubicBezTo>
                  <a:lnTo>
                    <a:pt x="26218" y="82853"/>
                  </a:lnTo>
                  <a:lnTo>
                    <a:pt x="14974" y="78432"/>
                  </a:lnTo>
                  <a:lnTo>
                    <a:pt x="20839" y="74866"/>
                  </a:lnTo>
                  <a:close/>
                  <a:moveTo>
                    <a:pt x="7679" y="75986"/>
                  </a:moveTo>
                  <a:lnTo>
                    <a:pt x="14075" y="78506"/>
                  </a:lnTo>
                  <a:lnTo>
                    <a:pt x="6293" y="83222"/>
                  </a:lnTo>
                  <a:lnTo>
                    <a:pt x="4775" y="80598"/>
                  </a:lnTo>
                  <a:lnTo>
                    <a:pt x="7679" y="75986"/>
                  </a:lnTo>
                  <a:close/>
                  <a:moveTo>
                    <a:pt x="60261" y="74217"/>
                  </a:moveTo>
                  <a:cubicBezTo>
                    <a:pt x="60387" y="74427"/>
                    <a:pt x="60620" y="74557"/>
                    <a:pt x="60870" y="74557"/>
                  </a:cubicBezTo>
                  <a:cubicBezTo>
                    <a:pt x="60883" y="74557"/>
                    <a:pt x="60896" y="74557"/>
                    <a:pt x="60910" y="74556"/>
                  </a:cubicBezTo>
                  <a:cubicBezTo>
                    <a:pt x="60926" y="74557"/>
                    <a:pt x="60942" y="74558"/>
                    <a:pt x="60958" y="74558"/>
                  </a:cubicBezTo>
                  <a:cubicBezTo>
                    <a:pt x="61131" y="74558"/>
                    <a:pt x="61291" y="74486"/>
                    <a:pt x="61426" y="74365"/>
                  </a:cubicBezTo>
                  <a:lnTo>
                    <a:pt x="64638" y="76501"/>
                  </a:lnTo>
                  <a:lnTo>
                    <a:pt x="55929" y="83457"/>
                  </a:lnTo>
                  <a:cubicBezTo>
                    <a:pt x="55791" y="83278"/>
                    <a:pt x="55588" y="83176"/>
                    <a:pt x="55369" y="83176"/>
                  </a:cubicBezTo>
                  <a:cubicBezTo>
                    <a:pt x="55354" y="83176"/>
                    <a:pt x="55339" y="83177"/>
                    <a:pt x="55324" y="83177"/>
                  </a:cubicBezTo>
                  <a:cubicBezTo>
                    <a:pt x="55206" y="83177"/>
                    <a:pt x="55089" y="83207"/>
                    <a:pt x="54971" y="83266"/>
                  </a:cubicBezTo>
                  <a:lnTo>
                    <a:pt x="50623" y="79685"/>
                  </a:lnTo>
                  <a:lnTo>
                    <a:pt x="60261" y="74217"/>
                  </a:lnTo>
                  <a:close/>
                  <a:moveTo>
                    <a:pt x="50255" y="79891"/>
                  </a:moveTo>
                  <a:lnTo>
                    <a:pt x="54705" y="83531"/>
                  </a:lnTo>
                  <a:cubicBezTo>
                    <a:pt x="54529" y="83811"/>
                    <a:pt x="54529" y="84150"/>
                    <a:pt x="54691" y="84430"/>
                  </a:cubicBezTo>
                  <a:lnTo>
                    <a:pt x="54116" y="84902"/>
                  </a:lnTo>
                  <a:lnTo>
                    <a:pt x="49886" y="80495"/>
                  </a:lnTo>
                  <a:cubicBezTo>
                    <a:pt x="50034" y="80348"/>
                    <a:pt x="50122" y="80156"/>
                    <a:pt x="50152" y="79965"/>
                  </a:cubicBezTo>
                  <a:lnTo>
                    <a:pt x="50255" y="79891"/>
                  </a:lnTo>
                  <a:close/>
                  <a:moveTo>
                    <a:pt x="4525" y="80982"/>
                  </a:moveTo>
                  <a:lnTo>
                    <a:pt x="5940" y="83428"/>
                  </a:lnTo>
                  <a:lnTo>
                    <a:pt x="1135" y="86346"/>
                  </a:lnTo>
                  <a:lnTo>
                    <a:pt x="1135" y="86346"/>
                  </a:lnTo>
                  <a:lnTo>
                    <a:pt x="4525" y="80982"/>
                  </a:lnTo>
                  <a:close/>
                  <a:moveTo>
                    <a:pt x="33587" y="67129"/>
                  </a:moveTo>
                  <a:cubicBezTo>
                    <a:pt x="33705" y="67394"/>
                    <a:pt x="33970" y="67541"/>
                    <a:pt x="34250" y="67541"/>
                  </a:cubicBezTo>
                  <a:cubicBezTo>
                    <a:pt x="34471" y="67541"/>
                    <a:pt x="34677" y="67453"/>
                    <a:pt x="34825" y="67291"/>
                  </a:cubicBezTo>
                  <a:lnTo>
                    <a:pt x="43225" y="74158"/>
                  </a:lnTo>
                  <a:lnTo>
                    <a:pt x="48604" y="79773"/>
                  </a:lnTo>
                  <a:cubicBezTo>
                    <a:pt x="48589" y="79950"/>
                    <a:pt x="48619" y="80156"/>
                    <a:pt x="48722" y="80318"/>
                  </a:cubicBezTo>
                  <a:lnTo>
                    <a:pt x="37581" y="86641"/>
                  </a:lnTo>
                  <a:cubicBezTo>
                    <a:pt x="37434" y="86374"/>
                    <a:pt x="37172" y="86246"/>
                    <a:pt x="36912" y="86246"/>
                  </a:cubicBezTo>
                  <a:cubicBezTo>
                    <a:pt x="36598" y="86246"/>
                    <a:pt x="36285" y="86433"/>
                    <a:pt x="36181" y="86788"/>
                  </a:cubicBezTo>
                  <a:lnTo>
                    <a:pt x="26822" y="83104"/>
                  </a:lnTo>
                  <a:lnTo>
                    <a:pt x="21959" y="74866"/>
                  </a:lnTo>
                  <a:cubicBezTo>
                    <a:pt x="22136" y="74645"/>
                    <a:pt x="22210" y="74350"/>
                    <a:pt x="22136" y="74070"/>
                  </a:cubicBezTo>
                  <a:lnTo>
                    <a:pt x="33587" y="67129"/>
                  </a:lnTo>
                  <a:close/>
                  <a:moveTo>
                    <a:pt x="27147" y="83634"/>
                  </a:moveTo>
                  <a:lnTo>
                    <a:pt x="36151" y="87171"/>
                  </a:lnTo>
                  <a:cubicBezTo>
                    <a:pt x="36166" y="87245"/>
                    <a:pt x="36195" y="87319"/>
                    <a:pt x="36225" y="87378"/>
                  </a:cubicBezTo>
                  <a:lnTo>
                    <a:pt x="31096" y="90310"/>
                  </a:lnTo>
                  <a:lnTo>
                    <a:pt x="27147" y="83634"/>
                  </a:lnTo>
                  <a:close/>
                  <a:moveTo>
                    <a:pt x="49032" y="80584"/>
                  </a:moveTo>
                  <a:cubicBezTo>
                    <a:pt x="49116" y="80620"/>
                    <a:pt x="49211" y="80646"/>
                    <a:pt x="49308" y="80646"/>
                  </a:cubicBezTo>
                  <a:cubicBezTo>
                    <a:pt x="49329" y="80646"/>
                    <a:pt x="49350" y="80645"/>
                    <a:pt x="49370" y="80643"/>
                  </a:cubicBezTo>
                  <a:lnTo>
                    <a:pt x="49459" y="80643"/>
                  </a:lnTo>
                  <a:lnTo>
                    <a:pt x="53792" y="85152"/>
                  </a:lnTo>
                  <a:lnTo>
                    <a:pt x="46629" y="90870"/>
                  </a:lnTo>
                  <a:lnTo>
                    <a:pt x="37625" y="87319"/>
                  </a:lnTo>
                  <a:cubicBezTo>
                    <a:pt x="37654" y="87230"/>
                    <a:pt x="37669" y="87127"/>
                    <a:pt x="37669" y="87009"/>
                  </a:cubicBezTo>
                  <a:lnTo>
                    <a:pt x="49032" y="80584"/>
                  </a:lnTo>
                  <a:close/>
                  <a:moveTo>
                    <a:pt x="55899" y="84519"/>
                  </a:moveTo>
                  <a:lnTo>
                    <a:pt x="70150" y="96176"/>
                  </a:lnTo>
                  <a:lnTo>
                    <a:pt x="68161" y="98637"/>
                  </a:lnTo>
                  <a:cubicBezTo>
                    <a:pt x="68043" y="98578"/>
                    <a:pt x="67925" y="98548"/>
                    <a:pt x="67792" y="98548"/>
                  </a:cubicBezTo>
                  <a:cubicBezTo>
                    <a:pt x="67773" y="98547"/>
                    <a:pt x="67754" y="98546"/>
                    <a:pt x="67735" y="98546"/>
                  </a:cubicBezTo>
                  <a:cubicBezTo>
                    <a:pt x="67604" y="98546"/>
                    <a:pt x="67468" y="98589"/>
                    <a:pt x="67365" y="98666"/>
                  </a:cubicBezTo>
                  <a:lnTo>
                    <a:pt x="54381" y="85182"/>
                  </a:lnTo>
                  <a:lnTo>
                    <a:pt x="55000" y="84695"/>
                  </a:lnTo>
                  <a:cubicBezTo>
                    <a:pt x="55103" y="84740"/>
                    <a:pt x="55221" y="84754"/>
                    <a:pt x="55339" y="84754"/>
                  </a:cubicBezTo>
                  <a:cubicBezTo>
                    <a:pt x="55354" y="84755"/>
                    <a:pt x="55369" y="84756"/>
                    <a:pt x="55384" y="84756"/>
                  </a:cubicBezTo>
                  <a:cubicBezTo>
                    <a:pt x="55575" y="84756"/>
                    <a:pt x="55762" y="84669"/>
                    <a:pt x="55899" y="84519"/>
                  </a:cubicBezTo>
                  <a:close/>
                  <a:moveTo>
                    <a:pt x="37374" y="87672"/>
                  </a:moveTo>
                  <a:lnTo>
                    <a:pt x="46261" y="91165"/>
                  </a:lnTo>
                  <a:lnTo>
                    <a:pt x="36814" y="98696"/>
                  </a:lnTo>
                  <a:cubicBezTo>
                    <a:pt x="36667" y="98445"/>
                    <a:pt x="36402" y="98283"/>
                    <a:pt x="36107" y="98283"/>
                  </a:cubicBezTo>
                  <a:cubicBezTo>
                    <a:pt x="36091" y="98281"/>
                    <a:pt x="36074" y="98279"/>
                    <a:pt x="36058" y="98279"/>
                  </a:cubicBezTo>
                  <a:cubicBezTo>
                    <a:pt x="35986" y="98279"/>
                    <a:pt x="35914" y="98303"/>
                    <a:pt x="35842" y="98327"/>
                  </a:cubicBezTo>
                  <a:lnTo>
                    <a:pt x="31288" y="90649"/>
                  </a:lnTo>
                  <a:lnTo>
                    <a:pt x="36490" y="87702"/>
                  </a:lnTo>
                  <a:cubicBezTo>
                    <a:pt x="36621" y="87778"/>
                    <a:pt x="36765" y="87815"/>
                    <a:pt x="36908" y="87815"/>
                  </a:cubicBezTo>
                  <a:cubicBezTo>
                    <a:pt x="37071" y="87815"/>
                    <a:pt x="37233" y="87767"/>
                    <a:pt x="37374" y="87672"/>
                  </a:cubicBezTo>
                  <a:close/>
                  <a:moveTo>
                    <a:pt x="14546" y="78683"/>
                  </a:moveTo>
                  <a:lnTo>
                    <a:pt x="26557" y="83413"/>
                  </a:lnTo>
                  <a:lnTo>
                    <a:pt x="30743" y="90502"/>
                  </a:lnTo>
                  <a:lnTo>
                    <a:pt x="16035" y="98828"/>
                  </a:lnTo>
                  <a:cubicBezTo>
                    <a:pt x="15897" y="98663"/>
                    <a:pt x="15694" y="98562"/>
                    <a:pt x="15475" y="98562"/>
                  </a:cubicBezTo>
                  <a:cubicBezTo>
                    <a:pt x="15460" y="98562"/>
                    <a:pt x="15445" y="98562"/>
                    <a:pt x="15430" y="98563"/>
                  </a:cubicBezTo>
                  <a:cubicBezTo>
                    <a:pt x="15342" y="98563"/>
                    <a:pt x="15268" y="98563"/>
                    <a:pt x="15180" y="98593"/>
                  </a:cubicBezTo>
                  <a:lnTo>
                    <a:pt x="6485" y="83561"/>
                  </a:lnTo>
                  <a:lnTo>
                    <a:pt x="14546" y="78683"/>
                  </a:lnTo>
                  <a:close/>
                  <a:moveTo>
                    <a:pt x="54072" y="85432"/>
                  </a:moveTo>
                  <a:lnTo>
                    <a:pt x="67011" y="98902"/>
                  </a:lnTo>
                  <a:lnTo>
                    <a:pt x="67011" y="98902"/>
                  </a:lnTo>
                  <a:lnTo>
                    <a:pt x="47057" y="91032"/>
                  </a:lnTo>
                  <a:lnTo>
                    <a:pt x="54072" y="85432"/>
                  </a:lnTo>
                  <a:close/>
                  <a:moveTo>
                    <a:pt x="1" y="0"/>
                  </a:moveTo>
                  <a:lnTo>
                    <a:pt x="1" y="855"/>
                  </a:lnTo>
                  <a:cubicBezTo>
                    <a:pt x="30" y="870"/>
                    <a:pt x="45" y="899"/>
                    <a:pt x="74" y="928"/>
                  </a:cubicBezTo>
                  <a:cubicBezTo>
                    <a:pt x="196" y="1050"/>
                    <a:pt x="366" y="1122"/>
                    <a:pt x="553" y="1122"/>
                  </a:cubicBezTo>
                  <a:cubicBezTo>
                    <a:pt x="570" y="1122"/>
                    <a:pt x="587" y="1121"/>
                    <a:pt x="605" y="1120"/>
                  </a:cubicBezTo>
                  <a:lnTo>
                    <a:pt x="619" y="1120"/>
                  </a:lnTo>
                  <a:lnTo>
                    <a:pt x="11127" y="14693"/>
                  </a:lnTo>
                  <a:cubicBezTo>
                    <a:pt x="10862" y="15062"/>
                    <a:pt x="10936" y="15563"/>
                    <a:pt x="11289" y="15843"/>
                  </a:cubicBezTo>
                  <a:lnTo>
                    <a:pt x="281" y="28325"/>
                  </a:lnTo>
                  <a:cubicBezTo>
                    <a:pt x="236" y="28310"/>
                    <a:pt x="192" y="28310"/>
                    <a:pt x="148" y="28310"/>
                  </a:cubicBezTo>
                  <a:lnTo>
                    <a:pt x="1" y="28310"/>
                  </a:lnTo>
                  <a:lnTo>
                    <a:pt x="1" y="29887"/>
                  </a:lnTo>
                  <a:lnTo>
                    <a:pt x="74" y="29887"/>
                  </a:lnTo>
                  <a:cubicBezTo>
                    <a:pt x="236" y="29887"/>
                    <a:pt x="384" y="29843"/>
                    <a:pt x="516" y="29755"/>
                  </a:cubicBezTo>
                  <a:lnTo>
                    <a:pt x="4451" y="33837"/>
                  </a:lnTo>
                  <a:lnTo>
                    <a:pt x="841" y="38288"/>
                  </a:lnTo>
                  <a:cubicBezTo>
                    <a:pt x="708" y="38155"/>
                    <a:pt x="531" y="38096"/>
                    <a:pt x="339" y="38096"/>
                  </a:cubicBezTo>
                  <a:cubicBezTo>
                    <a:pt x="251" y="38096"/>
                    <a:pt x="163" y="38111"/>
                    <a:pt x="74" y="38140"/>
                  </a:cubicBezTo>
                  <a:lnTo>
                    <a:pt x="1" y="38170"/>
                  </a:lnTo>
                  <a:lnTo>
                    <a:pt x="1" y="39629"/>
                  </a:lnTo>
                  <a:cubicBezTo>
                    <a:pt x="30" y="39629"/>
                    <a:pt x="45" y="39643"/>
                    <a:pt x="74" y="39643"/>
                  </a:cubicBezTo>
                  <a:cubicBezTo>
                    <a:pt x="163" y="39673"/>
                    <a:pt x="251" y="39688"/>
                    <a:pt x="339" y="39688"/>
                  </a:cubicBezTo>
                  <a:cubicBezTo>
                    <a:pt x="457" y="39688"/>
                    <a:pt x="575" y="39673"/>
                    <a:pt x="678" y="39614"/>
                  </a:cubicBezTo>
                  <a:lnTo>
                    <a:pt x="6470" y="49429"/>
                  </a:lnTo>
                  <a:lnTo>
                    <a:pt x="398" y="55633"/>
                  </a:lnTo>
                  <a:cubicBezTo>
                    <a:pt x="339" y="55619"/>
                    <a:pt x="266" y="55604"/>
                    <a:pt x="192" y="55604"/>
                  </a:cubicBezTo>
                  <a:cubicBezTo>
                    <a:pt x="148" y="55604"/>
                    <a:pt x="104" y="55604"/>
                    <a:pt x="59" y="55619"/>
                  </a:cubicBezTo>
                  <a:cubicBezTo>
                    <a:pt x="45" y="55619"/>
                    <a:pt x="15" y="55619"/>
                    <a:pt x="1" y="55633"/>
                  </a:cubicBezTo>
                  <a:lnTo>
                    <a:pt x="1" y="57166"/>
                  </a:lnTo>
                  <a:cubicBezTo>
                    <a:pt x="15" y="57181"/>
                    <a:pt x="45" y="57181"/>
                    <a:pt x="59" y="57181"/>
                  </a:cubicBezTo>
                  <a:cubicBezTo>
                    <a:pt x="104" y="57196"/>
                    <a:pt x="148" y="57196"/>
                    <a:pt x="192" y="57196"/>
                  </a:cubicBezTo>
                  <a:cubicBezTo>
                    <a:pt x="204" y="57196"/>
                    <a:pt x="216" y="57196"/>
                    <a:pt x="227" y="57196"/>
                  </a:cubicBezTo>
                  <a:cubicBezTo>
                    <a:pt x="494" y="57196"/>
                    <a:pt x="743" y="57038"/>
                    <a:pt x="870" y="56798"/>
                  </a:cubicBezTo>
                  <a:lnTo>
                    <a:pt x="12837" y="60217"/>
                  </a:lnTo>
                  <a:lnTo>
                    <a:pt x="14679" y="63326"/>
                  </a:lnTo>
                  <a:cubicBezTo>
                    <a:pt x="14399" y="63400"/>
                    <a:pt x="14193" y="63636"/>
                    <a:pt x="14148" y="63931"/>
                  </a:cubicBezTo>
                  <a:lnTo>
                    <a:pt x="590" y="72139"/>
                  </a:lnTo>
                  <a:cubicBezTo>
                    <a:pt x="472" y="72080"/>
                    <a:pt x="339" y="72036"/>
                    <a:pt x="192" y="72036"/>
                  </a:cubicBezTo>
                  <a:cubicBezTo>
                    <a:pt x="148" y="72036"/>
                    <a:pt x="104" y="72036"/>
                    <a:pt x="59" y="72051"/>
                  </a:cubicBezTo>
                  <a:cubicBezTo>
                    <a:pt x="45" y="72051"/>
                    <a:pt x="15" y="72051"/>
                    <a:pt x="1" y="72066"/>
                  </a:cubicBezTo>
                  <a:lnTo>
                    <a:pt x="1" y="73598"/>
                  </a:lnTo>
                  <a:cubicBezTo>
                    <a:pt x="15" y="73613"/>
                    <a:pt x="45" y="73613"/>
                    <a:pt x="59" y="73613"/>
                  </a:cubicBezTo>
                  <a:cubicBezTo>
                    <a:pt x="104" y="73628"/>
                    <a:pt x="148" y="73628"/>
                    <a:pt x="192" y="73628"/>
                  </a:cubicBezTo>
                  <a:lnTo>
                    <a:pt x="266" y="73628"/>
                  </a:lnTo>
                  <a:lnTo>
                    <a:pt x="4304" y="80584"/>
                  </a:lnTo>
                  <a:lnTo>
                    <a:pt x="767" y="86184"/>
                  </a:lnTo>
                  <a:cubicBezTo>
                    <a:pt x="678" y="85889"/>
                    <a:pt x="398" y="85698"/>
                    <a:pt x="104" y="85698"/>
                  </a:cubicBezTo>
                  <a:lnTo>
                    <a:pt x="1" y="85698"/>
                  </a:lnTo>
                  <a:lnTo>
                    <a:pt x="1" y="87274"/>
                  </a:lnTo>
                  <a:lnTo>
                    <a:pt x="74" y="87274"/>
                  </a:lnTo>
                  <a:cubicBezTo>
                    <a:pt x="222" y="87274"/>
                    <a:pt x="384" y="87230"/>
                    <a:pt x="516" y="87142"/>
                  </a:cubicBezTo>
                  <a:cubicBezTo>
                    <a:pt x="561" y="87142"/>
                    <a:pt x="590" y="87127"/>
                    <a:pt x="634" y="87112"/>
                  </a:cubicBezTo>
                  <a:lnTo>
                    <a:pt x="6161" y="83767"/>
                  </a:lnTo>
                  <a:lnTo>
                    <a:pt x="14856" y="98799"/>
                  </a:lnTo>
                  <a:cubicBezTo>
                    <a:pt x="14723" y="98961"/>
                    <a:pt x="14664" y="99182"/>
                    <a:pt x="14679" y="99403"/>
                  </a:cubicBezTo>
                  <a:lnTo>
                    <a:pt x="16212" y="99403"/>
                  </a:lnTo>
                  <a:cubicBezTo>
                    <a:pt x="16212" y="99330"/>
                    <a:pt x="16212" y="99271"/>
                    <a:pt x="16212" y="99197"/>
                  </a:cubicBezTo>
                  <a:lnTo>
                    <a:pt x="30964" y="90826"/>
                  </a:lnTo>
                  <a:lnTo>
                    <a:pt x="35532" y="98563"/>
                  </a:lnTo>
                  <a:cubicBezTo>
                    <a:pt x="35400" y="98711"/>
                    <a:pt x="35341" y="98887"/>
                    <a:pt x="35326" y="99079"/>
                  </a:cubicBezTo>
                  <a:lnTo>
                    <a:pt x="35326" y="99212"/>
                  </a:lnTo>
                  <a:cubicBezTo>
                    <a:pt x="35326" y="99285"/>
                    <a:pt x="35341" y="99344"/>
                    <a:pt x="35355" y="99418"/>
                  </a:cubicBezTo>
                  <a:lnTo>
                    <a:pt x="36888" y="99418"/>
                  </a:lnTo>
                  <a:cubicBezTo>
                    <a:pt x="36903" y="99344"/>
                    <a:pt x="36917" y="99285"/>
                    <a:pt x="36917" y="99212"/>
                  </a:cubicBezTo>
                  <a:lnTo>
                    <a:pt x="36917" y="99138"/>
                  </a:lnTo>
                  <a:lnTo>
                    <a:pt x="46703" y="91327"/>
                  </a:lnTo>
                  <a:lnTo>
                    <a:pt x="67041" y="99330"/>
                  </a:lnTo>
                  <a:lnTo>
                    <a:pt x="67041" y="99418"/>
                  </a:lnTo>
                  <a:lnTo>
                    <a:pt x="68558" y="99418"/>
                  </a:lnTo>
                  <a:cubicBezTo>
                    <a:pt x="68573" y="99241"/>
                    <a:pt x="68544" y="99064"/>
                    <a:pt x="68455" y="98917"/>
                  </a:cubicBezTo>
                  <a:lnTo>
                    <a:pt x="70474" y="96426"/>
                  </a:lnTo>
                  <a:lnTo>
                    <a:pt x="73938" y="99256"/>
                  </a:lnTo>
                  <a:cubicBezTo>
                    <a:pt x="73923" y="99315"/>
                    <a:pt x="73923" y="99359"/>
                    <a:pt x="73938" y="99403"/>
                  </a:cubicBezTo>
                  <a:lnTo>
                    <a:pt x="75456" y="99403"/>
                  </a:lnTo>
                  <a:cubicBezTo>
                    <a:pt x="75470" y="99182"/>
                    <a:pt x="75397" y="98946"/>
                    <a:pt x="75249" y="98784"/>
                  </a:cubicBezTo>
                  <a:lnTo>
                    <a:pt x="76959" y="96839"/>
                  </a:lnTo>
                  <a:lnTo>
                    <a:pt x="76959" y="96235"/>
                  </a:lnTo>
                  <a:lnTo>
                    <a:pt x="74896" y="98578"/>
                  </a:lnTo>
                  <a:cubicBezTo>
                    <a:pt x="74822" y="98563"/>
                    <a:pt x="74748" y="98548"/>
                    <a:pt x="74689" y="98548"/>
                  </a:cubicBezTo>
                  <a:cubicBezTo>
                    <a:pt x="74439" y="98548"/>
                    <a:pt x="74203" y="98666"/>
                    <a:pt x="74070" y="98858"/>
                  </a:cubicBezTo>
                  <a:lnTo>
                    <a:pt x="70710" y="96132"/>
                  </a:lnTo>
                  <a:lnTo>
                    <a:pt x="76959" y="88424"/>
                  </a:lnTo>
                  <a:lnTo>
                    <a:pt x="76959" y="87790"/>
                  </a:lnTo>
                  <a:lnTo>
                    <a:pt x="70401" y="95881"/>
                  </a:lnTo>
                  <a:lnTo>
                    <a:pt x="56076" y="84165"/>
                  </a:lnTo>
                  <a:cubicBezTo>
                    <a:pt x="56105" y="84047"/>
                    <a:pt x="56105" y="83944"/>
                    <a:pt x="56091" y="83826"/>
                  </a:cubicBezTo>
                  <a:lnTo>
                    <a:pt x="64977" y="76737"/>
                  </a:lnTo>
                  <a:lnTo>
                    <a:pt x="76959" y="84710"/>
                  </a:lnTo>
                  <a:lnTo>
                    <a:pt x="76959" y="84239"/>
                  </a:lnTo>
                  <a:lnTo>
                    <a:pt x="65302" y="76472"/>
                  </a:lnTo>
                  <a:lnTo>
                    <a:pt x="74380" y="69236"/>
                  </a:lnTo>
                  <a:lnTo>
                    <a:pt x="75279" y="68926"/>
                  </a:lnTo>
                  <a:cubicBezTo>
                    <a:pt x="75382" y="68971"/>
                    <a:pt x="75500" y="69000"/>
                    <a:pt x="75618" y="69000"/>
                  </a:cubicBezTo>
                  <a:cubicBezTo>
                    <a:pt x="75765" y="69000"/>
                    <a:pt x="75927" y="68956"/>
                    <a:pt x="76045" y="68868"/>
                  </a:cubicBezTo>
                  <a:lnTo>
                    <a:pt x="76973" y="70047"/>
                  </a:lnTo>
                  <a:lnTo>
                    <a:pt x="76973" y="69398"/>
                  </a:lnTo>
                  <a:lnTo>
                    <a:pt x="76325" y="68573"/>
                  </a:lnTo>
                  <a:lnTo>
                    <a:pt x="76959" y="68352"/>
                  </a:lnTo>
                  <a:lnTo>
                    <a:pt x="76959" y="67924"/>
                  </a:lnTo>
                  <a:lnTo>
                    <a:pt x="76369" y="68131"/>
                  </a:lnTo>
                  <a:cubicBezTo>
                    <a:pt x="76369" y="67954"/>
                    <a:pt x="76296" y="67806"/>
                    <a:pt x="76207" y="67674"/>
                  </a:cubicBezTo>
                  <a:lnTo>
                    <a:pt x="76959" y="66893"/>
                  </a:lnTo>
                  <a:lnTo>
                    <a:pt x="76959" y="66318"/>
                  </a:lnTo>
                  <a:lnTo>
                    <a:pt x="75868" y="67438"/>
                  </a:lnTo>
                  <a:cubicBezTo>
                    <a:pt x="75780" y="67409"/>
                    <a:pt x="75691" y="67394"/>
                    <a:pt x="75618" y="67394"/>
                  </a:cubicBezTo>
                  <a:cubicBezTo>
                    <a:pt x="75544" y="67394"/>
                    <a:pt x="75470" y="67409"/>
                    <a:pt x="75397" y="67423"/>
                  </a:cubicBezTo>
                  <a:lnTo>
                    <a:pt x="69369" y="60423"/>
                  </a:lnTo>
                  <a:lnTo>
                    <a:pt x="76959" y="48412"/>
                  </a:lnTo>
                  <a:lnTo>
                    <a:pt x="76959" y="47675"/>
                  </a:lnTo>
                  <a:lnTo>
                    <a:pt x="69089" y="60128"/>
                  </a:lnTo>
                  <a:lnTo>
                    <a:pt x="60866" y="50593"/>
                  </a:lnTo>
                  <a:lnTo>
                    <a:pt x="72655" y="43446"/>
                  </a:lnTo>
                  <a:cubicBezTo>
                    <a:pt x="72792" y="43596"/>
                    <a:pt x="72980" y="43683"/>
                    <a:pt x="73183" y="43683"/>
                  </a:cubicBezTo>
                  <a:cubicBezTo>
                    <a:pt x="73198" y="43683"/>
                    <a:pt x="73214" y="43682"/>
                    <a:pt x="73230" y="43681"/>
                  </a:cubicBezTo>
                  <a:cubicBezTo>
                    <a:pt x="73407" y="43681"/>
                    <a:pt x="73569" y="43622"/>
                    <a:pt x="73717" y="43519"/>
                  </a:cubicBezTo>
                  <a:lnTo>
                    <a:pt x="76959" y="46894"/>
                  </a:lnTo>
                  <a:lnTo>
                    <a:pt x="76959" y="46305"/>
                  </a:lnTo>
                  <a:lnTo>
                    <a:pt x="73952" y="43180"/>
                  </a:lnTo>
                  <a:cubicBezTo>
                    <a:pt x="73997" y="43018"/>
                    <a:pt x="74011" y="42827"/>
                    <a:pt x="73967" y="42665"/>
                  </a:cubicBezTo>
                  <a:lnTo>
                    <a:pt x="75912" y="41471"/>
                  </a:lnTo>
                  <a:lnTo>
                    <a:pt x="76959" y="42326"/>
                  </a:lnTo>
                  <a:lnTo>
                    <a:pt x="76959" y="41825"/>
                  </a:lnTo>
                  <a:lnTo>
                    <a:pt x="76266" y="41250"/>
                  </a:lnTo>
                  <a:lnTo>
                    <a:pt x="76959" y="40837"/>
                  </a:lnTo>
                  <a:lnTo>
                    <a:pt x="76959" y="40366"/>
                  </a:lnTo>
                  <a:lnTo>
                    <a:pt x="75942" y="40984"/>
                  </a:lnTo>
                  <a:lnTo>
                    <a:pt x="67379" y="33984"/>
                  </a:lnTo>
                  <a:lnTo>
                    <a:pt x="76959" y="36725"/>
                  </a:lnTo>
                  <a:lnTo>
                    <a:pt x="76959" y="36313"/>
                  </a:lnTo>
                  <a:lnTo>
                    <a:pt x="66613" y="33351"/>
                  </a:lnTo>
                  <a:lnTo>
                    <a:pt x="66318" y="33115"/>
                  </a:lnTo>
                  <a:cubicBezTo>
                    <a:pt x="66392" y="32982"/>
                    <a:pt x="66436" y="32835"/>
                    <a:pt x="66436" y="32687"/>
                  </a:cubicBezTo>
                  <a:lnTo>
                    <a:pt x="76959" y="26306"/>
                  </a:lnTo>
                  <a:lnTo>
                    <a:pt x="76959" y="25849"/>
                  </a:lnTo>
                  <a:lnTo>
                    <a:pt x="66348" y="32275"/>
                  </a:lnTo>
                  <a:cubicBezTo>
                    <a:pt x="66221" y="32035"/>
                    <a:pt x="65972" y="31876"/>
                    <a:pt x="65705" y="31876"/>
                  </a:cubicBezTo>
                  <a:cubicBezTo>
                    <a:pt x="65694" y="31876"/>
                    <a:pt x="65682" y="31876"/>
                    <a:pt x="65670" y="31877"/>
                  </a:cubicBezTo>
                  <a:cubicBezTo>
                    <a:pt x="65449" y="31877"/>
                    <a:pt x="65243" y="31965"/>
                    <a:pt x="65110" y="32113"/>
                  </a:cubicBezTo>
                  <a:lnTo>
                    <a:pt x="56695" y="25245"/>
                  </a:lnTo>
                  <a:lnTo>
                    <a:pt x="51316" y="19660"/>
                  </a:lnTo>
                  <a:cubicBezTo>
                    <a:pt x="51345" y="19468"/>
                    <a:pt x="51301" y="19276"/>
                    <a:pt x="51213" y="19100"/>
                  </a:cubicBezTo>
                  <a:lnTo>
                    <a:pt x="62354" y="12792"/>
                  </a:lnTo>
                  <a:cubicBezTo>
                    <a:pt x="62501" y="13059"/>
                    <a:pt x="62759" y="13187"/>
                    <a:pt x="63017" y="13187"/>
                  </a:cubicBezTo>
                  <a:cubicBezTo>
                    <a:pt x="63330" y="13187"/>
                    <a:pt x="63641" y="13000"/>
                    <a:pt x="63754" y="12645"/>
                  </a:cubicBezTo>
                  <a:lnTo>
                    <a:pt x="73112" y="16329"/>
                  </a:lnTo>
                  <a:lnTo>
                    <a:pt x="76959" y="22843"/>
                  </a:lnTo>
                  <a:lnTo>
                    <a:pt x="76959" y="22062"/>
                  </a:lnTo>
                  <a:lnTo>
                    <a:pt x="73702" y="16565"/>
                  </a:lnTo>
                  <a:lnTo>
                    <a:pt x="76959" y="17847"/>
                  </a:lnTo>
                  <a:lnTo>
                    <a:pt x="76959" y="17420"/>
                  </a:lnTo>
                  <a:lnTo>
                    <a:pt x="73378" y="16005"/>
                  </a:lnTo>
                  <a:lnTo>
                    <a:pt x="69177" y="8916"/>
                  </a:lnTo>
                  <a:lnTo>
                    <a:pt x="76959" y="4510"/>
                  </a:lnTo>
                  <a:lnTo>
                    <a:pt x="76959" y="4053"/>
                  </a:lnTo>
                  <a:lnTo>
                    <a:pt x="68986" y="8577"/>
                  </a:lnTo>
                  <a:lnTo>
                    <a:pt x="64417" y="840"/>
                  </a:lnTo>
                  <a:cubicBezTo>
                    <a:pt x="64535" y="707"/>
                    <a:pt x="64609" y="516"/>
                    <a:pt x="64624" y="339"/>
                  </a:cubicBezTo>
                  <a:lnTo>
                    <a:pt x="64624" y="206"/>
                  </a:lnTo>
                  <a:cubicBezTo>
                    <a:pt x="64609" y="133"/>
                    <a:pt x="64609" y="74"/>
                    <a:pt x="64579" y="0"/>
                  </a:cubicBezTo>
                  <a:lnTo>
                    <a:pt x="63047" y="0"/>
                  </a:lnTo>
                  <a:cubicBezTo>
                    <a:pt x="63032" y="74"/>
                    <a:pt x="63017" y="133"/>
                    <a:pt x="63017" y="206"/>
                  </a:cubicBezTo>
                  <a:lnTo>
                    <a:pt x="63017" y="280"/>
                  </a:lnTo>
                  <a:lnTo>
                    <a:pt x="53232" y="8091"/>
                  </a:lnTo>
                  <a:lnTo>
                    <a:pt x="32909" y="88"/>
                  </a:lnTo>
                  <a:cubicBezTo>
                    <a:pt x="32909" y="59"/>
                    <a:pt x="32909" y="29"/>
                    <a:pt x="32909" y="0"/>
                  </a:cubicBezTo>
                  <a:lnTo>
                    <a:pt x="31376" y="0"/>
                  </a:lnTo>
                  <a:cubicBezTo>
                    <a:pt x="31362" y="177"/>
                    <a:pt x="31391" y="339"/>
                    <a:pt x="31479" y="501"/>
                  </a:cubicBezTo>
                  <a:lnTo>
                    <a:pt x="29460" y="2977"/>
                  </a:lnTo>
                  <a:lnTo>
                    <a:pt x="26012" y="147"/>
                  </a:lnTo>
                  <a:cubicBezTo>
                    <a:pt x="26012" y="103"/>
                    <a:pt x="26012" y="44"/>
                    <a:pt x="26012" y="0"/>
                  </a:cubicBezTo>
                  <a:lnTo>
                    <a:pt x="24479" y="0"/>
                  </a:lnTo>
                  <a:cubicBezTo>
                    <a:pt x="24464" y="236"/>
                    <a:pt x="24538" y="457"/>
                    <a:pt x="24686" y="634"/>
                  </a:cubicBezTo>
                  <a:lnTo>
                    <a:pt x="16241" y="10228"/>
                  </a:lnTo>
                  <a:lnTo>
                    <a:pt x="1356" y="309"/>
                  </a:lnTo>
                  <a:cubicBezTo>
                    <a:pt x="1356" y="206"/>
                    <a:pt x="1327" y="103"/>
                    <a:pt x="1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Google Shape;18;p3"/>
          <p:cNvSpPr/>
          <p:nvPr/>
        </p:nvSpPr>
        <p:spPr>
          <a:xfrm>
            <a:off x="2911050" y="1072375"/>
            <a:ext cx="3321900" cy="3321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txBox="1">
            <a:spLocks noGrp="1"/>
          </p:cNvSpPr>
          <p:nvPr>
            <p:ph type="title"/>
          </p:nvPr>
        </p:nvSpPr>
        <p:spPr>
          <a:xfrm>
            <a:off x="2914797" y="2362650"/>
            <a:ext cx="3314400" cy="523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0" name="Google Shape;20;p3"/>
          <p:cNvSpPr txBox="1">
            <a:spLocks noGrp="1"/>
          </p:cNvSpPr>
          <p:nvPr>
            <p:ph type="title" idx="2" hasCustomPrompt="1"/>
          </p:nvPr>
        </p:nvSpPr>
        <p:spPr>
          <a:xfrm>
            <a:off x="3704097" y="1425388"/>
            <a:ext cx="1735800" cy="818400"/>
          </a:xfrm>
          <a:prstGeom prst="rect">
            <a:avLst/>
          </a:prstGeom>
        </p:spPr>
        <p:txBody>
          <a:bodyPr spcFirstLastPara="1" wrap="square" lIns="91425" tIns="91425" rIns="91425" bIns="91425" anchor="t" anchorCtr="0">
            <a:noAutofit/>
          </a:bodyPr>
          <a:lstStyle>
            <a:lvl1pPr lvl="0" rtl="0">
              <a:spcBef>
                <a:spcPts val="0"/>
              </a:spcBef>
              <a:spcAft>
                <a:spcPts val="0"/>
              </a:spcAft>
              <a:buSzPts val="7200"/>
              <a:buNone/>
              <a:defRPr sz="6000"/>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21" name="Google Shape;21;p3"/>
          <p:cNvSpPr txBox="1">
            <a:spLocks noGrp="1"/>
          </p:cNvSpPr>
          <p:nvPr>
            <p:ph type="subTitle" idx="1"/>
          </p:nvPr>
        </p:nvSpPr>
        <p:spPr>
          <a:xfrm>
            <a:off x="3392200" y="3004700"/>
            <a:ext cx="2359500" cy="72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None/>
              <a:defRPr sz="15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1371690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6" Type="http://schemas.openxmlformats.org/officeDocument/2006/relationships/theme" Target="../theme/theme2.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6129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600"/>
              <a:buFont typeface="Raleway Thin"/>
              <a:buNone/>
              <a:defRPr sz="3600">
                <a:solidFill>
                  <a:schemeClr val="dk1"/>
                </a:solidFill>
                <a:latin typeface="Raleway Thin"/>
                <a:ea typeface="Raleway Thin"/>
                <a:cs typeface="Raleway Thin"/>
                <a:sym typeface="Raleway Thin"/>
              </a:defRPr>
            </a:lvl1pPr>
            <a:lvl2pPr lvl="1" algn="ctr">
              <a:spcBef>
                <a:spcPts val="0"/>
              </a:spcBef>
              <a:spcAft>
                <a:spcPts val="0"/>
              </a:spcAft>
              <a:buClr>
                <a:schemeClr val="dk1"/>
              </a:buClr>
              <a:buSzPts val="3600"/>
              <a:buFont typeface="Raleway Thin"/>
              <a:buNone/>
              <a:defRPr sz="3600">
                <a:solidFill>
                  <a:schemeClr val="dk1"/>
                </a:solidFill>
                <a:latin typeface="Raleway Thin"/>
                <a:ea typeface="Raleway Thin"/>
                <a:cs typeface="Raleway Thin"/>
                <a:sym typeface="Raleway Thin"/>
              </a:defRPr>
            </a:lvl2pPr>
            <a:lvl3pPr lvl="2" algn="ctr">
              <a:spcBef>
                <a:spcPts val="0"/>
              </a:spcBef>
              <a:spcAft>
                <a:spcPts val="0"/>
              </a:spcAft>
              <a:buClr>
                <a:schemeClr val="dk1"/>
              </a:buClr>
              <a:buSzPts val="3600"/>
              <a:buFont typeface="Raleway Thin"/>
              <a:buNone/>
              <a:defRPr sz="3600">
                <a:solidFill>
                  <a:schemeClr val="dk1"/>
                </a:solidFill>
                <a:latin typeface="Raleway Thin"/>
                <a:ea typeface="Raleway Thin"/>
                <a:cs typeface="Raleway Thin"/>
                <a:sym typeface="Raleway Thin"/>
              </a:defRPr>
            </a:lvl3pPr>
            <a:lvl4pPr lvl="3" algn="ctr">
              <a:spcBef>
                <a:spcPts val="0"/>
              </a:spcBef>
              <a:spcAft>
                <a:spcPts val="0"/>
              </a:spcAft>
              <a:buClr>
                <a:schemeClr val="dk1"/>
              </a:buClr>
              <a:buSzPts val="3600"/>
              <a:buFont typeface="Raleway Thin"/>
              <a:buNone/>
              <a:defRPr sz="3600">
                <a:solidFill>
                  <a:schemeClr val="dk1"/>
                </a:solidFill>
                <a:latin typeface="Raleway Thin"/>
                <a:ea typeface="Raleway Thin"/>
                <a:cs typeface="Raleway Thin"/>
                <a:sym typeface="Raleway Thin"/>
              </a:defRPr>
            </a:lvl4pPr>
            <a:lvl5pPr lvl="4" algn="ctr">
              <a:spcBef>
                <a:spcPts val="0"/>
              </a:spcBef>
              <a:spcAft>
                <a:spcPts val="0"/>
              </a:spcAft>
              <a:buClr>
                <a:schemeClr val="dk1"/>
              </a:buClr>
              <a:buSzPts val="3600"/>
              <a:buFont typeface="Raleway Thin"/>
              <a:buNone/>
              <a:defRPr sz="3600">
                <a:solidFill>
                  <a:schemeClr val="dk1"/>
                </a:solidFill>
                <a:latin typeface="Raleway Thin"/>
                <a:ea typeface="Raleway Thin"/>
                <a:cs typeface="Raleway Thin"/>
                <a:sym typeface="Raleway Thin"/>
              </a:defRPr>
            </a:lvl5pPr>
            <a:lvl6pPr lvl="5" algn="ctr">
              <a:spcBef>
                <a:spcPts val="0"/>
              </a:spcBef>
              <a:spcAft>
                <a:spcPts val="0"/>
              </a:spcAft>
              <a:buClr>
                <a:schemeClr val="dk1"/>
              </a:buClr>
              <a:buSzPts val="3600"/>
              <a:buFont typeface="Raleway Thin"/>
              <a:buNone/>
              <a:defRPr sz="3600">
                <a:solidFill>
                  <a:schemeClr val="dk1"/>
                </a:solidFill>
                <a:latin typeface="Raleway Thin"/>
                <a:ea typeface="Raleway Thin"/>
                <a:cs typeface="Raleway Thin"/>
                <a:sym typeface="Raleway Thin"/>
              </a:defRPr>
            </a:lvl6pPr>
            <a:lvl7pPr lvl="6" algn="ctr">
              <a:spcBef>
                <a:spcPts val="0"/>
              </a:spcBef>
              <a:spcAft>
                <a:spcPts val="0"/>
              </a:spcAft>
              <a:buClr>
                <a:schemeClr val="dk1"/>
              </a:buClr>
              <a:buSzPts val="3600"/>
              <a:buFont typeface="Raleway Thin"/>
              <a:buNone/>
              <a:defRPr sz="3600">
                <a:solidFill>
                  <a:schemeClr val="dk1"/>
                </a:solidFill>
                <a:latin typeface="Raleway Thin"/>
                <a:ea typeface="Raleway Thin"/>
                <a:cs typeface="Raleway Thin"/>
                <a:sym typeface="Raleway Thin"/>
              </a:defRPr>
            </a:lvl7pPr>
            <a:lvl8pPr lvl="7" algn="ctr">
              <a:spcBef>
                <a:spcPts val="0"/>
              </a:spcBef>
              <a:spcAft>
                <a:spcPts val="0"/>
              </a:spcAft>
              <a:buClr>
                <a:schemeClr val="dk1"/>
              </a:buClr>
              <a:buSzPts val="3600"/>
              <a:buFont typeface="Raleway Thin"/>
              <a:buNone/>
              <a:defRPr sz="3600">
                <a:solidFill>
                  <a:schemeClr val="dk1"/>
                </a:solidFill>
                <a:latin typeface="Raleway Thin"/>
                <a:ea typeface="Raleway Thin"/>
                <a:cs typeface="Raleway Thin"/>
                <a:sym typeface="Raleway Thin"/>
              </a:defRPr>
            </a:lvl8pPr>
            <a:lvl9pPr lvl="8" algn="ctr">
              <a:spcBef>
                <a:spcPts val="0"/>
              </a:spcBef>
              <a:spcAft>
                <a:spcPts val="0"/>
              </a:spcAft>
              <a:buClr>
                <a:schemeClr val="dk1"/>
              </a:buClr>
              <a:buSzPts val="3600"/>
              <a:buFont typeface="Raleway Thin"/>
              <a:buNone/>
              <a:defRPr sz="3600">
                <a:solidFill>
                  <a:schemeClr val="dk1"/>
                </a:solidFill>
                <a:latin typeface="Raleway Thin"/>
                <a:ea typeface="Raleway Thin"/>
                <a:cs typeface="Raleway Thin"/>
                <a:sym typeface="Raleway Thin"/>
              </a:defRPr>
            </a:lvl9pPr>
          </a:lstStyle>
          <a:p>
            <a:endParaRPr/>
          </a:p>
        </p:txBody>
      </p:sp>
      <p:sp>
        <p:nvSpPr>
          <p:cNvPr id="7" name="Google Shape;7;p1"/>
          <p:cNvSpPr txBox="1">
            <a:spLocks noGrp="1"/>
          </p:cNvSpPr>
          <p:nvPr>
            <p:ph type="body" idx="1"/>
          </p:nvPr>
        </p:nvSpPr>
        <p:spPr>
          <a:xfrm>
            <a:off x="713225" y="1152475"/>
            <a:ext cx="7717500" cy="345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Barlow"/>
              <a:buChar char="●"/>
              <a:defRPr sz="1600">
                <a:solidFill>
                  <a:schemeClr val="dk1"/>
                </a:solidFill>
                <a:latin typeface="Barlow"/>
                <a:ea typeface="Barlow"/>
                <a:cs typeface="Barlow"/>
                <a:sym typeface="Barlow"/>
              </a:defRPr>
            </a:lvl1pPr>
            <a:lvl2pPr marL="914400" lvl="1" indent="-330200">
              <a:lnSpc>
                <a:spcPct val="100000"/>
              </a:lnSpc>
              <a:spcBef>
                <a:spcPts val="1600"/>
              </a:spcBef>
              <a:spcAft>
                <a:spcPts val="0"/>
              </a:spcAft>
              <a:buClr>
                <a:schemeClr val="dk1"/>
              </a:buClr>
              <a:buSzPts val="1600"/>
              <a:buFont typeface="Barlow"/>
              <a:buChar char="○"/>
              <a:defRPr sz="1600">
                <a:solidFill>
                  <a:schemeClr val="dk1"/>
                </a:solidFill>
                <a:latin typeface="Barlow"/>
                <a:ea typeface="Barlow"/>
                <a:cs typeface="Barlow"/>
                <a:sym typeface="Barlow"/>
              </a:defRPr>
            </a:lvl2pPr>
            <a:lvl3pPr marL="1371600" lvl="2" indent="-330200">
              <a:lnSpc>
                <a:spcPct val="100000"/>
              </a:lnSpc>
              <a:spcBef>
                <a:spcPts val="1600"/>
              </a:spcBef>
              <a:spcAft>
                <a:spcPts val="0"/>
              </a:spcAft>
              <a:buClr>
                <a:schemeClr val="dk1"/>
              </a:buClr>
              <a:buSzPts val="1600"/>
              <a:buFont typeface="Barlow"/>
              <a:buChar char="■"/>
              <a:defRPr sz="1600">
                <a:solidFill>
                  <a:schemeClr val="dk1"/>
                </a:solidFill>
                <a:latin typeface="Barlow"/>
                <a:ea typeface="Barlow"/>
                <a:cs typeface="Barlow"/>
                <a:sym typeface="Barlow"/>
              </a:defRPr>
            </a:lvl3pPr>
            <a:lvl4pPr marL="1828800" lvl="3" indent="-330200">
              <a:lnSpc>
                <a:spcPct val="100000"/>
              </a:lnSpc>
              <a:spcBef>
                <a:spcPts val="1600"/>
              </a:spcBef>
              <a:spcAft>
                <a:spcPts val="0"/>
              </a:spcAft>
              <a:buClr>
                <a:schemeClr val="dk1"/>
              </a:buClr>
              <a:buSzPts val="1600"/>
              <a:buFont typeface="Barlow"/>
              <a:buChar char="●"/>
              <a:defRPr sz="1600">
                <a:solidFill>
                  <a:schemeClr val="dk1"/>
                </a:solidFill>
                <a:latin typeface="Barlow"/>
                <a:ea typeface="Barlow"/>
                <a:cs typeface="Barlow"/>
                <a:sym typeface="Barlow"/>
              </a:defRPr>
            </a:lvl4pPr>
            <a:lvl5pPr marL="2286000" lvl="4" indent="-330200">
              <a:lnSpc>
                <a:spcPct val="100000"/>
              </a:lnSpc>
              <a:spcBef>
                <a:spcPts val="1600"/>
              </a:spcBef>
              <a:spcAft>
                <a:spcPts val="0"/>
              </a:spcAft>
              <a:buClr>
                <a:schemeClr val="dk1"/>
              </a:buClr>
              <a:buSzPts val="1600"/>
              <a:buFont typeface="Barlow"/>
              <a:buChar char="○"/>
              <a:defRPr sz="1600">
                <a:solidFill>
                  <a:schemeClr val="dk1"/>
                </a:solidFill>
                <a:latin typeface="Barlow"/>
                <a:ea typeface="Barlow"/>
                <a:cs typeface="Barlow"/>
                <a:sym typeface="Barlow"/>
              </a:defRPr>
            </a:lvl5pPr>
            <a:lvl6pPr marL="2743200" lvl="5" indent="-330200">
              <a:lnSpc>
                <a:spcPct val="100000"/>
              </a:lnSpc>
              <a:spcBef>
                <a:spcPts val="1600"/>
              </a:spcBef>
              <a:spcAft>
                <a:spcPts val="0"/>
              </a:spcAft>
              <a:buClr>
                <a:schemeClr val="dk1"/>
              </a:buClr>
              <a:buSzPts val="1600"/>
              <a:buFont typeface="Barlow"/>
              <a:buChar char="■"/>
              <a:defRPr sz="1600">
                <a:solidFill>
                  <a:schemeClr val="dk1"/>
                </a:solidFill>
                <a:latin typeface="Barlow"/>
                <a:ea typeface="Barlow"/>
                <a:cs typeface="Barlow"/>
                <a:sym typeface="Barlow"/>
              </a:defRPr>
            </a:lvl6pPr>
            <a:lvl7pPr marL="3200400" lvl="6" indent="-330200">
              <a:lnSpc>
                <a:spcPct val="100000"/>
              </a:lnSpc>
              <a:spcBef>
                <a:spcPts val="1600"/>
              </a:spcBef>
              <a:spcAft>
                <a:spcPts val="0"/>
              </a:spcAft>
              <a:buClr>
                <a:schemeClr val="dk1"/>
              </a:buClr>
              <a:buSzPts val="1600"/>
              <a:buFont typeface="Barlow"/>
              <a:buChar char="●"/>
              <a:defRPr sz="1600">
                <a:solidFill>
                  <a:schemeClr val="dk1"/>
                </a:solidFill>
                <a:latin typeface="Barlow"/>
                <a:ea typeface="Barlow"/>
                <a:cs typeface="Barlow"/>
                <a:sym typeface="Barlow"/>
              </a:defRPr>
            </a:lvl7pPr>
            <a:lvl8pPr marL="3657600" lvl="7" indent="-330200">
              <a:lnSpc>
                <a:spcPct val="100000"/>
              </a:lnSpc>
              <a:spcBef>
                <a:spcPts val="1600"/>
              </a:spcBef>
              <a:spcAft>
                <a:spcPts val="0"/>
              </a:spcAft>
              <a:buClr>
                <a:schemeClr val="dk1"/>
              </a:buClr>
              <a:buSzPts val="1600"/>
              <a:buFont typeface="Barlow"/>
              <a:buChar char="○"/>
              <a:defRPr sz="1600">
                <a:solidFill>
                  <a:schemeClr val="dk1"/>
                </a:solidFill>
                <a:latin typeface="Barlow"/>
                <a:ea typeface="Barlow"/>
                <a:cs typeface="Barlow"/>
                <a:sym typeface="Barlow"/>
              </a:defRPr>
            </a:lvl8pPr>
            <a:lvl9pPr marL="4114800" lvl="8" indent="-330200">
              <a:lnSpc>
                <a:spcPct val="100000"/>
              </a:lnSpc>
              <a:spcBef>
                <a:spcPts val="1600"/>
              </a:spcBef>
              <a:spcAft>
                <a:spcPts val="1600"/>
              </a:spcAft>
              <a:buClr>
                <a:schemeClr val="dk1"/>
              </a:buClr>
              <a:buSzPts val="1600"/>
              <a:buFont typeface="Barlow"/>
              <a:buChar char="■"/>
              <a:defRPr sz="1600">
                <a:solidFill>
                  <a:schemeClr val="dk1"/>
                </a:solidFill>
                <a:latin typeface="Barlow"/>
                <a:ea typeface="Barlow"/>
                <a:cs typeface="Barlow"/>
                <a:sym typeface="Barlow"/>
              </a:defRPr>
            </a:lvl9pPr>
          </a:lstStyle>
          <a:p>
            <a:endParaRPr/>
          </a:p>
        </p:txBody>
      </p:sp>
    </p:spTree>
  </p:cSld>
  <p:clrMap bg1="lt1" tx1="dk1" bg2="dk2" tx2="lt2" accent1="accent1" accent2="accent2" accent3="accent3" accent4="accent4" accent5="accent5" accent6="accent6" hlink="hlink" folHlink="folHlink"/>
  <p:sldLayoutIdLst>
    <p:sldLayoutId id="2147483651" r:id="rId1"/>
    <p:sldLayoutId id="2147483658" r:id="rId2"/>
    <p:sldLayoutId id="2147483661" r:id="rId3"/>
    <p:sldLayoutId id="2147483662" r:id="rId4"/>
    <p:sldLayoutId id="2147483663" r:id="rId5"/>
    <p:sldLayoutId id="2147483723" r:id="rId6"/>
    <p:sldLayoutId id="2147483724"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6129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600"/>
              <a:buFont typeface="Raleway Thin"/>
              <a:buNone/>
              <a:defRPr sz="3600">
                <a:solidFill>
                  <a:schemeClr val="dk1"/>
                </a:solidFill>
                <a:latin typeface="Raleway Thin"/>
                <a:ea typeface="Raleway Thin"/>
                <a:cs typeface="Raleway Thin"/>
                <a:sym typeface="Raleway Thin"/>
              </a:defRPr>
            </a:lvl1pPr>
            <a:lvl2pPr lvl="1" algn="ctr">
              <a:spcBef>
                <a:spcPts val="0"/>
              </a:spcBef>
              <a:spcAft>
                <a:spcPts val="0"/>
              </a:spcAft>
              <a:buClr>
                <a:schemeClr val="dk1"/>
              </a:buClr>
              <a:buSzPts val="3600"/>
              <a:buFont typeface="Raleway Thin"/>
              <a:buNone/>
              <a:defRPr sz="3600">
                <a:solidFill>
                  <a:schemeClr val="dk1"/>
                </a:solidFill>
                <a:latin typeface="Raleway Thin"/>
                <a:ea typeface="Raleway Thin"/>
                <a:cs typeface="Raleway Thin"/>
                <a:sym typeface="Raleway Thin"/>
              </a:defRPr>
            </a:lvl2pPr>
            <a:lvl3pPr lvl="2" algn="ctr">
              <a:spcBef>
                <a:spcPts val="0"/>
              </a:spcBef>
              <a:spcAft>
                <a:spcPts val="0"/>
              </a:spcAft>
              <a:buClr>
                <a:schemeClr val="dk1"/>
              </a:buClr>
              <a:buSzPts val="3600"/>
              <a:buFont typeface="Raleway Thin"/>
              <a:buNone/>
              <a:defRPr sz="3600">
                <a:solidFill>
                  <a:schemeClr val="dk1"/>
                </a:solidFill>
                <a:latin typeface="Raleway Thin"/>
                <a:ea typeface="Raleway Thin"/>
                <a:cs typeface="Raleway Thin"/>
                <a:sym typeface="Raleway Thin"/>
              </a:defRPr>
            </a:lvl3pPr>
            <a:lvl4pPr lvl="3" algn="ctr">
              <a:spcBef>
                <a:spcPts val="0"/>
              </a:spcBef>
              <a:spcAft>
                <a:spcPts val="0"/>
              </a:spcAft>
              <a:buClr>
                <a:schemeClr val="dk1"/>
              </a:buClr>
              <a:buSzPts val="3600"/>
              <a:buFont typeface="Raleway Thin"/>
              <a:buNone/>
              <a:defRPr sz="3600">
                <a:solidFill>
                  <a:schemeClr val="dk1"/>
                </a:solidFill>
                <a:latin typeface="Raleway Thin"/>
                <a:ea typeface="Raleway Thin"/>
                <a:cs typeface="Raleway Thin"/>
                <a:sym typeface="Raleway Thin"/>
              </a:defRPr>
            </a:lvl4pPr>
            <a:lvl5pPr lvl="4" algn="ctr">
              <a:spcBef>
                <a:spcPts val="0"/>
              </a:spcBef>
              <a:spcAft>
                <a:spcPts val="0"/>
              </a:spcAft>
              <a:buClr>
                <a:schemeClr val="dk1"/>
              </a:buClr>
              <a:buSzPts val="3600"/>
              <a:buFont typeface="Raleway Thin"/>
              <a:buNone/>
              <a:defRPr sz="3600">
                <a:solidFill>
                  <a:schemeClr val="dk1"/>
                </a:solidFill>
                <a:latin typeface="Raleway Thin"/>
                <a:ea typeface="Raleway Thin"/>
                <a:cs typeface="Raleway Thin"/>
                <a:sym typeface="Raleway Thin"/>
              </a:defRPr>
            </a:lvl5pPr>
            <a:lvl6pPr lvl="5" algn="ctr">
              <a:spcBef>
                <a:spcPts val="0"/>
              </a:spcBef>
              <a:spcAft>
                <a:spcPts val="0"/>
              </a:spcAft>
              <a:buClr>
                <a:schemeClr val="dk1"/>
              </a:buClr>
              <a:buSzPts val="3600"/>
              <a:buFont typeface="Raleway Thin"/>
              <a:buNone/>
              <a:defRPr sz="3600">
                <a:solidFill>
                  <a:schemeClr val="dk1"/>
                </a:solidFill>
                <a:latin typeface="Raleway Thin"/>
                <a:ea typeface="Raleway Thin"/>
                <a:cs typeface="Raleway Thin"/>
                <a:sym typeface="Raleway Thin"/>
              </a:defRPr>
            </a:lvl6pPr>
            <a:lvl7pPr lvl="6" algn="ctr">
              <a:spcBef>
                <a:spcPts val="0"/>
              </a:spcBef>
              <a:spcAft>
                <a:spcPts val="0"/>
              </a:spcAft>
              <a:buClr>
                <a:schemeClr val="dk1"/>
              </a:buClr>
              <a:buSzPts val="3600"/>
              <a:buFont typeface="Raleway Thin"/>
              <a:buNone/>
              <a:defRPr sz="3600">
                <a:solidFill>
                  <a:schemeClr val="dk1"/>
                </a:solidFill>
                <a:latin typeface="Raleway Thin"/>
                <a:ea typeface="Raleway Thin"/>
                <a:cs typeface="Raleway Thin"/>
                <a:sym typeface="Raleway Thin"/>
              </a:defRPr>
            </a:lvl7pPr>
            <a:lvl8pPr lvl="7" algn="ctr">
              <a:spcBef>
                <a:spcPts val="0"/>
              </a:spcBef>
              <a:spcAft>
                <a:spcPts val="0"/>
              </a:spcAft>
              <a:buClr>
                <a:schemeClr val="dk1"/>
              </a:buClr>
              <a:buSzPts val="3600"/>
              <a:buFont typeface="Raleway Thin"/>
              <a:buNone/>
              <a:defRPr sz="3600">
                <a:solidFill>
                  <a:schemeClr val="dk1"/>
                </a:solidFill>
                <a:latin typeface="Raleway Thin"/>
                <a:ea typeface="Raleway Thin"/>
                <a:cs typeface="Raleway Thin"/>
                <a:sym typeface="Raleway Thin"/>
              </a:defRPr>
            </a:lvl8pPr>
            <a:lvl9pPr lvl="8" algn="ctr">
              <a:spcBef>
                <a:spcPts val="0"/>
              </a:spcBef>
              <a:spcAft>
                <a:spcPts val="0"/>
              </a:spcAft>
              <a:buClr>
                <a:schemeClr val="dk1"/>
              </a:buClr>
              <a:buSzPts val="3600"/>
              <a:buFont typeface="Raleway Thin"/>
              <a:buNone/>
              <a:defRPr sz="3600">
                <a:solidFill>
                  <a:schemeClr val="dk1"/>
                </a:solidFill>
                <a:latin typeface="Raleway Thin"/>
                <a:ea typeface="Raleway Thin"/>
                <a:cs typeface="Raleway Thin"/>
                <a:sym typeface="Raleway Thin"/>
              </a:defRPr>
            </a:lvl9pPr>
          </a:lstStyle>
          <a:p>
            <a:endParaRPr/>
          </a:p>
        </p:txBody>
      </p:sp>
      <p:sp>
        <p:nvSpPr>
          <p:cNvPr id="7" name="Google Shape;7;p1"/>
          <p:cNvSpPr txBox="1">
            <a:spLocks noGrp="1"/>
          </p:cNvSpPr>
          <p:nvPr>
            <p:ph type="body" idx="1"/>
          </p:nvPr>
        </p:nvSpPr>
        <p:spPr>
          <a:xfrm>
            <a:off x="713225" y="1152475"/>
            <a:ext cx="7717500" cy="345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Barlow"/>
              <a:buChar char="●"/>
              <a:defRPr sz="1600">
                <a:solidFill>
                  <a:schemeClr val="dk1"/>
                </a:solidFill>
                <a:latin typeface="Barlow"/>
                <a:ea typeface="Barlow"/>
                <a:cs typeface="Barlow"/>
                <a:sym typeface="Barlow"/>
              </a:defRPr>
            </a:lvl1pPr>
            <a:lvl2pPr marL="914400" lvl="1" indent="-330200">
              <a:lnSpc>
                <a:spcPct val="100000"/>
              </a:lnSpc>
              <a:spcBef>
                <a:spcPts val="1600"/>
              </a:spcBef>
              <a:spcAft>
                <a:spcPts val="0"/>
              </a:spcAft>
              <a:buClr>
                <a:schemeClr val="dk1"/>
              </a:buClr>
              <a:buSzPts val="1600"/>
              <a:buFont typeface="Barlow"/>
              <a:buChar char="○"/>
              <a:defRPr sz="1600">
                <a:solidFill>
                  <a:schemeClr val="dk1"/>
                </a:solidFill>
                <a:latin typeface="Barlow"/>
                <a:ea typeface="Barlow"/>
                <a:cs typeface="Barlow"/>
                <a:sym typeface="Barlow"/>
              </a:defRPr>
            </a:lvl2pPr>
            <a:lvl3pPr marL="1371600" lvl="2" indent="-330200">
              <a:lnSpc>
                <a:spcPct val="100000"/>
              </a:lnSpc>
              <a:spcBef>
                <a:spcPts val="1600"/>
              </a:spcBef>
              <a:spcAft>
                <a:spcPts val="0"/>
              </a:spcAft>
              <a:buClr>
                <a:schemeClr val="dk1"/>
              </a:buClr>
              <a:buSzPts val="1600"/>
              <a:buFont typeface="Barlow"/>
              <a:buChar char="■"/>
              <a:defRPr sz="1600">
                <a:solidFill>
                  <a:schemeClr val="dk1"/>
                </a:solidFill>
                <a:latin typeface="Barlow"/>
                <a:ea typeface="Barlow"/>
                <a:cs typeface="Barlow"/>
                <a:sym typeface="Barlow"/>
              </a:defRPr>
            </a:lvl3pPr>
            <a:lvl4pPr marL="1828800" lvl="3" indent="-330200">
              <a:lnSpc>
                <a:spcPct val="100000"/>
              </a:lnSpc>
              <a:spcBef>
                <a:spcPts val="1600"/>
              </a:spcBef>
              <a:spcAft>
                <a:spcPts val="0"/>
              </a:spcAft>
              <a:buClr>
                <a:schemeClr val="dk1"/>
              </a:buClr>
              <a:buSzPts val="1600"/>
              <a:buFont typeface="Barlow"/>
              <a:buChar char="●"/>
              <a:defRPr sz="1600">
                <a:solidFill>
                  <a:schemeClr val="dk1"/>
                </a:solidFill>
                <a:latin typeface="Barlow"/>
                <a:ea typeface="Barlow"/>
                <a:cs typeface="Barlow"/>
                <a:sym typeface="Barlow"/>
              </a:defRPr>
            </a:lvl4pPr>
            <a:lvl5pPr marL="2286000" lvl="4" indent="-330200">
              <a:lnSpc>
                <a:spcPct val="100000"/>
              </a:lnSpc>
              <a:spcBef>
                <a:spcPts val="1600"/>
              </a:spcBef>
              <a:spcAft>
                <a:spcPts val="0"/>
              </a:spcAft>
              <a:buClr>
                <a:schemeClr val="dk1"/>
              </a:buClr>
              <a:buSzPts val="1600"/>
              <a:buFont typeface="Barlow"/>
              <a:buChar char="○"/>
              <a:defRPr sz="1600">
                <a:solidFill>
                  <a:schemeClr val="dk1"/>
                </a:solidFill>
                <a:latin typeface="Barlow"/>
                <a:ea typeface="Barlow"/>
                <a:cs typeface="Barlow"/>
                <a:sym typeface="Barlow"/>
              </a:defRPr>
            </a:lvl5pPr>
            <a:lvl6pPr marL="2743200" lvl="5" indent="-330200">
              <a:lnSpc>
                <a:spcPct val="100000"/>
              </a:lnSpc>
              <a:spcBef>
                <a:spcPts val="1600"/>
              </a:spcBef>
              <a:spcAft>
                <a:spcPts val="0"/>
              </a:spcAft>
              <a:buClr>
                <a:schemeClr val="dk1"/>
              </a:buClr>
              <a:buSzPts val="1600"/>
              <a:buFont typeface="Barlow"/>
              <a:buChar char="■"/>
              <a:defRPr sz="1600">
                <a:solidFill>
                  <a:schemeClr val="dk1"/>
                </a:solidFill>
                <a:latin typeface="Barlow"/>
                <a:ea typeface="Barlow"/>
                <a:cs typeface="Barlow"/>
                <a:sym typeface="Barlow"/>
              </a:defRPr>
            </a:lvl6pPr>
            <a:lvl7pPr marL="3200400" lvl="6" indent="-330200">
              <a:lnSpc>
                <a:spcPct val="100000"/>
              </a:lnSpc>
              <a:spcBef>
                <a:spcPts val="1600"/>
              </a:spcBef>
              <a:spcAft>
                <a:spcPts val="0"/>
              </a:spcAft>
              <a:buClr>
                <a:schemeClr val="dk1"/>
              </a:buClr>
              <a:buSzPts val="1600"/>
              <a:buFont typeface="Barlow"/>
              <a:buChar char="●"/>
              <a:defRPr sz="1600">
                <a:solidFill>
                  <a:schemeClr val="dk1"/>
                </a:solidFill>
                <a:latin typeface="Barlow"/>
                <a:ea typeface="Barlow"/>
                <a:cs typeface="Barlow"/>
                <a:sym typeface="Barlow"/>
              </a:defRPr>
            </a:lvl7pPr>
            <a:lvl8pPr marL="3657600" lvl="7" indent="-330200">
              <a:lnSpc>
                <a:spcPct val="100000"/>
              </a:lnSpc>
              <a:spcBef>
                <a:spcPts val="1600"/>
              </a:spcBef>
              <a:spcAft>
                <a:spcPts val="0"/>
              </a:spcAft>
              <a:buClr>
                <a:schemeClr val="dk1"/>
              </a:buClr>
              <a:buSzPts val="1600"/>
              <a:buFont typeface="Barlow"/>
              <a:buChar char="○"/>
              <a:defRPr sz="1600">
                <a:solidFill>
                  <a:schemeClr val="dk1"/>
                </a:solidFill>
                <a:latin typeface="Barlow"/>
                <a:ea typeface="Barlow"/>
                <a:cs typeface="Barlow"/>
                <a:sym typeface="Barlow"/>
              </a:defRPr>
            </a:lvl8pPr>
            <a:lvl9pPr marL="4114800" lvl="8" indent="-330200">
              <a:lnSpc>
                <a:spcPct val="100000"/>
              </a:lnSpc>
              <a:spcBef>
                <a:spcPts val="1600"/>
              </a:spcBef>
              <a:spcAft>
                <a:spcPts val="1600"/>
              </a:spcAft>
              <a:buClr>
                <a:schemeClr val="dk1"/>
              </a:buClr>
              <a:buSzPts val="1600"/>
              <a:buFont typeface="Barlow"/>
              <a:buChar char="■"/>
              <a:defRPr sz="1600">
                <a:solidFill>
                  <a:schemeClr val="dk1"/>
                </a:solidFill>
                <a:latin typeface="Barlow"/>
                <a:ea typeface="Barlow"/>
                <a:cs typeface="Barlow"/>
                <a:sym typeface="Barlow"/>
              </a:defRPr>
            </a:lvl9pPr>
          </a:lstStyle>
          <a:p>
            <a:endParaRPr/>
          </a:p>
        </p:txBody>
      </p:sp>
    </p:spTree>
    <p:extLst>
      <p:ext uri="{BB962C8B-B14F-4D97-AF65-F5344CB8AC3E}">
        <p14:creationId xmlns:p14="http://schemas.microsoft.com/office/powerpoint/2010/main" val="3978821309"/>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2" r:id="rId3"/>
    <p:sldLayoutId id="2147483703" r:id="rId4"/>
    <p:sldLayoutId id="2147483706" r:id="rId5"/>
    <p:sldLayoutId id="2147483707" r:id="rId6"/>
    <p:sldLayoutId id="2147483708" r:id="rId7"/>
    <p:sldLayoutId id="2147483709" r:id="rId8"/>
    <p:sldLayoutId id="2147483710" r:id="rId9"/>
    <p:sldLayoutId id="2147483712" r:id="rId10"/>
    <p:sldLayoutId id="2147483714" r:id="rId11"/>
    <p:sldLayoutId id="2147483715" r:id="rId12"/>
    <p:sldLayoutId id="2147483717" r:id="rId13"/>
    <p:sldLayoutId id="2147483718" r:id="rId14"/>
    <p:sldLayoutId id="2147483720"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jp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jp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jpg"/><Relationship Id="rId1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7.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9.svg"/></Relationships>
</file>

<file path=ppt/slides/_rels/slide1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43.png"/><Relationship Id="rId5" Type="http://schemas.openxmlformats.org/officeDocument/2006/relationships/image" Target="../media/image42.jpg"/><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3.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4.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9.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1.xml"/><Relationship Id="rId1" Type="http://schemas.openxmlformats.org/officeDocument/2006/relationships/slideLayout" Target="../slideLayouts/slideLayout1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3.xml"/><Relationship Id="rId1" Type="http://schemas.openxmlformats.org/officeDocument/2006/relationships/slideLayout" Target="../slideLayouts/slideLayout1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7.xml"/><Relationship Id="rId1" Type="http://schemas.openxmlformats.org/officeDocument/2006/relationships/slideLayout" Target="../slideLayouts/slideLayout1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21.xml"/><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0.xml"/><Relationship Id="rId1" Type="http://schemas.openxmlformats.org/officeDocument/2006/relationships/slideLayout" Target="../slideLayouts/slideLayout1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8.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9.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48133" b="13483"/>
          <a:stretch/>
        </p:blipFill>
        <p:spPr>
          <a:xfrm>
            <a:off x="1964665" y="83698"/>
            <a:ext cx="5042465" cy="1088707"/>
          </a:xfrm>
          <a:prstGeom prst="rect">
            <a:avLst/>
          </a:prstGeom>
        </p:spPr>
      </p:pic>
      <p:sp>
        <p:nvSpPr>
          <p:cNvPr id="13" name="Rectangle 12">
            <a:extLst>
              <a:ext uri="{FF2B5EF4-FFF2-40B4-BE49-F238E27FC236}">
                <a16:creationId xmlns:a16="http://schemas.microsoft.com/office/drawing/2014/main" id="{48536671-9A2F-48AB-9B8D-14BDEA6C57FD}"/>
              </a:ext>
            </a:extLst>
          </p:cNvPr>
          <p:cNvSpPr/>
          <p:nvPr/>
        </p:nvSpPr>
        <p:spPr>
          <a:xfrm>
            <a:off x="0" y="4692316"/>
            <a:ext cx="4573800" cy="451683"/>
          </a:xfrm>
          <a:prstGeom prst="rect">
            <a:avLst/>
          </a:prstGeom>
          <a:gradFill flip="none" rotWithShape="1">
            <a:gsLst>
              <a:gs pos="0">
                <a:schemeClr val="accent1">
                  <a:lumMod val="0"/>
                  <a:lumOff val="100000"/>
                </a:schemeClr>
              </a:gs>
              <a:gs pos="50000">
                <a:srgbClr val="1253A7">
                  <a:lumMod val="25000"/>
                  <a:lumOff val="75000"/>
                </a:srgbClr>
              </a:gs>
              <a:gs pos="75000">
                <a:srgbClr val="1253A7">
                  <a:lumMod val="50000"/>
                  <a:lumOff val="50000"/>
                </a:srgbClr>
              </a:gs>
              <a:gs pos="25000">
                <a:schemeClr val="accent1">
                  <a:lumMod val="0"/>
                  <a:lumOff val="100000"/>
                </a:schemeClr>
              </a:gs>
              <a:gs pos="100000">
                <a:srgbClr val="1253A7">
                  <a:lumMod val="75000"/>
                  <a:lumOff val="2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50" dirty="0"/>
          </a:p>
        </p:txBody>
      </p:sp>
      <p:sp>
        <p:nvSpPr>
          <p:cNvPr id="14" name="Rectangle 13">
            <a:extLst>
              <a:ext uri="{FF2B5EF4-FFF2-40B4-BE49-F238E27FC236}">
                <a16:creationId xmlns:a16="http://schemas.microsoft.com/office/drawing/2014/main" id="{782712D6-1832-4607-A833-4D643367F163}"/>
              </a:ext>
            </a:extLst>
          </p:cNvPr>
          <p:cNvSpPr/>
          <p:nvPr/>
        </p:nvSpPr>
        <p:spPr>
          <a:xfrm>
            <a:off x="4573800" y="4690767"/>
            <a:ext cx="4570200" cy="451684"/>
          </a:xfrm>
          <a:prstGeom prst="rect">
            <a:avLst/>
          </a:prstGeom>
          <a:gradFill>
            <a:gsLst>
              <a:gs pos="0">
                <a:srgbClr val="43921B"/>
              </a:gs>
              <a:gs pos="50000">
                <a:srgbClr val="43921B">
                  <a:lumMod val="25000"/>
                  <a:lumOff val="75000"/>
                </a:srgbClr>
              </a:gs>
              <a:gs pos="75000">
                <a:srgbClr val="43921B">
                  <a:lumMod val="0"/>
                  <a:lumOff val="100000"/>
                </a:srgbClr>
              </a:gs>
              <a:gs pos="25000">
                <a:srgbClr val="43921B">
                  <a:lumMod val="92000"/>
                  <a:lumOff val="8000"/>
                </a:srgbClr>
              </a:gs>
              <a:gs pos="100000">
                <a:srgbClr val="43921B">
                  <a:lumMod val="0"/>
                  <a:lumOff val="10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50" dirty="0"/>
          </a:p>
        </p:txBody>
      </p:sp>
      <p:pic>
        <p:nvPicPr>
          <p:cNvPr id="15" name="Picture 14">
            <a:extLst>
              <a:ext uri="{FF2B5EF4-FFF2-40B4-BE49-F238E27FC236}">
                <a16:creationId xmlns:a16="http://schemas.microsoft.com/office/drawing/2014/main" id="{112B2F38-EDD5-4D27-BDF2-C469917496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51" y="4725255"/>
            <a:ext cx="981506" cy="382706"/>
          </a:xfrm>
          <a:prstGeom prst="rect">
            <a:avLst/>
          </a:prstGeom>
        </p:spPr>
      </p:pic>
      <p:pic>
        <p:nvPicPr>
          <p:cNvPr id="16" name="Picture 15">
            <a:extLst>
              <a:ext uri="{FF2B5EF4-FFF2-40B4-BE49-F238E27FC236}">
                <a16:creationId xmlns:a16="http://schemas.microsoft.com/office/drawing/2014/main" id="{FB29C34C-A12E-41FA-B717-024FCCEDC6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1415" y="4690766"/>
            <a:ext cx="450959" cy="454350"/>
          </a:xfrm>
          <a:prstGeom prst="rect">
            <a:avLst/>
          </a:prstGeom>
        </p:spPr>
      </p:pic>
      <p:pic>
        <p:nvPicPr>
          <p:cNvPr id="18" name="Picture 17">
            <a:extLst>
              <a:ext uri="{FF2B5EF4-FFF2-40B4-BE49-F238E27FC236}">
                <a16:creationId xmlns:a16="http://schemas.microsoft.com/office/drawing/2014/main" id="{610C693B-C233-4566-A8AD-0AE09600E454}"/>
              </a:ext>
            </a:extLst>
          </p:cNvPr>
          <p:cNvPicPr>
            <a:picLocks noChangeAspect="1"/>
          </p:cNvPicPr>
          <p:nvPr/>
        </p:nvPicPr>
        <p:blipFill>
          <a:blip r:embed="rId6"/>
          <a:stretch>
            <a:fillRect/>
          </a:stretch>
        </p:blipFill>
        <p:spPr>
          <a:xfrm>
            <a:off x="8049578" y="4802542"/>
            <a:ext cx="1033672" cy="255413"/>
          </a:xfrm>
          <a:prstGeom prst="rect">
            <a:avLst/>
          </a:prstGeom>
        </p:spPr>
      </p:pic>
      <p:sp>
        <p:nvSpPr>
          <p:cNvPr id="4" name="TextBox 3">
            <a:extLst>
              <a:ext uri="{FF2B5EF4-FFF2-40B4-BE49-F238E27FC236}">
                <a16:creationId xmlns:a16="http://schemas.microsoft.com/office/drawing/2014/main" id="{D72D1E88-7B8F-40D5-98B2-513646E253BC}"/>
              </a:ext>
            </a:extLst>
          </p:cNvPr>
          <p:cNvSpPr txBox="1"/>
          <p:nvPr/>
        </p:nvSpPr>
        <p:spPr>
          <a:xfrm>
            <a:off x="385966" y="1250194"/>
            <a:ext cx="3914775" cy="830997"/>
          </a:xfrm>
          <a:prstGeom prst="rect">
            <a:avLst/>
          </a:prstGeom>
          <a:noFill/>
        </p:spPr>
        <p:txBody>
          <a:bodyPr wrap="square" rtlCol="0">
            <a:spAutoFit/>
          </a:bodyPr>
          <a:lstStyle/>
          <a:p>
            <a:r>
              <a:rPr lang="en-AU" sz="2400" b="1" dirty="0">
                <a:solidFill>
                  <a:srgbClr val="0070C0"/>
                </a:solidFill>
              </a:rPr>
              <a:t>Thank you to our Sponsors</a:t>
            </a:r>
          </a:p>
        </p:txBody>
      </p:sp>
      <p:pic>
        <p:nvPicPr>
          <p:cNvPr id="9" name="Picture 8" descr="A picture containing logo&#10;&#10;Description automatically generated">
            <a:extLst>
              <a:ext uri="{FF2B5EF4-FFF2-40B4-BE49-F238E27FC236}">
                <a16:creationId xmlns:a16="http://schemas.microsoft.com/office/drawing/2014/main" id="{14FE8F82-BC56-4297-844D-3973E84593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9363" y="2117229"/>
            <a:ext cx="1041372" cy="634983"/>
          </a:xfrm>
          <a:prstGeom prst="rect">
            <a:avLst/>
          </a:prstGeom>
        </p:spPr>
      </p:pic>
      <p:pic>
        <p:nvPicPr>
          <p:cNvPr id="20" name="Picture 19" descr="A black and white logo&#10;&#10;Description automatically generated with low confidence">
            <a:extLst>
              <a:ext uri="{FF2B5EF4-FFF2-40B4-BE49-F238E27FC236}">
                <a16:creationId xmlns:a16="http://schemas.microsoft.com/office/drawing/2014/main" id="{6DAE9A7A-6002-442B-8EB1-80C9A3B358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87041" y="1997492"/>
            <a:ext cx="807935" cy="807935"/>
          </a:xfrm>
          <a:prstGeom prst="rect">
            <a:avLst/>
          </a:prstGeom>
        </p:spPr>
      </p:pic>
      <p:pic>
        <p:nvPicPr>
          <p:cNvPr id="22" name="Picture 21" descr="Pie chart&#10;&#10;Description automatically generated with medium confidence">
            <a:extLst>
              <a:ext uri="{FF2B5EF4-FFF2-40B4-BE49-F238E27FC236}">
                <a16:creationId xmlns:a16="http://schemas.microsoft.com/office/drawing/2014/main" id="{7FF84D3B-10BD-499D-922D-5C9C13EC5AB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21281" y="2152024"/>
            <a:ext cx="1170725" cy="468290"/>
          </a:xfrm>
          <a:prstGeom prst="rect">
            <a:avLst/>
          </a:prstGeom>
        </p:spPr>
      </p:pic>
      <p:pic>
        <p:nvPicPr>
          <p:cNvPr id="24" name="Picture 23" descr="A picture containing logo&#10;&#10;Description automatically generated">
            <a:extLst>
              <a:ext uri="{FF2B5EF4-FFF2-40B4-BE49-F238E27FC236}">
                <a16:creationId xmlns:a16="http://schemas.microsoft.com/office/drawing/2014/main" id="{B0B53593-6339-423F-BA72-ABA8218B351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82981" y="3240431"/>
            <a:ext cx="1288621" cy="451683"/>
          </a:xfrm>
          <a:prstGeom prst="rect">
            <a:avLst/>
          </a:prstGeom>
        </p:spPr>
      </p:pic>
      <p:pic>
        <p:nvPicPr>
          <p:cNvPr id="26" name="Picture 25" descr="Logo, company name&#10;&#10;Description automatically generated">
            <a:extLst>
              <a:ext uri="{FF2B5EF4-FFF2-40B4-BE49-F238E27FC236}">
                <a16:creationId xmlns:a16="http://schemas.microsoft.com/office/drawing/2014/main" id="{1B6BBBDD-E3C4-4D0C-9F12-6D8BF192A1F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17886" y="3205487"/>
            <a:ext cx="740679" cy="433298"/>
          </a:xfrm>
          <a:prstGeom prst="rect">
            <a:avLst/>
          </a:prstGeom>
        </p:spPr>
      </p:pic>
      <p:pic>
        <p:nvPicPr>
          <p:cNvPr id="28" name="Picture 27" descr="Diagram&#10;&#10;Description automatically generated with low confidence">
            <a:extLst>
              <a:ext uri="{FF2B5EF4-FFF2-40B4-BE49-F238E27FC236}">
                <a16:creationId xmlns:a16="http://schemas.microsoft.com/office/drawing/2014/main" id="{52A895F5-7F7E-4EE2-BCAA-15351874EFB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4346" y="3163365"/>
            <a:ext cx="1615962" cy="568429"/>
          </a:xfrm>
          <a:prstGeom prst="rect">
            <a:avLst/>
          </a:prstGeom>
        </p:spPr>
      </p:pic>
      <p:sp>
        <p:nvSpPr>
          <p:cNvPr id="29" name="TextBox 28">
            <a:extLst>
              <a:ext uri="{FF2B5EF4-FFF2-40B4-BE49-F238E27FC236}">
                <a16:creationId xmlns:a16="http://schemas.microsoft.com/office/drawing/2014/main" id="{94E375A3-AAFF-48E5-BDC9-653CEB9094D9}"/>
              </a:ext>
            </a:extLst>
          </p:cNvPr>
          <p:cNvSpPr txBox="1"/>
          <p:nvPr/>
        </p:nvSpPr>
        <p:spPr>
          <a:xfrm>
            <a:off x="3144399" y="4166444"/>
            <a:ext cx="3202603" cy="461665"/>
          </a:xfrm>
          <a:prstGeom prst="rect">
            <a:avLst/>
          </a:prstGeom>
          <a:noFill/>
        </p:spPr>
        <p:txBody>
          <a:bodyPr wrap="square" rtlCol="0">
            <a:spAutoFit/>
          </a:bodyPr>
          <a:lstStyle/>
          <a:p>
            <a:r>
              <a:rPr lang="en-AU" sz="1050" dirty="0"/>
              <a:t> </a:t>
            </a:r>
            <a:r>
              <a:rPr lang="en-AU" sz="2400" b="1" i="1" dirty="0">
                <a:solidFill>
                  <a:srgbClr val="002060"/>
                </a:solidFill>
                <a:latin typeface="Arial" panose="020B0604020202020204" pitchFamily="34" charset="0"/>
              </a:rPr>
              <a:t>#EquallyWellAu22</a:t>
            </a:r>
          </a:p>
        </p:txBody>
      </p:sp>
      <p:pic>
        <p:nvPicPr>
          <p:cNvPr id="5" name="Picture 4" descr="A picture containing diagram&#10;&#10;Description automatically generated">
            <a:extLst>
              <a:ext uri="{FF2B5EF4-FFF2-40B4-BE49-F238E27FC236}">
                <a16:creationId xmlns:a16="http://schemas.microsoft.com/office/drawing/2014/main" id="{A66E7D13-E537-4634-93CD-FD67AA0D50A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09134" y="1995958"/>
            <a:ext cx="1311062" cy="839508"/>
          </a:xfrm>
          <a:prstGeom prst="rect">
            <a:avLst/>
          </a:prstGeom>
        </p:spPr>
      </p:pic>
      <p:pic>
        <p:nvPicPr>
          <p:cNvPr id="7" name="Picture 6" descr="Text&#10;&#10;Description automatically generated">
            <a:extLst>
              <a:ext uri="{FF2B5EF4-FFF2-40B4-BE49-F238E27FC236}">
                <a16:creationId xmlns:a16="http://schemas.microsoft.com/office/drawing/2014/main" id="{1EBBC800-1D28-42D0-911C-3840BB5708B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773175" y="3279772"/>
            <a:ext cx="1393435" cy="32016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7B1C1C6B-7432-48F6-BE06-46447B7BDEA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18667" y="3209544"/>
            <a:ext cx="891000" cy="429241"/>
          </a:xfrm>
          <a:prstGeom prst="rect">
            <a:avLst/>
          </a:prstGeom>
        </p:spPr>
      </p:pic>
    </p:spTree>
    <p:extLst>
      <p:ext uri="{BB962C8B-B14F-4D97-AF65-F5344CB8AC3E}">
        <p14:creationId xmlns:p14="http://schemas.microsoft.com/office/powerpoint/2010/main" val="355106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3" name="TextBox 32">
            <a:extLst>
              <a:ext uri="{FF2B5EF4-FFF2-40B4-BE49-F238E27FC236}">
                <a16:creationId xmlns:a16="http://schemas.microsoft.com/office/drawing/2014/main" id="{2C868F34-3FEA-4C97-9508-7F641C40286A}"/>
              </a:ext>
            </a:extLst>
          </p:cNvPr>
          <p:cNvSpPr txBox="1"/>
          <p:nvPr/>
        </p:nvSpPr>
        <p:spPr>
          <a:xfrm>
            <a:off x="520995" y="1406575"/>
            <a:ext cx="4572000" cy="2862322"/>
          </a:xfrm>
          <a:prstGeom prst="rect">
            <a:avLst/>
          </a:prstGeom>
          <a:noFill/>
        </p:spPr>
        <p:txBody>
          <a:bodyPr wrap="square">
            <a:spAutoFit/>
          </a:bodyPr>
          <a:lstStyle/>
          <a:p>
            <a:r>
              <a:rPr kumimoji="0" lang="en-AU" sz="3600" b="0" i="0" u="none" strike="noStrike" kern="0" cap="none" spc="0" normalizeH="0" baseline="0" noProof="0" dirty="0">
                <a:ln>
                  <a:noFill/>
                </a:ln>
                <a:solidFill>
                  <a:srgbClr val="212121"/>
                </a:solidFill>
                <a:effectLst/>
                <a:uLnTx/>
                <a:uFillTx/>
                <a:latin typeface="Raleway Thin"/>
                <a:sym typeface="Raleway Thin"/>
              </a:rPr>
              <a:t>In what ways can people be supported to achieve lifestyle behaviour change goals?</a:t>
            </a:r>
            <a:endParaRPr lang="en-AU" dirty="0"/>
          </a:p>
        </p:txBody>
      </p:sp>
      <p:sp>
        <p:nvSpPr>
          <p:cNvPr id="54" name="Rectangle 53" descr="Check List">
            <a:extLst>
              <a:ext uri="{FF2B5EF4-FFF2-40B4-BE49-F238E27FC236}">
                <a16:creationId xmlns:a16="http://schemas.microsoft.com/office/drawing/2014/main" id="{DFF9F43E-6D87-4E9B-A27A-66AFC248539B}"/>
              </a:ext>
            </a:extLst>
          </p:cNvPr>
          <p:cNvSpPr/>
          <p:nvPr/>
        </p:nvSpPr>
        <p:spPr>
          <a:xfrm>
            <a:off x="6943044" y="363844"/>
            <a:ext cx="846562" cy="846562"/>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sp>
    </p:spTree>
    <p:extLst>
      <p:ext uri="{BB962C8B-B14F-4D97-AF65-F5344CB8AC3E}">
        <p14:creationId xmlns:p14="http://schemas.microsoft.com/office/powerpoint/2010/main" val="509319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3" name="TextBox 32">
            <a:extLst>
              <a:ext uri="{FF2B5EF4-FFF2-40B4-BE49-F238E27FC236}">
                <a16:creationId xmlns:a16="http://schemas.microsoft.com/office/drawing/2014/main" id="{2C868F34-3FEA-4C97-9508-7F641C40286A}"/>
              </a:ext>
            </a:extLst>
          </p:cNvPr>
          <p:cNvSpPr txBox="1"/>
          <p:nvPr/>
        </p:nvSpPr>
        <p:spPr>
          <a:xfrm>
            <a:off x="520995" y="1406575"/>
            <a:ext cx="4572000" cy="2862322"/>
          </a:xfrm>
          <a:prstGeom prst="rect">
            <a:avLst/>
          </a:prstGeom>
          <a:noFill/>
        </p:spPr>
        <p:txBody>
          <a:bodyPr wrap="square">
            <a:spAutoFit/>
          </a:bodyPr>
          <a:lstStyle/>
          <a:p>
            <a:r>
              <a:rPr kumimoji="0" lang="en-AU" sz="3600" b="0" i="0" u="none" strike="noStrike" kern="0" cap="none" spc="0" normalizeH="0" baseline="0" noProof="0" dirty="0">
                <a:ln>
                  <a:noFill/>
                </a:ln>
                <a:solidFill>
                  <a:srgbClr val="212121"/>
                </a:solidFill>
                <a:effectLst/>
                <a:uLnTx/>
                <a:uFillTx/>
                <a:latin typeface="Raleway Thin"/>
                <a:sym typeface="Raleway Thin"/>
              </a:rPr>
              <a:t>In what ways can people be supported to achieve lifestyle behaviour change goals?</a:t>
            </a:r>
            <a:endParaRPr lang="en-AU" sz="3600" dirty="0"/>
          </a:p>
        </p:txBody>
      </p:sp>
      <p:sp>
        <p:nvSpPr>
          <p:cNvPr id="51" name="Oval 50">
            <a:extLst>
              <a:ext uri="{FF2B5EF4-FFF2-40B4-BE49-F238E27FC236}">
                <a16:creationId xmlns:a16="http://schemas.microsoft.com/office/drawing/2014/main" id="{0494DE0E-65C9-446C-9DAB-4A0F8990F34E}"/>
              </a:ext>
            </a:extLst>
          </p:cNvPr>
          <p:cNvSpPr/>
          <p:nvPr/>
        </p:nvSpPr>
        <p:spPr>
          <a:xfrm>
            <a:off x="6814943" y="266446"/>
            <a:ext cx="1102769" cy="1041359"/>
          </a:xfrm>
          <a:prstGeom prst="ellipse">
            <a:avLst/>
          </a:prstGeom>
          <a:solidFill>
            <a:schemeClr val="accent3"/>
          </a:solidFill>
          <a:ln>
            <a:noFill/>
          </a:ln>
          <a:effectLst/>
        </p:spPr>
        <p:style>
          <a:lnRef idx="0">
            <a:scrgbClr r="0" g="0" b="0"/>
          </a:lnRef>
          <a:fillRef idx="1">
            <a:scrgbClr r="0" g="0" b="0"/>
          </a:fillRef>
          <a:effectRef idx="0">
            <a:scrgbClr r="0" g="0" b="0"/>
          </a:effectRef>
          <a:fontRef idx="minor"/>
        </p:style>
      </p:sp>
      <p:sp>
        <p:nvSpPr>
          <p:cNvPr id="60" name="Google Shape;968;p47">
            <a:extLst>
              <a:ext uri="{FF2B5EF4-FFF2-40B4-BE49-F238E27FC236}">
                <a16:creationId xmlns:a16="http://schemas.microsoft.com/office/drawing/2014/main" id="{88D956B3-C2C9-41ED-A471-34D702C533AF}"/>
              </a:ext>
            </a:extLst>
          </p:cNvPr>
          <p:cNvSpPr txBox="1"/>
          <p:nvPr/>
        </p:nvSpPr>
        <p:spPr>
          <a:xfrm>
            <a:off x="5647765" y="1297359"/>
            <a:ext cx="3496234" cy="496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solidFill>
                  <a:schemeClr val="accent3"/>
                </a:solidFill>
                <a:latin typeface="Barlow" panose="020B0604020202020204" charset="0"/>
                <a:ea typeface="Raleway Thin"/>
                <a:cs typeface="Raleway Thin"/>
                <a:sym typeface="Raleway Thin"/>
              </a:rPr>
              <a:t>Conversations</a:t>
            </a:r>
            <a:endParaRPr sz="3000" dirty="0">
              <a:solidFill>
                <a:schemeClr val="accent3"/>
              </a:solidFill>
              <a:latin typeface="Barlow" panose="020B0604020202020204" charset="0"/>
              <a:ea typeface="Raleway Thin"/>
              <a:cs typeface="Raleway Thin"/>
              <a:sym typeface="Raleway Thin"/>
            </a:endParaRPr>
          </a:p>
        </p:txBody>
      </p:sp>
      <p:grpSp>
        <p:nvGrpSpPr>
          <p:cNvPr id="12" name="Google Shape;6992;p68">
            <a:extLst>
              <a:ext uri="{FF2B5EF4-FFF2-40B4-BE49-F238E27FC236}">
                <a16:creationId xmlns:a16="http://schemas.microsoft.com/office/drawing/2014/main" id="{1EDC4FBE-B278-4EC9-B3D8-9C6300FB3BD9}"/>
              </a:ext>
            </a:extLst>
          </p:cNvPr>
          <p:cNvGrpSpPr/>
          <p:nvPr/>
        </p:nvGrpSpPr>
        <p:grpSpPr>
          <a:xfrm>
            <a:off x="7062467" y="486464"/>
            <a:ext cx="607715" cy="618360"/>
            <a:chOff x="580725" y="3617925"/>
            <a:chExt cx="299325" cy="297375"/>
          </a:xfrm>
          <a:solidFill>
            <a:schemeClr val="bg1"/>
          </a:solidFill>
        </p:grpSpPr>
        <p:sp>
          <p:nvSpPr>
            <p:cNvPr id="13" name="Google Shape;6993;p68">
              <a:extLst>
                <a:ext uri="{FF2B5EF4-FFF2-40B4-BE49-F238E27FC236}">
                  <a16:creationId xmlns:a16="http://schemas.microsoft.com/office/drawing/2014/main" id="{BB769F40-4AE4-4943-ADA2-99AC39F38B00}"/>
                </a:ext>
              </a:extLst>
            </p:cNvPr>
            <p:cNvSpPr/>
            <p:nvPr/>
          </p:nvSpPr>
          <p:spPr>
            <a:xfrm>
              <a:off x="609075" y="3662050"/>
              <a:ext cx="51225" cy="51200"/>
            </a:xfrm>
            <a:custGeom>
              <a:avLst/>
              <a:gdLst/>
              <a:ahLst/>
              <a:cxnLst/>
              <a:rect l="l" t="t" r="r" b="b"/>
              <a:pathLst>
                <a:path w="2049" h="2048" extrusionOk="0">
                  <a:moveTo>
                    <a:pt x="1041" y="0"/>
                  </a:moveTo>
                  <a:cubicBezTo>
                    <a:pt x="473" y="0"/>
                    <a:pt x="1" y="473"/>
                    <a:pt x="1" y="1040"/>
                  </a:cubicBezTo>
                  <a:cubicBezTo>
                    <a:pt x="1" y="1607"/>
                    <a:pt x="473" y="2048"/>
                    <a:pt x="1041" y="2048"/>
                  </a:cubicBezTo>
                  <a:cubicBezTo>
                    <a:pt x="1608" y="2048"/>
                    <a:pt x="2049" y="1607"/>
                    <a:pt x="2049" y="1040"/>
                  </a:cubicBezTo>
                  <a:cubicBezTo>
                    <a:pt x="2049" y="473"/>
                    <a:pt x="1608" y="0"/>
                    <a:pt x="10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994;p68">
              <a:extLst>
                <a:ext uri="{FF2B5EF4-FFF2-40B4-BE49-F238E27FC236}">
                  <a16:creationId xmlns:a16="http://schemas.microsoft.com/office/drawing/2014/main" id="{68258B13-E70C-4CBB-B465-007A7D37B7B9}"/>
                </a:ext>
              </a:extLst>
            </p:cNvPr>
            <p:cNvSpPr/>
            <p:nvPr/>
          </p:nvSpPr>
          <p:spPr>
            <a:xfrm>
              <a:off x="668950" y="3617925"/>
              <a:ext cx="122875" cy="104475"/>
            </a:xfrm>
            <a:custGeom>
              <a:avLst/>
              <a:gdLst/>
              <a:ahLst/>
              <a:cxnLst/>
              <a:rect l="l" t="t" r="r" b="b"/>
              <a:pathLst>
                <a:path w="4915" h="4179" extrusionOk="0">
                  <a:moveTo>
                    <a:pt x="1040" y="1"/>
                  </a:moveTo>
                  <a:cubicBezTo>
                    <a:pt x="441" y="1"/>
                    <a:pt x="0" y="473"/>
                    <a:pt x="0" y="1072"/>
                  </a:cubicBezTo>
                  <a:lnTo>
                    <a:pt x="0" y="1797"/>
                  </a:lnTo>
                  <a:cubicBezTo>
                    <a:pt x="0" y="2364"/>
                    <a:pt x="473" y="2805"/>
                    <a:pt x="1040" y="2805"/>
                  </a:cubicBezTo>
                  <a:lnTo>
                    <a:pt x="2300" y="2805"/>
                  </a:lnTo>
                  <a:lnTo>
                    <a:pt x="3592" y="4097"/>
                  </a:lnTo>
                  <a:cubicBezTo>
                    <a:pt x="3672" y="4156"/>
                    <a:pt x="3764" y="4178"/>
                    <a:pt x="3853" y="4178"/>
                  </a:cubicBezTo>
                  <a:cubicBezTo>
                    <a:pt x="3905" y="4178"/>
                    <a:pt x="3955" y="4171"/>
                    <a:pt x="4001" y="4160"/>
                  </a:cubicBezTo>
                  <a:cubicBezTo>
                    <a:pt x="4127" y="4097"/>
                    <a:pt x="4190" y="3939"/>
                    <a:pt x="4190" y="3844"/>
                  </a:cubicBezTo>
                  <a:lnTo>
                    <a:pt x="4190" y="2742"/>
                  </a:lnTo>
                  <a:cubicBezTo>
                    <a:pt x="4600" y="2584"/>
                    <a:pt x="4915" y="2206"/>
                    <a:pt x="4915" y="1734"/>
                  </a:cubicBezTo>
                  <a:lnTo>
                    <a:pt x="4915" y="1072"/>
                  </a:lnTo>
                  <a:cubicBezTo>
                    <a:pt x="4915" y="473"/>
                    <a:pt x="4411" y="1"/>
                    <a:pt x="38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995;p68">
              <a:extLst>
                <a:ext uri="{FF2B5EF4-FFF2-40B4-BE49-F238E27FC236}">
                  <a16:creationId xmlns:a16="http://schemas.microsoft.com/office/drawing/2014/main" id="{84DBB849-49FC-4C31-8A67-C87610DB16C0}"/>
                </a:ext>
              </a:extLst>
            </p:cNvPr>
            <p:cNvSpPr/>
            <p:nvPr/>
          </p:nvSpPr>
          <p:spPr>
            <a:xfrm>
              <a:off x="580725" y="3721900"/>
              <a:ext cx="141800" cy="192025"/>
            </a:xfrm>
            <a:custGeom>
              <a:avLst/>
              <a:gdLst/>
              <a:ahLst/>
              <a:cxnLst/>
              <a:rect l="l" t="t" r="r" b="b"/>
              <a:pathLst>
                <a:path w="5672" h="7681" extrusionOk="0">
                  <a:moveTo>
                    <a:pt x="3340" y="4506"/>
                  </a:moveTo>
                  <a:lnTo>
                    <a:pt x="3718" y="5577"/>
                  </a:lnTo>
                  <a:lnTo>
                    <a:pt x="1229" y="5577"/>
                  </a:lnTo>
                  <a:lnTo>
                    <a:pt x="1450" y="4600"/>
                  </a:lnTo>
                  <a:lnTo>
                    <a:pt x="1450" y="4506"/>
                  </a:lnTo>
                  <a:close/>
                  <a:moveTo>
                    <a:pt x="1450" y="1"/>
                  </a:moveTo>
                  <a:cubicBezTo>
                    <a:pt x="1135" y="1"/>
                    <a:pt x="883" y="221"/>
                    <a:pt x="788" y="505"/>
                  </a:cubicBezTo>
                  <a:lnTo>
                    <a:pt x="95" y="3624"/>
                  </a:lnTo>
                  <a:cubicBezTo>
                    <a:pt x="1" y="4096"/>
                    <a:pt x="316" y="4506"/>
                    <a:pt x="757" y="4506"/>
                  </a:cubicBezTo>
                  <a:lnTo>
                    <a:pt x="95" y="7247"/>
                  </a:lnTo>
                  <a:cubicBezTo>
                    <a:pt x="32" y="7436"/>
                    <a:pt x="158" y="7593"/>
                    <a:pt x="316" y="7656"/>
                  </a:cubicBezTo>
                  <a:cubicBezTo>
                    <a:pt x="350" y="7668"/>
                    <a:pt x="383" y="7673"/>
                    <a:pt x="415" y="7673"/>
                  </a:cubicBezTo>
                  <a:cubicBezTo>
                    <a:pt x="559" y="7673"/>
                    <a:pt x="679" y="7565"/>
                    <a:pt x="757" y="7436"/>
                  </a:cubicBezTo>
                  <a:lnTo>
                    <a:pt x="1040" y="6301"/>
                  </a:lnTo>
                  <a:lnTo>
                    <a:pt x="3939" y="6301"/>
                  </a:lnTo>
                  <a:lnTo>
                    <a:pt x="4254" y="7152"/>
                  </a:lnTo>
                  <a:cubicBezTo>
                    <a:pt x="4358" y="7492"/>
                    <a:pt x="4637" y="7680"/>
                    <a:pt x="4908" y="7680"/>
                  </a:cubicBezTo>
                  <a:cubicBezTo>
                    <a:pt x="4964" y="7680"/>
                    <a:pt x="5019" y="7672"/>
                    <a:pt x="5073" y="7656"/>
                  </a:cubicBezTo>
                  <a:cubicBezTo>
                    <a:pt x="5451" y="7593"/>
                    <a:pt x="5672" y="7184"/>
                    <a:pt x="5609" y="6837"/>
                  </a:cubicBezTo>
                  <a:lnTo>
                    <a:pt x="4569" y="3687"/>
                  </a:lnTo>
                  <a:cubicBezTo>
                    <a:pt x="4506" y="3372"/>
                    <a:pt x="4222" y="3183"/>
                    <a:pt x="3907" y="3183"/>
                  </a:cubicBezTo>
                  <a:lnTo>
                    <a:pt x="3183" y="3183"/>
                  </a:lnTo>
                  <a:cubicBezTo>
                    <a:pt x="2994" y="3183"/>
                    <a:pt x="2836" y="3025"/>
                    <a:pt x="2836" y="2836"/>
                  </a:cubicBezTo>
                  <a:cubicBezTo>
                    <a:pt x="2836" y="2615"/>
                    <a:pt x="2994" y="2458"/>
                    <a:pt x="3183" y="2458"/>
                  </a:cubicBezTo>
                  <a:lnTo>
                    <a:pt x="4222" y="2458"/>
                  </a:lnTo>
                  <a:cubicBezTo>
                    <a:pt x="4600" y="2458"/>
                    <a:pt x="4915" y="2143"/>
                    <a:pt x="4915" y="1765"/>
                  </a:cubicBezTo>
                  <a:cubicBezTo>
                    <a:pt x="4915" y="1355"/>
                    <a:pt x="4600" y="1040"/>
                    <a:pt x="4222" y="1040"/>
                  </a:cubicBezTo>
                  <a:lnTo>
                    <a:pt x="2332" y="1040"/>
                  </a:lnTo>
                  <a:lnTo>
                    <a:pt x="2080" y="379"/>
                  </a:lnTo>
                  <a:cubicBezTo>
                    <a:pt x="1985" y="158"/>
                    <a:pt x="1733" y="1"/>
                    <a:pt x="145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996;p68">
              <a:extLst>
                <a:ext uri="{FF2B5EF4-FFF2-40B4-BE49-F238E27FC236}">
                  <a16:creationId xmlns:a16="http://schemas.microsoft.com/office/drawing/2014/main" id="{CD260F74-5216-410A-B8D0-FDAC15672D2B}"/>
                </a:ext>
              </a:extLst>
            </p:cNvPr>
            <p:cNvSpPr/>
            <p:nvPr/>
          </p:nvSpPr>
          <p:spPr>
            <a:xfrm>
              <a:off x="800475" y="3662050"/>
              <a:ext cx="51225" cy="51200"/>
            </a:xfrm>
            <a:custGeom>
              <a:avLst/>
              <a:gdLst/>
              <a:ahLst/>
              <a:cxnLst/>
              <a:rect l="l" t="t" r="r" b="b"/>
              <a:pathLst>
                <a:path w="2049" h="2048" extrusionOk="0">
                  <a:moveTo>
                    <a:pt x="1009" y="0"/>
                  </a:moveTo>
                  <a:cubicBezTo>
                    <a:pt x="442" y="0"/>
                    <a:pt x="1" y="473"/>
                    <a:pt x="1" y="1040"/>
                  </a:cubicBezTo>
                  <a:cubicBezTo>
                    <a:pt x="1" y="1607"/>
                    <a:pt x="442" y="2048"/>
                    <a:pt x="1009" y="2048"/>
                  </a:cubicBezTo>
                  <a:cubicBezTo>
                    <a:pt x="1576" y="2048"/>
                    <a:pt x="2048" y="1607"/>
                    <a:pt x="2048" y="1040"/>
                  </a:cubicBezTo>
                  <a:cubicBezTo>
                    <a:pt x="2048" y="473"/>
                    <a:pt x="1576" y="0"/>
                    <a:pt x="100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997;p68">
              <a:extLst>
                <a:ext uri="{FF2B5EF4-FFF2-40B4-BE49-F238E27FC236}">
                  <a16:creationId xmlns:a16="http://schemas.microsoft.com/office/drawing/2014/main" id="{86F7BAB5-A69E-4E77-B14C-AFC31857C1A8}"/>
                </a:ext>
              </a:extLst>
            </p:cNvPr>
            <p:cNvSpPr/>
            <p:nvPr/>
          </p:nvSpPr>
          <p:spPr>
            <a:xfrm>
              <a:off x="738250" y="3722700"/>
              <a:ext cx="141800" cy="192600"/>
            </a:xfrm>
            <a:custGeom>
              <a:avLst/>
              <a:gdLst/>
              <a:ahLst/>
              <a:cxnLst/>
              <a:rect l="l" t="t" r="r" b="b"/>
              <a:pathLst>
                <a:path w="5672" h="7704" extrusionOk="0">
                  <a:moveTo>
                    <a:pt x="4222" y="4474"/>
                  </a:moveTo>
                  <a:lnTo>
                    <a:pt x="4222" y="4568"/>
                  </a:lnTo>
                  <a:lnTo>
                    <a:pt x="4443" y="5545"/>
                  </a:lnTo>
                  <a:lnTo>
                    <a:pt x="1985" y="5545"/>
                  </a:lnTo>
                  <a:lnTo>
                    <a:pt x="2332" y="4474"/>
                  </a:lnTo>
                  <a:close/>
                  <a:moveTo>
                    <a:pt x="4222" y="0"/>
                  </a:moveTo>
                  <a:cubicBezTo>
                    <a:pt x="3939" y="0"/>
                    <a:pt x="3718" y="158"/>
                    <a:pt x="3592" y="378"/>
                  </a:cubicBezTo>
                  <a:lnTo>
                    <a:pt x="3340" y="1071"/>
                  </a:lnTo>
                  <a:lnTo>
                    <a:pt x="1450" y="1071"/>
                  </a:lnTo>
                  <a:cubicBezTo>
                    <a:pt x="1072" y="1071"/>
                    <a:pt x="757" y="1386"/>
                    <a:pt x="757" y="1764"/>
                  </a:cubicBezTo>
                  <a:cubicBezTo>
                    <a:pt x="757" y="2174"/>
                    <a:pt x="1072" y="2489"/>
                    <a:pt x="1450" y="2489"/>
                  </a:cubicBezTo>
                  <a:lnTo>
                    <a:pt x="2490" y="2489"/>
                  </a:lnTo>
                  <a:cubicBezTo>
                    <a:pt x="2679" y="2489"/>
                    <a:pt x="2836" y="2646"/>
                    <a:pt x="2836" y="2835"/>
                  </a:cubicBezTo>
                  <a:cubicBezTo>
                    <a:pt x="2836" y="3024"/>
                    <a:pt x="2679" y="3182"/>
                    <a:pt x="2490" y="3182"/>
                  </a:cubicBezTo>
                  <a:lnTo>
                    <a:pt x="1765" y="3182"/>
                  </a:lnTo>
                  <a:cubicBezTo>
                    <a:pt x="1450" y="3182"/>
                    <a:pt x="1198" y="3371"/>
                    <a:pt x="1103" y="3686"/>
                  </a:cubicBezTo>
                  <a:lnTo>
                    <a:pt x="95" y="6837"/>
                  </a:lnTo>
                  <a:cubicBezTo>
                    <a:pt x="1" y="7215"/>
                    <a:pt x="190" y="7593"/>
                    <a:pt x="599" y="7687"/>
                  </a:cubicBezTo>
                  <a:cubicBezTo>
                    <a:pt x="643" y="7696"/>
                    <a:pt x="690" y="7701"/>
                    <a:pt x="738" y="7701"/>
                  </a:cubicBezTo>
                  <a:cubicBezTo>
                    <a:pt x="1030" y="7701"/>
                    <a:pt x="1364" y="7531"/>
                    <a:pt x="1418" y="7152"/>
                  </a:cubicBezTo>
                  <a:lnTo>
                    <a:pt x="1733" y="6301"/>
                  </a:lnTo>
                  <a:lnTo>
                    <a:pt x="4632" y="6301"/>
                  </a:lnTo>
                  <a:lnTo>
                    <a:pt x="4915" y="7435"/>
                  </a:lnTo>
                  <a:cubicBezTo>
                    <a:pt x="4967" y="7591"/>
                    <a:pt x="5104" y="7704"/>
                    <a:pt x="5257" y="7704"/>
                  </a:cubicBezTo>
                  <a:cubicBezTo>
                    <a:pt x="5290" y="7704"/>
                    <a:pt x="5323" y="7698"/>
                    <a:pt x="5356" y="7687"/>
                  </a:cubicBezTo>
                  <a:cubicBezTo>
                    <a:pt x="5546" y="7624"/>
                    <a:pt x="5672" y="7435"/>
                    <a:pt x="5577" y="7246"/>
                  </a:cubicBezTo>
                  <a:lnTo>
                    <a:pt x="4915" y="4537"/>
                  </a:lnTo>
                  <a:cubicBezTo>
                    <a:pt x="5356" y="4474"/>
                    <a:pt x="5672" y="4064"/>
                    <a:pt x="5609" y="3623"/>
                  </a:cubicBezTo>
                  <a:lnTo>
                    <a:pt x="4884" y="504"/>
                  </a:lnTo>
                  <a:cubicBezTo>
                    <a:pt x="4821" y="189"/>
                    <a:pt x="4537" y="0"/>
                    <a:pt x="42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06315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3" name="TextBox 32">
            <a:extLst>
              <a:ext uri="{FF2B5EF4-FFF2-40B4-BE49-F238E27FC236}">
                <a16:creationId xmlns:a16="http://schemas.microsoft.com/office/drawing/2014/main" id="{2C868F34-3FEA-4C97-9508-7F641C40286A}"/>
              </a:ext>
            </a:extLst>
          </p:cNvPr>
          <p:cNvSpPr txBox="1"/>
          <p:nvPr/>
        </p:nvSpPr>
        <p:spPr>
          <a:xfrm>
            <a:off x="520995" y="1406575"/>
            <a:ext cx="4572000" cy="2862322"/>
          </a:xfrm>
          <a:prstGeom prst="rect">
            <a:avLst/>
          </a:prstGeom>
          <a:noFill/>
        </p:spPr>
        <p:txBody>
          <a:bodyPr wrap="square">
            <a:spAutoFit/>
          </a:bodyPr>
          <a:lstStyle/>
          <a:p>
            <a:r>
              <a:rPr kumimoji="0" lang="en-AU" sz="3600" b="0" i="0" u="none" strike="noStrike" kern="0" cap="none" spc="0" normalizeH="0" baseline="0" noProof="0" dirty="0">
                <a:ln>
                  <a:noFill/>
                </a:ln>
                <a:solidFill>
                  <a:srgbClr val="212121"/>
                </a:solidFill>
                <a:effectLst/>
                <a:uLnTx/>
                <a:uFillTx/>
                <a:latin typeface="Raleway Thin"/>
                <a:sym typeface="Raleway Thin"/>
              </a:rPr>
              <a:t>In what ways can people be supported to achieve lifestyle behaviour change goals?</a:t>
            </a:r>
            <a:endParaRPr lang="en-AU" sz="3600" dirty="0"/>
          </a:p>
        </p:txBody>
      </p:sp>
      <p:sp>
        <p:nvSpPr>
          <p:cNvPr id="51" name="Oval 50">
            <a:extLst>
              <a:ext uri="{FF2B5EF4-FFF2-40B4-BE49-F238E27FC236}">
                <a16:creationId xmlns:a16="http://schemas.microsoft.com/office/drawing/2014/main" id="{0494DE0E-65C9-446C-9DAB-4A0F8990F34E}"/>
              </a:ext>
            </a:extLst>
          </p:cNvPr>
          <p:cNvSpPr/>
          <p:nvPr/>
        </p:nvSpPr>
        <p:spPr>
          <a:xfrm>
            <a:off x="6814943" y="266446"/>
            <a:ext cx="1102769" cy="1041359"/>
          </a:xfrm>
          <a:prstGeom prst="ellipse">
            <a:avLst/>
          </a:prstGeom>
          <a:solidFill>
            <a:schemeClr val="accent3"/>
          </a:solidFill>
          <a:ln>
            <a:noFill/>
          </a:ln>
          <a:effectLst/>
        </p:spPr>
        <p:style>
          <a:lnRef idx="0">
            <a:scrgbClr r="0" g="0" b="0"/>
          </a:lnRef>
          <a:fillRef idx="1">
            <a:scrgbClr r="0" g="0" b="0"/>
          </a:fillRef>
          <a:effectRef idx="0">
            <a:scrgbClr r="0" g="0" b="0"/>
          </a:effectRef>
          <a:fontRef idx="minor"/>
        </p:style>
      </p:sp>
      <p:sp>
        <p:nvSpPr>
          <p:cNvPr id="52" name="Oval 51">
            <a:extLst>
              <a:ext uri="{FF2B5EF4-FFF2-40B4-BE49-F238E27FC236}">
                <a16:creationId xmlns:a16="http://schemas.microsoft.com/office/drawing/2014/main" id="{11F4D371-7E2E-423E-9857-26706AF14DD7}"/>
              </a:ext>
            </a:extLst>
          </p:cNvPr>
          <p:cNvSpPr/>
          <p:nvPr/>
        </p:nvSpPr>
        <p:spPr>
          <a:xfrm>
            <a:off x="6814941" y="1835171"/>
            <a:ext cx="1102769" cy="1041359"/>
          </a:xfrm>
          <a:prstGeom prst="ellipse">
            <a:avLst/>
          </a:prstGeom>
          <a:solidFill>
            <a:schemeClr val="accent1"/>
          </a:solidFill>
          <a:ln>
            <a:noFill/>
          </a:ln>
          <a:effectLst/>
        </p:spPr>
        <p:style>
          <a:lnRef idx="0">
            <a:scrgbClr r="0" g="0" b="0"/>
          </a:lnRef>
          <a:fillRef idx="1">
            <a:scrgbClr r="0" g="0" b="0"/>
          </a:fillRef>
          <a:effectRef idx="0">
            <a:scrgbClr r="0" g="0" b="0"/>
          </a:effectRef>
          <a:fontRef idx="minor"/>
        </p:style>
      </p:sp>
      <p:sp>
        <p:nvSpPr>
          <p:cNvPr id="60" name="Google Shape;968;p47">
            <a:extLst>
              <a:ext uri="{FF2B5EF4-FFF2-40B4-BE49-F238E27FC236}">
                <a16:creationId xmlns:a16="http://schemas.microsoft.com/office/drawing/2014/main" id="{88D956B3-C2C9-41ED-A471-34D702C533AF}"/>
              </a:ext>
            </a:extLst>
          </p:cNvPr>
          <p:cNvSpPr txBox="1"/>
          <p:nvPr/>
        </p:nvSpPr>
        <p:spPr>
          <a:xfrm>
            <a:off x="5647765" y="1297359"/>
            <a:ext cx="3496234" cy="496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solidFill>
                  <a:schemeClr val="accent3"/>
                </a:solidFill>
                <a:latin typeface="Barlow" panose="020B0604020202020204" charset="0"/>
                <a:ea typeface="Raleway Thin"/>
                <a:cs typeface="Raleway Thin"/>
                <a:sym typeface="Raleway Thin"/>
              </a:rPr>
              <a:t>Conversations</a:t>
            </a:r>
            <a:endParaRPr sz="3000" dirty="0">
              <a:solidFill>
                <a:schemeClr val="accent3"/>
              </a:solidFill>
              <a:latin typeface="Barlow" panose="020B0604020202020204" charset="0"/>
              <a:ea typeface="Raleway Thin"/>
              <a:cs typeface="Raleway Thin"/>
              <a:sym typeface="Raleway Thin"/>
            </a:endParaRPr>
          </a:p>
        </p:txBody>
      </p:sp>
      <p:sp>
        <p:nvSpPr>
          <p:cNvPr id="61" name="Google Shape;968;p47">
            <a:extLst>
              <a:ext uri="{FF2B5EF4-FFF2-40B4-BE49-F238E27FC236}">
                <a16:creationId xmlns:a16="http://schemas.microsoft.com/office/drawing/2014/main" id="{CEF1FFDE-0B17-4D9A-9443-4F509F9DD10B}"/>
              </a:ext>
            </a:extLst>
          </p:cNvPr>
          <p:cNvSpPr txBox="1"/>
          <p:nvPr/>
        </p:nvSpPr>
        <p:spPr>
          <a:xfrm>
            <a:off x="5716921" y="2876530"/>
            <a:ext cx="3427078" cy="496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solidFill>
                  <a:schemeClr val="accent1"/>
                </a:solidFill>
                <a:latin typeface="Barlow" panose="020B0604020202020204" charset="0"/>
                <a:ea typeface="Raleway Thin"/>
                <a:cs typeface="Raleway Thin"/>
                <a:sym typeface="Raleway Thin"/>
              </a:rPr>
              <a:t>Education</a:t>
            </a:r>
            <a:endParaRPr sz="3000" dirty="0">
              <a:solidFill>
                <a:schemeClr val="accent1"/>
              </a:solidFill>
              <a:latin typeface="Barlow" panose="020B0604020202020204" charset="0"/>
              <a:ea typeface="Raleway Thin"/>
              <a:cs typeface="Raleway Thin"/>
              <a:sym typeface="Raleway Thin"/>
            </a:endParaRPr>
          </a:p>
        </p:txBody>
      </p:sp>
      <p:grpSp>
        <p:nvGrpSpPr>
          <p:cNvPr id="12" name="Google Shape;6992;p68">
            <a:extLst>
              <a:ext uri="{FF2B5EF4-FFF2-40B4-BE49-F238E27FC236}">
                <a16:creationId xmlns:a16="http://schemas.microsoft.com/office/drawing/2014/main" id="{1EDC4FBE-B278-4EC9-B3D8-9C6300FB3BD9}"/>
              </a:ext>
            </a:extLst>
          </p:cNvPr>
          <p:cNvGrpSpPr/>
          <p:nvPr/>
        </p:nvGrpSpPr>
        <p:grpSpPr>
          <a:xfrm>
            <a:off x="7062467" y="486464"/>
            <a:ext cx="607715" cy="618360"/>
            <a:chOff x="580725" y="3617925"/>
            <a:chExt cx="299325" cy="297375"/>
          </a:xfrm>
          <a:solidFill>
            <a:schemeClr val="bg1"/>
          </a:solidFill>
        </p:grpSpPr>
        <p:sp>
          <p:nvSpPr>
            <p:cNvPr id="13" name="Google Shape;6993;p68">
              <a:extLst>
                <a:ext uri="{FF2B5EF4-FFF2-40B4-BE49-F238E27FC236}">
                  <a16:creationId xmlns:a16="http://schemas.microsoft.com/office/drawing/2014/main" id="{BB769F40-4AE4-4943-ADA2-99AC39F38B00}"/>
                </a:ext>
              </a:extLst>
            </p:cNvPr>
            <p:cNvSpPr/>
            <p:nvPr/>
          </p:nvSpPr>
          <p:spPr>
            <a:xfrm>
              <a:off x="609075" y="3662050"/>
              <a:ext cx="51225" cy="51200"/>
            </a:xfrm>
            <a:custGeom>
              <a:avLst/>
              <a:gdLst/>
              <a:ahLst/>
              <a:cxnLst/>
              <a:rect l="l" t="t" r="r" b="b"/>
              <a:pathLst>
                <a:path w="2049" h="2048" extrusionOk="0">
                  <a:moveTo>
                    <a:pt x="1041" y="0"/>
                  </a:moveTo>
                  <a:cubicBezTo>
                    <a:pt x="473" y="0"/>
                    <a:pt x="1" y="473"/>
                    <a:pt x="1" y="1040"/>
                  </a:cubicBezTo>
                  <a:cubicBezTo>
                    <a:pt x="1" y="1607"/>
                    <a:pt x="473" y="2048"/>
                    <a:pt x="1041" y="2048"/>
                  </a:cubicBezTo>
                  <a:cubicBezTo>
                    <a:pt x="1608" y="2048"/>
                    <a:pt x="2049" y="1607"/>
                    <a:pt x="2049" y="1040"/>
                  </a:cubicBezTo>
                  <a:cubicBezTo>
                    <a:pt x="2049" y="473"/>
                    <a:pt x="1608" y="0"/>
                    <a:pt x="10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994;p68">
              <a:extLst>
                <a:ext uri="{FF2B5EF4-FFF2-40B4-BE49-F238E27FC236}">
                  <a16:creationId xmlns:a16="http://schemas.microsoft.com/office/drawing/2014/main" id="{68258B13-E70C-4CBB-B465-007A7D37B7B9}"/>
                </a:ext>
              </a:extLst>
            </p:cNvPr>
            <p:cNvSpPr/>
            <p:nvPr/>
          </p:nvSpPr>
          <p:spPr>
            <a:xfrm>
              <a:off x="668950" y="3617925"/>
              <a:ext cx="122875" cy="104475"/>
            </a:xfrm>
            <a:custGeom>
              <a:avLst/>
              <a:gdLst/>
              <a:ahLst/>
              <a:cxnLst/>
              <a:rect l="l" t="t" r="r" b="b"/>
              <a:pathLst>
                <a:path w="4915" h="4179" extrusionOk="0">
                  <a:moveTo>
                    <a:pt x="1040" y="1"/>
                  </a:moveTo>
                  <a:cubicBezTo>
                    <a:pt x="441" y="1"/>
                    <a:pt x="0" y="473"/>
                    <a:pt x="0" y="1072"/>
                  </a:cubicBezTo>
                  <a:lnTo>
                    <a:pt x="0" y="1797"/>
                  </a:lnTo>
                  <a:cubicBezTo>
                    <a:pt x="0" y="2364"/>
                    <a:pt x="473" y="2805"/>
                    <a:pt x="1040" y="2805"/>
                  </a:cubicBezTo>
                  <a:lnTo>
                    <a:pt x="2300" y="2805"/>
                  </a:lnTo>
                  <a:lnTo>
                    <a:pt x="3592" y="4097"/>
                  </a:lnTo>
                  <a:cubicBezTo>
                    <a:pt x="3672" y="4156"/>
                    <a:pt x="3764" y="4178"/>
                    <a:pt x="3853" y="4178"/>
                  </a:cubicBezTo>
                  <a:cubicBezTo>
                    <a:pt x="3905" y="4178"/>
                    <a:pt x="3955" y="4171"/>
                    <a:pt x="4001" y="4160"/>
                  </a:cubicBezTo>
                  <a:cubicBezTo>
                    <a:pt x="4127" y="4097"/>
                    <a:pt x="4190" y="3939"/>
                    <a:pt x="4190" y="3844"/>
                  </a:cubicBezTo>
                  <a:lnTo>
                    <a:pt x="4190" y="2742"/>
                  </a:lnTo>
                  <a:cubicBezTo>
                    <a:pt x="4600" y="2584"/>
                    <a:pt x="4915" y="2206"/>
                    <a:pt x="4915" y="1734"/>
                  </a:cubicBezTo>
                  <a:lnTo>
                    <a:pt x="4915" y="1072"/>
                  </a:lnTo>
                  <a:cubicBezTo>
                    <a:pt x="4915" y="473"/>
                    <a:pt x="4411" y="1"/>
                    <a:pt x="38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995;p68">
              <a:extLst>
                <a:ext uri="{FF2B5EF4-FFF2-40B4-BE49-F238E27FC236}">
                  <a16:creationId xmlns:a16="http://schemas.microsoft.com/office/drawing/2014/main" id="{84DBB849-49FC-4C31-8A67-C87610DB16C0}"/>
                </a:ext>
              </a:extLst>
            </p:cNvPr>
            <p:cNvSpPr/>
            <p:nvPr/>
          </p:nvSpPr>
          <p:spPr>
            <a:xfrm>
              <a:off x="580725" y="3721900"/>
              <a:ext cx="141800" cy="192025"/>
            </a:xfrm>
            <a:custGeom>
              <a:avLst/>
              <a:gdLst/>
              <a:ahLst/>
              <a:cxnLst/>
              <a:rect l="l" t="t" r="r" b="b"/>
              <a:pathLst>
                <a:path w="5672" h="7681" extrusionOk="0">
                  <a:moveTo>
                    <a:pt x="3340" y="4506"/>
                  </a:moveTo>
                  <a:lnTo>
                    <a:pt x="3718" y="5577"/>
                  </a:lnTo>
                  <a:lnTo>
                    <a:pt x="1229" y="5577"/>
                  </a:lnTo>
                  <a:lnTo>
                    <a:pt x="1450" y="4600"/>
                  </a:lnTo>
                  <a:lnTo>
                    <a:pt x="1450" y="4506"/>
                  </a:lnTo>
                  <a:close/>
                  <a:moveTo>
                    <a:pt x="1450" y="1"/>
                  </a:moveTo>
                  <a:cubicBezTo>
                    <a:pt x="1135" y="1"/>
                    <a:pt x="883" y="221"/>
                    <a:pt x="788" y="505"/>
                  </a:cubicBezTo>
                  <a:lnTo>
                    <a:pt x="95" y="3624"/>
                  </a:lnTo>
                  <a:cubicBezTo>
                    <a:pt x="1" y="4096"/>
                    <a:pt x="316" y="4506"/>
                    <a:pt x="757" y="4506"/>
                  </a:cubicBezTo>
                  <a:lnTo>
                    <a:pt x="95" y="7247"/>
                  </a:lnTo>
                  <a:cubicBezTo>
                    <a:pt x="32" y="7436"/>
                    <a:pt x="158" y="7593"/>
                    <a:pt x="316" y="7656"/>
                  </a:cubicBezTo>
                  <a:cubicBezTo>
                    <a:pt x="350" y="7668"/>
                    <a:pt x="383" y="7673"/>
                    <a:pt x="415" y="7673"/>
                  </a:cubicBezTo>
                  <a:cubicBezTo>
                    <a:pt x="559" y="7673"/>
                    <a:pt x="679" y="7565"/>
                    <a:pt x="757" y="7436"/>
                  </a:cubicBezTo>
                  <a:lnTo>
                    <a:pt x="1040" y="6301"/>
                  </a:lnTo>
                  <a:lnTo>
                    <a:pt x="3939" y="6301"/>
                  </a:lnTo>
                  <a:lnTo>
                    <a:pt x="4254" y="7152"/>
                  </a:lnTo>
                  <a:cubicBezTo>
                    <a:pt x="4358" y="7492"/>
                    <a:pt x="4637" y="7680"/>
                    <a:pt x="4908" y="7680"/>
                  </a:cubicBezTo>
                  <a:cubicBezTo>
                    <a:pt x="4964" y="7680"/>
                    <a:pt x="5019" y="7672"/>
                    <a:pt x="5073" y="7656"/>
                  </a:cubicBezTo>
                  <a:cubicBezTo>
                    <a:pt x="5451" y="7593"/>
                    <a:pt x="5672" y="7184"/>
                    <a:pt x="5609" y="6837"/>
                  </a:cubicBezTo>
                  <a:lnTo>
                    <a:pt x="4569" y="3687"/>
                  </a:lnTo>
                  <a:cubicBezTo>
                    <a:pt x="4506" y="3372"/>
                    <a:pt x="4222" y="3183"/>
                    <a:pt x="3907" y="3183"/>
                  </a:cubicBezTo>
                  <a:lnTo>
                    <a:pt x="3183" y="3183"/>
                  </a:lnTo>
                  <a:cubicBezTo>
                    <a:pt x="2994" y="3183"/>
                    <a:pt x="2836" y="3025"/>
                    <a:pt x="2836" y="2836"/>
                  </a:cubicBezTo>
                  <a:cubicBezTo>
                    <a:pt x="2836" y="2615"/>
                    <a:pt x="2994" y="2458"/>
                    <a:pt x="3183" y="2458"/>
                  </a:cubicBezTo>
                  <a:lnTo>
                    <a:pt x="4222" y="2458"/>
                  </a:lnTo>
                  <a:cubicBezTo>
                    <a:pt x="4600" y="2458"/>
                    <a:pt x="4915" y="2143"/>
                    <a:pt x="4915" y="1765"/>
                  </a:cubicBezTo>
                  <a:cubicBezTo>
                    <a:pt x="4915" y="1355"/>
                    <a:pt x="4600" y="1040"/>
                    <a:pt x="4222" y="1040"/>
                  </a:cubicBezTo>
                  <a:lnTo>
                    <a:pt x="2332" y="1040"/>
                  </a:lnTo>
                  <a:lnTo>
                    <a:pt x="2080" y="379"/>
                  </a:lnTo>
                  <a:cubicBezTo>
                    <a:pt x="1985" y="158"/>
                    <a:pt x="1733" y="1"/>
                    <a:pt x="145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996;p68">
              <a:extLst>
                <a:ext uri="{FF2B5EF4-FFF2-40B4-BE49-F238E27FC236}">
                  <a16:creationId xmlns:a16="http://schemas.microsoft.com/office/drawing/2014/main" id="{CD260F74-5216-410A-B8D0-FDAC15672D2B}"/>
                </a:ext>
              </a:extLst>
            </p:cNvPr>
            <p:cNvSpPr/>
            <p:nvPr/>
          </p:nvSpPr>
          <p:spPr>
            <a:xfrm>
              <a:off x="800475" y="3662050"/>
              <a:ext cx="51225" cy="51200"/>
            </a:xfrm>
            <a:custGeom>
              <a:avLst/>
              <a:gdLst/>
              <a:ahLst/>
              <a:cxnLst/>
              <a:rect l="l" t="t" r="r" b="b"/>
              <a:pathLst>
                <a:path w="2049" h="2048" extrusionOk="0">
                  <a:moveTo>
                    <a:pt x="1009" y="0"/>
                  </a:moveTo>
                  <a:cubicBezTo>
                    <a:pt x="442" y="0"/>
                    <a:pt x="1" y="473"/>
                    <a:pt x="1" y="1040"/>
                  </a:cubicBezTo>
                  <a:cubicBezTo>
                    <a:pt x="1" y="1607"/>
                    <a:pt x="442" y="2048"/>
                    <a:pt x="1009" y="2048"/>
                  </a:cubicBezTo>
                  <a:cubicBezTo>
                    <a:pt x="1576" y="2048"/>
                    <a:pt x="2048" y="1607"/>
                    <a:pt x="2048" y="1040"/>
                  </a:cubicBezTo>
                  <a:cubicBezTo>
                    <a:pt x="2048" y="473"/>
                    <a:pt x="1576" y="0"/>
                    <a:pt x="100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997;p68">
              <a:extLst>
                <a:ext uri="{FF2B5EF4-FFF2-40B4-BE49-F238E27FC236}">
                  <a16:creationId xmlns:a16="http://schemas.microsoft.com/office/drawing/2014/main" id="{86F7BAB5-A69E-4E77-B14C-AFC31857C1A8}"/>
                </a:ext>
              </a:extLst>
            </p:cNvPr>
            <p:cNvSpPr/>
            <p:nvPr/>
          </p:nvSpPr>
          <p:spPr>
            <a:xfrm>
              <a:off x="738250" y="3722700"/>
              <a:ext cx="141800" cy="192600"/>
            </a:xfrm>
            <a:custGeom>
              <a:avLst/>
              <a:gdLst/>
              <a:ahLst/>
              <a:cxnLst/>
              <a:rect l="l" t="t" r="r" b="b"/>
              <a:pathLst>
                <a:path w="5672" h="7704" extrusionOk="0">
                  <a:moveTo>
                    <a:pt x="4222" y="4474"/>
                  </a:moveTo>
                  <a:lnTo>
                    <a:pt x="4222" y="4568"/>
                  </a:lnTo>
                  <a:lnTo>
                    <a:pt x="4443" y="5545"/>
                  </a:lnTo>
                  <a:lnTo>
                    <a:pt x="1985" y="5545"/>
                  </a:lnTo>
                  <a:lnTo>
                    <a:pt x="2332" y="4474"/>
                  </a:lnTo>
                  <a:close/>
                  <a:moveTo>
                    <a:pt x="4222" y="0"/>
                  </a:moveTo>
                  <a:cubicBezTo>
                    <a:pt x="3939" y="0"/>
                    <a:pt x="3718" y="158"/>
                    <a:pt x="3592" y="378"/>
                  </a:cubicBezTo>
                  <a:lnTo>
                    <a:pt x="3340" y="1071"/>
                  </a:lnTo>
                  <a:lnTo>
                    <a:pt x="1450" y="1071"/>
                  </a:lnTo>
                  <a:cubicBezTo>
                    <a:pt x="1072" y="1071"/>
                    <a:pt x="757" y="1386"/>
                    <a:pt x="757" y="1764"/>
                  </a:cubicBezTo>
                  <a:cubicBezTo>
                    <a:pt x="757" y="2174"/>
                    <a:pt x="1072" y="2489"/>
                    <a:pt x="1450" y="2489"/>
                  </a:cubicBezTo>
                  <a:lnTo>
                    <a:pt x="2490" y="2489"/>
                  </a:lnTo>
                  <a:cubicBezTo>
                    <a:pt x="2679" y="2489"/>
                    <a:pt x="2836" y="2646"/>
                    <a:pt x="2836" y="2835"/>
                  </a:cubicBezTo>
                  <a:cubicBezTo>
                    <a:pt x="2836" y="3024"/>
                    <a:pt x="2679" y="3182"/>
                    <a:pt x="2490" y="3182"/>
                  </a:cubicBezTo>
                  <a:lnTo>
                    <a:pt x="1765" y="3182"/>
                  </a:lnTo>
                  <a:cubicBezTo>
                    <a:pt x="1450" y="3182"/>
                    <a:pt x="1198" y="3371"/>
                    <a:pt x="1103" y="3686"/>
                  </a:cubicBezTo>
                  <a:lnTo>
                    <a:pt x="95" y="6837"/>
                  </a:lnTo>
                  <a:cubicBezTo>
                    <a:pt x="1" y="7215"/>
                    <a:pt x="190" y="7593"/>
                    <a:pt x="599" y="7687"/>
                  </a:cubicBezTo>
                  <a:cubicBezTo>
                    <a:pt x="643" y="7696"/>
                    <a:pt x="690" y="7701"/>
                    <a:pt x="738" y="7701"/>
                  </a:cubicBezTo>
                  <a:cubicBezTo>
                    <a:pt x="1030" y="7701"/>
                    <a:pt x="1364" y="7531"/>
                    <a:pt x="1418" y="7152"/>
                  </a:cubicBezTo>
                  <a:lnTo>
                    <a:pt x="1733" y="6301"/>
                  </a:lnTo>
                  <a:lnTo>
                    <a:pt x="4632" y="6301"/>
                  </a:lnTo>
                  <a:lnTo>
                    <a:pt x="4915" y="7435"/>
                  </a:lnTo>
                  <a:cubicBezTo>
                    <a:pt x="4967" y="7591"/>
                    <a:pt x="5104" y="7704"/>
                    <a:pt x="5257" y="7704"/>
                  </a:cubicBezTo>
                  <a:cubicBezTo>
                    <a:pt x="5290" y="7704"/>
                    <a:pt x="5323" y="7698"/>
                    <a:pt x="5356" y="7687"/>
                  </a:cubicBezTo>
                  <a:cubicBezTo>
                    <a:pt x="5546" y="7624"/>
                    <a:pt x="5672" y="7435"/>
                    <a:pt x="5577" y="7246"/>
                  </a:cubicBezTo>
                  <a:lnTo>
                    <a:pt x="4915" y="4537"/>
                  </a:lnTo>
                  <a:cubicBezTo>
                    <a:pt x="5356" y="4474"/>
                    <a:pt x="5672" y="4064"/>
                    <a:pt x="5609" y="3623"/>
                  </a:cubicBezTo>
                  <a:lnTo>
                    <a:pt x="4884" y="504"/>
                  </a:lnTo>
                  <a:cubicBezTo>
                    <a:pt x="4821" y="189"/>
                    <a:pt x="4537" y="0"/>
                    <a:pt x="42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6386;p66">
            <a:extLst>
              <a:ext uri="{FF2B5EF4-FFF2-40B4-BE49-F238E27FC236}">
                <a16:creationId xmlns:a16="http://schemas.microsoft.com/office/drawing/2014/main" id="{532B98E5-11D8-4B19-9E79-7E8BFDC34297}"/>
              </a:ext>
            </a:extLst>
          </p:cNvPr>
          <p:cNvGrpSpPr/>
          <p:nvPr/>
        </p:nvGrpSpPr>
        <p:grpSpPr>
          <a:xfrm>
            <a:off x="7032488" y="2103410"/>
            <a:ext cx="667672" cy="568198"/>
            <a:chOff x="4456875" y="2635825"/>
            <a:chExt cx="481825" cy="451700"/>
          </a:xfrm>
          <a:solidFill>
            <a:schemeClr val="bg1"/>
          </a:solidFill>
        </p:grpSpPr>
        <p:sp>
          <p:nvSpPr>
            <p:cNvPr id="19" name="Google Shape;6387;p66">
              <a:extLst>
                <a:ext uri="{FF2B5EF4-FFF2-40B4-BE49-F238E27FC236}">
                  <a16:creationId xmlns:a16="http://schemas.microsoft.com/office/drawing/2014/main" id="{D267DA7D-4C3E-4E9E-8F83-73867B7FECAC}"/>
                </a:ext>
              </a:extLst>
            </p:cNvPr>
            <p:cNvSpPr/>
            <p:nvPr/>
          </p:nvSpPr>
          <p:spPr>
            <a:xfrm>
              <a:off x="4542475" y="3031050"/>
              <a:ext cx="189725" cy="56475"/>
            </a:xfrm>
            <a:custGeom>
              <a:avLst/>
              <a:gdLst/>
              <a:ahLst/>
              <a:cxnLst/>
              <a:rect l="l" t="t" r="r" b="b"/>
              <a:pathLst>
                <a:path w="7589" h="2259" extrusionOk="0">
                  <a:moveTo>
                    <a:pt x="2792" y="0"/>
                  </a:moveTo>
                  <a:lnTo>
                    <a:pt x="2415" y="1130"/>
                  </a:lnTo>
                  <a:lnTo>
                    <a:pt x="567" y="1130"/>
                  </a:lnTo>
                  <a:cubicBezTo>
                    <a:pt x="253" y="1130"/>
                    <a:pt x="0" y="1383"/>
                    <a:pt x="0" y="1696"/>
                  </a:cubicBezTo>
                  <a:cubicBezTo>
                    <a:pt x="0" y="2006"/>
                    <a:pt x="253" y="2259"/>
                    <a:pt x="567" y="2259"/>
                  </a:cubicBezTo>
                  <a:lnTo>
                    <a:pt x="7589" y="2259"/>
                  </a:lnTo>
                  <a:cubicBezTo>
                    <a:pt x="7101" y="1831"/>
                    <a:pt x="6821" y="1214"/>
                    <a:pt x="6821" y="567"/>
                  </a:cubicBezTo>
                  <a:lnTo>
                    <a:pt x="682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 name="Google Shape;6388;p66">
              <a:extLst>
                <a:ext uri="{FF2B5EF4-FFF2-40B4-BE49-F238E27FC236}">
                  <a16:creationId xmlns:a16="http://schemas.microsoft.com/office/drawing/2014/main" id="{2E49B5AC-FFED-4DD0-9905-00BA81B1B4FA}"/>
                </a:ext>
              </a:extLst>
            </p:cNvPr>
            <p:cNvSpPr/>
            <p:nvPr/>
          </p:nvSpPr>
          <p:spPr>
            <a:xfrm>
              <a:off x="4456875" y="2946350"/>
              <a:ext cx="256125" cy="56500"/>
            </a:xfrm>
            <a:custGeom>
              <a:avLst/>
              <a:gdLst/>
              <a:ahLst/>
              <a:cxnLst/>
              <a:rect l="l" t="t" r="r" b="b"/>
              <a:pathLst>
                <a:path w="10245" h="2260" extrusionOk="0">
                  <a:moveTo>
                    <a:pt x="1" y="1"/>
                  </a:moveTo>
                  <a:lnTo>
                    <a:pt x="1" y="567"/>
                  </a:lnTo>
                  <a:cubicBezTo>
                    <a:pt x="1" y="1500"/>
                    <a:pt x="756" y="2259"/>
                    <a:pt x="1693" y="2259"/>
                  </a:cubicBezTo>
                  <a:lnTo>
                    <a:pt x="10245" y="2259"/>
                  </a:lnTo>
                  <a:lnTo>
                    <a:pt x="1024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1" name="Google Shape;6389;p66">
              <a:extLst>
                <a:ext uri="{FF2B5EF4-FFF2-40B4-BE49-F238E27FC236}">
                  <a16:creationId xmlns:a16="http://schemas.microsoft.com/office/drawing/2014/main" id="{41135F91-506A-4AEB-A5D8-F688BC337452}"/>
                </a:ext>
              </a:extLst>
            </p:cNvPr>
            <p:cNvSpPr/>
            <p:nvPr/>
          </p:nvSpPr>
          <p:spPr>
            <a:xfrm>
              <a:off x="4741225" y="2861675"/>
              <a:ext cx="169400" cy="141175"/>
            </a:xfrm>
            <a:custGeom>
              <a:avLst/>
              <a:gdLst/>
              <a:ahLst/>
              <a:cxnLst/>
              <a:rect l="l" t="t" r="r" b="b"/>
              <a:pathLst>
                <a:path w="6776" h="5647" extrusionOk="0">
                  <a:moveTo>
                    <a:pt x="0" y="0"/>
                  </a:moveTo>
                  <a:lnTo>
                    <a:pt x="0" y="5646"/>
                  </a:lnTo>
                  <a:lnTo>
                    <a:pt x="6775" y="5646"/>
                  </a:lnTo>
                  <a:lnTo>
                    <a:pt x="677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2" name="Google Shape;6390;p66">
              <a:extLst>
                <a:ext uri="{FF2B5EF4-FFF2-40B4-BE49-F238E27FC236}">
                  <a16:creationId xmlns:a16="http://schemas.microsoft.com/office/drawing/2014/main" id="{8E84B472-7C3C-4224-8DEE-315C6E725F21}"/>
                </a:ext>
              </a:extLst>
            </p:cNvPr>
            <p:cNvSpPr/>
            <p:nvPr/>
          </p:nvSpPr>
          <p:spPr>
            <a:xfrm>
              <a:off x="4741225" y="3031050"/>
              <a:ext cx="169400" cy="42400"/>
            </a:xfrm>
            <a:custGeom>
              <a:avLst/>
              <a:gdLst/>
              <a:ahLst/>
              <a:cxnLst/>
              <a:rect l="l" t="t" r="r" b="b"/>
              <a:pathLst>
                <a:path w="6776" h="1696" extrusionOk="0">
                  <a:moveTo>
                    <a:pt x="0" y="0"/>
                  </a:moveTo>
                  <a:lnTo>
                    <a:pt x="0" y="567"/>
                  </a:lnTo>
                  <a:cubicBezTo>
                    <a:pt x="0" y="1190"/>
                    <a:pt x="506" y="1696"/>
                    <a:pt x="1129" y="1696"/>
                  </a:cubicBezTo>
                  <a:lnTo>
                    <a:pt x="5646" y="1696"/>
                  </a:lnTo>
                  <a:cubicBezTo>
                    <a:pt x="6270" y="1696"/>
                    <a:pt x="6775" y="1190"/>
                    <a:pt x="6775" y="567"/>
                  </a:cubicBezTo>
                  <a:lnTo>
                    <a:pt x="677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3" name="Google Shape;6391;p66">
              <a:extLst>
                <a:ext uri="{FF2B5EF4-FFF2-40B4-BE49-F238E27FC236}">
                  <a16:creationId xmlns:a16="http://schemas.microsoft.com/office/drawing/2014/main" id="{92CF7A52-8499-4FB9-AE61-48FAA5172D8C}"/>
                </a:ext>
              </a:extLst>
            </p:cNvPr>
            <p:cNvSpPr/>
            <p:nvPr/>
          </p:nvSpPr>
          <p:spPr>
            <a:xfrm>
              <a:off x="4456875" y="2635825"/>
              <a:ext cx="481825" cy="282325"/>
            </a:xfrm>
            <a:custGeom>
              <a:avLst/>
              <a:gdLst/>
              <a:ahLst/>
              <a:cxnLst/>
              <a:rect l="l" t="t" r="r" b="b"/>
              <a:pathLst>
                <a:path w="19273" h="11293" extrusionOk="0">
                  <a:moveTo>
                    <a:pt x="1693" y="0"/>
                  </a:moveTo>
                  <a:cubicBezTo>
                    <a:pt x="756" y="0"/>
                    <a:pt x="1" y="759"/>
                    <a:pt x="1" y="1696"/>
                  </a:cubicBezTo>
                  <a:lnTo>
                    <a:pt x="1" y="11293"/>
                  </a:lnTo>
                  <a:lnTo>
                    <a:pt x="10245" y="11293"/>
                  </a:lnTo>
                  <a:lnTo>
                    <a:pt x="10245" y="7342"/>
                  </a:lnTo>
                  <a:cubicBezTo>
                    <a:pt x="10245" y="6092"/>
                    <a:pt x="11257" y="5083"/>
                    <a:pt x="12503" y="5083"/>
                  </a:cubicBezTo>
                  <a:lnTo>
                    <a:pt x="17020" y="5083"/>
                  </a:lnTo>
                  <a:cubicBezTo>
                    <a:pt x="18201" y="5083"/>
                    <a:pt x="19179" y="5993"/>
                    <a:pt x="19273" y="7167"/>
                  </a:cubicBezTo>
                  <a:lnTo>
                    <a:pt x="19273" y="1696"/>
                  </a:lnTo>
                  <a:cubicBezTo>
                    <a:pt x="19270" y="759"/>
                    <a:pt x="18514" y="0"/>
                    <a:pt x="175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sp>
          <p:nvSpPr>
            <p:cNvPr id="24" name="Google Shape;6392;p66">
              <a:extLst>
                <a:ext uri="{FF2B5EF4-FFF2-40B4-BE49-F238E27FC236}">
                  <a16:creationId xmlns:a16="http://schemas.microsoft.com/office/drawing/2014/main" id="{15F79083-A112-4EAB-8EE7-126F9AB5E3C5}"/>
                </a:ext>
              </a:extLst>
            </p:cNvPr>
            <p:cNvSpPr/>
            <p:nvPr/>
          </p:nvSpPr>
          <p:spPr>
            <a:xfrm>
              <a:off x="4741225" y="2791125"/>
              <a:ext cx="169400" cy="42325"/>
            </a:xfrm>
            <a:custGeom>
              <a:avLst/>
              <a:gdLst/>
              <a:ahLst/>
              <a:cxnLst/>
              <a:rect l="l" t="t" r="r" b="b"/>
              <a:pathLst>
                <a:path w="6776" h="1693" extrusionOk="0">
                  <a:moveTo>
                    <a:pt x="1129" y="1"/>
                  </a:moveTo>
                  <a:cubicBezTo>
                    <a:pt x="506" y="1"/>
                    <a:pt x="0" y="503"/>
                    <a:pt x="0" y="1130"/>
                  </a:cubicBezTo>
                  <a:lnTo>
                    <a:pt x="0" y="1693"/>
                  </a:lnTo>
                  <a:lnTo>
                    <a:pt x="6775" y="1693"/>
                  </a:lnTo>
                  <a:lnTo>
                    <a:pt x="6775" y="1130"/>
                  </a:lnTo>
                  <a:cubicBezTo>
                    <a:pt x="6775" y="503"/>
                    <a:pt x="6270" y="1"/>
                    <a:pt x="56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Tree>
    <p:extLst>
      <p:ext uri="{BB962C8B-B14F-4D97-AF65-F5344CB8AC3E}">
        <p14:creationId xmlns:p14="http://schemas.microsoft.com/office/powerpoint/2010/main" val="3396859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3" name="TextBox 32">
            <a:extLst>
              <a:ext uri="{FF2B5EF4-FFF2-40B4-BE49-F238E27FC236}">
                <a16:creationId xmlns:a16="http://schemas.microsoft.com/office/drawing/2014/main" id="{2C868F34-3FEA-4C97-9508-7F641C40286A}"/>
              </a:ext>
            </a:extLst>
          </p:cNvPr>
          <p:cNvSpPr txBox="1"/>
          <p:nvPr/>
        </p:nvSpPr>
        <p:spPr>
          <a:xfrm>
            <a:off x="520995" y="1406575"/>
            <a:ext cx="4572000" cy="2862322"/>
          </a:xfrm>
          <a:prstGeom prst="rect">
            <a:avLst/>
          </a:prstGeom>
          <a:noFill/>
        </p:spPr>
        <p:txBody>
          <a:bodyPr wrap="square">
            <a:spAutoFit/>
          </a:bodyPr>
          <a:lstStyle/>
          <a:p>
            <a:r>
              <a:rPr kumimoji="0" lang="en-AU" sz="3600" b="0" i="0" u="none" strike="noStrike" kern="0" cap="none" spc="0" normalizeH="0" baseline="0" noProof="0" dirty="0">
                <a:ln>
                  <a:noFill/>
                </a:ln>
                <a:solidFill>
                  <a:srgbClr val="212121"/>
                </a:solidFill>
                <a:effectLst/>
                <a:uLnTx/>
                <a:uFillTx/>
                <a:latin typeface="Raleway Thin"/>
                <a:sym typeface="Raleway Thin"/>
              </a:rPr>
              <a:t>In what ways can people be supported to achieve lifestyle behaviour change goals?</a:t>
            </a:r>
            <a:endParaRPr lang="en-AU" sz="3600" dirty="0"/>
          </a:p>
        </p:txBody>
      </p:sp>
      <p:sp>
        <p:nvSpPr>
          <p:cNvPr id="51" name="Oval 50">
            <a:extLst>
              <a:ext uri="{FF2B5EF4-FFF2-40B4-BE49-F238E27FC236}">
                <a16:creationId xmlns:a16="http://schemas.microsoft.com/office/drawing/2014/main" id="{0494DE0E-65C9-446C-9DAB-4A0F8990F34E}"/>
              </a:ext>
            </a:extLst>
          </p:cNvPr>
          <p:cNvSpPr/>
          <p:nvPr/>
        </p:nvSpPr>
        <p:spPr>
          <a:xfrm>
            <a:off x="6814943" y="266446"/>
            <a:ext cx="1102769" cy="1041359"/>
          </a:xfrm>
          <a:prstGeom prst="ellipse">
            <a:avLst/>
          </a:prstGeom>
          <a:solidFill>
            <a:schemeClr val="accent3"/>
          </a:solidFill>
          <a:ln>
            <a:noFill/>
          </a:ln>
          <a:effectLst/>
        </p:spPr>
        <p:style>
          <a:lnRef idx="0">
            <a:scrgbClr r="0" g="0" b="0"/>
          </a:lnRef>
          <a:fillRef idx="1">
            <a:scrgbClr r="0" g="0" b="0"/>
          </a:fillRef>
          <a:effectRef idx="0">
            <a:scrgbClr r="0" g="0" b="0"/>
          </a:effectRef>
          <a:fontRef idx="minor"/>
        </p:style>
      </p:sp>
      <p:sp>
        <p:nvSpPr>
          <p:cNvPr id="52" name="Oval 51">
            <a:extLst>
              <a:ext uri="{FF2B5EF4-FFF2-40B4-BE49-F238E27FC236}">
                <a16:creationId xmlns:a16="http://schemas.microsoft.com/office/drawing/2014/main" id="{11F4D371-7E2E-423E-9857-26706AF14DD7}"/>
              </a:ext>
            </a:extLst>
          </p:cNvPr>
          <p:cNvSpPr/>
          <p:nvPr/>
        </p:nvSpPr>
        <p:spPr>
          <a:xfrm>
            <a:off x="6814941" y="1835171"/>
            <a:ext cx="1102769" cy="1041359"/>
          </a:xfrm>
          <a:prstGeom prst="ellipse">
            <a:avLst/>
          </a:prstGeom>
          <a:solidFill>
            <a:schemeClr val="accent1"/>
          </a:solidFill>
          <a:ln>
            <a:noFill/>
          </a:ln>
          <a:effectLst/>
        </p:spPr>
        <p:style>
          <a:lnRef idx="0">
            <a:scrgbClr r="0" g="0" b="0"/>
          </a:lnRef>
          <a:fillRef idx="1">
            <a:scrgbClr r="0" g="0" b="0"/>
          </a:fillRef>
          <a:effectRef idx="0">
            <a:scrgbClr r="0" g="0" b="0"/>
          </a:effectRef>
          <a:fontRef idx="minor"/>
        </p:style>
      </p:sp>
      <p:sp>
        <p:nvSpPr>
          <p:cNvPr id="53" name="Oval 52">
            <a:extLst>
              <a:ext uri="{FF2B5EF4-FFF2-40B4-BE49-F238E27FC236}">
                <a16:creationId xmlns:a16="http://schemas.microsoft.com/office/drawing/2014/main" id="{905064E2-DFCC-415A-BA71-CF2308404593}"/>
              </a:ext>
            </a:extLst>
          </p:cNvPr>
          <p:cNvSpPr/>
          <p:nvPr/>
        </p:nvSpPr>
        <p:spPr>
          <a:xfrm>
            <a:off x="6814941" y="3403896"/>
            <a:ext cx="1102769" cy="1041359"/>
          </a:xfrm>
          <a:prstGeom prst="ellipse">
            <a:avLst/>
          </a:prstGeom>
          <a:solidFill>
            <a:srgbClr val="4294B6">
              <a:hueOff val="-1085893"/>
              <a:satOff val="41188"/>
              <a:lumOff val="-22547"/>
              <a:alphaOff val="0"/>
            </a:srgbClr>
          </a:solidFill>
          <a:ln>
            <a:noFill/>
          </a:ln>
          <a:effectLst/>
        </p:spPr>
        <p:style>
          <a:lnRef idx="0">
            <a:scrgbClr r="0" g="0" b="0"/>
          </a:lnRef>
          <a:fillRef idx="1">
            <a:scrgbClr r="0" g="0" b="0"/>
          </a:fillRef>
          <a:effectRef idx="0">
            <a:scrgbClr r="0" g="0" b="0"/>
          </a:effectRef>
          <a:fontRef idx="minor"/>
        </p:style>
      </p:sp>
      <p:sp>
        <p:nvSpPr>
          <p:cNvPr id="56" name="Rectangle 55" descr="Handshake">
            <a:extLst>
              <a:ext uri="{FF2B5EF4-FFF2-40B4-BE49-F238E27FC236}">
                <a16:creationId xmlns:a16="http://schemas.microsoft.com/office/drawing/2014/main" id="{CDBAECA5-F174-4B4F-A7C4-F15A5E487F42}"/>
              </a:ext>
            </a:extLst>
          </p:cNvPr>
          <p:cNvSpPr/>
          <p:nvPr/>
        </p:nvSpPr>
        <p:spPr>
          <a:xfrm>
            <a:off x="6943044" y="3501293"/>
            <a:ext cx="846562" cy="937873"/>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60" name="Google Shape;968;p47">
            <a:extLst>
              <a:ext uri="{FF2B5EF4-FFF2-40B4-BE49-F238E27FC236}">
                <a16:creationId xmlns:a16="http://schemas.microsoft.com/office/drawing/2014/main" id="{88D956B3-C2C9-41ED-A471-34D702C533AF}"/>
              </a:ext>
            </a:extLst>
          </p:cNvPr>
          <p:cNvSpPr txBox="1"/>
          <p:nvPr/>
        </p:nvSpPr>
        <p:spPr>
          <a:xfrm>
            <a:off x="5647765" y="1297359"/>
            <a:ext cx="3496234" cy="496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solidFill>
                  <a:schemeClr val="accent3"/>
                </a:solidFill>
                <a:latin typeface="Barlow" panose="020B0604020202020204" charset="0"/>
                <a:ea typeface="Raleway Thin"/>
                <a:cs typeface="Raleway Thin"/>
                <a:sym typeface="Raleway Thin"/>
              </a:rPr>
              <a:t>Conversations</a:t>
            </a:r>
            <a:endParaRPr sz="3000" dirty="0">
              <a:solidFill>
                <a:schemeClr val="accent3"/>
              </a:solidFill>
              <a:latin typeface="Barlow" panose="020B0604020202020204" charset="0"/>
              <a:ea typeface="Raleway Thin"/>
              <a:cs typeface="Raleway Thin"/>
              <a:sym typeface="Raleway Thin"/>
            </a:endParaRPr>
          </a:p>
        </p:txBody>
      </p:sp>
      <p:sp>
        <p:nvSpPr>
          <p:cNvPr id="61" name="Google Shape;968;p47">
            <a:extLst>
              <a:ext uri="{FF2B5EF4-FFF2-40B4-BE49-F238E27FC236}">
                <a16:creationId xmlns:a16="http://schemas.microsoft.com/office/drawing/2014/main" id="{CEF1FFDE-0B17-4D9A-9443-4F509F9DD10B}"/>
              </a:ext>
            </a:extLst>
          </p:cNvPr>
          <p:cNvSpPr txBox="1"/>
          <p:nvPr/>
        </p:nvSpPr>
        <p:spPr>
          <a:xfrm>
            <a:off x="5716921" y="2876530"/>
            <a:ext cx="3427078" cy="496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solidFill>
                  <a:schemeClr val="accent1"/>
                </a:solidFill>
                <a:latin typeface="Barlow" panose="020B0604020202020204" charset="0"/>
                <a:ea typeface="Raleway Thin"/>
                <a:cs typeface="Raleway Thin"/>
                <a:sym typeface="Raleway Thin"/>
              </a:rPr>
              <a:t>Education</a:t>
            </a:r>
            <a:endParaRPr sz="3000" dirty="0">
              <a:solidFill>
                <a:schemeClr val="accent1"/>
              </a:solidFill>
              <a:latin typeface="Barlow" panose="020B0604020202020204" charset="0"/>
              <a:ea typeface="Raleway Thin"/>
              <a:cs typeface="Raleway Thin"/>
              <a:sym typeface="Raleway Thin"/>
            </a:endParaRPr>
          </a:p>
        </p:txBody>
      </p:sp>
      <p:sp>
        <p:nvSpPr>
          <p:cNvPr id="62" name="Google Shape;968;p47">
            <a:extLst>
              <a:ext uri="{FF2B5EF4-FFF2-40B4-BE49-F238E27FC236}">
                <a16:creationId xmlns:a16="http://schemas.microsoft.com/office/drawing/2014/main" id="{F0E8ABB2-14A0-43BF-8E32-0392F43823AE}"/>
              </a:ext>
            </a:extLst>
          </p:cNvPr>
          <p:cNvSpPr txBox="1"/>
          <p:nvPr/>
        </p:nvSpPr>
        <p:spPr>
          <a:xfrm>
            <a:off x="5647765" y="4455701"/>
            <a:ext cx="3496234" cy="496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solidFill>
                  <a:schemeClr val="accent2"/>
                </a:solidFill>
                <a:latin typeface="Barlow" panose="020B0604020202020204" charset="0"/>
                <a:ea typeface="Raleway Thin"/>
                <a:cs typeface="Raleway Thin"/>
                <a:sym typeface="Raleway Thin"/>
              </a:rPr>
              <a:t>Connecting</a:t>
            </a:r>
            <a:endParaRPr sz="3000" dirty="0">
              <a:solidFill>
                <a:schemeClr val="accent2"/>
              </a:solidFill>
              <a:latin typeface="Barlow" panose="020B0604020202020204" charset="0"/>
              <a:ea typeface="Raleway Thin"/>
              <a:cs typeface="Raleway Thin"/>
              <a:sym typeface="Raleway Thin"/>
            </a:endParaRPr>
          </a:p>
        </p:txBody>
      </p:sp>
      <p:grpSp>
        <p:nvGrpSpPr>
          <p:cNvPr id="12" name="Google Shape;6992;p68">
            <a:extLst>
              <a:ext uri="{FF2B5EF4-FFF2-40B4-BE49-F238E27FC236}">
                <a16:creationId xmlns:a16="http://schemas.microsoft.com/office/drawing/2014/main" id="{1EDC4FBE-B278-4EC9-B3D8-9C6300FB3BD9}"/>
              </a:ext>
            </a:extLst>
          </p:cNvPr>
          <p:cNvGrpSpPr/>
          <p:nvPr/>
        </p:nvGrpSpPr>
        <p:grpSpPr>
          <a:xfrm>
            <a:off x="7062467" y="486464"/>
            <a:ext cx="607715" cy="618360"/>
            <a:chOff x="580725" y="3617925"/>
            <a:chExt cx="299325" cy="297375"/>
          </a:xfrm>
          <a:solidFill>
            <a:schemeClr val="bg1"/>
          </a:solidFill>
        </p:grpSpPr>
        <p:sp>
          <p:nvSpPr>
            <p:cNvPr id="13" name="Google Shape;6993;p68">
              <a:extLst>
                <a:ext uri="{FF2B5EF4-FFF2-40B4-BE49-F238E27FC236}">
                  <a16:creationId xmlns:a16="http://schemas.microsoft.com/office/drawing/2014/main" id="{BB769F40-4AE4-4943-ADA2-99AC39F38B00}"/>
                </a:ext>
              </a:extLst>
            </p:cNvPr>
            <p:cNvSpPr/>
            <p:nvPr/>
          </p:nvSpPr>
          <p:spPr>
            <a:xfrm>
              <a:off x="609075" y="3662050"/>
              <a:ext cx="51225" cy="51200"/>
            </a:xfrm>
            <a:custGeom>
              <a:avLst/>
              <a:gdLst/>
              <a:ahLst/>
              <a:cxnLst/>
              <a:rect l="l" t="t" r="r" b="b"/>
              <a:pathLst>
                <a:path w="2049" h="2048" extrusionOk="0">
                  <a:moveTo>
                    <a:pt x="1041" y="0"/>
                  </a:moveTo>
                  <a:cubicBezTo>
                    <a:pt x="473" y="0"/>
                    <a:pt x="1" y="473"/>
                    <a:pt x="1" y="1040"/>
                  </a:cubicBezTo>
                  <a:cubicBezTo>
                    <a:pt x="1" y="1607"/>
                    <a:pt x="473" y="2048"/>
                    <a:pt x="1041" y="2048"/>
                  </a:cubicBezTo>
                  <a:cubicBezTo>
                    <a:pt x="1608" y="2048"/>
                    <a:pt x="2049" y="1607"/>
                    <a:pt x="2049" y="1040"/>
                  </a:cubicBezTo>
                  <a:cubicBezTo>
                    <a:pt x="2049" y="473"/>
                    <a:pt x="1608" y="0"/>
                    <a:pt x="10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994;p68">
              <a:extLst>
                <a:ext uri="{FF2B5EF4-FFF2-40B4-BE49-F238E27FC236}">
                  <a16:creationId xmlns:a16="http://schemas.microsoft.com/office/drawing/2014/main" id="{68258B13-E70C-4CBB-B465-007A7D37B7B9}"/>
                </a:ext>
              </a:extLst>
            </p:cNvPr>
            <p:cNvSpPr/>
            <p:nvPr/>
          </p:nvSpPr>
          <p:spPr>
            <a:xfrm>
              <a:off x="668950" y="3617925"/>
              <a:ext cx="122875" cy="104475"/>
            </a:xfrm>
            <a:custGeom>
              <a:avLst/>
              <a:gdLst/>
              <a:ahLst/>
              <a:cxnLst/>
              <a:rect l="l" t="t" r="r" b="b"/>
              <a:pathLst>
                <a:path w="4915" h="4179" extrusionOk="0">
                  <a:moveTo>
                    <a:pt x="1040" y="1"/>
                  </a:moveTo>
                  <a:cubicBezTo>
                    <a:pt x="441" y="1"/>
                    <a:pt x="0" y="473"/>
                    <a:pt x="0" y="1072"/>
                  </a:cubicBezTo>
                  <a:lnTo>
                    <a:pt x="0" y="1797"/>
                  </a:lnTo>
                  <a:cubicBezTo>
                    <a:pt x="0" y="2364"/>
                    <a:pt x="473" y="2805"/>
                    <a:pt x="1040" y="2805"/>
                  </a:cubicBezTo>
                  <a:lnTo>
                    <a:pt x="2300" y="2805"/>
                  </a:lnTo>
                  <a:lnTo>
                    <a:pt x="3592" y="4097"/>
                  </a:lnTo>
                  <a:cubicBezTo>
                    <a:pt x="3672" y="4156"/>
                    <a:pt x="3764" y="4178"/>
                    <a:pt x="3853" y="4178"/>
                  </a:cubicBezTo>
                  <a:cubicBezTo>
                    <a:pt x="3905" y="4178"/>
                    <a:pt x="3955" y="4171"/>
                    <a:pt x="4001" y="4160"/>
                  </a:cubicBezTo>
                  <a:cubicBezTo>
                    <a:pt x="4127" y="4097"/>
                    <a:pt x="4190" y="3939"/>
                    <a:pt x="4190" y="3844"/>
                  </a:cubicBezTo>
                  <a:lnTo>
                    <a:pt x="4190" y="2742"/>
                  </a:lnTo>
                  <a:cubicBezTo>
                    <a:pt x="4600" y="2584"/>
                    <a:pt x="4915" y="2206"/>
                    <a:pt x="4915" y="1734"/>
                  </a:cubicBezTo>
                  <a:lnTo>
                    <a:pt x="4915" y="1072"/>
                  </a:lnTo>
                  <a:cubicBezTo>
                    <a:pt x="4915" y="473"/>
                    <a:pt x="4411" y="1"/>
                    <a:pt x="38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995;p68">
              <a:extLst>
                <a:ext uri="{FF2B5EF4-FFF2-40B4-BE49-F238E27FC236}">
                  <a16:creationId xmlns:a16="http://schemas.microsoft.com/office/drawing/2014/main" id="{84DBB849-49FC-4C31-8A67-C87610DB16C0}"/>
                </a:ext>
              </a:extLst>
            </p:cNvPr>
            <p:cNvSpPr/>
            <p:nvPr/>
          </p:nvSpPr>
          <p:spPr>
            <a:xfrm>
              <a:off x="580725" y="3721900"/>
              <a:ext cx="141800" cy="192025"/>
            </a:xfrm>
            <a:custGeom>
              <a:avLst/>
              <a:gdLst/>
              <a:ahLst/>
              <a:cxnLst/>
              <a:rect l="l" t="t" r="r" b="b"/>
              <a:pathLst>
                <a:path w="5672" h="7681" extrusionOk="0">
                  <a:moveTo>
                    <a:pt x="3340" y="4506"/>
                  </a:moveTo>
                  <a:lnTo>
                    <a:pt x="3718" y="5577"/>
                  </a:lnTo>
                  <a:lnTo>
                    <a:pt x="1229" y="5577"/>
                  </a:lnTo>
                  <a:lnTo>
                    <a:pt x="1450" y="4600"/>
                  </a:lnTo>
                  <a:lnTo>
                    <a:pt x="1450" y="4506"/>
                  </a:lnTo>
                  <a:close/>
                  <a:moveTo>
                    <a:pt x="1450" y="1"/>
                  </a:moveTo>
                  <a:cubicBezTo>
                    <a:pt x="1135" y="1"/>
                    <a:pt x="883" y="221"/>
                    <a:pt x="788" y="505"/>
                  </a:cubicBezTo>
                  <a:lnTo>
                    <a:pt x="95" y="3624"/>
                  </a:lnTo>
                  <a:cubicBezTo>
                    <a:pt x="1" y="4096"/>
                    <a:pt x="316" y="4506"/>
                    <a:pt x="757" y="4506"/>
                  </a:cubicBezTo>
                  <a:lnTo>
                    <a:pt x="95" y="7247"/>
                  </a:lnTo>
                  <a:cubicBezTo>
                    <a:pt x="32" y="7436"/>
                    <a:pt x="158" y="7593"/>
                    <a:pt x="316" y="7656"/>
                  </a:cubicBezTo>
                  <a:cubicBezTo>
                    <a:pt x="350" y="7668"/>
                    <a:pt x="383" y="7673"/>
                    <a:pt x="415" y="7673"/>
                  </a:cubicBezTo>
                  <a:cubicBezTo>
                    <a:pt x="559" y="7673"/>
                    <a:pt x="679" y="7565"/>
                    <a:pt x="757" y="7436"/>
                  </a:cubicBezTo>
                  <a:lnTo>
                    <a:pt x="1040" y="6301"/>
                  </a:lnTo>
                  <a:lnTo>
                    <a:pt x="3939" y="6301"/>
                  </a:lnTo>
                  <a:lnTo>
                    <a:pt x="4254" y="7152"/>
                  </a:lnTo>
                  <a:cubicBezTo>
                    <a:pt x="4358" y="7492"/>
                    <a:pt x="4637" y="7680"/>
                    <a:pt x="4908" y="7680"/>
                  </a:cubicBezTo>
                  <a:cubicBezTo>
                    <a:pt x="4964" y="7680"/>
                    <a:pt x="5019" y="7672"/>
                    <a:pt x="5073" y="7656"/>
                  </a:cubicBezTo>
                  <a:cubicBezTo>
                    <a:pt x="5451" y="7593"/>
                    <a:pt x="5672" y="7184"/>
                    <a:pt x="5609" y="6837"/>
                  </a:cubicBezTo>
                  <a:lnTo>
                    <a:pt x="4569" y="3687"/>
                  </a:lnTo>
                  <a:cubicBezTo>
                    <a:pt x="4506" y="3372"/>
                    <a:pt x="4222" y="3183"/>
                    <a:pt x="3907" y="3183"/>
                  </a:cubicBezTo>
                  <a:lnTo>
                    <a:pt x="3183" y="3183"/>
                  </a:lnTo>
                  <a:cubicBezTo>
                    <a:pt x="2994" y="3183"/>
                    <a:pt x="2836" y="3025"/>
                    <a:pt x="2836" y="2836"/>
                  </a:cubicBezTo>
                  <a:cubicBezTo>
                    <a:pt x="2836" y="2615"/>
                    <a:pt x="2994" y="2458"/>
                    <a:pt x="3183" y="2458"/>
                  </a:cubicBezTo>
                  <a:lnTo>
                    <a:pt x="4222" y="2458"/>
                  </a:lnTo>
                  <a:cubicBezTo>
                    <a:pt x="4600" y="2458"/>
                    <a:pt x="4915" y="2143"/>
                    <a:pt x="4915" y="1765"/>
                  </a:cubicBezTo>
                  <a:cubicBezTo>
                    <a:pt x="4915" y="1355"/>
                    <a:pt x="4600" y="1040"/>
                    <a:pt x="4222" y="1040"/>
                  </a:cubicBezTo>
                  <a:lnTo>
                    <a:pt x="2332" y="1040"/>
                  </a:lnTo>
                  <a:lnTo>
                    <a:pt x="2080" y="379"/>
                  </a:lnTo>
                  <a:cubicBezTo>
                    <a:pt x="1985" y="158"/>
                    <a:pt x="1733" y="1"/>
                    <a:pt x="145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996;p68">
              <a:extLst>
                <a:ext uri="{FF2B5EF4-FFF2-40B4-BE49-F238E27FC236}">
                  <a16:creationId xmlns:a16="http://schemas.microsoft.com/office/drawing/2014/main" id="{CD260F74-5216-410A-B8D0-FDAC15672D2B}"/>
                </a:ext>
              </a:extLst>
            </p:cNvPr>
            <p:cNvSpPr/>
            <p:nvPr/>
          </p:nvSpPr>
          <p:spPr>
            <a:xfrm>
              <a:off x="800475" y="3662050"/>
              <a:ext cx="51225" cy="51200"/>
            </a:xfrm>
            <a:custGeom>
              <a:avLst/>
              <a:gdLst/>
              <a:ahLst/>
              <a:cxnLst/>
              <a:rect l="l" t="t" r="r" b="b"/>
              <a:pathLst>
                <a:path w="2049" h="2048" extrusionOk="0">
                  <a:moveTo>
                    <a:pt x="1009" y="0"/>
                  </a:moveTo>
                  <a:cubicBezTo>
                    <a:pt x="442" y="0"/>
                    <a:pt x="1" y="473"/>
                    <a:pt x="1" y="1040"/>
                  </a:cubicBezTo>
                  <a:cubicBezTo>
                    <a:pt x="1" y="1607"/>
                    <a:pt x="442" y="2048"/>
                    <a:pt x="1009" y="2048"/>
                  </a:cubicBezTo>
                  <a:cubicBezTo>
                    <a:pt x="1576" y="2048"/>
                    <a:pt x="2048" y="1607"/>
                    <a:pt x="2048" y="1040"/>
                  </a:cubicBezTo>
                  <a:cubicBezTo>
                    <a:pt x="2048" y="473"/>
                    <a:pt x="1576" y="0"/>
                    <a:pt x="100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997;p68">
              <a:extLst>
                <a:ext uri="{FF2B5EF4-FFF2-40B4-BE49-F238E27FC236}">
                  <a16:creationId xmlns:a16="http://schemas.microsoft.com/office/drawing/2014/main" id="{86F7BAB5-A69E-4E77-B14C-AFC31857C1A8}"/>
                </a:ext>
              </a:extLst>
            </p:cNvPr>
            <p:cNvSpPr/>
            <p:nvPr/>
          </p:nvSpPr>
          <p:spPr>
            <a:xfrm>
              <a:off x="738250" y="3722700"/>
              <a:ext cx="141800" cy="192600"/>
            </a:xfrm>
            <a:custGeom>
              <a:avLst/>
              <a:gdLst/>
              <a:ahLst/>
              <a:cxnLst/>
              <a:rect l="l" t="t" r="r" b="b"/>
              <a:pathLst>
                <a:path w="5672" h="7704" extrusionOk="0">
                  <a:moveTo>
                    <a:pt x="4222" y="4474"/>
                  </a:moveTo>
                  <a:lnTo>
                    <a:pt x="4222" y="4568"/>
                  </a:lnTo>
                  <a:lnTo>
                    <a:pt x="4443" y="5545"/>
                  </a:lnTo>
                  <a:lnTo>
                    <a:pt x="1985" y="5545"/>
                  </a:lnTo>
                  <a:lnTo>
                    <a:pt x="2332" y="4474"/>
                  </a:lnTo>
                  <a:close/>
                  <a:moveTo>
                    <a:pt x="4222" y="0"/>
                  </a:moveTo>
                  <a:cubicBezTo>
                    <a:pt x="3939" y="0"/>
                    <a:pt x="3718" y="158"/>
                    <a:pt x="3592" y="378"/>
                  </a:cubicBezTo>
                  <a:lnTo>
                    <a:pt x="3340" y="1071"/>
                  </a:lnTo>
                  <a:lnTo>
                    <a:pt x="1450" y="1071"/>
                  </a:lnTo>
                  <a:cubicBezTo>
                    <a:pt x="1072" y="1071"/>
                    <a:pt x="757" y="1386"/>
                    <a:pt x="757" y="1764"/>
                  </a:cubicBezTo>
                  <a:cubicBezTo>
                    <a:pt x="757" y="2174"/>
                    <a:pt x="1072" y="2489"/>
                    <a:pt x="1450" y="2489"/>
                  </a:cubicBezTo>
                  <a:lnTo>
                    <a:pt x="2490" y="2489"/>
                  </a:lnTo>
                  <a:cubicBezTo>
                    <a:pt x="2679" y="2489"/>
                    <a:pt x="2836" y="2646"/>
                    <a:pt x="2836" y="2835"/>
                  </a:cubicBezTo>
                  <a:cubicBezTo>
                    <a:pt x="2836" y="3024"/>
                    <a:pt x="2679" y="3182"/>
                    <a:pt x="2490" y="3182"/>
                  </a:cubicBezTo>
                  <a:lnTo>
                    <a:pt x="1765" y="3182"/>
                  </a:lnTo>
                  <a:cubicBezTo>
                    <a:pt x="1450" y="3182"/>
                    <a:pt x="1198" y="3371"/>
                    <a:pt x="1103" y="3686"/>
                  </a:cubicBezTo>
                  <a:lnTo>
                    <a:pt x="95" y="6837"/>
                  </a:lnTo>
                  <a:cubicBezTo>
                    <a:pt x="1" y="7215"/>
                    <a:pt x="190" y="7593"/>
                    <a:pt x="599" y="7687"/>
                  </a:cubicBezTo>
                  <a:cubicBezTo>
                    <a:pt x="643" y="7696"/>
                    <a:pt x="690" y="7701"/>
                    <a:pt x="738" y="7701"/>
                  </a:cubicBezTo>
                  <a:cubicBezTo>
                    <a:pt x="1030" y="7701"/>
                    <a:pt x="1364" y="7531"/>
                    <a:pt x="1418" y="7152"/>
                  </a:cubicBezTo>
                  <a:lnTo>
                    <a:pt x="1733" y="6301"/>
                  </a:lnTo>
                  <a:lnTo>
                    <a:pt x="4632" y="6301"/>
                  </a:lnTo>
                  <a:lnTo>
                    <a:pt x="4915" y="7435"/>
                  </a:lnTo>
                  <a:cubicBezTo>
                    <a:pt x="4967" y="7591"/>
                    <a:pt x="5104" y="7704"/>
                    <a:pt x="5257" y="7704"/>
                  </a:cubicBezTo>
                  <a:cubicBezTo>
                    <a:pt x="5290" y="7704"/>
                    <a:pt x="5323" y="7698"/>
                    <a:pt x="5356" y="7687"/>
                  </a:cubicBezTo>
                  <a:cubicBezTo>
                    <a:pt x="5546" y="7624"/>
                    <a:pt x="5672" y="7435"/>
                    <a:pt x="5577" y="7246"/>
                  </a:cubicBezTo>
                  <a:lnTo>
                    <a:pt x="4915" y="4537"/>
                  </a:lnTo>
                  <a:cubicBezTo>
                    <a:pt x="5356" y="4474"/>
                    <a:pt x="5672" y="4064"/>
                    <a:pt x="5609" y="3623"/>
                  </a:cubicBezTo>
                  <a:lnTo>
                    <a:pt x="4884" y="504"/>
                  </a:lnTo>
                  <a:cubicBezTo>
                    <a:pt x="4821" y="189"/>
                    <a:pt x="4537" y="0"/>
                    <a:pt x="42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6386;p66">
            <a:extLst>
              <a:ext uri="{FF2B5EF4-FFF2-40B4-BE49-F238E27FC236}">
                <a16:creationId xmlns:a16="http://schemas.microsoft.com/office/drawing/2014/main" id="{532B98E5-11D8-4B19-9E79-7E8BFDC34297}"/>
              </a:ext>
            </a:extLst>
          </p:cNvPr>
          <p:cNvGrpSpPr/>
          <p:nvPr/>
        </p:nvGrpSpPr>
        <p:grpSpPr>
          <a:xfrm>
            <a:off x="7032488" y="2103410"/>
            <a:ext cx="667672" cy="568198"/>
            <a:chOff x="4456875" y="2635825"/>
            <a:chExt cx="481825" cy="451700"/>
          </a:xfrm>
          <a:solidFill>
            <a:schemeClr val="bg1"/>
          </a:solidFill>
        </p:grpSpPr>
        <p:sp>
          <p:nvSpPr>
            <p:cNvPr id="19" name="Google Shape;6387;p66">
              <a:extLst>
                <a:ext uri="{FF2B5EF4-FFF2-40B4-BE49-F238E27FC236}">
                  <a16:creationId xmlns:a16="http://schemas.microsoft.com/office/drawing/2014/main" id="{D267DA7D-4C3E-4E9E-8F83-73867B7FECAC}"/>
                </a:ext>
              </a:extLst>
            </p:cNvPr>
            <p:cNvSpPr/>
            <p:nvPr/>
          </p:nvSpPr>
          <p:spPr>
            <a:xfrm>
              <a:off x="4542475" y="3031050"/>
              <a:ext cx="189725" cy="56475"/>
            </a:xfrm>
            <a:custGeom>
              <a:avLst/>
              <a:gdLst/>
              <a:ahLst/>
              <a:cxnLst/>
              <a:rect l="l" t="t" r="r" b="b"/>
              <a:pathLst>
                <a:path w="7589" h="2259" extrusionOk="0">
                  <a:moveTo>
                    <a:pt x="2792" y="0"/>
                  </a:moveTo>
                  <a:lnTo>
                    <a:pt x="2415" y="1130"/>
                  </a:lnTo>
                  <a:lnTo>
                    <a:pt x="567" y="1130"/>
                  </a:lnTo>
                  <a:cubicBezTo>
                    <a:pt x="253" y="1130"/>
                    <a:pt x="0" y="1383"/>
                    <a:pt x="0" y="1696"/>
                  </a:cubicBezTo>
                  <a:cubicBezTo>
                    <a:pt x="0" y="2006"/>
                    <a:pt x="253" y="2259"/>
                    <a:pt x="567" y="2259"/>
                  </a:cubicBezTo>
                  <a:lnTo>
                    <a:pt x="7589" y="2259"/>
                  </a:lnTo>
                  <a:cubicBezTo>
                    <a:pt x="7101" y="1831"/>
                    <a:pt x="6821" y="1214"/>
                    <a:pt x="6821" y="567"/>
                  </a:cubicBezTo>
                  <a:lnTo>
                    <a:pt x="682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 name="Google Shape;6388;p66">
              <a:extLst>
                <a:ext uri="{FF2B5EF4-FFF2-40B4-BE49-F238E27FC236}">
                  <a16:creationId xmlns:a16="http://schemas.microsoft.com/office/drawing/2014/main" id="{2E49B5AC-FFED-4DD0-9905-00BA81B1B4FA}"/>
                </a:ext>
              </a:extLst>
            </p:cNvPr>
            <p:cNvSpPr/>
            <p:nvPr/>
          </p:nvSpPr>
          <p:spPr>
            <a:xfrm>
              <a:off x="4456875" y="2946350"/>
              <a:ext cx="256125" cy="56500"/>
            </a:xfrm>
            <a:custGeom>
              <a:avLst/>
              <a:gdLst/>
              <a:ahLst/>
              <a:cxnLst/>
              <a:rect l="l" t="t" r="r" b="b"/>
              <a:pathLst>
                <a:path w="10245" h="2260" extrusionOk="0">
                  <a:moveTo>
                    <a:pt x="1" y="1"/>
                  </a:moveTo>
                  <a:lnTo>
                    <a:pt x="1" y="567"/>
                  </a:lnTo>
                  <a:cubicBezTo>
                    <a:pt x="1" y="1500"/>
                    <a:pt x="756" y="2259"/>
                    <a:pt x="1693" y="2259"/>
                  </a:cubicBezTo>
                  <a:lnTo>
                    <a:pt x="10245" y="2259"/>
                  </a:lnTo>
                  <a:lnTo>
                    <a:pt x="1024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1" name="Google Shape;6389;p66">
              <a:extLst>
                <a:ext uri="{FF2B5EF4-FFF2-40B4-BE49-F238E27FC236}">
                  <a16:creationId xmlns:a16="http://schemas.microsoft.com/office/drawing/2014/main" id="{41135F91-506A-4AEB-A5D8-F688BC337452}"/>
                </a:ext>
              </a:extLst>
            </p:cNvPr>
            <p:cNvSpPr/>
            <p:nvPr/>
          </p:nvSpPr>
          <p:spPr>
            <a:xfrm>
              <a:off x="4741225" y="2861675"/>
              <a:ext cx="169400" cy="141175"/>
            </a:xfrm>
            <a:custGeom>
              <a:avLst/>
              <a:gdLst/>
              <a:ahLst/>
              <a:cxnLst/>
              <a:rect l="l" t="t" r="r" b="b"/>
              <a:pathLst>
                <a:path w="6776" h="5647" extrusionOk="0">
                  <a:moveTo>
                    <a:pt x="0" y="0"/>
                  </a:moveTo>
                  <a:lnTo>
                    <a:pt x="0" y="5646"/>
                  </a:lnTo>
                  <a:lnTo>
                    <a:pt x="6775" y="5646"/>
                  </a:lnTo>
                  <a:lnTo>
                    <a:pt x="677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2" name="Google Shape;6390;p66">
              <a:extLst>
                <a:ext uri="{FF2B5EF4-FFF2-40B4-BE49-F238E27FC236}">
                  <a16:creationId xmlns:a16="http://schemas.microsoft.com/office/drawing/2014/main" id="{8E84B472-7C3C-4224-8DEE-315C6E725F21}"/>
                </a:ext>
              </a:extLst>
            </p:cNvPr>
            <p:cNvSpPr/>
            <p:nvPr/>
          </p:nvSpPr>
          <p:spPr>
            <a:xfrm>
              <a:off x="4741225" y="3031050"/>
              <a:ext cx="169400" cy="42400"/>
            </a:xfrm>
            <a:custGeom>
              <a:avLst/>
              <a:gdLst/>
              <a:ahLst/>
              <a:cxnLst/>
              <a:rect l="l" t="t" r="r" b="b"/>
              <a:pathLst>
                <a:path w="6776" h="1696" extrusionOk="0">
                  <a:moveTo>
                    <a:pt x="0" y="0"/>
                  </a:moveTo>
                  <a:lnTo>
                    <a:pt x="0" y="567"/>
                  </a:lnTo>
                  <a:cubicBezTo>
                    <a:pt x="0" y="1190"/>
                    <a:pt x="506" y="1696"/>
                    <a:pt x="1129" y="1696"/>
                  </a:cubicBezTo>
                  <a:lnTo>
                    <a:pt x="5646" y="1696"/>
                  </a:lnTo>
                  <a:cubicBezTo>
                    <a:pt x="6270" y="1696"/>
                    <a:pt x="6775" y="1190"/>
                    <a:pt x="6775" y="567"/>
                  </a:cubicBezTo>
                  <a:lnTo>
                    <a:pt x="677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3" name="Google Shape;6391;p66">
              <a:extLst>
                <a:ext uri="{FF2B5EF4-FFF2-40B4-BE49-F238E27FC236}">
                  <a16:creationId xmlns:a16="http://schemas.microsoft.com/office/drawing/2014/main" id="{92CF7A52-8499-4FB9-AE61-48FAA5172D8C}"/>
                </a:ext>
              </a:extLst>
            </p:cNvPr>
            <p:cNvSpPr/>
            <p:nvPr/>
          </p:nvSpPr>
          <p:spPr>
            <a:xfrm>
              <a:off x="4456875" y="2635825"/>
              <a:ext cx="481825" cy="282325"/>
            </a:xfrm>
            <a:custGeom>
              <a:avLst/>
              <a:gdLst/>
              <a:ahLst/>
              <a:cxnLst/>
              <a:rect l="l" t="t" r="r" b="b"/>
              <a:pathLst>
                <a:path w="19273" h="11293" extrusionOk="0">
                  <a:moveTo>
                    <a:pt x="1693" y="0"/>
                  </a:moveTo>
                  <a:cubicBezTo>
                    <a:pt x="756" y="0"/>
                    <a:pt x="1" y="759"/>
                    <a:pt x="1" y="1696"/>
                  </a:cubicBezTo>
                  <a:lnTo>
                    <a:pt x="1" y="11293"/>
                  </a:lnTo>
                  <a:lnTo>
                    <a:pt x="10245" y="11293"/>
                  </a:lnTo>
                  <a:lnTo>
                    <a:pt x="10245" y="7342"/>
                  </a:lnTo>
                  <a:cubicBezTo>
                    <a:pt x="10245" y="6092"/>
                    <a:pt x="11257" y="5083"/>
                    <a:pt x="12503" y="5083"/>
                  </a:cubicBezTo>
                  <a:lnTo>
                    <a:pt x="17020" y="5083"/>
                  </a:lnTo>
                  <a:cubicBezTo>
                    <a:pt x="18201" y="5083"/>
                    <a:pt x="19179" y="5993"/>
                    <a:pt x="19273" y="7167"/>
                  </a:cubicBezTo>
                  <a:lnTo>
                    <a:pt x="19273" y="1696"/>
                  </a:lnTo>
                  <a:cubicBezTo>
                    <a:pt x="19270" y="759"/>
                    <a:pt x="18514" y="0"/>
                    <a:pt x="175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sp>
          <p:nvSpPr>
            <p:cNvPr id="24" name="Google Shape;6392;p66">
              <a:extLst>
                <a:ext uri="{FF2B5EF4-FFF2-40B4-BE49-F238E27FC236}">
                  <a16:creationId xmlns:a16="http://schemas.microsoft.com/office/drawing/2014/main" id="{15F79083-A112-4EAB-8EE7-126F9AB5E3C5}"/>
                </a:ext>
              </a:extLst>
            </p:cNvPr>
            <p:cNvSpPr/>
            <p:nvPr/>
          </p:nvSpPr>
          <p:spPr>
            <a:xfrm>
              <a:off x="4741225" y="2791125"/>
              <a:ext cx="169400" cy="42325"/>
            </a:xfrm>
            <a:custGeom>
              <a:avLst/>
              <a:gdLst/>
              <a:ahLst/>
              <a:cxnLst/>
              <a:rect l="l" t="t" r="r" b="b"/>
              <a:pathLst>
                <a:path w="6776" h="1693" extrusionOk="0">
                  <a:moveTo>
                    <a:pt x="1129" y="1"/>
                  </a:moveTo>
                  <a:cubicBezTo>
                    <a:pt x="506" y="1"/>
                    <a:pt x="0" y="503"/>
                    <a:pt x="0" y="1130"/>
                  </a:cubicBezTo>
                  <a:lnTo>
                    <a:pt x="0" y="1693"/>
                  </a:lnTo>
                  <a:lnTo>
                    <a:pt x="6775" y="1693"/>
                  </a:lnTo>
                  <a:lnTo>
                    <a:pt x="6775" y="1130"/>
                  </a:lnTo>
                  <a:cubicBezTo>
                    <a:pt x="6775" y="503"/>
                    <a:pt x="6270" y="1"/>
                    <a:pt x="56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Tree>
    <p:extLst>
      <p:ext uri="{BB962C8B-B14F-4D97-AF65-F5344CB8AC3E}">
        <p14:creationId xmlns:p14="http://schemas.microsoft.com/office/powerpoint/2010/main" val="2984096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1D2CD397-963A-4C7C-9188-3745DCFF1CEC}"/>
              </a:ext>
            </a:extLst>
          </p:cNvPr>
          <p:cNvPicPr>
            <a:picLocks noChangeAspect="1"/>
          </p:cNvPicPr>
          <p:nvPr/>
        </p:nvPicPr>
        <p:blipFill>
          <a:blip r:embed="rId3"/>
          <a:stretch>
            <a:fillRect/>
          </a:stretch>
        </p:blipFill>
        <p:spPr>
          <a:xfrm>
            <a:off x="4583797" y="2167644"/>
            <a:ext cx="2106070" cy="2106070"/>
          </a:xfrm>
          <a:prstGeom prst="rect">
            <a:avLst/>
          </a:prstGeom>
        </p:spPr>
      </p:pic>
      <p:pic>
        <p:nvPicPr>
          <p:cNvPr id="11" name="Picture 10" descr="Logo, company name&#10;&#10;Description automatically generated">
            <a:extLst>
              <a:ext uri="{FF2B5EF4-FFF2-40B4-BE49-F238E27FC236}">
                <a16:creationId xmlns:a16="http://schemas.microsoft.com/office/drawing/2014/main" id="{F0454123-5DDE-40DC-B329-A692A1C2C57F}"/>
              </a:ext>
            </a:extLst>
          </p:cNvPr>
          <p:cNvPicPr>
            <a:picLocks noChangeAspect="1"/>
          </p:cNvPicPr>
          <p:nvPr/>
        </p:nvPicPr>
        <p:blipFill>
          <a:blip r:embed="rId4"/>
          <a:stretch>
            <a:fillRect/>
          </a:stretch>
        </p:blipFill>
        <p:spPr>
          <a:xfrm>
            <a:off x="6765081" y="2167644"/>
            <a:ext cx="2106070" cy="2106070"/>
          </a:xfrm>
          <a:prstGeom prst="rect">
            <a:avLst/>
          </a:prstGeom>
        </p:spPr>
      </p:pic>
      <p:pic>
        <p:nvPicPr>
          <p:cNvPr id="13" name="Picture 12" descr="Logo, company name&#10;&#10;Description automatically generated">
            <a:extLst>
              <a:ext uri="{FF2B5EF4-FFF2-40B4-BE49-F238E27FC236}">
                <a16:creationId xmlns:a16="http://schemas.microsoft.com/office/drawing/2014/main" id="{53E281BC-E930-4212-B5E3-09CA661B795B}"/>
              </a:ext>
            </a:extLst>
          </p:cNvPr>
          <p:cNvPicPr>
            <a:picLocks noChangeAspect="1"/>
          </p:cNvPicPr>
          <p:nvPr/>
        </p:nvPicPr>
        <p:blipFill rotWithShape="1">
          <a:blip r:embed="rId5"/>
          <a:srcRect l="9054" t="9520" r="8480" b="8588"/>
          <a:stretch/>
        </p:blipFill>
        <p:spPr>
          <a:xfrm>
            <a:off x="206481" y="2167644"/>
            <a:ext cx="2120818" cy="2106070"/>
          </a:xfrm>
          <a:prstGeom prst="rect">
            <a:avLst/>
          </a:prstGeom>
        </p:spPr>
      </p:pic>
      <p:pic>
        <p:nvPicPr>
          <p:cNvPr id="15" name="Picture 14" descr="Logo, company name&#10;&#10;Description automatically generated">
            <a:extLst>
              <a:ext uri="{FF2B5EF4-FFF2-40B4-BE49-F238E27FC236}">
                <a16:creationId xmlns:a16="http://schemas.microsoft.com/office/drawing/2014/main" id="{9321A675-2D39-4DD6-BA69-45354CB65CAB}"/>
              </a:ext>
            </a:extLst>
          </p:cNvPr>
          <p:cNvPicPr>
            <a:picLocks noChangeAspect="1"/>
          </p:cNvPicPr>
          <p:nvPr/>
        </p:nvPicPr>
        <p:blipFill>
          <a:blip r:embed="rId6"/>
          <a:stretch>
            <a:fillRect/>
          </a:stretch>
        </p:blipFill>
        <p:spPr>
          <a:xfrm>
            <a:off x="2402513" y="2167644"/>
            <a:ext cx="2106070" cy="2106070"/>
          </a:xfrm>
          <a:prstGeom prst="rect">
            <a:avLst/>
          </a:prstGeom>
        </p:spPr>
      </p:pic>
      <p:sp>
        <p:nvSpPr>
          <p:cNvPr id="17" name="TextBox 16">
            <a:extLst>
              <a:ext uri="{FF2B5EF4-FFF2-40B4-BE49-F238E27FC236}">
                <a16:creationId xmlns:a16="http://schemas.microsoft.com/office/drawing/2014/main" id="{826C5F07-20FD-4269-B374-942EC91C7801}"/>
              </a:ext>
            </a:extLst>
          </p:cNvPr>
          <p:cNvSpPr txBox="1"/>
          <p:nvPr/>
        </p:nvSpPr>
        <p:spPr>
          <a:xfrm>
            <a:off x="-3687" y="335759"/>
            <a:ext cx="9144000" cy="892552"/>
          </a:xfrm>
          <a:prstGeom prst="rect">
            <a:avLst/>
          </a:prstGeom>
          <a:solidFill>
            <a:schemeClr val="bg1"/>
          </a:solidFill>
        </p:spPr>
        <p:txBody>
          <a:bodyPr wrap="square">
            <a:spAutoFit/>
          </a:bodyPr>
          <a:lstStyle/>
          <a:p>
            <a:pPr algn="ctr"/>
            <a:endParaRPr lang="en" sz="1000" dirty="0">
              <a:latin typeface="Raleway Thin" panose="020B0604020202020204" charset="0"/>
            </a:endParaRPr>
          </a:p>
          <a:p>
            <a:pPr algn="ctr"/>
            <a:r>
              <a:rPr lang="en" sz="3200" dirty="0">
                <a:latin typeface="Raleway Thin" panose="020B0604020202020204" charset="0"/>
              </a:rPr>
              <a:t>Community Managed Organisations (CMOs)</a:t>
            </a:r>
          </a:p>
          <a:p>
            <a:pPr algn="ctr"/>
            <a:endParaRPr lang="en-AU" sz="1000" dirty="0">
              <a:latin typeface="Raleway Thin" panose="020B0604020202020204" charset="0"/>
            </a:endParaRPr>
          </a:p>
        </p:txBody>
      </p:sp>
    </p:spTree>
    <p:extLst>
      <p:ext uri="{BB962C8B-B14F-4D97-AF65-F5344CB8AC3E}">
        <p14:creationId xmlns:p14="http://schemas.microsoft.com/office/powerpoint/2010/main" val="2031293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43"/>
          <p:cNvSpPr txBox="1">
            <a:spLocks noGrp="1"/>
          </p:cNvSpPr>
          <p:nvPr>
            <p:ph type="title"/>
          </p:nvPr>
        </p:nvSpPr>
        <p:spPr>
          <a:xfrm>
            <a:off x="318340" y="539500"/>
            <a:ext cx="8548934" cy="612900"/>
          </a:xfrm>
          <a:prstGeom prst="rect">
            <a:avLst/>
          </a:prstGeom>
        </p:spPr>
        <p:txBody>
          <a:bodyPr spcFirstLastPara="1" wrap="square" lIns="91425" tIns="0" rIns="91425" bIns="91425" anchor="t" anchorCtr="0">
            <a:noAutofit/>
          </a:bodyPr>
          <a:lstStyle/>
          <a:p>
            <a:pPr algn="ctr"/>
            <a:r>
              <a:rPr lang="en" sz="3200" dirty="0">
                <a:latin typeface="Raleway Thin" panose="020B0604020202020204" charset="0"/>
              </a:rPr>
              <a:t>Community Managed Organisations (CMOs)</a:t>
            </a:r>
          </a:p>
        </p:txBody>
      </p:sp>
      <p:sp>
        <p:nvSpPr>
          <p:cNvPr id="56" name="Google Shape;931;p44">
            <a:extLst>
              <a:ext uri="{FF2B5EF4-FFF2-40B4-BE49-F238E27FC236}">
                <a16:creationId xmlns:a16="http://schemas.microsoft.com/office/drawing/2014/main" id="{AAB47000-DC0F-4D29-90E1-FB49CE3D9927}"/>
              </a:ext>
            </a:extLst>
          </p:cNvPr>
          <p:cNvSpPr txBox="1">
            <a:spLocks/>
          </p:cNvSpPr>
          <p:nvPr/>
        </p:nvSpPr>
        <p:spPr>
          <a:xfrm>
            <a:off x="355481" y="1719147"/>
            <a:ext cx="2784581" cy="33616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AU" sz="1800" dirty="0">
                <a:latin typeface="Raleway" pitchFamily="2" charset="0"/>
              </a:rPr>
              <a:t>Why are CMO’s a good setting to support people living with a mental health condition to make healthy lifestyle changes?</a:t>
            </a:r>
          </a:p>
        </p:txBody>
      </p:sp>
    </p:spTree>
    <p:extLst>
      <p:ext uri="{BB962C8B-B14F-4D97-AF65-F5344CB8AC3E}">
        <p14:creationId xmlns:p14="http://schemas.microsoft.com/office/powerpoint/2010/main" val="35502619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43"/>
          <p:cNvSpPr txBox="1">
            <a:spLocks noGrp="1"/>
          </p:cNvSpPr>
          <p:nvPr>
            <p:ph type="title"/>
          </p:nvPr>
        </p:nvSpPr>
        <p:spPr>
          <a:xfrm>
            <a:off x="318340" y="539500"/>
            <a:ext cx="8548934" cy="612900"/>
          </a:xfrm>
          <a:prstGeom prst="rect">
            <a:avLst/>
          </a:prstGeom>
        </p:spPr>
        <p:txBody>
          <a:bodyPr spcFirstLastPara="1" wrap="square" lIns="91425" tIns="0" rIns="91425" bIns="91425" anchor="t" anchorCtr="0">
            <a:noAutofit/>
          </a:bodyPr>
          <a:lstStyle/>
          <a:p>
            <a:pPr algn="ctr"/>
            <a:r>
              <a:rPr lang="en" sz="3200" dirty="0">
                <a:latin typeface="Raleway Thin" panose="020B0604020202020204" charset="0"/>
              </a:rPr>
              <a:t>Community Managed Organisations (CMOs)</a:t>
            </a:r>
          </a:p>
        </p:txBody>
      </p:sp>
      <p:sp>
        <p:nvSpPr>
          <p:cNvPr id="658" name="Google Shape;658;p43"/>
          <p:cNvSpPr txBox="1"/>
          <p:nvPr/>
        </p:nvSpPr>
        <p:spPr>
          <a:xfrm>
            <a:off x="4820513" y="1719147"/>
            <a:ext cx="4313068" cy="612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600"/>
              </a:spcAft>
              <a:buClr>
                <a:srgbClr val="000000"/>
              </a:buClr>
              <a:buSzTx/>
              <a:buFont typeface="Arial"/>
              <a:buNone/>
              <a:tabLst/>
              <a:defRPr/>
            </a:pPr>
            <a:r>
              <a:rPr kumimoji="0" lang="en" sz="1600" b="0" i="0" u="none" strike="noStrike" kern="0" cap="none" spc="0" normalizeH="0" baseline="0" noProof="0" dirty="0">
                <a:ln>
                  <a:noFill/>
                </a:ln>
                <a:solidFill>
                  <a:srgbClr val="212121"/>
                </a:solidFill>
                <a:effectLst/>
                <a:uLnTx/>
                <a:uFillTx/>
                <a:latin typeface="Barlow"/>
                <a:ea typeface="Barlow"/>
                <a:cs typeface="Barlow"/>
                <a:sym typeface="Barlow"/>
              </a:rPr>
              <a:t>Many people living with a mental health condition access such services</a:t>
            </a:r>
            <a:endParaRPr kumimoji="0" sz="1600" b="0" i="0" u="none" strike="noStrike" kern="0" cap="none" spc="0" normalizeH="0" baseline="0" noProof="0" dirty="0">
              <a:ln>
                <a:noFill/>
              </a:ln>
              <a:solidFill>
                <a:srgbClr val="212121"/>
              </a:solidFill>
              <a:effectLst/>
              <a:uLnTx/>
              <a:uFillTx/>
              <a:latin typeface="Barlow"/>
              <a:ea typeface="Barlow"/>
              <a:cs typeface="Barlow"/>
              <a:sym typeface="Barlow"/>
            </a:endParaRPr>
          </a:p>
        </p:txBody>
      </p:sp>
      <p:sp>
        <p:nvSpPr>
          <p:cNvPr id="659" name="Google Shape;659;p43"/>
          <p:cNvSpPr txBox="1"/>
          <p:nvPr/>
        </p:nvSpPr>
        <p:spPr>
          <a:xfrm>
            <a:off x="4830932" y="1535546"/>
            <a:ext cx="1561800" cy="385459"/>
          </a:xfrm>
          <a:prstGeom prst="rect">
            <a:avLst/>
          </a:prstGeom>
          <a:noFill/>
          <a:ln>
            <a:noFill/>
          </a:ln>
        </p:spPr>
        <p:txBody>
          <a:bodyPr spcFirstLastPara="1" wrap="square" lIns="91425" tIns="91425" rIns="91425" bIns="914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0" i="0" u="none" strike="noStrike" kern="0" cap="none" spc="0" normalizeH="0" baseline="0" noProof="0" dirty="0">
                <a:ln>
                  <a:noFill/>
                </a:ln>
                <a:solidFill>
                  <a:srgbClr val="212121"/>
                </a:solidFill>
                <a:effectLst/>
                <a:uLnTx/>
                <a:uFillTx/>
                <a:latin typeface="Raleway Thin"/>
                <a:ea typeface="Raleway Thin"/>
                <a:cs typeface="Raleway Thin"/>
                <a:sym typeface="Raleway Thin"/>
              </a:rPr>
              <a:t>People</a:t>
            </a:r>
            <a:endParaRPr kumimoji="0" sz="1800" b="0" i="0" u="none" strike="noStrike" kern="0" cap="none" spc="0" normalizeH="0" baseline="0" noProof="0" dirty="0">
              <a:ln>
                <a:noFill/>
              </a:ln>
              <a:solidFill>
                <a:srgbClr val="212121"/>
              </a:solidFill>
              <a:effectLst/>
              <a:uLnTx/>
              <a:uFillTx/>
              <a:latin typeface="Raleway Thin"/>
              <a:ea typeface="Raleway Thin"/>
              <a:cs typeface="Raleway Thin"/>
              <a:sym typeface="Raleway Thin"/>
            </a:endParaRPr>
          </a:p>
        </p:txBody>
      </p:sp>
      <p:sp>
        <p:nvSpPr>
          <p:cNvPr id="922" name="Google Shape;922;p43"/>
          <p:cNvSpPr/>
          <p:nvPr/>
        </p:nvSpPr>
        <p:spPr>
          <a:xfrm>
            <a:off x="4582390" y="1559765"/>
            <a:ext cx="238125" cy="773743"/>
          </a:xfrm>
          <a:prstGeom prst="flowChartPredefinedProcess">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1059;p52">
            <a:extLst>
              <a:ext uri="{FF2B5EF4-FFF2-40B4-BE49-F238E27FC236}">
                <a16:creationId xmlns:a16="http://schemas.microsoft.com/office/drawing/2014/main" id="{4EEEEBE2-8F01-40D9-AFAB-1052D2574BA7}"/>
              </a:ext>
            </a:extLst>
          </p:cNvPr>
          <p:cNvSpPr/>
          <p:nvPr/>
        </p:nvSpPr>
        <p:spPr>
          <a:xfrm>
            <a:off x="3598269" y="1559765"/>
            <a:ext cx="735577" cy="717342"/>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0" name="Google Shape;7175;p68">
            <a:extLst>
              <a:ext uri="{FF2B5EF4-FFF2-40B4-BE49-F238E27FC236}">
                <a16:creationId xmlns:a16="http://schemas.microsoft.com/office/drawing/2014/main" id="{2AC0FE45-D24F-4E30-B7AC-36D10CAEE58E}"/>
              </a:ext>
            </a:extLst>
          </p:cNvPr>
          <p:cNvGrpSpPr/>
          <p:nvPr/>
        </p:nvGrpSpPr>
        <p:grpSpPr>
          <a:xfrm>
            <a:off x="3766481" y="1724427"/>
            <a:ext cx="405646" cy="425452"/>
            <a:chOff x="3497300" y="3227275"/>
            <a:chExt cx="296175" cy="296175"/>
          </a:xfrm>
          <a:solidFill>
            <a:schemeClr val="bg1"/>
          </a:solidFill>
        </p:grpSpPr>
        <p:sp>
          <p:nvSpPr>
            <p:cNvPr id="301" name="Google Shape;7176;p68">
              <a:extLst>
                <a:ext uri="{FF2B5EF4-FFF2-40B4-BE49-F238E27FC236}">
                  <a16:creationId xmlns:a16="http://schemas.microsoft.com/office/drawing/2014/main" id="{74D493C6-B670-49DB-B0FC-4CA8C83260B3}"/>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7177;p68">
              <a:extLst>
                <a:ext uri="{FF2B5EF4-FFF2-40B4-BE49-F238E27FC236}">
                  <a16:creationId xmlns:a16="http://schemas.microsoft.com/office/drawing/2014/main" id="{5F61723C-DC43-454C-B6D4-EF03708FFAD9}"/>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7178;p68">
              <a:extLst>
                <a:ext uri="{FF2B5EF4-FFF2-40B4-BE49-F238E27FC236}">
                  <a16:creationId xmlns:a16="http://schemas.microsoft.com/office/drawing/2014/main" id="{24A2562C-1325-4BFD-86EA-84298791AF5E}"/>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7179;p68">
              <a:extLst>
                <a:ext uri="{FF2B5EF4-FFF2-40B4-BE49-F238E27FC236}">
                  <a16:creationId xmlns:a16="http://schemas.microsoft.com/office/drawing/2014/main" id="{BFC1108F-D6B0-4DC1-B553-910EB787E3D5}"/>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7180;p68">
              <a:extLst>
                <a:ext uri="{FF2B5EF4-FFF2-40B4-BE49-F238E27FC236}">
                  <a16:creationId xmlns:a16="http://schemas.microsoft.com/office/drawing/2014/main" id="{85EC209D-6C21-4ADC-863D-91494B8D42FD}"/>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7181;p68">
              <a:extLst>
                <a:ext uri="{FF2B5EF4-FFF2-40B4-BE49-F238E27FC236}">
                  <a16:creationId xmlns:a16="http://schemas.microsoft.com/office/drawing/2014/main" id="{86C35385-5677-4AF2-9EC9-9A0A237B6240}"/>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7182;p68">
              <a:extLst>
                <a:ext uri="{FF2B5EF4-FFF2-40B4-BE49-F238E27FC236}">
                  <a16:creationId xmlns:a16="http://schemas.microsoft.com/office/drawing/2014/main" id="{EE0C347F-1F7B-432F-B97D-0FEC9E1BC17F}"/>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7183;p68">
              <a:extLst>
                <a:ext uri="{FF2B5EF4-FFF2-40B4-BE49-F238E27FC236}">
                  <a16:creationId xmlns:a16="http://schemas.microsoft.com/office/drawing/2014/main" id="{ED145A07-AF07-467D-BC25-FD8E28C60A99}"/>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 name="Google Shape;931;p44">
            <a:extLst>
              <a:ext uri="{FF2B5EF4-FFF2-40B4-BE49-F238E27FC236}">
                <a16:creationId xmlns:a16="http://schemas.microsoft.com/office/drawing/2014/main" id="{AAB47000-DC0F-4D29-90E1-FB49CE3D9927}"/>
              </a:ext>
            </a:extLst>
          </p:cNvPr>
          <p:cNvSpPr txBox="1">
            <a:spLocks/>
          </p:cNvSpPr>
          <p:nvPr/>
        </p:nvSpPr>
        <p:spPr>
          <a:xfrm>
            <a:off x="355481" y="1719147"/>
            <a:ext cx="2784581" cy="33616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AU" sz="1800" dirty="0">
                <a:latin typeface="Raleway" pitchFamily="2" charset="0"/>
              </a:rPr>
              <a:t>Why are CMO’s a good setting to support people living with a mental health condition to make healthy lifestyle changes?</a:t>
            </a:r>
          </a:p>
        </p:txBody>
      </p:sp>
    </p:spTree>
    <p:extLst>
      <p:ext uri="{BB962C8B-B14F-4D97-AF65-F5344CB8AC3E}">
        <p14:creationId xmlns:p14="http://schemas.microsoft.com/office/powerpoint/2010/main" val="6782273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43"/>
          <p:cNvSpPr txBox="1">
            <a:spLocks noGrp="1"/>
          </p:cNvSpPr>
          <p:nvPr>
            <p:ph type="title"/>
          </p:nvPr>
        </p:nvSpPr>
        <p:spPr>
          <a:xfrm>
            <a:off x="318340" y="539500"/>
            <a:ext cx="8548934" cy="612900"/>
          </a:xfrm>
          <a:prstGeom prst="rect">
            <a:avLst/>
          </a:prstGeom>
        </p:spPr>
        <p:txBody>
          <a:bodyPr spcFirstLastPara="1" wrap="square" lIns="91425" tIns="0" rIns="91425" bIns="91425" anchor="t" anchorCtr="0">
            <a:noAutofit/>
          </a:bodyPr>
          <a:lstStyle/>
          <a:p>
            <a:pPr algn="ctr"/>
            <a:r>
              <a:rPr lang="en" sz="3200" dirty="0">
                <a:latin typeface="Raleway Thin" panose="020B0604020202020204" charset="0"/>
              </a:rPr>
              <a:t>Community Managed Organisations (CMOs)</a:t>
            </a:r>
          </a:p>
        </p:txBody>
      </p:sp>
      <p:sp>
        <p:nvSpPr>
          <p:cNvPr id="658" name="Google Shape;658;p43"/>
          <p:cNvSpPr txBox="1"/>
          <p:nvPr/>
        </p:nvSpPr>
        <p:spPr>
          <a:xfrm>
            <a:off x="4820513" y="1719147"/>
            <a:ext cx="4313068" cy="612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600"/>
              </a:spcAft>
              <a:buClr>
                <a:srgbClr val="000000"/>
              </a:buClr>
              <a:buSzTx/>
              <a:buFont typeface="Arial"/>
              <a:buNone/>
              <a:tabLst/>
              <a:defRPr/>
            </a:pPr>
            <a:r>
              <a:rPr kumimoji="0" lang="en" sz="1600" b="0" i="0" u="none" strike="noStrike" kern="0" cap="none" spc="0" normalizeH="0" baseline="0" noProof="0" dirty="0">
                <a:ln>
                  <a:noFill/>
                </a:ln>
                <a:solidFill>
                  <a:srgbClr val="212121"/>
                </a:solidFill>
                <a:effectLst/>
                <a:uLnTx/>
                <a:uFillTx/>
                <a:latin typeface="Barlow"/>
                <a:ea typeface="Barlow"/>
                <a:cs typeface="Barlow"/>
                <a:sym typeface="Barlow"/>
              </a:rPr>
              <a:t>Many people living with a mental health condition access such services</a:t>
            </a:r>
            <a:endParaRPr kumimoji="0" sz="1600" b="0" i="0" u="none" strike="noStrike" kern="0" cap="none" spc="0" normalizeH="0" baseline="0" noProof="0" dirty="0">
              <a:ln>
                <a:noFill/>
              </a:ln>
              <a:solidFill>
                <a:srgbClr val="212121"/>
              </a:solidFill>
              <a:effectLst/>
              <a:uLnTx/>
              <a:uFillTx/>
              <a:latin typeface="Barlow"/>
              <a:ea typeface="Barlow"/>
              <a:cs typeface="Barlow"/>
              <a:sym typeface="Barlow"/>
            </a:endParaRPr>
          </a:p>
        </p:txBody>
      </p:sp>
      <p:sp>
        <p:nvSpPr>
          <p:cNvPr id="659" name="Google Shape;659;p43"/>
          <p:cNvSpPr txBox="1"/>
          <p:nvPr/>
        </p:nvSpPr>
        <p:spPr>
          <a:xfrm>
            <a:off x="4830932" y="1535546"/>
            <a:ext cx="1561800" cy="385459"/>
          </a:xfrm>
          <a:prstGeom prst="rect">
            <a:avLst/>
          </a:prstGeom>
          <a:noFill/>
          <a:ln>
            <a:noFill/>
          </a:ln>
        </p:spPr>
        <p:txBody>
          <a:bodyPr spcFirstLastPara="1" wrap="square" lIns="91425" tIns="91425" rIns="91425" bIns="914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0" i="0" u="none" strike="noStrike" kern="0" cap="none" spc="0" normalizeH="0" baseline="0" noProof="0" dirty="0">
                <a:ln>
                  <a:noFill/>
                </a:ln>
                <a:solidFill>
                  <a:srgbClr val="212121"/>
                </a:solidFill>
                <a:effectLst/>
                <a:uLnTx/>
                <a:uFillTx/>
                <a:latin typeface="Raleway Thin"/>
                <a:ea typeface="Raleway Thin"/>
                <a:cs typeface="Raleway Thin"/>
                <a:sym typeface="Raleway Thin"/>
              </a:rPr>
              <a:t>People</a:t>
            </a:r>
            <a:endParaRPr kumimoji="0" sz="1800" b="0" i="0" u="none" strike="noStrike" kern="0" cap="none" spc="0" normalizeH="0" baseline="0" noProof="0" dirty="0">
              <a:ln>
                <a:noFill/>
              </a:ln>
              <a:solidFill>
                <a:srgbClr val="212121"/>
              </a:solidFill>
              <a:effectLst/>
              <a:uLnTx/>
              <a:uFillTx/>
              <a:latin typeface="Raleway Thin"/>
              <a:ea typeface="Raleway Thin"/>
              <a:cs typeface="Raleway Thin"/>
              <a:sym typeface="Raleway Thin"/>
            </a:endParaRPr>
          </a:p>
        </p:txBody>
      </p:sp>
      <p:sp>
        <p:nvSpPr>
          <p:cNvPr id="660" name="Google Shape;660;p43"/>
          <p:cNvSpPr txBox="1"/>
          <p:nvPr/>
        </p:nvSpPr>
        <p:spPr>
          <a:xfrm>
            <a:off x="4809453" y="2596395"/>
            <a:ext cx="3541963" cy="563478"/>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600"/>
              </a:spcAft>
              <a:buClr>
                <a:srgbClr val="000000"/>
              </a:buClr>
              <a:buSzTx/>
              <a:buFont typeface="Arial"/>
              <a:buNone/>
              <a:tabLst/>
              <a:defRPr/>
            </a:pPr>
            <a:r>
              <a:rPr kumimoji="0" lang="en" sz="1600" b="0" i="0" u="none" strike="noStrike" kern="0" cap="none" spc="0" normalizeH="0" baseline="0" noProof="0" dirty="0">
                <a:ln>
                  <a:noFill/>
                </a:ln>
                <a:solidFill>
                  <a:srgbClr val="212121"/>
                </a:solidFill>
                <a:effectLst/>
                <a:uLnTx/>
                <a:uFillTx/>
                <a:latin typeface="Barlow"/>
                <a:ea typeface="Barlow"/>
                <a:cs typeface="Barlow"/>
                <a:sym typeface="Barlow"/>
              </a:rPr>
              <a:t>Routine / frequent nature of contact</a:t>
            </a:r>
            <a:endParaRPr kumimoji="0" sz="1600" b="0" i="0" u="none" strike="noStrike" kern="0" cap="none" spc="0" normalizeH="0" baseline="0" noProof="0" dirty="0">
              <a:ln>
                <a:noFill/>
              </a:ln>
              <a:solidFill>
                <a:srgbClr val="212121"/>
              </a:solidFill>
              <a:effectLst/>
              <a:uLnTx/>
              <a:uFillTx/>
              <a:latin typeface="Barlow"/>
              <a:ea typeface="Barlow"/>
              <a:cs typeface="Barlow"/>
              <a:sym typeface="Barlow"/>
            </a:endParaRPr>
          </a:p>
        </p:txBody>
      </p:sp>
      <p:sp>
        <p:nvSpPr>
          <p:cNvPr id="661" name="Google Shape;661;p43"/>
          <p:cNvSpPr txBox="1"/>
          <p:nvPr/>
        </p:nvSpPr>
        <p:spPr>
          <a:xfrm>
            <a:off x="4809453" y="2450090"/>
            <a:ext cx="1561800" cy="377389"/>
          </a:xfrm>
          <a:prstGeom prst="rect">
            <a:avLst/>
          </a:prstGeom>
          <a:noFill/>
          <a:ln>
            <a:noFill/>
          </a:ln>
        </p:spPr>
        <p:txBody>
          <a:bodyPr spcFirstLastPara="1" wrap="square" lIns="91425" tIns="91425" rIns="91425" bIns="914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0" i="0" u="none" strike="noStrike" kern="0" cap="none" spc="0" normalizeH="0" baseline="0" noProof="0" dirty="0">
                <a:ln>
                  <a:noFill/>
                </a:ln>
                <a:solidFill>
                  <a:srgbClr val="212121"/>
                </a:solidFill>
                <a:effectLst/>
                <a:uLnTx/>
                <a:uFillTx/>
                <a:latin typeface="Raleway Thin"/>
                <a:ea typeface="Raleway Thin"/>
                <a:cs typeface="Raleway Thin"/>
                <a:sym typeface="Raleway Thin"/>
              </a:rPr>
              <a:t>Contact</a:t>
            </a:r>
            <a:endParaRPr kumimoji="0" sz="1800" b="0" i="0" u="none" strike="noStrike" kern="0" cap="none" spc="0" normalizeH="0" baseline="0" noProof="0" dirty="0">
              <a:ln>
                <a:noFill/>
              </a:ln>
              <a:solidFill>
                <a:srgbClr val="212121"/>
              </a:solidFill>
              <a:effectLst/>
              <a:uLnTx/>
              <a:uFillTx/>
              <a:latin typeface="Raleway Thin"/>
              <a:ea typeface="Raleway Thin"/>
              <a:cs typeface="Raleway Thin"/>
              <a:sym typeface="Raleway Thin"/>
            </a:endParaRPr>
          </a:p>
        </p:txBody>
      </p:sp>
      <p:sp>
        <p:nvSpPr>
          <p:cNvPr id="922" name="Google Shape;922;p43"/>
          <p:cNvSpPr/>
          <p:nvPr/>
        </p:nvSpPr>
        <p:spPr>
          <a:xfrm>
            <a:off x="4582390" y="1559765"/>
            <a:ext cx="238125" cy="773743"/>
          </a:xfrm>
          <a:prstGeom prst="flowChartPredefinedProcess">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43"/>
          <p:cNvSpPr/>
          <p:nvPr/>
        </p:nvSpPr>
        <p:spPr>
          <a:xfrm>
            <a:off x="4582389" y="2332048"/>
            <a:ext cx="238125" cy="754676"/>
          </a:xfrm>
          <a:prstGeom prst="flowChartPredefinedProcess">
            <a:avLst/>
          </a:prstGeom>
          <a:solidFill>
            <a:schemeClr val="accent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1059;p52">
            <a:extLst>
              <a:ext uri="{FF2B5EF4-FFF2-40B4-BE49-F238E27FC236}">
                <a16:creationId xmlns:a16="http://schemas.microsoft.com/office/drawing/2014/main" id="{4EEEEBE2-8F01-40D9-AFAB-1052D2574BA7}"/>
              </a:ext>
            </a:extLst>
          </p:cNvPr>
          <p:cNvSpPr/>
          <p:nvPr/>
        </p:nvSpPr>
        <p:spPr>
          <a:xfrm>
            <a:off x="3598269" y="1559765"/>
            <a:ext cx="735577" cy="717342"/>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0" name="Google Shape;7175;p68">
            <a:extLst>
              <a:ext uri="{FF2B5EF4-FFF2-40B4-BE49-F238E27FC236}">
                <a16:creationId xmlns:a16="http://schemas.microsoft.com/office/drawing/2014/main" id="{2AC0FE45-D24F-4E30-B7AC-36D10CAEE58E}"/>
              </a:ext>
            </a:extLst>
          </p:cNvPr>
          <p:cNvGrpSpPr/>
          <p:nvPr/>
        </p:nvGrpSpPr>
        <p:grpSpPr>
          <a:xfrm>
            <a:off x="3766481" y="1724427"/>
            <a:ext cx="405646" cy="425452"/>
            <a:chOff x="3497300" y="3227275"/>
            <a:chExt cx="296175" cy="296175"/>
          </a:xfrm>
          <a:solidFill>
            <a:schemeClr val="bg1"/>
          </a:solidFill>
        </p:grpSpPr>
        <p:sp>
          <p:nvSpPr>
            <p:cNvPr id="301" name="Google Shape;7176;p68">
              <a:extLst>
                <a:ext uri="{FF2B5EF4-FFF2-40B4-BE49-F238E27FC236}">
                  <a16:creationId xmlns:a16="http://schemas.microsoft.com/office/drawing/2014/main" id="{74D493C6-B670-49DB-B0FC-4CA8C83260B3}"/>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7177;p68">
              <a:extLst>
                <a:ext uri="{FF2B5EF4-FFF2-40B4-BE49-F238E27FC236}">
                  <a16:creationId xmlns:a16="http://schemas.microsoft.com/office/drawing/2014/main" id="{5F61723C-DC43-454C-B6D4-EF03708FFAD9}"/>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7178;p68">
              <a:extLst>
                <a:ext uri="{FF2B5EF4-FFF2-40B4-BE49-F238E27FC236}">
                  <a16:creationId xmlns:a16="http://schemas.microsoft.com/office/drawing/2014/main" id="{24A2562C-1325-4BFD-86EA-84298791AF5E}"/>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7179;p68">
              <a:extLst>
                <a:ext uri="{FF2B5EF4-FFF2-40B4-BE49-F238E27FC236}">
                  <a16:creationId xmlns:a16="http://schemas.microsoft.com/office/drawing/2014/main" id="{BFC1108F-D6B0-4DC1-B553-910EB787E3D5}"/>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7180;p68">
              <a:extLst>
                <a:ext uri="{FF2B5EF4-FFF2-40B4-BE49-F238E27FC236}">
                  <a16:creationId xmlns:a16="http://schemas.microsoft.com/office/drawing/2014/main" id="{85EC209D-6C21-4ADC-863D-91494B8D42FD}"/>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7181;p68">
              <a:extLst>
                <a:ext uri="{FF2B5EF4-FFF2-40B4-BE49-F238E27FC236}">
                  <a16:creationId xmlns:a16="http://schemas.microsoft.com/office/drawing/2014/main" id="{86C35385-5677-4AF2-9EC9-9A0A237B6240}"/>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7182;p68">
              <a:extLst>
                <a:ext uri="{FF2B5EF4-FFF2-40B4-BE49-F238E27FC236}">
                  <a16:creationId xmlns:a16="http://schemas.microsoft.com/office/drawing/2014/main" id="{EE0C347F-1F7B-432F-B97D-0FEC9E1BC17F}"/>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7183;p68">
              <a:extLst>
                <a:ext uri="{FF2B5EF4-FFF2-40B4-BE49-F238E27FC236}">
                  <a16:creationId xmlns:a16="http://schemas.microsoft.com/office/drawing/2014/main" id="{ED145A07-AF07-467D-BC25-FD8E28C60A99}"/>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7228;p68">
            <a:extLst>
              <a:ext uri="{FF2B5EF4-FFF2-40B4-BE49-F238E27FC236}">
                <a16:creationId xmlns:a16="http://schemas.microsoft.com/office/drawing/2014/main" id="{BAAC992D-6EF0-439F-BCC8-49D6A2577584}"/>
              </a:ext>
            </a:extLst>
          </p:cNvPr>
          <p:cNvGrpSpPr/>
          <p:nvPr/>
        </p:nvGrpSpPr>
        <p:grpSpPr>
          <a:xfrm>
            <a:off x="3540711" y="2793700"/>
            <a:ext cx="580684" cy="639368"/>
            <a:chOff x="2037825" y="3254050"/>
            <a:chExt cx="296175" cy="296175"/>
          </a:xfrm>
          <a:solidFill>
            <a:schemeClr val="bg1"/>
          </a:solidFill>
        </p:grpSpPr>
        <p:sp>
          <p:nvSpPr>
            <p:cNvPr id="40" name="Google Shape;7229;p68">
              <a:extLst>
                <a:ext uri="{FF2B5EF4-FFF2-40B4-BE49-F238E27FC236}">
                  <a16:creationId xmlns:a16="http://schemas.microsoft.com/office/drawing/2014/main" id="{B5FDD872-A02D-4C9B-88E5-19F3D4EFB439}"/>
                </a:ext>
              </a:extLst>
            </p:cNvPr>
            <p:cNvSpPr/>
            <p:nvPr/>
          </p:nvSpPr>
          <p:spPr>
            <a:xfrm>
              <a:off x="2063825" y="3254050"/>
              <a:ext cx="86675" cy="86675"/>
            </a:xfrm>
            <a:custGeom>
              <a:avLst/>
              <a:gdLst/>
              <a:ahLst/>
              <a:cxnLst/>
              <a:rect l="l" t="t" r="r" b="b"/>
              <a:pathLst>
                <a:path w="3467" h="3467" extrusionOk="0">
                  <a:moveTo>
                    <a:pt x="1733" y="1"/>
                  </a:moveTo>
                  <a:cubicBezTo>
                    <a:pt x="788" y="1"/>
                    <a:pt x="1" y="788"/>
                    <a:pt x="1" y="1733"/>
                  </a:cubicBezTo>
                  <a:cubicBezTo>
                    <a:pt x="1" y="2679"/>
                    <a:pt x="788" y="3466"/>
                    <a:pt x="1733" y="3466"/>
                  </a:cubicBezTo>
                  <a:cubicBezTo>
                    <a:pt x="2678" y="3466"/>
                    <a:pt x="3466" y="2679"/>
                    <a:pt x="3466" y="1733"/>
                  </a:cubicBezTo>
                  <a:cubicBezTo>
                    <a:pt x="3466" y="788"/>
                    <a:pt x="2678"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230;p68">
              <a:extLst>
                <a:ext uri="{FF2B5EF4-FFF2-40B4-BE49-F238E27FC236}">
                  <a16:creationId xmlns:a16="http://schemas.microsoft.com/office/drawing/2014/main" id="{669B9FAC-A056-4A10-855F-0EC6E2F0190F}"/>
                </a:ext>
              </a:extLst>
            </p:cNvPr>
            <p:cNvSpPr/>
            <p:nvPr/>
          </p:nvSpPr>
          <p:spPr>
            <a:xfrm>
              <a:off x="2178025" y="3289500"/>
              <a:ext cx="104000" cy="67950"/>
            </a:xfrm>
            <a:custGeom>
              <a:avLst/>
              <a:gdLst/>
              <a:ahLst/>
              <a:cxnLst/>
              <a:rect l="l" t="t" r="r" b="b"/>
              <a:pathLst>
                <a:path w="4160" h="2718" extrusionOk="0">
                  <a:moveTo>
                    <a:pt x="347" y="0"/>
                  </a:moveTo>
                  <a:cubicBezTo>
                    <a:pt x="158" y="0"/>
                    <a:pt x="1" y="158"/>
                    <a:pt x="1" y="347"/>
                  </a:cubicBezTo>
                  <a:cubicBezTo>
                    <a:pt x="1" y="536"/>
                    <a:pt x="95" y="662"/>
                    <a:pt x="316" y="662"/>
                  </a:cubicBezTo>
                  <a:lnTo>
                    <a:pt x="2395" y="662"/>
                  </a:lnTo>
                  <a:cubicBezTo>
                    <a:pt x="2584" y="662"/>
                    <a:pt x="2742" y="820"/>
                    <a:pt x="2742" y="1009"/>
                  </a:cubicBezTo>
                  <a:lnTo>
                    <a:pt x="2742" y="1576"/>
                  </a:lnTo>
                  <a:lnTo>
                    <a:pt x="2616" y="1450"/>
                  </a:lnTo>
                  <a:cubicBezTo>
                    <a:pt x="2568" y="1387"/>
                    <a:pt x="2482" y="1355"/>
                    <a:pt x="2391" y="1355"/>
                  </a:cubicBezTo>
                  <a:cubicBezTo>
                    <a:pt x="2301" y="1355"/>
                    <a:pt x="2206" y="1387"/>
                    <a:pt x="2143" y="1450"/>
                  </a:cubicBezTo>
                  <a:cubicBezTo>
                    <a:pt x="2049" y="1576"/>
                    <a:pt x="2049" y="1796"/>
                    <a:pt x="2143" y="1922"/>
                  </a:cubicBezTo>
                  <a:lnTo>
                    <a:pt x="2868" y="2647"/>
                  </a:lnTo>
                  <a:cubicBezTo>
                    <a:pt x="2931" y="2694"/>
                    <a:pt x="3017" y="2718"/>
                    <a:pt x="3104" y="2718"/>
                  </a:cubicBezTo>
                  <a:cubicBezTo>
                    <a:pt x="3191" y="2718"/>
                    <a:pt x="3277" y="2694"/>
                    <a:pt x="3340" y="2647"/>
                  </a:cubicBezTo>
                  <a:lnTo>
                    <a:pt x="4033" y="1922"/>
                  </a:lnTo>
                  <a:cubicBezTo>
                    <a:pt x="4159" y="1796"/>
                    <a:pt x="4159" y="1576"/>
                    <a:pt x="4033" y="1450"/>
                  </a:cubicBezTo>
                  <a:cubicBezTo>
                    <a:pt x="3986" y="1387"/>
                    <a:pt x="3899" y="1355"/>
                    <a:pt x="3809" y="1355"/>
                  </a:cubicBezTo>
                  <a:cubicBezTo>
                    <a:pt x="3718" y="1355"/>
                    <a:pt x="3624" y="1387"/>
                    <a:pt x="3561" y="1450"/>
                  </a:cubicBezTo>
                  <a:lnTo>
                    <a:pt x="3466" y="1576"/>
                  </a:lnTo>
                  <a:lnTo>
                    <a:pt x="3466" y="1009"/>
                  </a:lnTo>
                  <a:cubicBezTo>
                    <a:pt x="3466" y="441"/>
                    <a:pt x="2994" y="0"/>
                    <a:pt x="24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231;p68">
              <a:extLst>
                <a:ext uri="{FF2B5EF4-FFF2-40B4-BE49-F238E27FC236}">
                  <a16:creationId xmlns:a16="http://schemas.microsoft.com/office/drawing/2014/main" id="{AA37320C-18DF-4372-968D-0BCB14E51E5D}"/>
                </a:ext>
              </a:extLst>
            </p:cNvPr>
            <p:cNvSpPr/>
            <p:nvPr/>
          </p:nvSpPr>
          <p:spPr>
            <a:xfrm>
              <a:off x="2070125" y="3444225"/>
              <a:ext cx="106350" cy="69075"/>
            </a:xfrm>
            <a:custGeom>
              <a:avLst/>
              <a:gdLst/>
              <a:ahLst/>
              <a:cxnLst/>
              <a:rect l="l" t="t" r="r" b="b"/>
              <a:pathLst>
                <a:path w="4254" h="2763" extrusionOk="0">
                  <a:moveTo>
                    <a:pt x="1095" y="0"/>
                  </a:moveTo>
                  <a:cubicBezTo>
                    <a:pt x="1002" y="0"/>
                    <a:pt x="904" y="28"/>
                    <a:pt x="820" y="112"/>
                  </a:cubicBezTo>
                  <a:lnTo>
                    <a:pt x="127" y="805"/>
                  </a:lnTo>
                  <a:cubicBezTo>
                    <a:pt x="1" y="931"/>
                    <a:pt x="1" y="1184"/>
                    <a:pt x="127" y="1278"/>
                  </a:cubicBezTo>
                  <a:cubicBezTo>
                    <a:pt x="190" y="1341"/>
                    <a:pt x="276" y="1373"/>
                    <a:pt x="363" y="1373"/>
                  </a:cubicBezTo>
                  <a:cubicBezTo>
                    <a:pt x="449" y="1373"/>
                    <a:pt x="536" y="1341"/>
                    <a:pt x="599" y="1278"/>
                  </a:cubicBezTo>
                  <a:lnTo>
                    <a:pt x="725" y="1184"/>
                  </a:lnTo>
                  <a:lnTo>
                    <a:pt x="725" y="1719"/>
                  </a:lnTo>
                  <a:cubicBezTo>
                    <a:pt x="725" y="2318"/>
                    <a:pt x="1198" y="2759"/>
                    <a:pt x="1733" y="2759"/>
                  </a:cubicBezTo>
                  <a:lnTo>
                    <a:pt x="3813" y="2759"/>
                  </a:lnTo>
                  <a:cubicBezTo>
                    <a:pt x="3837" y="2761"/>
                    <a:pt x="3861" y="2763"/>
                    <a:pt x="3883" y="2763"/>
                  </a:cubicBezTo>
                  <a:cubicBezTo>
                    <a:pt x="4122" y="2763"/>
                    <a:pt x="4254" y="2616"/>
                    <a:pt x="4254" y="2444"/>
                  </a:cubicBezTo>
                  <a:cubicBezTo>
                    <a:pt x="4254" y="2223"/>
                    <a:pt x="4096" y="2066"/>
                    <a:pt x="3907" y="2066"/>
                  </a:cubicBezTo>
                  <a:lnTo>
                    <a:pt x="1828" y="2066"/>
                  </a:lnTo>
                  <a:cubicBezTo>
                    <a:pt x="1639" y="2066"/>
                    <a:pt x="1481" y="1908"/>
                    <a:pt x="1481" y="1719"/>
                  </a:cubicBezTo>
                  <a:lnTo>
                    <a:pt x="1481" y="1184"/>
                  </a:lnTo>
                  <a:lnTo>
                    <a:pt x="1576" y="1278"/>
                  </a:lnTo>
                  <a:cubicBezTo>
                    <a:pt x="1639" y="1341"/>
                    <a:pt x="1733" y="1373"/>
                    <a:pt x="1824" y="1373"/>
                  </a:cubicBezTo>
                  <a:cubicBezTo>
                    <a:pt x="1914" y="1373"/>
                    <a:pt x="2001" y="1341"/>
                    <a:pt x="2048" y="1278"/>
                  </a:cubicBezTo>
                  <a:cubicBezTo>
                    <a:pt x="2174" y="1184"/>
                    <a:pt x="2174" y="931"/>
                    <a:pt x="2048" y="805"/>
                  </a:cubicBezTo>
                  <a:lnTo>
                    <a:pt x="1355" y="112"/>
                  </a:lnTo>
                  <a:cubicBezTo>
                    <a:pt x="1292" y="81"/>
                    <a:pt x="1261" y="81"/>
                    <a:pt x="1229" y="18"/>
                  </a:cubicBezTo>
                  <a:cubicBezTo>
                    <a:pt x="1187" y="7"/>
                    <a:pt x="1142" y="0"/>
                    <a:pt x="10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232;p68">
              <a:extLst>
                <a:ext uri="{FF2B5EF4-FFF2-40B4-BE49-F238E27FC236}">
                  <a16:creationId xmlns:a16="http://schemas.microsoft.com/office/drawing/2014/main" id="{B5170AF9-AA1E-445A-8932-7671850EFCAF}"/>
                </a:ext>
              </a:extLst>
            </p:cNvPr>
            <p:cNvSpPr/>
            <p:nvPr/>
          </p:nvSpPr>
          <p:spPr>
            <a:xfrm>
              <a:off x="2219775" y="3375350"/>
              <a:ext cx="89025" cy="85875"/>
            </a:xfrm>
            <a:custGeom>
              <a:avLst/>
              <a:gdLst/>
              <a:ahLst/>
              <a:cxnLst/>
              <a:rect l="l" t="t" r="r" b="b"/>
              <a:pathLst>
                <a:path w="3561" h="3435" extrusionOk="0">
                  <a:moveTo>
                    <a:pt x="1796" y="0"/>
                  </a:moveTo>
                  <a:cubicBezTo>
                    <a:pt x="788" y="0"/>
                    <a:pt x="0" y="788"/>
                    <a:pt x="0" y="1733"/>
                  </a:cubicBezTo>
                  <a:cubicBezTo>
                    <a:pt x="0" y="2647"/>
                    <a:pt x="788" y="3434"/>
                    <a:pt x="1796" y="3434"/>
                  </a:cubicBezTo>
                  <a:cubicBezTo>
                    <a:pt x="2741" y="3434"/>
                    <a:pt x="3561" y="2647"/>
                    <a:pt x="3561" y="1733"/>
                  </a:cubicBezTo>
                  <a:cubicBezTo>
                    <a:pt x="3561" y="788"/>
                    <a:pt x="2773" y="0"/>
                    <a:pt x="17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 name="Google Shape;7233;p68">
              <a:extLst>
                <a:ext uri="{FF2B5EF4-FFF2-40B4-BE49-F238E27FC236}">
                  <a16:creationId xmlns:a16="http://schemas.microsoft.com/office/drawing/2014/main" id="{7644D090-94CC-4033-B32E-5FAFCBFF8B45}"/>
                </a:ext>
              </a:extLst>
            </p:cNvPr>
            <p:cNvSpPr/>
            <p:nvPr/>
          </p:nvSpPr>
          <p:spPr>
            <a:xfrm>
              <a:off x="2037825" y="3339125"/>
              <a:ext cx="138650" cy="88225"/>
            </a:xfrm>
            <a:custGeom>
              <a:avLst/>
              <a:gdLst/>
              <a:ahLst/>
              <a:cxnLst/>
              <a:rect l="l" t="t" r="r" b="b"/>
              <a:pathLst>
                <a:path w="5546" h="3529" extrusionOk="0">
                  <a:moveTo>
                    <a:pt x="1072" y="0"/>
                  </a:moveTo>
                  <a:cubicBezTo>
                    <a:pt x="442" y="536"/>
                    <a:pt x="32" y="1292"/>
                    <a:pt x="32" y="2143"/>
                  </a:cubicBezTo>
                  <a:lnTo>
                    <a:pt x="32" y="3182"/>
                  </a:lnTo>
                  <a:cubicBezTo>
                    <a:pt x="1" y="3371"/>
                    <a:pt x="158" y="3529"/>
                    <a:pt x="347" y="3529"/>
                  </a:cubicBezTo>
                  <a:lnTo>
                    <a:pt x="5199" y="3529"/>
                  </a:lnTo>
                  <a:cubicBezTo>
                    <a:pt x="5388" y="3529"/>
                    <a:pt x="5546" y="3371"/>
                    <a:pt x="5546" y="3182"/>
                  </a:cubicBezTo>
                  <a:lnTo>
                    <a:pt x="5546" y="2143"/>
                  </a:lnTo>
                  <a:cubicBezTo>
                    <a:pt x="5546" y="1292"/>
                    <a:pt x="5168" y="536"/>
                    <a:pt x="4538" y="0"/>
                  </a:cubicBezTo>
                  <a:cubicBezTo>
                    <a:pt x="4096" y="473"/>
                    <a:pt x="3466" y="756"/>
                    <a:pt x="2805" y="756"/>
                  </a:cubicBezTo>
                  <a:cubicBezTo>
                    <a:pt x="2143" y="756"/>
                    <a:pt x="1513" y="504"/>
                    <a:pt x="10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234;p68">
              <a:extLst>
                <a:ext uri="{FF2B5EF4-FFF2-40B4-BE49-F238E27FC236}">
                  <a16:creationId xmlns:a16="http://schemas.microsoft.com/office/drawing/2014/main" id="{91DD1CFB-757E-4872-8C0C-ADA5A92A8A3B}"/>
                </a:ext>
              </a:extLst>
            </p:cNvPr>
            <p:cNvSpPr/>
            <p:nvPr/>
          </p:nvSpPr>
          <p:spPr>
            <a:xfrm>
              <a:off x="2193775" y="3460400"/>
              <a:ext cx="140225" cy="89825"/>
            </a:xfrm>
            <a:custGeom>
              <a:avLst/>
              <a:gdLst/>
              <a:ahLst/>
              <a:cxnLst/>
              <a:rect l="l" t="t" r="r" b="b"/>
              <a:pathLst>
                <a:path w="5609" h="3593" extrusionOk="0">
                  <a:moveTo>
                    <a:pt x="1009" y="1"/>
                  </a:moveTo>
                  <a:cubicBezTo>
                    <a:pt x="379" y="537"/>
                    <a:pt x="1" y="1261"/>
                    <a:pt x="1" y="2143"/>
                  </a:cubicBezTo>
                  <a:lnTo>
                    <a:pt x="1" y="3246"/>
                  </a:lnTo>
                  <a:cubicBezTo>
                    <a:pt x="1" y="3435"/>
                    <a:pt x="158" y="3592"/>
                    <a:pt x="347" y="3592"/>
                  </a:cubicBezTo>
                  <a:lnTo>
                    <a:pt x="5262" y="3592"/>
                  </a:lnTo>
                  <a:cubicBezTo>
                    <a:pt x="5451" y="3592"/>
                    <a:pt x="5609" y="3435"/>
                    <a:pt x="5609" y="3246"/>
                  </a:cubicBezTo>
                  <a:lnTo>
                    <a:pt x="5609" y="2143"/>
                  </a:lnTo>
                  <a:cubicBezTo>
                    <a:pt x="5577" y="1261"/>
                    <a:pt x="5199" y="537"/>
                    <a:pt x="4569" y="1"/>
                  </a:cubicBezTo>
                  <a:cubicBezTo>
                    <a:pt x="4128" y="474"/>
                    <a:pt x="3498" y="757"/>
                    <a:pt x="2773" y="757"/>
                  </a:cubicBezTo>
                  <a:cubicBezTo>
                    <a:pt x="2080" y="757"/>
                    <a:pt x="1450" y="474"/>
                    <a:pt x="10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 name="Google Shape;931;p44">
            <a:extLst>
              <a:ext uri="{FF2B5EF4-FFF2-40B4-BE49-F238E27FC236}">
                <a16:creationId xmlns:a16="http://schemas.microsoft.com/office/drawing/2014/main" id="{AAB47000-DC0F-4D29-90E1-FB49CE3D9927}"/>
              </a:ext>
            </a:extLst>
          </p:cNvPr>
          <p:cNvSpPr txBox="1">
            <a:spLocks/>
          </p:cNvSpPr>
          <p:nvPr/>
        </p:nvSpPr>
        <p:spPr>
          <a:xfrm>
            <a:off x="355481" y="1719147"/>
            <a:ext cx="2784581" cy="33616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AU" sz="1800" dirty="0">
                <a:latin typeface="Raleway" pitchFamily="2" charset="0"/>
              </a:rPr>
              <a:t>Why are CMO’s a good setting to support people living with a mental health condition to make healthy lifestyle changes?</a:t>
            </a:r>
          </a:p>
        </p:txBody>
      </p:sp>
      <p:sp>
        <p:nvSpPr>
          <p:cNvPr id="54" name="Google Shape;1059;p52">
            <a:extLst>
              <a:ext uri="{FF2B5EF4-FFF2-40B4-BE49-F238E27FC236}">
                <a16:creationId xmlns:a16="http://schemas.microsoft.com/office/drawing/2014/main" id="{1E2766F8-9735-4CC6-946E-6D7D36DA450C}"/>
              </a:ext>
            </a:extLst>
          </p:cNvPr>
          <p:cNvSpPr/>
          <p:nvPr/>
        </p:nvSpPr>
        <p:spPr>
          <a:xfrm>
            <a:off x="3600436" y="2325801"/>
            <a:ext cx="735577" cy="717342"/>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 name="Google Shape;7228;p68">
            <a:extLst>
              <a:ext uri="{FF2B5EF4-FFF2-40B4-BE49-F238E27FC236}">
                <a16:creationId xmlns:a16="http://schemas.microsoft.com/office/drawing/2014/main" id="{32331922-0B67-4328-B69D-5F9B21EB3919}"/>
              </a:ext>
            </a:extLst>
          </p:cNvPr>
          <p:cNvGrpSpPr/>
          <p:nvPr/>
        </p:nvGrpSpPr>
        <p:grpSpPr>
          <a:xfrm>
            <a:off x="3748802" y="2424131"/>
            <a:ext cx="434509" cy="460797"/>
            <a:chOff x="2037825" y="3254050"/>
            <a:chExt cx="296175" cy="296175"/>
          </a:xfrm>
          <a:solidFill>
            <a:schemeClr val="bg1"/>
          </a:solidFill>
        </p:grpSpPr>
        <p:sp>
          <p:nvSpPr>
            <p:cNvPr id="59" name="Google Shape;7229;p68">
              <a:extLst>
                <a:ext uri="{FF2B5EF4-FFF2-40B4-BE49-F238E27FC236}">
                  <a16:creationId xmlns:a16="http://schemas.microsoft.com/office/drawing/2014/main" id="{2186B1B7-CD0C-4DCA-9408-A11C6450AC83}"/>
                </a:ext>
              </a:extLst>
            </p:cNvPr>
            <p:cNvSpPr/>
            <p:nvPr/>
          </p:nvSpPr>
          <p:spPr>
            <a:xfrm>
              <a:off x="2063825" y="3254050"/>
              <a:ext cx="86675" cy="86675"/>
            </a:xfrm>
            <a:custGeom>
              <a:avLst/>
              <a:gdLst/>
              <a:ahLst/>
              <a:cxnLst/>
              <a:rect l="l" t="t" r="r" b="b"/>
              <a:pathLst>
                <a:path w="3467" h="3467" extrusionOk="0">
                  <a:moveTo>
                    <a:pt x="1733" y="1"/>
                  </a:moveTo>
                  <a:cubicBezTo>
                    <a:pt x="788" y="1"/>
                    <a:pt x="1" y="788"/>
                    <a:pt x="1" y="1733"/>
                  </a:cubicBezTo>
                  <a:cubicBezTo>
                    <a:pt x="1" y="2679"/>
                    <a:pt x="788" y="3466"/>
                    <a:pt x="1733" y="3466"/>
                  </a:cubicBezTo>
                  <a:cubicBezTo>
                    <a:pt x="2678" y="3466"/>
                    <a:pt x="3466" y="2679"/>
                    <a:pt x="3466" y="1733"/>
                  </a:cubicBezTo>
                  <a:cubicBezTo>
                    <a:pt x="3466" y="788"/>
                    <a:pt x="2678"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7230;p68">
              <a:extLst>
                <a:ext uri="{FF2B5EF4-FFF2-40B4-BE49-F238E27FC236}">
                  <a16:creationId xmlns:a16="http://schemas.microsoft.com/office/drawing/2014/main" id="{3E6EE493-289A-4A81-9F03-290F54BFBF9E}"/>
                </a:ext>
              </a:extLst>
            </p:cNvPr>
            <p:cNvSpPr/>
            <p:nvPr/>
          </p:nvSpPr>
          <p:spPr>
            <a:xfrm>
              <a:off x="2178025" y="3289500"/>
              <a:ext cx="104000" cy="67950"/>
            </a:xfrm>
            <a:custGeom>
              <a:avLst/>
              <a:gdLst/>
              <a:ahLst/>
              <a:cxnLst/>
              <a:rect l="l" t="t" r="r" b="b"/>
              <a:pathLst>
                <a:path w="4160" h="2718" extrusionOk="0">
                  <a:moveTo>
                    <a:pt x="347" y="0"/>
                  </a:moveTo>
                  <a:cubicBezTo>
                    <a:pt x="158" y="0"/>
                    <a:pt x="1" y="158"/>
                    <a:pt x="1" y="347"/>
                  </a:cubicBezTo>
                  <a:cubicBezTo>
                    <a:pt x="1" y="536"/>
                    <a:pt x="95" y="662"/>
                    <a:pt x="316" y="662"/>
                  </a:cubicBezTo>
                  <a:lnTo>
                    <a:pt x="2395" y="662"/>
                  </a:lnTo>
                  <a:cubicBezTo>
                    <a:pt x="2584" y="662"/>
                    <a:pt x="2742" y="820"/>
                    <a:pt x="2742" y="1009"/>
                  </a:cubicBezTo>
                  <a:lnTo>
                    <a:pt x="2742" y="1576"/>
                  </a:lnTo>
                  <a:lnTo>
                    <a:pt x="2616" y="1450"/>
                  </a:lnTo>
                  <a:cubicBezTo>
                    <a:pt x="2568" y="1387"/>
                    <a:pt x="2482" y="1355"/>
                    <a:pt x="2391" y="1355"/>
                  </a:cubicBezTo>
                  <a:cubicBezTo>
                    <a:pt x="2301" y="1355"/>
                    <a:pt x="2206" y="1387"/>
                    <a:pt x="2143" y="1450"/>
                  </a:cubicBezTo>
                  <a:cubicBezTo>
                    <a:pt x="2049" y="1576"/>
                    <a:pt x="2049" y="1796"/>
                    <a:pt x="2143" y="1922"/>
                  </a:cubicBezTo>
                  <a:lnTo>
                    <a:pt x="2868" y="2647"/>
                  </a:lnTo>
                  <a:cubicBezTo>
                    <a:pt x="2931" y="2694"/>
                    <a:pt x="3017" y="2718"/>
                    <a:pt x="3104" y="2718"/>
                  </a:cubicBezTo>
                  <a:cubicBezTo>
                    <a:pt x="3191" y="2718"/>
                    <a:pt x="3277" y="2694"/>
                    <a:pt x="3340" y="2647"/>
                  </a:cubicBezTo>
                  <a:lnTo>
                    <a:pt x="4033" y="1922"/>
                  </a:lnTo>
                  <a:cubicBezTo>
                    <a:pt x="4159" y="1796"/>
                    <a:pt x="4159" y="1576"/>
                    <a:pt x="4033" y="1450"/>
                  </a:cubicBezTo>
                  <a:cubicBezTo>
                    <a:pt x="3986" y="1387"/>
                    <a:pt x="3899" y="1355"/>
                    <a:pt x="3809" y="1355"/>
                  </a:cubicBezTo>
                  <a:cubicBezTo>
                    <a:pt x="3718" y="1355"/>
                    <a:pt x="3624" y="1387"/>
                    <a:pt x="3561" y="1450"/>
                  </a:cubicBezTo>
                  <a:lnTo>
                    <a:pt x="3466" y="1576"/>
                  </a:lnTo>
                  <a:lnTo>
                    <a:pt x="3466" y="1009"/>
                  </a:lnTo>
                  <a:cubicBezTo>
                    <a:pt x="3466" y="441"/>
                    <a:pt x="2994" y="0"/>
                    <a:pt x="24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7231;p68">
              <a:extLst>
                <a:ext uri="{FF2B5EF4-FFF2-40B4-BE49-F238E27FC236}">
                  <a16:creationId xmlns:a16="http://schemas.microsoft.com/office/drawing/2014/main" id="{2A32BFFC-DC91-47D6-A413-4510A035E362}"/>
                </a:ext>
              </a:extLst>
            </p:cNvPr>
            <p:cNvSpPr/>
            <p:nvPr/>
          </p:nvSpPr>
          <p:spPr>
            <a:xfrm>
              <a:off x="2070125" y="3444225"/>
              <a:ext cx="106350" cy="69075"/>
            </a:xfrm>
            <a:custGeom>
              <a:avLst/>
              <a:gdLst/>
              <a:ahLst/>
              <a:cxnLst/>
              <a:rect l="l" t="t" r="r" b="b"/>
              <a:pathLst>
                <a:path w="4254" h="2763" extrusionOk="0">
                  <a:moveTo>
                    <a:pt x="1095" y="0"/>
                  </a:moveTo>
                  <a:cubicBezTo>
                    <a:pt x="1002" y="0"/>
                    <a:pt x="904" y="28"/>
                    <a:pt x="820" y="112"/>
                  </a:cubicBezTo>
                  <a:lnTo>
                    <a:pt x="127" y="805"/>
                  </a:lnTo>
                  <a:cubicBezTo>
                    <a:pt x="1" y="931"/>
                    <a:pt x="1" y="1184"/>
                    <a:pt x="127" y="1278"/>
                  </a:cubicBezTo>
                  <a:cubicBezTo>
                    <a:pt x="190" y="1341"/>
                    <a:pt x="276" y="1373"/>
                    <a:pt x="363" y="1373"/>
                  </a:cubicBezTo>
                  <a:cubicBezTo>
                    <a:pt x="449" y="1373"/>
                    <a:pt x="536" y="1341"/>
                    <a:pt x="599" y="1278"/>
                  </a:cubicBezTo>
                  <a:lnTo>
                    <a:pt x="725" y="1184"/>
                  </a:lnTo>
                  <a:lnTo>
                    <a:pt x="725" y="1719"/>
                  </a:lnTo>
                  <a:cubicBezTo>
                    <a:pt x="725" y="2318"/>
                    <a:pt x="1198" y="2759"/>
                    <a:pt x="1733" y="2759"/>
                  </a:cubicBezTo>
                  <a:lnTo>
                    <a:pt x="3813" y="2759"/>
                  </a:lnTo>
                  <a:cubicBezTo>
                    <a:pt x="3837" y="2761"/>
                    <a:pt x="3861" y="2763"/>
                    <a:pt x="3883" y="2763"/>
                  </a:cubicBezTo>
                  <a:cubicBezTo>
                    <a:pt x="4122" y="2763"/>
                    <a:pt x="4254" y="2616"/>
                    <a:pt x="4254" y="2444"/>
                  </a:cubicBezTo>
                  <a:cubicBezTo>
                    <a:pt x="4254" y="2223"/>
                    <a:pt x="4096" y="2066"/>
                    <a:pt x="3907" y="2066"/>
                  </a:cubicBezTo>
                  <a:lnTo>
                    <a:pt x="1828" y="2066"/>
                  </a:lnTo>
                  <a:cubicBezTo>
                    <a:pt x="1639" y="2066"/>
                    <a:pt x="1481" y="1908"/>
                    <a:pt x="1481" y="1719"/>
                  </a:cubicBezTo>
                  <a:lnTo>
                    <a:pt x="1481" y="1184"/>
                  </a:lnTo>
                  <a:lnTo>
                    <a:pt x="1576" y="1278"/>
                  </a:lnTo>
                  <a:cubicBezTo>
                    <a:pt x="1639" y="1341"/>
                    <a:pt x="1733" y="1373"/>
                    <a:pt x="1824" y="1373"/>
                  </a:cubicBezTo>
                  <a:cubicBezTo>
                    <a:pt x="1914" y="1373"/>
                    <a:pt x="2001" y="1341"/>
                    <a:pt x="2048" y="1278"/>
                  </a:cubicBezTo>
                  <a:cubicBezTo>
                    <a:pt x="2174" y="1184"/>
                    <a:pt x="2174" y="931"/>
                    <a:pt x="2048" y="805"/>
                  </a:cubicBezTo>
                  <a:lnTo>
                    <a:pt x="1355" y="112"/>
                  </a:lnTo>
                  <a:cubicBezTo>
                    <a:pt x="1292" y="81"/>
                    <a:pt x="1261" y="81"/>
                    <a:pt x="1229" y="18"/>
                  </a:cubicBezTo>
                  <a:cubicBezTo>
                    <a:pt x="1187" y="7"/>
                    <a:pt x="1142" y="0"/>
                    <a:pt x="10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7232;p68">
              <a:extLst>
                <a:ext uri="{FF2B5EF4-FFF2-40B4-BE49-F238E27FC236}">
                  <a16:creationId xmlns:a16="http://schemas.microsoft.com/office/drawing/2014/main" id="{4AF38037-F1D8-4A50-8478-E6EA4FFCBE23}"/>
                </a:ext>
              </a:extLst>
            </p:cNvPr>
            <p:cNvSpPr/>
            <p:nvPr/>
          </p:nvSpPr>
          <p:spPr>
            <a:xfrm>
              <a:off x="2219775" y="3375350"/>
              <a:ext cx="89025" cy="85875"/>
            </a:xfrm>
            <a:custGeom>
              <a:avLst/>
              <a:gdLst/>
              <a:ahLst/>
              <a:cxnLst/>
              <a:rect l="l" t="t" r="r" b="b"/>
              <a:pathLst>
                <a:path w="3561" h="3435" extrusionOk="0">
                  <a:moveTo>
                    <a:pt x="1796" y="0"/>
                  </a:moveTo>
                  <a:cubicBezTo>
                    <a:pt x="788" y="0"/>
                    <a:pt x="0" y="788"/>
                    <a:pt x="0" y="1733"/>
                  </a:cubicBezTo>
                  <a:cubicBezTo>
                    <a:pt x="0" y="2647"/>
                    <a:pt x="788" y="3434"/>
                    <a:pt x="1796" y="3434"/>
                  </a:cubicBezTo>
                  <a:cubicBezTo>
                    <a:pt x="2741" y="3434"/>
                    <a:pt x="3561" y="2647"/>
                    <a:pt x="3561" y="1733"/>
                  </a:cubicBezTo>
                  <a:cubicBezTo>
                    <a:pt x="3561" y="788"/>
                    <a:pt x="2773" y="0"/>
                    <a:pt x="17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7233;p68">
              <a:extLst>
                <a:ext uri="{FF2B5EF4-FFF2-40B4-BE49-F238E27FC236}">
                  <a16:creationId xmlns:a16="http://schemas.microsoft.com/office/drawing/2014/main" id="{3EC41C2E-E7E7-4D98-BDDC-52B8EC638587}"/>
                </a:ext>
              </a:extLst>
            </p:cNvPr>
            <p:cNvSpPr/>
            <p:nvPr/>
          </p:nvSpPr>
          <p:spPr>
            <a:xfrm>
              <a:off x="2037825" y="3339125"/>
              <a:ext cx="138650" cy="88225"/>
            </a:xfrm>
            <a:custGeom>
              <a:avLst/>
              <a:gdLst/>
              <a:ahLst/>
              <a:cxnLst/>
              <a:rect l="l" t="t" r="r" b="b"/>
              <a:pathLst>
                <a:path w="5546" h="3529" extrusionOk="0">
                  <a:moveTo>
                    <a:pt x="1072" y="0"/>
                  </a:moveTo>
                  <a:cubicBezTo>
                    <a:pt x="442" y="536"/>
                    <a:pt x="32" y="1292"/>
                    <a:pt x="32" y="2143"/>
                  </a:cubicBezTo>
                  <a:lnTo>
                    <a:pt x="32" y="3182"/>
                  </a:lnTo>
                  <a:cubicBezTo>
                    <a:pt x="1" y="3371"/>
                    <a:pt x="158" y="3529"/>
                    <a:pt x="347" y="3529"/>
                  </a:cubicBezTo>
                  <a:lnTo>
                    <a:pt x="5199" y="3529"/>
                  </a:lnTo>
                  <a:cubicBezTo>
                    <a:pt x="5388" y="3529"/>
                    <a:pt x="5546" y="3371"/>
                    <a:pt x="5546" y="3182"/>
                  </a:cubicBezTo>
                  <a:lnTo>
                    <a:pt x="5546" y="2143"/>
                  </a:lnTo>
                  <a:cubicBezTo>
                    <a:pt x="5546" y="1292"/>
                    <a:pt x="5168" y="536"/>
                    <a:pt x="4538" y="0"/>
                  </a:cubicBezTo>
                  <a:cubicBezTo>
                    <a:pt x="4096" y="473"/>
                    <a:pt x="3466" y="756"/>
                    <a:pt x="2805" y="756"/>
                  </a:cubicBezTo>
                  <a:cubicBezTo>
                    <a:pt x="2143" y="756"/>
                    <a:pt x="1513" y="504"/>
                    <a:pt x="10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7234;p68">
              <a:extLst>
                <a:ext uri="{FF2B5EF4-FFF2-40B4-BE49-F238E27FC236}">
                  <a16:creationId xmlns:a16="http://schemas.microsoft.com/office/drawing/2014/main" id="{BF627357-172C-4F2B-A463-A85A25987EC0}"/>
                </a:ext>
              </a:extLst>
            </p:cNvPr>
            <p:cNvSpPr/>
            <p:nvPr/>
          </p:nvSpPr>
          <p:spPr>
            <a:xfrm>
              <a:off x="2193775" y="3460400"/>
              <a:ext cx="140225" cy="89825"/>
            </a:xfrm>
            <a:custGeom>
              <a:avLst/>
              <a:gdLst/>
              <a:ahLst/>
              <a:cxnLst/>
              <a:rect l="l" t="t" r="r" b="b"/>
              <a:pathLst>
                <a:path w="5609" h="3593" extrusionOk="0">
                  <a:moveTo>
                    <a:pt x="1009" y="1"/>
                  </a:moveTo>
                  <a:cubicBezTo>
                    <a:pt x="379" y="537"/>
                    <a:pt x="1" y="1261"/>
                    <a:pt x="1" y="2143"/>
                  </a:cubicBezTo>
                  <a:lnTo>
                    <a:pt x="1" y="3246"/>
                  </a:lnTo>
                  <a:cubicBezTo>
                    <a:pt x="1" y="3435"/>
                    <a:pt x="158" y="3592"/>
                    <a:pt x="347" y="3592"/>
                  </a:cubicBezTo>
                  <a:lnTo>
                    <a:pt x="5262" y="3592"/>
                  </a:lnTo>
                  <a:cubicBezTo>
                    <a:pt x="5451" y="3592"/>
                    <a:pt x="5609" y="3435"/>
                    <a:pt x="5609" y="3246"/>
                  </a:cubicBezTo>
                  <a:lnTo>
                    <a:pt x="5609" y="2143"/>
                  </a:lnTo>
                  <a:cubicBezTo>
                    <a:pt x="5577" y="1261"/>
                    <a:pt x="5199" y="537"/>
                    <a:pt x="4569" y="1"/>
                  </a:cubicBezTo>
                  <a:cubicBezTo>
                    <a:pt x="4128" y="474"/>
                    <a:pt x="3498" y="757"/>
                    <a:pt x="2773" y="757"/>
                  </a:cubicBezTo>
                  <a:cubicBezTo>
                    <a:pt x="2080" y="757"/>
                    <a:pt x="1450" y="474"/>
                    <a:pt x="10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039137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43"/>
          <p:cNvSpPr txBox="1">
            <a:spLocks noGrp="1"/>
          </p:cNvSpPr>
          <p:nvPr>
            <p:ph type="title"/>
          </p:nvPr>
        </p:nvSpPr>
        <p:spPr>
          <a:xfrm>
            <a:off x="318340" y="539500"/>
            <a:ext cx="8548934" cy="612900"/>
          </a:xfrm>
          <a:prstGeom prst="rect">
            <a:avLst/>
          </a:prstGeom>
        </p:spPr>
        <p:txBody>
          <a:bodyPr spcFirstLastPara="1" wrap="square" lIns="91425" tIns="0" rIns="91425" bIns="91425" anchor="t" anchorCtr="0">
            <a:noAutofit/>
          </a:bodyPr>
          <a:lstStyle/>
          <a:p>
            <a:pPr algn="ctr"/>
            <a:r>
              <a:rPr lang="en" sz="3200" dirty="0">
                <a:latin typeface="Raleway Thin" panose="020B0604020202020204" charset="0"/>
              </a:rPr>
              <a:t>Community Managed Organisations (CMOs)</a:t>
            </a:r>
          </a:p>
        </p:txBody>
      </p:sp>
      <p:sp>
        <p:nvSpPr>
          <p:cNvPr id="658" name="Google Shape;658;p43"/>
          <p:cNvSpPr txBox="1"/>
          <p:nvPr/>
        </p:nvSpPr>
        <p:spPr>
          <a:xfrm>
            <a:off x="4820513" y="1719147"/>
            <a:ext cx="4313068" cy="612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600"/>
              </a:spcAft>
              <a:buClr>
                <a:srgbClr val="000000"/>
              </a:buClr>
              <a:buSzTx/>
              <a:buFont typeface="Arial"/>
              <a:buNone/>
              <a:tabLst/>
              <a:defRPr/>
            </a:pPr>
            <a:r>
              <a:rPr kumimoji="0" lang="en" sz="1600" b="0" i="0" u="none" strike="noStrike" kern="0" cap="none" spc="0" normalizeH="0" baseline="0" noProof="0" dirty="0">
                <a:ln>
                  <a:noFill/>
                </a:ln>
                <a:solidFill>
                  <a:srgbClr val="212121"/>
                </a:solidFill>
                <a:effectLst/>
                <a:uLnTx/>
                <a:uFillTx/>
                <a:latin typeface="Barlow"/>
                <a:ea typeface="Barlow"/>
                <a:cs typeface="Barlow"/>
                <a:sym typeface="Barlow"/>
              </a:rPr>
              <a:t>Many people living with a mental health condition access such services</a:t>
            </a:r>
            <a:endParaRPr kumimoji="0" sz="1600" b="0" i="0" u="none" strike="noStrike" kern="0" cap="none" spc="0" normalizeH="0" baseline="0" noProof="0" dirty="0">
              <a:ln>
                <a:noFill/>
              </a:ln>
              <a:solidFill>
                <a:srgbClr val="212121"/>
              </a:solidFill>
              <a:effectLst/>
              <a:uLnTx/>
              <a:uFillTx/>
              <a:latin typeface="Barlow"/>
              <a:ea typeface="Barlow"/>
              <a:cs typeface="Barlow"/>
              <a:sym typeface="Barlow"/>
            </a:endParaRPr>
          </a:p>
        </p:txBody>
      </p:sp>
      <p:sp>
        <p:nvSpPr>
          <p:cNvPr id="659" name="Google Shape;659;p43"/>
          <p:cNvSpPr txBox="1"/>
          <p:nvPr/>
        </p:nvSpPr>
        <p:spPr>
          <a:xfrm>
            <a:off x="4830932" y="1535546"/>
            <a:ext cx="1561800" cy="385459"/>
          </a:xfrm>
          <a:prstGeom prst="rect">
            <a:avLst/>
          </a:prstGeom>
          <a:noFill/>
          <a:ln>
            <a:noFill/>
          </a:ln>
        </p:spPr>
        <p:txBody>
          <a:bodyPr spcFirstLastPara="1" wrap="square" lIns="91425" tIns="91425" rIns="91425" bIns="914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0" i="0" u="none" strike="noStrike" kern="0" cap="none" spc="0" normalizeH="0" baseline="0" noProof="0" dirty="0">
                <a:ln>
                  <a:noFill/>
                </a:ln>
                <a:solidFill>
                  <a:srgbClr val="212121"/>
                </a:solidFill>
                <a:effectLst/>
                <a:uLnTx/>
                <a:uFillTx/>
                <a:latin typeface="Raleway Thin"/>
                <a:ea typeface="Raleway Thin"/>
                <a:cs typeface="Raleway Thin"/>
                <a:sym typeface="Raleway Thin"/>
              </a:rPr>
              <a:t>People</a:t>
            </a:r>
            <a:endParaRPr kumimoji="0" sz="1800" b="0" i="0" u="none" strike="noStrike" kern="0" cap="none" spc="0" normalizeH="0" baseline="0" noProof="0" dirty="0">
              <a:ln>
                <a:noFill/>
              </a:ln>
              <a:solidFill>
                <a:srgbClr val="212121"/>
              </a:solidFill>
              <a:effectLst/>
              <a:uLnTx/>
              <a:uFillTx/>
              <a:latin typeface="Raleway Thin"/>
              <a:ea typeface="Raleway Thin"/>
              <a:cs typeface="Raleway Thin"/>
              <a:sym typeface="Raleway Thin"/>
            </a:endParaRPr>
          </a:p>
        </p:txBody>
      </p:sp>
      <p:sp>
        <p:nvSpPr>
          <p:cNvPr id="660" name="Google Shape;660;p43"/>
          <p:cNvSpPr txBox="1"/>
          <p:nvPr/>
        </p:nvSpPr>
        <p:spPr>
          <a:xfrm>
            <a:off x="4809453" y="2596395"/>
            <a:ext cx="3541963" cy="563478"/>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600"/>
              </a:spcAft>
              <a:buClr>
                <a:srgbClr val="000000"/>
              </a:buClr>
              <a:buSzTx/>
              <a:buFont typeface="Arial"/>
              <a:buNone/>
              <a:tabLst/>
              <a:defRPr/>
            </a:pPr>
            <a:r>
              <a:rPr kumimoji="0" lang="en" sz="1600" b="0" i="0" u="none" strike="noStrike" kern="0" cap="none" spc="0" normalizeH="0" baseline="0" noProof="0" dirty="0">
                <a:ln>
                  <a:noFill/>
                </a:ln>
                <a:solidFill>
                  <a:srgbClr val="212121"/>
                </a:solidFill>
                <a:effectLst/>
                <a:uLnTx/>
                <a:uFillTx/>
                <a:latin typeface="Barlow"/>
                <a:ea typeface="Barlow"/>
                <a:cs typeface="Barlow"/>
                <a:sym typeface="Barlow"/>
              </a:rPr>
              <a:t>Routine / frequent nature of contact</a:t>
            </a:r>
            <a:endParaRPr kumimoji="0" sz="1600" b="0" i="0" u="none" strike="noStrike" kern="0" cap="none" spc="0" normalizeH="0" baseline="0" noProof="0" dirty="0">
              <a:ln>
                <a:noFill/>
              </a:ln>
              <a:solidFill>
                <a:srgbClr val="212121"/>
              </a:solidFill>
              <a:effectLst/>
              <a:uLnTx/>
              <a:uFillTx/>
              <a:latin typeface="Barlow"/>
              <a:ea typeface="Barlow"/>
              <a:cs typeface="Barlow"/>
              <a:sym typeface="Barlow"/>
            </a:endParaRPr>
          </a:p>
        </p:txBody>
      </p:sp>
      <p:sp>
        <p:nvSpPr>
          <p:cNvPr id="661" name="Google Shape;661;p43"/>
          <p:cNvSpPr txBox="1"/>
          <p:nvPr/>
        </p:nvSpPr>
        <p:spPr>
          <a:xfrm>
            <a:off x="4809453" y="2450090"/>
            <a:ext cx="1561800" cy="377389"/>
          </a:xfrm>
          <a:prstGeom prst="rect">
            <a:avLst/>
          </a:prstGeom>
          <a:noFill/>
          <a:ln>
            <a:noFill/>
          </a:ln>
        </p:spPr>
        <p:txBody>
          <a:bodyPr spcFirstLastPara="1" wrap="square" lIns="91425" tIns="91425" rIns="91425" bIns="914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0" i="0" u="none" strike="noStrike" kern="0" cap="none" spc="0" normalizeH="0" baseline="0" noProof="0" dirty="0">
                <a:ln>
                  <a:noFill/>
                </a:ln>
                <a:solidFill>
                  <a:srgbClr val="212121"/>
                </a:solidFill>
                <a:effectLst/>
                <a:uLnTx/>
                <a:uFillTx/>
                <a:latin typeface="Raleway Thin"/>
                <a:ea typeface="Raleway Thin"/>
                <a:cs typeface="Raleway Thin"/>
                <a:sym typeface="Raleway Thin"/>
              </a:rPr>
              <a:t>Contact</a:t>
            </a:r>
            <a:endParaRPr kumimoji="0" sz="1800" b="0" i="0" u="none" strike="noStrike" kern="0" cap="none" spc="0" normalizeH="0" baseline="0" noProof="0" dirty="0">
              <a:ln>
                <a:noFill/>
              </a:ln>
              <a:solidFill>
                <a:srgbClr val="212121"/>
              </a:solidFill>
              <a:effectLst/>
              <a:uLnTx/>
              <a:uFillTx/>
              <a:latin typeface="Raleway Thin"/>
              <a:ea typeface="Raleway Thin"/>
              <a:cs typeface="Raleway Thin"/>
              <a:sym typeface="Raleway Thin"/>
            </a:endParaRPr>
          </a:p>
        </p:txBody>
      </p:sp>
      <p:sp>
        <p:nvSpPr>
          <p:cNvPr id="662" name="Google Shape;662;p43"/>
          <p:cNvSpPr txBox="1"/>
          <p:nvPr/>
        </p:nvSpPr>
        <p:spPr>
          <a:xfrm>
            <a:off x="4830930" y="3239158"/>
            <a:ext cx="4313069" cy="594645"/>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600"/>
              </a:spcAft>
              <a:buClr>
                <a:srgbClr val="000000"/>
              </a:buClr>
              <a:buSzTx/>
              <a:buFont typeface="Arial"/>
              <a:buNone/>
              <a:tabLst/>
              <a:defRPr/>
            </a:pPr>
            <a:r>
              <a:rPr kumimoji="0" lang="en" sz="1600" b="0" i="0" u="none" strike="noStrike" kern="0" cap="none" spc="0" normalizeH="0" baseline="0" noProof="0" dirty="0">
                <a:ln>
                  <a:noFill/>
                </a:ln>
                <a:solidFill>
                  <a:srgbClr val="212121"/>
                </a:solidFill>
                <a:effectLst/>
                <a:uLnTx/>
                <a:uFillTx/>
                <a:latin typeface="Barlow"/>
                <a:ea typeface="Barlow"/>
                <a:cs typeface="Barlow"/>
                <a:sym typeface="Barlow"/>
              </a:rPr>
              <a:t>Established rapport with case manager </a:t>
            </a:r>
            <a:r>
              <a:rPr lang="en" sz="1600" dirty="0">
                <a:solidFill>
                  <a:srgbClr val="212121"/>
                </a:solidFill>
                <a:latin typeface="Barlow"/>
                <a:ea typeface="Barlow"/>
                <a:cs typeface="Barlow"/>
                <a:sym typeface="Barlow"/>
              </a:rPr>
              <a:t>/</a:t>
            </a:r>
            <a:r>
              <a:rPr kumimoji="0" lang="en" sz="1600" b="0" i="0" u="none" strike="noStrike" kern="0" cap="none" spc="0" normalizeH="0" baseline="0" noProof="0" dirty="0">
                <a:ln>
                  <a:noFill/>
                </a:ln>
                <a:solidFill>
                  <a:srgbClr val="212121"/>
                </a:solidFill>
                <a:effectLst/>
                <a:uLnTx/>
                <a:uFillTx/>
                <a:latin typeface="Barlow"/>
                <a:ea typeface="Barlow"/>
                <a:cs typeface="Barlow"/>
                <a:sym typeface="Barlow"/>
              </a:rPr>
              <a:t> support worker</a:t>
            </a:r>
            <a:endParaRPr kumimoji="0" sz="1600" b="0" i="0" u="none" strike="noStrike" kern="0" cap="none" spc="0" normalizeH="0" baseline="0" noProof="0" dirty="0">
              <a:ln>
                <a:noFill/>
              </a:ln>
              <a:solidFill>
                <a:srgbClr val="212121"/>
              </a:solidFill>
              <a:effectLst/>
              <a:uLnTx/>
              <a:uFillTx/>
              <a:latin typeface="Barlow"/>
              <a:ea typeface="Barlow"/>
              <a:cs typeface="Barlow"/>
              <a:sym typeface="Barlow"/>
            </a:endParaRPr>
          </a:p>
        </p:txBody>
      </p:sp>
      <p:sp>
        <p:nvSpPr>
          <p:cNvPr id="663" name="Google Shape;663;p43"/>
          <p:cNvSpPr txBox="1"/>
          <p:nvPr/>
        </p:nvSpPr>
        <p:spPr>
          <a:xfrm>
            <a:off x="4830932" y="3080587"/>
            <a:ext cx="1561800" cy="352481"/>
          </a:xfrm>
          <a:prstGeom prst="rect">
            <a:avLst/>
          </a:prstGeom>
          <a:noFill/>
          <a:ln>
            <a:noFill/>
          </a:ln>
        </p:spPr>
        <p:txBody>
          <a:bodyPr spcFirstLastPara="1" wrap="square" lIns="91425" tIns="91425" rIns="91425" bIns="914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0" i="0" u="none" strike="noStrike" kern="0" cap="none" spc="0" normalizeH="0" baseline="0" noProof="0" dirty="0">
                <a:ln>
                  <a:noFill/>
                </a:ln>
                <a:solidFill>
                  <a:srgbClr val="212121"/>
                </a:solidFill>
                <a:effectLst/>
                <a:uLnTx/>
                <a:uFillTx/>
                <a:latin typeface="Raleway Thin"/>
                <a:ea typeface="Raleway Thin"/>
                <a:cs typeface="Raleway Thin"/>
                <a:sym typeface="Raleway Thin"/>
              </a:rPr>
              <a:t>Rapport</a:t>
            </a:r>
            <a:endParaRPr kumimoji="0" sz="1800" b="0" i="0" u="none" strike="noStrike" kern="0" cap="none" spc="0" normalizeH="0" baseline="0" noProof="0" dirty="0">
              <a:ln>
                <a:noFill/>
              </a:ln>
              <a:solidFill>
                <a:srgbClr val="212121"/>
              </a:solidFill>
              <a:effectLst/>
              <a:uLnTx/>
              <a:uFillTx/>
              <a:latin typeface="Raleway Thin"/>
              <a:ea typeface="Raleway Thin"/>
              <a:cs typeface="Raleway Thin"/>
              <a:sym typeface="Raleway Thin"/>
            </a:endParaRPr>
          </a:p>
        </p:txBody>
      </p:sp>
      <p:sp>
        <p:nvSpPr>
          <p:cNvPr id="922" name="Google Shape;922;p43"/>
          <p:cNvSpPr/>
          <p:nvPr/>
        </p:nvSpPr>
        <p:spPr>
          <a:xfrm>
            <a:off x="4582390" y="1559765"/>
            <a:ext cx="238125" cy="773743"/>
          </a:xfrm>
          <a:prstGeom prst="flowChartPredefinedProcess">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43"/>
          <p:cNvSpPr/>
          <p:nvPr/>
        </p:nvSpPr>
        <p:spPr>
          <a:xfrm>
            <a:off x="4582389" y="2332048"/>
            <a:ext cx="238125" cy="754676"/>
          </a:xfrm>
          <a:prstGeom prst="flowChartPredefinedProcess">
            <a:avLst/>
          </a:prstGeom>
          <a:solidFill>
            <a:schemeClr val="accent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1059;p52">
            <a:extLst>
              <a:ext uri="{FF2B5EF4-FFF2-40B4-BE49-F238E27FC236}">
                <a16:creationId xmlns:a16="http://schemas.microsoft.com/office/drawing/2014/main" id="{4EEEEBE2-8F01-40D9-AFAB-1052D2574BA7}"/>
              </a:ext>
            </a:extLst>
          </p:cNvPr>
          <p:cNvSpPr/>
          <p:nvPr/>
        </p:nvSpPr>
        <p:spPr>
          <a:xfrm>
            <a:off x="3598269" y="1559765"/>
            <a:ext cx="735577" cy="717342"/>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0" name="Google Shape;7175;p68">
            <a:extLst>
              <a:ext uri="{FF2B5EF4-FFF2-40B4-BE49-F238E27FC236}">
                <a16:creationId xmlns:a16="http://schemas.microsoft.com/office/drawing/2014/main" id="{2AC0FE45-D24F-4E30-B7AC-36D10CAEE58E}"/>
              </a:ext>
            </a:extLst>
          </p:cNvPr>
          <p:cNvGrpSpPr/>
          <p:nvPr/>
        </p:nvGrpSpPr>
        <p:grpSpPr>
          <a:xfrm>
            <a:off x="3766481" y="1724427"/>
            <a:ext cx="405646" cy="425452"/>
            <a:chOff x="3497300" y="3227275"/>
            <a:chExt cx="296175" cy="296175"/>
          </a:xfrm>
          <a:solidFill>
            <a:schemeClr val="bg1"/>
          </a:solidFill>
        </p:grpSpPr>
        <p:sp>
          <p:nvSpPr>
            <p:cNvPr id="301" name="Google Shape;7176;p68">
              <a:extLst>
                <a:ext uri="{FF2B5EF4-FFF2-40B4-BE49-F238E27FC236}">
                  <a16:creationId xmlns:a16="http://schemas.microsoft.com/office/drawing/2014/main" id="{74D493C6-B670-49DB-B0FC-4CA8C83260B3}"/>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7177;p68">
              <a:extLst>
                <a:ext uri="{FF2B5EF4-FFF2-40B4-BE49-F238E27FC236}">
                  <a16:creationId xmlns:a16="http://schemas.microsoft.com/office/drawing/2014/main" id="{5F61723C-DC43-454C-B6D4-EF03708FFAD9}"/>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7178;p68">
              <a:extLst>
                <a:ext uri="{FF2B5EF4-FFF2-40B4-BE49-F238E27FC236}">
                  <a16:creationId xmlns:a16="http://schemas.microsoft.com/office/drawing/2014/main" id="{24A2562C-1325-4BFD-86EA-84298791AF5E}"/>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7179;p68">
              <a:extLst>
                <a:ext uri="{FF2B5EF4-FFF2-40B4-BE49-F238E27FC236}">
                  <a16:creationId xmlns:a16="http://schemas.microsoft.com/office/drawing/2014/main" id="{BFC1108F-D6B0-4DC1-B553-910EB787E3D5}"/>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7180;p68">
              <a:extLst>
                <a:ext uri="{FF2B5EF4-FFF2-40B4-BE49-F238E27FC236}">
                  <a16:creationId xmlns:a16="http://schemas.microsoft.com/office/drawing/2014/main" id="{85EC209D-6C21-4ADC-863D-91494B8D42FD}"/>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7181;p68">
              <a:extLst>
                <a:ext uri="{FF2B5EF4-FFF2-40B4-BE49-F238E27FC236}">
                  <a16:creationId xmlns:a16="http://schemas.microsoft.com/office/drawing/2014/main" id="{86C35385-5677-4AF2-9EC9-9A0A237B6240}"/>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7182;p68">
              <a:extLst>
                <a:ext uri="{FF2B5EF4-FFF2-40B4-BE49-F238E27FC236}">
                  <a16:creationId xmlns:a16="http://schemas.microsoft.com/office/drawing/2014/main" id="{EE0C347F-1F7B-432F-B97D-0FEC9E1BC17F}"/>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7183;p68">
              <a:extLst>
                <a:ext uri="{FF2B5EF4-FFF2-40B4-BE49-F238E27FC236}">
                  <a16:creationId xmlns:a16="http://schemas.microsoft.com/office/drawing/2014/main" id="{ED145A07-AF07-467D-BC25-FD8E28C60A99}"/>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7228;p68">
            <a:extLst>
              <a:ext uri="{FF2B5EF4-FFF2-40B4-BE49-F238E27FC236}">
                <a16:creationId xmlns:a16="http://schemas.microsoft.com/office/drawing/2014/main" id="{BAAC992D-6EF0-439F-BCC8-49D6A2577584}"/>
              </a:ext>
            </a:extLst>
          </p:cNvPr>
          <p:cNvGrpSpPr/>
          <p:nvPr/>
        </p:nvGrpSpPr>
        <p:grpSpPr>
          <a:xfrm>
            <a:off x="3540711" y="2793700"/>
            <a:ext cx="580684" cy="639368"/>
            <a:chOff x="2037825" y="3254050"/>
            <a:chExt cx="296175" cy="296175"/>
          </a:xfrm>
          <a:solidFill>
            <a:schemeClr val="bg1"/>
          </a:solidFill>
        </p:grpSpPr>
        <p:sp>
          <p:nvSpPr>
            <p:cNvPr id="40" name="Google Shape;7229;p68">
              <a:extLst>
                <a:ext uri="{FF2B5EF4-FFF2-40B4-BE49-F238E27FC236}">
                  <a16:creationId xmlns:a16="http://schemas.microsoft.com/office/drawing/2014/main" id="{B5FDD872-A02D-4C9B-88E5-19F3D4EFB439}"/>
                </a:ext>
              </a:extLst>
            </p:cNvPr>
            <p:cNvSpPr/>
            <p:nvPr/>
          </p:nvSpPr>
          <p:spPr>
            <a:xfrm>
              <a:off x="2063825" y="3254050"/>
              <a:ext cx="86675" cy="86675"/>
            </a:xfrm>
            <a:custGeom>
              <a:avLst/>
              <a:gdLst/>
              <a:ahLst/>
              <a:cxnLst/>
              <a:rect l="l" t="t" r="r" b="b"/>
              <a:pathLst>
                <a:path w="3467" h="3467" extrusionOk="0">
                  <a:moveTo>
                    <a:pt x="1733" y="1"/>
                  </a:moveTo>
                  <a:cubicBezTo>
                    <a:pt x="788" y="1"/>
                    <a:pt x="1" y="788"/>
                    <a:pt x="1" y="1733"/>
                  </a:cubicBezTo>
                  <a:cubicBezTo>
                    <a:pt x="1" y="2679"/>
                    <a:pt x="788" y="3466"/>
                    <a:pt x="1733" y="3466"/>
                  </a:cubicBezTo>
                  <a:cubicBezTo>
                    <a:pt x="2678" y="3466"/>
                    <a:pt x="3466" y="2679"/>
                    <a:pt x="3466" y="1733"/>
                  </a:cubicBezTo>
                  <a:cubicBezTo>
                    <a:pt x="3466" y="788"/>
                    <a:pt x="2678"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230;p68">
              <a:extLst>
                <a:ext uri="{FF2B5EF4-FFF2-40B4-BE49-F238E27FC236}">
                  <a16:creationId xmlns:a16="http://schemas.microsoft.com/office/drawing/2014/main" id="{669B9FAC-A056-4A10-855F-0EC6E2F0190F}"/>
                </a:ext>
              </a:extLst>
            </p:cNvPr>
            <p:cNvSpPr/>
            <p:nvPr/>
          </p:nvSpPr>
          <p:spPr>
            <a:xfrm>
              <a:off x="2178025" y="3289500"/>
              <a:ext cx="104000" cy="67950"/>
            </a:xfrm>
            <a:custGeom>
              <a:avLst/>
              <a:gdLst/>
              <a:ahLst/>
              <a:cxnLst/>
              <a:rect l="l" t="t" r="r" b="b"/>
              <a:pathLst>
                <a:path w="4160" h="2718" extrusionOk="0">
                  <a:moveTo>
                    <a:pt x="347" y="0"/>
                  </a:moveTo>
                  <a:cubicBezTo>
                    <a:pt x="158" y="0"/>
                    <a:pt x="1" y="158"/>
                    <a:pt x="1" y="347"/>
                  </a:cubicBezTo>
                  <a:cubicBezTo>
                    <a:pt x="1" y="536"/>
                    <a:pt x="95" y="662"/>
                    <a:pt x="316" y="662"/>
                  </a:cubicBezTo>
                  <a:lnTo>
                    <a:pt x="2395" y="662"/>
                  </a:lnTo>
                  <a:cubicBezTo>
                    <a:pt x="2584" y="662"/>
                    <a:pt x="2742" y="820"/>
                    <a:pt x="2742" y="1009"/>
                  </a:cubicBezTo>
                  <a:lnTo>
                    <a:pt x="2742" y="1576"/>
                  </a:lnTo>
                  <a:lnTo>
                    <a:pt x="2616" y="1450"/>
                  </a:lnTo>
                  <a:cubicBezTo>
                    <a:pt x="2568" y="1387"/>
                    <a:pt x="2482" y="1355"/>
                    <a:pt x="2391" y="1355"/>
                  </a:cubicBezTo>
                  <a:cubicBezTo>
                    <a:pt x="2301" y="1355"/>
                    <a:pt x="2206" y="1387"/>
                    <a:pt x="2143" y="1450"/>
                  </a:cubicBezTo>
                  <a:cubicBezTo>
                    <a:pt x="2049" y="1576"/>
                    <a:pt x="2049" y="1796"/>
                    <a:pt x="2143" y="1922"/>
                  </a:cubicBezTo>
                  <a:lnTo>
                    <a:pt x="2868" y="2647"/>
                  </a:lnTo>
                  <a:cubicBezTo>
                    <a:pt x="2931" y="2694"/>
                    <a:pt x="3017" y="2718"/>
                    <a:pt x="3104" y="2718"/>
                  </a:cubicBezTo>
                  <a:cubicBezTo>
                    <a:pt x="3191" y="2718"/>
                    <a:pt x="3277" y="2694"/>
                    <a:pt x="3340" y="2647"/>
                  </a:cubicBezTo>
                  <a:lnTo>
                    <a:pt x="4033" y="1922"/>
                  </a:lnTo>
                  <a:cubicBezTo>
                    <a:pt x="4159" y="1796"/>
                    <a:pt x="4159" y="1576"/>
                    <a:pt x="4033" y="1450"/>
                  </a:cubicBezTo>
                  <a:cubicBezTo>
                    <a:pt x="3986" y="1387"/>
                    <a:pt x="3899" y="1355"/>
                    <a:pt x="3809" y="1355"/>
                  </a:cubicBezTo>
                  <a:cubicBezTo>
                    <a:pt x="3718" y="1355"/>
                    <a:pt x="3624" y="1387"/>
                    <a:pt x="3561" y="1450"/>
                  </a:cubicBezTo>
                  <a:lnTo>
                    <a:pt x="3466" y="1576"/>
                  </a:lnTo>
                  <a:lnTo>
                    <a:pt x="3466" y="1009"/>
                  </a:lnTo>
                  <a:cubicBezTo>
                    <a:pt x="3466" y="441"/>
                    <a:pt x="2994" y="0"/>
                    <a:pt x="24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231;p68">
              <a:extLst>
                <a:ext uri="{FF2B5EF4-FFF2-40B4-BE49-F238E27FC236}">
                  <a16:creationId xmlns:a16="http://schemas.microsoft.com/office/drawing/2014/main" id="{AA37320C-18DF-4372-968D-0BCB14E51E5D}"/>
                </a:ext>
              </a:extLst>
            </p:cNvPr>
            <p:cNvSpPr/>
            <p:nvPr/>
          </p:nvSpPr>
          <p:spPr>
            <a:xfrm>
              <a:off x="2070125" y="3444225"/>
              <a:ext cx="106350" cy="69075"/>
            </a:xfrm>
            <a:custGeom>
              <a:avLst/>
              <a:gdLst/>
              <a:ahLst/>
              <a:cxnLst/>
              <a:rect l="l" t="t" r="r" b="b"/>
              <a:pathLst>
                <a:path w="4254" h="2763" extrusionOk="0">
                  <a:moveTo>
                    <a:pt x="1095" y="0"/>
                  </a:moveTo>
                  <a:cubicBezTo>
                    <a:pt x="1002" y="0"/>
                    <a:pt x="904" y="28"/>
                    <a:pt x="820" y="112"/>
                  </a:cubicBezTo>
                  <a:lnTo>
                    <a:pt x="127" y="805"/>
                  </a:lnTo>
                  <a:cubicBezTo>
                    <a:pt x="1" y="931"/>
                    <a:pt x="1" y="1184"/>
                    <a:pt x="127" y="1278"/>
                  </a:cubicBezTo>
                  <a:cubicBezTo>
                    <a:pt x="190" y="1341"/>
                    <a:pt x="276" y="1373"/>
                    <a:pt x="363" y="1373"/>
                  </a:cubicBezTo>
                  <a:cubicBezTo>
                    <a:pt x="449" y="1373"/>
                    <a:pt x="536" y="1341"/>
                    <a:pt x="599" y="1278"/>
                  </a:cubicBezTo>
                  <a:lnTo>
                    <a:pt x="725" y="1184"/>
                  </a:lnTo>
                  <a:lnTo>
                    <a:pt x="725" y="1719"/>
                  </a:lnTo>
                  <a:cubicBezTo>
                    <a:pt x="725" y="2318"/>
                    <a:pt x="1198" y="2759"/>
                    <a:pt x="1733" y="2759"/>
                  </a:cubicBezTo>
                  <a:lnTo>
                    <a:pt x="3813" y="2759"/>
                  </a:lnTo>
                  <a:cubicBezTo>
                    <a:pt x="3837" y="2761"/>
                    <a:pt x="3861" y="2763"/>
                    <a:pt x="3883" y="2763"/>
                  </a:cubicBezTo>
                  <a:cubicBezTo>
                    <a:pt x="4122" y="2763"/>
                    <a:pt x="4254" y="2616"/>
                    <a:pt x="4254" y="2444"/>
                  </a:cubicBezTo>
                  <a:cubicBezTo>
                    <a:pt x="4254" y="2223"/>
                    <a:pt x="4096" y="2066"/>
                    <a:pt x="3907" y="2066"/>
                  </a:cubicBezTo>
                  <a:lnTo>
                    <a:pt x="1828" y="2066"/>
                  </a:lnTo>
                  <a:cubicBezTo>
                    <a:pt x="1639" y="2066"/>
                    <a:pt x="1481" y="1908"/>
                    <a:pt x="1481" y="1719"/>
                  </a:cubicBezTo>
                  <a:lnTo>
                    <a:pt x="1481" y="1184"/>
                  </a:lnTo>
                  <a:lnTo>
                    <a:pt x="1576" y="1278"/>
                  </a:lnTo>
                  <a:cubicBezTo>
                    <a:pt x="1639" y="1341"/>
                    <a:pt x="1733" y="1373"/>
                    <a:pt x="1824" y="1373"/>
                  </a:cubicBezTo>
                  <a:cubicBezTo>
                    <a:pt x="1914" y="1373"/>
                    <a:pt x="2001" y="1341"/>
                    <a:pt x="2048" y="1278"/>
                  </a:cubicBezTo>
                  <a:cubicBezTo>
                    <a:pt x="2174" y="1184"/>
                    <a:pt x="2174" y="931"/>
                    <a:pt x="2048" y="805"/>
                  </a:cubicBezTo>
                  <a:lnTo>
                    <a:pt x="1355" y="112"/>
                  </a:lnTo>
                  <a:cubicBezTo>
                    <a:pt x="1292" y="81"/>
                    <a:pt x="1261" y="81"/>
                    <a:pt x="1229" y="18"/>
                  </a:cubicBezTo>
                  <a:cubicBezTo>
                    <a:pt x="1187" y="7"/>
                    <a:pt x="1142" y="0"/>
                    <a:pt x="10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232;p68">
              <a:extLst>
                <a:ext uri="{FF2B5EF4-FFF2-40B4-BE49-F238E27FC236}">
                  <a16:creationId xmlns:a16="http://schemas.microsoft.com/office/drawing/2014/main" id="{B5170AF9-AA1E-445A-8932-7671850EFCAF}"/>
                </a:ext>
              </a:extLst>
            </p:cNvPr>
            <p:cNvSpPr/>
            <p:nvPr/>
          </p:nvSpPr>
          <p:spPr>
            <a:xfrm>
              <a:off x="2219775" y="3375350"/>
              <a:ext cx="89025" cy="85875"/>
            </a:xfrm>
            <a:custGeom>
              <a:avLst/>
              <a:gdLst/>
              <a:ahLst/>
              <a:cxnLst/>
              <a:rect l="l" t="t" r="r" b="b"/>
              <a:pathLst>
                <a:path w="3561" h="3435" extrusionOk="0">
                  <a:moveTo>
                    <a:pt x="1796" y="0"/>
                  </a:moveTo>
                  <a:cubicBezTo>
                    <a:pt x="788" y="0"/>
                    <a:pt x="0" y="788"/>
                    <a:pt x="0" y="1733"/>
                  </a:cubicBezTo>
                  <a:cubicBezTo>
                    <a:pt x="0" y="2647"/>
                    <a:pt x="788" y="3434"/>
                    <a:pt x="1796" y="3434"/>
                  </a:cubicBezTo>
                  <a:cubicBezTo>
                    <a:pt x="2741" y="3434"/>
                    <a:pt x="3561" y="2647"/>
                    <a:pt x="3561" y="1733"/>
                  </a:cubicBezTo>
                  <a:cubicBezTo>
                    <a:pt x="3561" y="788"/>
                    <a:pt x="2773" y="0"/>
                    <a:pt x="17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 name="Google Shape;7233;p68">
              <a:extLst>
                <a:ext uri="{FF2B5EF4-FFF2-40B4-BE49-F238E27FC236}">
                  <a16:creationId xmlns:a16="http://schemas.microsoft.com/office/drawing/2014/main" id="{7644D090-94CC-4033-B32E-5FAFCBFF8B45}"/>
                </a:ext>
              </a:extLst>
            </p:cNvPr>
            <p:cNvSpPr/>
            <p:nvPr/>
          </p:nvSpPr>
          <p:spPr>
            <a:xfrm>
              <a:off x="2037825" y="3339125"/>
              <a:ext cx="138650" cy="88225"/>
            </a:xfrm>
            <a:custGeom>
              <a:avLst/>
              <a:gdLst/>
              <a:ahLst/>
              <a:cxnLst/>
              <a:rect l="l" t="t" r="r" b="b"/>
              <a:pathLst>
                <a:path w="5546" h="3529" extrusionOk="0">
                  <a:moveTo>
                    <a:pt x="1072" y="0"/>
                  </a:moveTo>
                  <a:cubicBezTo>
                    <a:pt x="442" y="536"/>
                    <a:pt x="32" y="1292"/>
                    <a:pt x="32" y="2143"/>
                  </a:cubicBezTo>
                  <a:lnTo>
                    <a:pt x="32" y="3182"/>
                  </a:lnTo>
                  <a:cubicBezTo>
                    <a:pt x="1" y="3371"/>
                    <a:pt x="158" y="3529"/>
                    <a:pt x="347" y="3529"/>
                  </a:cubicBezTo>
                  <a:lnTo>
                    <a:pt x="5199" y="3529"/>
                  </a:lnTo>
                  <a:cubicBezTo>
                    <a:pt x="5388" y="3529"/>
                    <a:pt x="5546" y="3371"/>
                    <a:pt x="5546" y="3182"/>
                  </a:cubicBezTo>
                  <a:lnTo>
                    <a:pt x="5546" y="2143"/>
                  </a:lnTo>
                  <a:cubicBezTo>
                    <a:pt x="5546" y="1292"/>
                    <a:pt x="5168" y="536"/>
                    <a:pt x="4538" y="0"/>
                  </a:cubicBezTo>
                  <a:cubicBezTo>
                    <a:pt x="4096" y="473"/>
                    <a:pt x="3466" y="756"/>
                    <a:pt x="2805" y="756"/>
                  </a:cubicBezTo>
                  <a:cubicBezTo>
                    <a:pt x="2143" y="756"/>
                    <a:pt x="1513" y="504"/>
                    <a:pt x="10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234;p68">
              <a:extLst>
                <a:ext uri="{FF2B5EF4-FFF2-40B4-BE49-F238E27FC236}">
                  <a16:creationId xmlns:a16="http://schemas.microsoft.com/office/drawing/2014/main" id="{91DD1CFB-757E-4872-8C0C-ADA5A92A8A3B}"/>
                </a:ext>
              </a:extLst>
            </p:cNvPr>
            <p:cNvSpPr/>
            <p:nvPr/>
          </p:nvSpPr>
          <p:spPr>
            <a:xfrm>
              <a:off x="2193775" y="3460400"/>
              <a:ext cx="140225" cy="89825"/>
            </a:xfrm>
            <a:custGeom>
              <a:avLst/>
              <a:gdLst/>
              <a:ahLst/>
              <a:cxnLst/>
              <a:rect l="l" t="t" r="r" b="b"/>
              <a:pathLst>
                <a:path w="5609" h="3593" extrusionOk="0">
                  <a:moveTo>
                    <a:pt x="1009" y="1"/>
                  </a:moveTo>
                  <a:cubicBezTo>
                    <a:pt x="379" y="537"/>
                    <a:pt x="1" y="1261"/>
                    <a:pt x="1" y="2143"/>
                  </a:cubicBezTo>
                  <a:lnTo>
                    <a:pt x="1" y="3246"/>
                  </a:lnTo>
                  <a:cubicBezTo>
                    <a:pt x="1" y="3435"/>
                    <a:pt x="158" y="3592"/>
                    <a:pt x="347" y="3592"/>
                  </a:cubicBezTo>
                  <a:lnTo>
                    <a:pt x="5262" y="3592"/>
                  </a:lnTo>
                  <a:cubicBezTo>
                    <a:pt x="5451" y="3592"/>
                    <a:pt x="5609" y="3435"/>
                    <a:pt x="5609" y="3246"/>
                  </a:cubicBezTo>
                  <a:lnTo>
                    <a:pt x="5609" y="2143"/>
                  </a:lnTo>
                  <a:cubicBezTo>
                    <a:pt x="5577" y="1261"/>
                    <a:pt x="5199" y="537"/>
                    <a:pt x="4569" y="1"/>
                  </a:cubicBezTo>
                  <a:cubicBezTo>
                    <a:pt x="4128" y="474"/>
                    <a:pt x="3498" y="757"/>
                    <a:pt x="2773" y="757"/>
                  </a:cubicBezTo>
                  <a:cubicBezTo>
                    <a:pt x="2080" y="757"/>
                    <a:pt x="1450" y="474"/>
                    <a:pt x="10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 name="Google Shape;931;p44">
            <a:extLst>
              <a:ext uri="{FF2B5EF4-FFF2-40B4-BE49-F238E27FC236}">
                <a16:creationId xmlns:a16="http://schemas.microsoft.com/office/drawing/2014/main" id="{AAB47000-DC0F-4D29-90E1-FB49CE3D9927}"/>
              </a:ext>
            </a:extLst>
          </p:cNvPr>
          <p:cNvSpPr txBox="1">
            <a:spLocks/>
          </p:cNvSpPr>
          <p:nvPr/>
        </p:nvSpPr>
        <p:spPr>
          <a:xfrm>
            <a:off x="355481" y="1719147"/>
            <a:ext cx="2784581" cy="33616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AU" sz="1800" dirty="0">
                <a:latin typeface="Raleway" pitchFamily="2" charset="0"/>
              </a:rPr>
              <a:t>Why are CMO’s a good setting to support people living with a mental health condition to make healthy lifestyle changes?</a:t>
            </a:r>
          </a:p>
        </p:txBody>
      </p:sp>
      <p:sp>
        <p:nvSpPr>
          <p:cNvPr id="52" name="Google Shape;923;p43">
            <a:extLst>
              <a:ext uri="{FF2B5EF4-FFF2-40B4-BE49-F238E27FC236}">
                <a16:creationId xmlns:a16="http://schemas.microsoft.com/office/drawing/2014/main" id="{C9818736-2B4A-4079-BCFC-789D022677FB}"/>
              </a:ext>
            </a:extLst>
          </p:cNvPr>
          <p:cNvSpPr/>
          <p:nvPr/>
        </p:nvSpPr>
        <p:spPr>
          <a:xfrm>
            <a:off x="4585625" y="3080587"/>
            <a:ext cx="238125" cy="754676"/>
          </a:xfrm>
          <a:prstGeom prst="flowChartPredefinedProcess">
            <a:avLst/>
          </a:prstGeom>
          <a:solidFill>
            <a:schemeClr val="accen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059;p52">
            <a:extLst>
              <a:ext uri="{FF2B5EF4-FFF2-40B4-BE49-F238E27FC236}">
                <a16:creationId xmlns:a16="http://schemas.microsoft.com/office/drawing/2014/main" id="{1E2766F8-9735-4CC6-946E-6D7D36DA450C}"/>
              </a:ext>
            </a:extLst>
          </p:cNvPr>
          <p:cNvSpPr/>
          <p:nvPr/>
        </p:nvSpPr>
        <p:spPr>
          <a:xfrm>
            <a:off x="3600436" y="2325801"/>
            <a:ext cx="735577" cy="717342"/>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59;p52">
            <a:extLst>
              <a:ext uri="{FF2B5EF4-FFF2-40B4-BE49-F238E27FC236}">
                <a16:creationId xmlns:a16="http://schemas.microsoft.com/office/drawing/2014/main" id="{F3FB0A9A-304E-4A38-A66F-65022C3C0CD6}"/>
              </a:ext>
            </a:extLst>
          </p:cNvPr>
          <p:cNvSpPr/>
          <p:nvPr/>
        </p:nvSpPr>
        <p:spPr>
          <a:xfrm>
            <a:off x="3600435" y="3088566"/>
            <a:ext cx="735577" cy="717342"/>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 name="Google Shape;7228;p68">
            <a:extLst>
              <a:ext uri="{FF2B5EF4-FFF2-40B4-BE49-F238E27FC236}">
                <a16:creationId xmlns:a16="http://schemas.microsoft.com/office/drawing/2014/main" id="{32331922-0B67-4328-B69D-5F9B21EB3919}"/>
              </a:ext>
            </a:extLst>
          </p:cNvPr>
          <p:cNvGrpSpPr/>
          <p:nvPr/>
        </p:nvGrpSpPr>
        <p:grpSpPr>
          <a:xfrm>
            <a:off x="3748802" y="2424131"/>
            <a:ext cx="434509" cy="460797"/>
            <a:chOff x="2037825" y="3254050"/>
            <a:chExt cx="296175" cy="296175"/>
          </a:xfrm>
          <a:solidFill>
            <a:schemeClr val="bg1"/>
          </a:solidFill>
        </p:grpSpPr>
        <p:sp>
          <p:nvSpPr>
            <p:cNvPr id="59" name="Google Shape;7229;p68">
              <a:extLst>
                <a:ext uri="{FF2B5EF4-FFF2-40B4-BE49-F238E27FC236}">
                  <a16:creationId xmlns:a16="http://schemas.microsoft.com/office/drawing/2014/main" id="{2186B1B7-CD0C-4DCA-9408-A11C6450AC83}"/>
                </a:ext>
              </a:extLst>
            </p:cNvPr>
            <p:cNvSpPr/>
            <p:nvPr/>
          </p:nvSpPr>
          <p:spPr>
            <a:xfrm>
              <a:off x="2063825" y="3254050"/>
              <a:ext cx="86675" cy="86675"/>
            </a:xfrm>
            <a:custGeom>
              <a:avLst/>
              <a:gdLst/>
              <a:ahLst/>
              <a:cxnLst/>
              <a:rect l="l" t="t" r="r" b="b"/>
              <a:pathLst>
                <a:path w="3467" h="3467" extrusionOk="0">
                  <a:moveTo>
                    <a:pt x="1733" y="1"/>
                  </a:moveTo>
                  <a:cubicBezTo>
                    <a:pt x="788" y="1"/>
                    <a:pt x="1" y="788"/>
                    <a:pt x="1" y="1733"/>
                  </a:cubicBezTo>
                  <a:cubicBezTo>
                    <a:pt x="1" y="2679"/>
                    <a:pt x="788" y="3466"/>
                    <a:pt x="1733" y="3466"/>
                  </a:cubicBezTo>
                  <a:cubicBezTo>
                    <a:pt x="2678" y="3466"/>
                    <a:pt x="3466" y="2679"/>
                    <a:pt x="3466" y="1733"/>
                  </a:cubicBezTo>
                  <a:cubicBezTo>
                    <a:pt x="3466" y="788"/>
                    <a:pt x="2678"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7230;p68">
              <a:extLst>
                <a:ext uri="{FF2B5EF4-FFF2-40B4-BE49-F238E27FC236}">
                  <a16:creationId xmlns:a16="http://schemas.microsoft.com/office/drawing/2014/main" id="{3E6EE493-289A-4A81-9F03-290F54BFBF9E}"/>
                </a:ext>
              </a:extLst>
            </p:cNvPr>
            <p:cNvSpPr/>
            <p:nvPr/>
          </p:nvSpPr>
          <p:spPr>
            <a:xfrm>
              <a:off x="2178025" y="3289500"/>
              <a:ext cx="104000" cy="67950"/>
            </a:xfrm>
            <a:custGeom>
              <a:avLst/>
              <a:gdLst/>
              <a:ahLst/>
              <a:cxnLst/>
              <a:rect l="l" t="t" r="r" b="b"/>
              <a:pathLst>
                <a:path w="4160" h="2718" extrusionOk="0">
                  <a:moveTo>
                    <a:pt x="347" y="0"/>
                  </a:moveTo>
                  <a:cubicBezTo>
                    <a:pt x="158" y="0"/>
                    <a:pt x="1" y="158"/>
                    <a:pt x="1" y="347"/>
                  </a:cubicBezTo>
                  <a:cubicBezTo>
                    <a:pt x="1" y="536"/>
                    <a:pt x="95" y="662"/>
                    <a:pt x="316" y="662"/>
                  </a:cubicBezTo>
                  <a:lnTo>
                    <a:pt x="2395" y="662"/>
                  </a:lnTo>
                  <a:cubicBezTo>
                    <a:pt x="2584" y="662"/>
                    <a:pt x="2742" y="820"/>
                    <a:pt x="2742" y="1009"/>
                  </a:cubicBezTo>
                  <a:lnTo>
                    <a:pt x="2742" y="1576"/>
                  </a:lnTo>
                  <a:lnTo>
                    <a:pt x="2616" y="1450"/>
                  </a:lnTo>
                  <a:cubicBezTo>
                    <a:pt x="2568" y="1387"/>
                    <a:pt x="2482" y="1355"/>
                    <a:pt x="2391" y="1355"/>
                  </a:cubicBezTo>
                  <a:cubicBezTo>
                    <a:pt x="2301" y="1355"/>
                    <a:pt x="2206" y="1387"/>
                    <a:pt x="2143" y="1450"/>
                  </a:cubicBezTo>
                  <a:cubicBezTo>
                    <a:pt x="2049" y="1576"/>
                    <a:pt x="2049" y="1796"/>
                    <a:pt x="2143" y="1922"/>
                  </a:cubicBezTo>
                  <a:lnTo>
                    <a:pt x="2868" y="2647"/>
                  </a:lnTo>
                  <a:cubicBezTo>
                    <a:pt x="2931" y="2694"/>
                    <a:pt x="3017" y="2718"/>
                    <a:pt x="3104" y="2718"/>
                  </a:cubicBezTo>
                  <a:cubicBezTo>
                    <a:pt x="3191" y="2718"/>
                    <a:pt x="3277" y="2694"/>
                    <a:pt x="3340" y="2647"/>
                  </a:cubicBezTo>
                  <a:lnTo>
                    <a:pt x="4033" y="1922"/>
                  </a:lnTo>
                  <a:cubicBezTo>
                    <a:pt x="4159" y="1796"/>
                    <a:pt x="4159" y="1576"/>
                    <a:pt x="4033" y="1450"/>
                  </a:cubicBezTo>
                  <a:cubicBezTo>
                    <a:pt x="3986" y="1387"/>
                    <a:pt x="3899" y="1355"/>
                    <a:pt x="3809" y="1355"/>
                  </a:cubicBezTo>
                  <a:cubicBezTo>
                    <a:pt x="3718" y="1355"/>
                    <a:pt x="3624" y="1387"/>
                    <a:pt x="3561" y="1450"/>
                  </a:cubicBezTo>
                  <a:lnTo>
                    <a:pt x="3466" y="1576"/>
                  </a:lnTo>
                  <a:lnTo>
                    <a:pt x="3466" y="1009"/>
                  </a:lnTo>
                  <a:cubicBezTo>
                    <a:pt x="3466" y="441"/>
                    <a:pt x="2994" y="0"/>
                    <a:pt x="24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7231;p68">
              <a:extLst>
                <a:ext uri="{FF2B5EF4-FFF2-40B4-BE49-F238E27FC236}">
                  <a16:creationId xmlns:a16="http://schemas.microsoft.com/office/drawing/2014/main" id="{2A32BFFC-DC91-47D6-A413-4510A035E362}"/>
                </a:ext>
              </a:extLst>
            </p:cNvPr>
            <p:cNvSpPr/>
            <p:nvPr/>
          </p:nvSpPr>
          <p:spPr>
            <a:xfrm>
              <a:off x="2070125" y="3444225"/>
              <a:ext cx="106350" cy="69075"/>
            </a:xfrm>
            <a:custGeom>
              <a:avLst/>
              <a:gdLst/>
              <a:ahLst/>
              <a:cxnLst/>
              <a:rect l="l" t="t" r="r" b="b"/>
              <a:pathLst>
                <a:path w="4254" h="2763" extrusionOk="0">
                  <a:moveTo>
                    <a:pt x="1095" y="0"/>
                  </a:moveTo>
                  <a:cubicBezTo>
                    <a:pt x="1002" y="0"/>
                    <a:pt x="904" y="28"/>
                    <a:pt x="820" y="112"/>
                  </a:cubicBezTo>
                  <a:lnTo>
                    <a:pt x="127" y="805"/>
                  </a:lnTo>
                  <a:cubicBezTo>
                    <a:pt x="1" y="931"/>
                    <a:pt x="1" y="1184"/>
                    <a:pt x="127" y="1278"/>
                  </a:cubicBezTo>
                  <a:cubicBezTo>
                    <a:pt x="190" y="1341"/>
                    <a:pt x="276" y="1373"/>
                    <a:pt x="363" y="1373"/>
                  </a:cubicBezTo>
                  <a:cubicBezTo>
                    <a:pt x="449" y="1373"/>
                    <a:pt x="536" y="1341"/>
                    <a:pt x="599" y="1278"/>
                  </a:cubicBezTo>
                  <a:lnTo>
                    <a:pt x="725" y="1184"/>
                  </a:lnTo>
                  <a:lnTo>
                    <a:pt x="725" y="1719"/>
                  </a:lnTo>
                  <a:cubicBezTo>
                    <a:pt x="725" y="2318"/>
                    <a:pt x="1198" y="2759"/>
                    <a:pt x="1733" y="2759"/>
                  </a:cubicBezTo>
                  <a:lnTo>
                    <a:pt x="3813" y="2759"/>
                  </a:lnTo>
                  <a:cubicBezTo>
                    <a:pt x="3837" y="2761"/>
                    <a:pt x="3861" y="2763"/>
                    <a:pt x="3883" y="2763"/>
                  </a:cubicBezTo>
                  <a:cubicBezTo>
                    <a:pt x="4122" y="2763"/>
                    <a:pt x="4254" y="2616"/>
                    <a:pt x="4254" y="2444"/>
                  </a:cubicBezTo>
                  <a:cubicBezTo>
                    <a:pt x="4254" y="2223"/>
                    <a:pt x="4096" y="2066"/>
                    <a:pt x="3907" y="2066"/>
                  </a:cubicBezTo>
                  <a:lnTo>
                    <a:pt x="1828" y="2066"/>
                  </a:lnTo>
                  <a:cubicBezTo>
                    <a:pt x="1639" y="2066"/>
                    <a:pt x="1481" y="1908"/>
                    <a:pt x="1481" y="1719"/>
                  </a:cubicBezTo>
                  <a:lnTo>
                    <a:pt x="1481" y="1184"/>
                  </a:lnTo>
                  <a:lnTo>
                    <a:pt x="1576" y="1278"/>
                  </a:lnTo>
                  <a:cubicBezTo>
                    <a:pt x="1639" y="1341"/>
                    <a:pt x="1733" y="1373"/>
                    <a:pt x="1824" y="1373"/>
                  </a:cubicBezTo>
                  <a:cubicBezTo>
                    <a:pt x="1914" y="1373"/>
                    <a:pt x="2001" y="1341"/>
                    <a:pt x="2048" y="1278"/>
                  </a:cubicBezTo>
                  <a:cubicBezTo>
                    <a:pt x="2174" y="1184"/>
                    <a:pt x="2174" y="931"/>
                    <a:pt x="2048" y="805"/>
                  </a:cubicBezTo>
                  <a:lnTo>
                    <a:pt x="1355" y="112"/>
                  </a:lnTo>
                  <a:cubicBezTo>
                    <a:pt x="1292" y="81"/>
                    <a:pt x="1261" y="81"/>
                    <a:pt x="1229" y="18"/>
                  </a:cubicBezTo>
                  <a:cubicBezTo>
                    <a:pt x="1187" y="7"/>
                    <a:pt x="1142" y="0"/>
                    <a:pt x="10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7232;p68">
              <a:extLst>
                <a:ext uri="{FF2B5EF4-FFF2-40B4-BE49-F238E27FC236}">
                  <a16:creationId xmlns:a16="http://schemas.microsoft.com/office/drawing/2014/main" id="{4AF38037-F1D8-4A50-8478-E6EA4FFCBE23}"/>
                </a:ext>
              </a:extLst>
            </p:cNvPr>
            <p:cNvSpPr/>
            <p:nvPr/>
          </p:nvSpPr>
          <p:spPr>
            <a:xfrm>
              <a:off x="2219775" y="3375350"/>
              <a:ext cx="89025" cy="85875"/>
            </a:xfrm>
            <a:custGeom>
              <a:avLst/>
              <a:gdLst/>
              <a:ahLst/>
              <a:cxnLst/>
              <a:rect l="l" t="t" r="r" b="b"/>
              <a:pathLst>
                <a:path w="3561" h="3435" extrusionOk="0">
                  <a:moveTo>
                    <a:pt x="1796" y="0"/>
                  </a:moveTo>
                  <a:cubicBezTo>
                    <a:pt x="788" y="0"/>
                    <a:pt x="0" y="788"/>
                    <a:pt x="0" y="1733"/>
                  </a:cubicBezTo>
                  <a:cubicBezTo>
                    <a:pt x="0" y="2647"/>
                    <a:pt x="788" y="3434"/>
                    <a:pt x="1796" y="3434"/>
                  </a:cubicBezTo>
                  <a:cubicBezTo>
                    <a:pt x="2741" y="3434"/>
                    <a:pt x="3561" y="2647"/>
                    <a:pt x="3561" y="1733"/>
                  </a:cubicBezTo>
                  <a:cubicBezTo>
                    <a:pt x="3561" y="788"/>
                    <a:pt x="2773" y="0"/>
                    <a:pt x="17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7233;p68">
              <a:extLst>
                <a:ext uri="{FF2B5EF4-FFF2-40B4-BE49-F238E27FC236}">
                  <a16:creationId xmlns:a16="http://schemas.microsoft.com/office/drawing/2014/main" id="{3EC41C2E-E7E7-4D98-BDDC-52B8EC638587}"/>
                </a:ext>
              </a:extLst>
            </p:cNvPr>
            <p:cNvSpPr/>
            <p:nvPr/>
          </p:nvSpPr>
          <p:spPr>
            <a:xfrm>
              <a:off x="2037825" y="3339125"/>
              <a:ext cx="138650" cy="88225"/>
            </a:xfrm>
            <a:custGeom>
              <a:avLst/>
              <a:gdLst/>
              <a:ahLst/>
              <a:cxnLst/>
              <a:rect l="l" t="t" r="r" b="b"/>
              <a:pathLst>
                <a:path w="5546" h="3529" extrusionOk="0">
                  <a:moveTo>
                    <a:pt x="1072" y="0"/>
                  </a:moveTo>
                  <a:cubicBezTo>
                    <a:pt x="442" y="536"/>
                    <a:pt x="32" y="1292"/>
                    <a:pt x="32" y="2143"/>
                  </a:cubicBezTo>
                  <a:lnTo>
                    <a:pt x="32" y="3182"/>
                  </a:lnTo>
                  <a:cubicBezTo>
                    <a:pt x="1" y="3371"/>
                    <a:pt x="158" y="3529"/>
                    <a:pt x="347" y="3529"/>
                  </a:cubicBezTo>
                  <a:lnTo>
                    <a:pt x="5199" y="3529"/>
                  </a:lnTo>
                  <a:cubicBezTo>
                    <a:pt x="5388" y="3529"/>
                    <a:pt x="5546" y="3371"/>
                    <a:pt x="5546" y="3182"/>
                  </a:cubicBezTo>
                  <a:lnTo>
                    <a:pt x="5546" y="2143"/>
                  </a:lnTo>
                  <a:cubicBezTo>
                    <a:pt x="5546" y="1292"/>
                    <a:pt x="5168" y="536"/>
                    <a:pt x="4538" y="0"/>
                  </a:cubicBezTo>
                  <a:cubicBezTo>
                    <a:pt x="4096" y="473"/>
                    <a:pt x="3466" y="756"/>
                    <a:pt x="2805" y="756"/>
                  </a:cubicBezTo>
                  <a:cubicBezTo>
                    <a:pt x="2143" y="756"/>
                    <a:pt x="1513" y="504"/>
                    <a:pt x="10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7234;p68">
              <a:extLst>
                <a:ext uri="{FF2B5EF4-FFF2-40B4-BE49-F238E27FC236}">
                  <a16:creationId xmlns:a16="http://schemas.microsoft.com/office/drawing/2014/main" id="{BF627357-172C-4F2B-A463-A85A25987EC0}"/>
                </a:ext>
              </a:extLst>
            </p:cNvPr>
            <p:cNvSpPr/>
            <p:nvPr/>
          </p:nvSpPr>
          <p:spPr>
            <a:xfrm>
              <a:off x="2193775" y="3460400"/>
              <a:ext cx="140225" cy="89825"/>
            </a:xfrm>
            <a:custGeom>
              <a:avLst/>
              <a:gdLst/>
              <a:ahLst/>
              <a:cxnLst/>
              <a:rect l="l" t="t" r="r" b="b"/>
              <a:pathLst>
                <a:path w="5609" h="3593" extrusionOk="0">
                  <a:moveTo>
                    <a:pt x="1009" y="1"/>
                  </a:moveTo>
                  <a:cubicBezTo>
                    <a:pt x="379" y="537"/>
                    <a:pt x="1" y="1261"/>
                    <a:pt x="1" y="2143"/>
                  </a:cubicBezTo>
                  <a:lnTo>
                    <a:pt x="1" y="3246"/>
                  </a:lnTo>
                  <a:cubicBezTo>
                    <a:pt x="1" y="3435"/>
                    <a:pt x="158" y="3592"/>
                    <a:pt x="347" y="3592"/>
                  </a:cubicBezTo>
                  <a:lnTo>
                    <a:pt x="5262" y="3592"/>
                  </a:lnTo>
                  <a:cubicBezTo>
                    <a:pt x="5451" y="3592"/>
                    <a:pt x="5609" y="3435"/>
                    <a:pt x="5609" y="3246"/>
                  </a:cubicBezTo>
                  <a:lnTo>
                    <a:pt x="5609" y="2143"/>
                  </a:lnTo>
                  <a:cubicBezTo>
                    <a:pt x="5577" y="1261"/>
                    <a:pt x="5199" y="537"/>
                    <a:pt x="4569" y="1"/>
                  </a:cubicBezTo>
                  <a:cubicBezTo>
                    <a:pt x="4128" y="474"/>
                    <a:pt x="3498" y="757"/>
                    <a:pt x="2773" y="757"/>
                  </a:cubicBezTo>
                  <a:cubicBezTo>
                    <a:pt x="2080" y="757"/>
                    <a:pt x="1450" y="474"/>
                    <a:pt x="10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 name="Google Shape;6992;p68">
            <a:extLst>
              <a:ext uri="{FF2B5EF4-FFF2-40B4-BE49-F238E27FC236}">
                <a16:creationId xmlns:a16="http://schemas.microsoft.com/office/drawing/2014/main" id="{FB70ED28-DD7D-4E4A-8B0D-EB47DB8F979A}"/>
              </a:ext>
            </a:extLst>
          </p:cNvPr>
          <p:cNvGrpSpPr/>
          <p:nvPr/>
        </p:nvGrpSpPr>
        <p:grpSpPr>
          <a:xfrm>
            <a:off x="3763234" y="3214912"/>
            <a:ext cx="408893" cy="437527"/>
            <a:chOff x="580725" y="3617925"/>
            <a:chExt cx="299325" cy="297375"/>
          </a:xfrm>
          <a:solidFill>
            <a:schemeClr val="bg1"/>
          </a:solidFill>
        </p:grpSpPr>
        <p:sp>
          <p:nvSpPr>
            <p:cNvPr id="82" name="Google Shape;6993;p68">
              <a:extLst>
                <a:ext uri="{FF2B5EF4-FFF2-40B4-BE49-F238E27FC236}">
                  <a16:creationId xmlns:a16="http://schemas.microsoft.com/office/drawing/2014/main" id="{2B63DAFA-5A65-448B-89FE-E0DF6424DA21}"/>
                </a:ext>
              </a:extLst>
            </p:cNvPr>
            <p:cNvSpPr/>
            <p:nvPr/>
          </p:nvSpPr>
          <p:spPr>
            <a:xfrm>
              <a:off x="609075" y="3662050"/>
              <a:ext cx="51225" cy="51200"/>
            </a:xfrm>
            <a:custGeom>
              <a:avLst/>
              <a:gdLst/>
              <a:ahLst/>
              <a:cxnLst/>
              <a:rect l="l" t="t" r="r" b="b"/>
              <a:pathLst>
                <a:path w="2049" h="2048" extrusionOk="0">
                  <a:moveTo>
                    <a:pt x="1041" y="0"/>
                  </a:moveTo>
                  <a:cubicBezTo>
                    <a:pt x="473" y="0"/>
                    <a:pt x="1" y="473"/>
                    <a:pt x="1" y="1040"/>
                  </a:cubicBezTo>
                  <a:cubicBezTo>
                    <a:pt x="1" y="1607"/>
                    <a:pt x="473" y="2048"/>
                    <a:pt x="1041" y="2048"/>
                  </a:cubicBezTo>
                  <a:cubicBezTo>
                    <a:pt x="1608" y="2048"/>
                    <a:pt x="2049" y="1607"/>
                    <a:pt x="2049" y="1040"/>
                  </a:cubicBezTo>
                  <a:cubicBezTo>
                    <a:pt x="2049" y="473"/>
                    <a:pt x="1608" y="0"/>
                    <a:pt x="10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6994;p68">
              <a:extLst>
                <a:ext uri="{FF2B5EF4-FFF2-40B4-BE49-F238E27FC236}">
                  <a16:creationId xmlns:a16="http://schemas.microsoft.com/office/drawing/2014/main" id="{12AB6B4C-22AF-4732-9E61-DB3864E26BC5}"/>
                </a:ext>
              </a:extLst>
            </p:cNvPr>
            <p:cNvSpPr/>
            <p:nvPr/>
          </p:nvSpPr>
          <p:spPr>
            <a:xfrm>
              <a:off x="668950" y="3617925"/>
              <a:ext cx="122875" cy="104475"/>
            </a:xfrm>
            <a:custGeom>
              <a:avLst/>
              <a:gdLst/>
              <a:ahLst/>
              <a:cxnLst/>
              <a:rect l="l" t="t" r="r" b="b"/>
              <a:pathLst>
                <a:path w="4915" h="4179" extrusionOk="0">
                  <a:moveTo>
                    <a:pt x="1040" y="1"/>
                  </a:moveTo>
                  <a:cubicBezTo>
                    <a:pt x="441" y="1"/>
                    <a:pt x="0" y="473"/>
                    <a:pt x="0" y="1072"/>
                  </a:cubicBezTo>
                  <a:lnTo>
                    <a:pt x="0" y="1797"/>
                  </a:lnTo>
                  <a:cubicBezTo>
                    <a:pt x="0" y="2364"/>
                    <a:pt x="473" y="2805"/>
                    <a:pt x="1040" y="2805"/>
                  </a:cubicBezTo>
                  <a:lnTo>
                    <a:pt x="2300" y="2805"/>
                  </a:lnTo>
                  <a:lnTo>
                    <a:pt x="3592" y="4097"/>
                  </a:lnTo>
                  <a:cubicBezTo>
                    <a:pt x="3672" y="4156"/>
                    <a:pt x="3764" y="4178"/>
                    <a:pt x="3853" y="4178"/>
                  </a:cubicBezTo>
                  <a:cubicBezTo>
                    <a:pt x="3905" y="4178"/>
                    <a:pt x="3955" y="4171"/>
                    <a:pt x="4001" y="4160"/>
                  </a:cubicBezTo>
                  <a:cubicBezTo>
                    <a:pt x="4127" y="4097"/>
                    <a:pt x="4190" y="3939"/>
                    <a:pt x="4190" y="3844"/>
                  </a:cubicBezTo>
                  <a:lnTo>
                    <a:pt x="4190" y="2742"/>
                  </a:lnTo>
                  <a:cubicBezTo>
                    <a:pt x="4600" y="2584"/>
                    <a:pt x="4915" y="2206"/>
                    <a:pt x="4915" y="1734"/>
                  </a:cubicBezTo>
                  <a:lnTo>
                    <a:pt x="4915" y="1072"/>
                  </a:lnTo>
                  <a:cubicBezTo>
                    <a:pt x="4915" y="473"/>
                    <a:pt x="4411" y="1"/>
                    <a:pt x="38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995;p68">
              <a:extLst>
                <a:ext uri="{FF2B5EF4-FFF2-40B4-BE49-F238E27FC236}">
                  <a16:creationId xmlns:a16="http://schemas.microsoft.com/office/drawing/2014/main" id="{F02FA9E9-1118-4C85-BBCF-F3E7922E5FF5}"/>
                </a:ext>
              </a:extLst>
            </p:cNvPr>
            <p:cNvSpPr/>
            <p:nvPr/>
          </p:nvSpPr>
          <p:spPr>
            <a:xfrm>
              <a:off x="580725" y="3721900"/>
              <a:ext cx="141800" cy="192025"/>
            </a:xfrm>
            <a:custGeom>
              <a:avLst/>
              <a:gdLst/>
              <a:ahLst/>
              <a:cxnLst/>
              <a:rect l="l" t="t" r="r" b="b"/>
              <a:pathLst>
                <a:path w="5672" h="7681" extrusionOk="0">
                  <a:moveTo>
                    <a:pt x="3340" y="4506"/>
                  </a:moveTo>
                  <a:lnTo>
                    <a:pt x="3718" y="5577"/>
                  </a:lnTo>
                  <a:lnTo>
                    <a:pt x="1229" y="5577"/>
                  </a:lnTo>
                  <a:lnTo>
                    <a:pt x="1450" y="4600"/>
                  </a:lnTo>
                  <a:lnTo>
                    <a:pt x="1450" y="4506"/>
                  </a:lnTo>
                  <a:close/>
                  <a:moveTo>
                    <a:pt x="1450" y="1"/>
                  </a:moveTo>
                  <a:cubicBezTo>
                    <a:pt x="1135" y="1"/>
                    <a:pt x="883" y="221"/>
                    <a:pt x="788" y="505"/>
                  </a:cubicBezTo>
                  <a:lnTo>
                    <a:pt x="95" y="3624"/>
                  </a:lnTo>
                  <a:cubicBezTo>
                    <a:pt x="1" y="4096"/>
                    <a:pt x="316" y="4506"/>
                    <a:pt x="757" y="4506"/>
                  </a:cubicBezTo>
                  <a:lnTo>
                    <a:pt x="95" y="7247"/>
                  </a:lnTo>
                  <a:cubicBezTo>
                    <a:pt x="32" y="7436"/>
                    <a:pt x="158" y="7593"/>
                    <a:pt x="316" y="7656"/>
                  </a:cubicBezTo>
                  <a:cubicBezTo>
                    <a:pt x="350" y="7668"/>
                    <a:pt x="383" y="7673"/>
                    <a:pt x="415" y="7673"/>
                  </a:cubicBezTo>
                  <a:cubicBezTo>
                    <a:pt x="559" y="7673"/>
                    <a:pt x="679" y="7565"/>
                    <a:pt x="757" y="7436"/>
                  </a:cubicBezTo>
                  <a:lnTo>
                    <a:pt x="1040" y="6301"/>
                  </a:lnTo>
                  <a:lnTo>
                    <a:pt x="3939" y="6301"/>
                  </a:lnTo>
                  <a:lnTo>
                    <a:pt x="4254" y="7152"/>
                  </a:lnTo>
                  <a:cubicBezTo>
                    <a:pt x="4358" y="7492"/>
                    <a:pt x="4637" y="7680"/>
                    <a:pt x="4908" y="7680"/>
                  </a:cubicBezTo>
                  <a:cubicBezTo>
                    <a:pt x="4964" y="7680"/>
                    <a:pt x="5019" y="7672"/>
                    <a:pt x="5073" y="7656"/>
                  </a:cubicBezTo>
                  <a:cubicBezTo>
                    <a:pt x="5451" y="7593"/>
                    <a:pt x="5672" y="7184"/>
                    <a:pt x="5609" y="6837"/>
                  </a:cubicBezTo>
                  <a:lnTo>
                    <a:pt x="4569" y="3687"/>
                  </a:lnTo>
                  <a:cubicBezTo>
                    <a:pt x="4506" y="3372"/>
                    <a:pt x="4222" y="3183"/>
                    <a:pt x="3907" y="3183"/>
                  </a:cubicBezTo>
                  <a:lnTo>
                    <a:pt x="3183" y="3183"/>
                  </a:lnTo>
                  <a:cubicBezTo>
                    <a:pt x="2994" y="3183"/>
                    <a:pt x="2836" y="3025"/>
                    <a:pt x="2836" y="2836"/>
                  </a:cubicBezTo>
                  <a:cubicBezTo>
                    <a:pt x="2836" y="2615"/>
                    <a:pt x="2994" y="2458"/>
                    <a:pt x="3183" y="2458"/>
                  </a:cubicBezTo>
                  <a:lnTo>
                    <a:pt x="4222" y="2458"/>
                  </a:lnTo>
                  <a:cubicBezTo>
                    <a:pt x="4600" y="2458"/>
                    <a:pt x="4915" y="2143"/>
                    <a:pt x="4915" y="1765"/>
                  </a:cubicBezTo>
                  <a:cubicBezTo>
                    <a:pt x="4915" y="1355"/>
                    <a:pt x="4600" y="1040"/>
                    <a:pt x="4222" y="1040"/>
                  </a:cubicBezTo>
                  <a:lnTo>
                    <a:pt x="2332" y="1040"/>
                  </a:lnTo>
                  <a:lnTo>
                    <a:pt x="2080" y="379"/>
                  </a:lnTo>
                  <a:cubicBezTo>
                    <a:pt x="1985" y="158"/>
                    <a:pt x="1733" y="1"/>
                    <a:pt x="145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996;p68">
              <a:extLst>
                <a:ext uri="{FF2B5EF4-FFF2-40B4-BE49-F238E27FC236}">
                  <a16:creationId xmlns:a16="http://schemas.microsoft.com/office/drawing/2014/main" id="{45EEADEC-8226-468D-80BB-BECDDFFB8B6E}"/>
                </a:ext>
              </a:extLst>
            </p:cNvPr>
            <p:cNvSpPr/>
            <p:nvPr/>
          </p:nvSpPr>
          <p:spPr>
            <a:xfrm>
              <a:off x="800475" y="3662050"/>
              <a:ext cx="51225" cy="51200"/>
            </a:xfrm>
            <a:custGeom>
              <a:avLst/>
              <a:gdLst/>
              <a:ahLst/>
              <a:cxnLst/>
              <a:rect l="l" t="t" r="r" b="b"/>
              <a:pathLst>
                <a:path w="2049" h="2048" extrusionOk="0">
                  <a:moveTo>
                    <a:pt x="1009" y="0"/>
                  </a:moveTo>
                  <a:cubicBezTo>
                    <a:pt x="442" y="0"/>
                    <a:pt x="1" y="473"/>
                    <a:pt x="1" y="1040"/>
                  </a:cubicBezTo>
                  <a:cubicBezTo>
                    <a:pt x="1" y="1607"/>
                    <a:pt x="442" y="2048"/>
                    <a:pt x="1009" y="2048"/>
                  </a:cubicBezTo>
                  <a:cubicBezTo>
                    <a:pt x="1576" y="2048"/>
                    <a:pt x="2048" y="1607"/>
                    <a:pt x="2048" y="1040"/>
                  </a:cubicBezTo>
                  <a:cubicBezTo>
                    <a:pt x="2048" y="473"/>
                    <a:pt x="1576" y="0"/>
                    <a:pt x="100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6997;p68">
              <a:extLst>
                <a:ext uri="{FF2B5EF4-FFF2-40B4-BE49-F238E27FC236}">
                  <a16:creationId xmlns:a16="http://schemas.microsoft.com/office/drawing/2014/main" id="{B63C7119-E900-4041-B4D1-B978A64874F5}"/>
                </a:ext>
              </a:extLst>
            </p:cNvPr>
            <p:cNvSpPr/>
            <p:nvPr/>
          </p:nvSpPr>
          <p:spPr>
            <a:xfrm>
              <a:off x="738250" y="3722700"/>
              <a:ext cx="141800" cy="192600"/>
            </a:xfrm>
            <a:custGeom>
              <a:avLst/>
              <a:gdLst/>
              <a:ahLst/>
              <a:cxnLst/>
              <a:rect l="l" t="t" r="r" b="b"/>
              <a:pathLst>
                <a:path w="5672" h="7704" extrusionOk="0">
                  <a:moveTo>
                    <a:pt x="4222" y="4474"/>
                  </a:moveTo>
                  <a:lnTo>
                    <a:pt x="4222" y="4568"/>
                  </a:lnTo>
                  <a:lnTo>
                    <a:pt x="4443" y="5545"/>
                  </a:lnTo>
                  <a:lnTo>
                    <a:pt x="1985" y="5545"/>
                  </a:lnTo>
                  <a:lnTo>
                    <a:pt x="2332" y="4474"/>
                  </a:lnTo>
                  <a:close/>
                  <a:moveTo>
                    <a:pt x="4222" y="0"/>
                  </a:moveTo>
                  <a:cubicBezTo>
                    <a:pt x="3939" y="0"/>
                    <a:pt x="3718" y="158"/>
                    <a:pt x="3592" y="378"/>
                  </a:cubicBezTo>
                  <a:lnTo>
                    <a:pt x="3340" y="1071"/>
                  </a:lnTo>
                  <a:lnTo>
                    <a:pt x="1450" y="1071"/>
                  </a:lnTo>
                  <a:cubicBezTo>
                    <a:pt x="1072" y="1071"/>
                    <a:pt x="757" y="1386"/>
                    <a:pt x="757" y="1764"/>
                  </a:cubicBezTo>
                  <a:cubicBezTo>
                    <a:pt x="757" y="2174"/>
                    <a:pt x="1072" y="2489"/>
                    <a:pt x="1450" y="2489"/>
                  </a:cubicBezTo>
                  <a:lnTo>
                    <a:pt x="2490" y="2489"/>
                  </a:lnTo>
                  <a:cubicBezTo>
                    <a:pt x="2679" y="2489"/>
                    <a:pt x="2836" y="2646"/>
                    <a:pt x="2836" y="2835"/>
                  </a:cubicBezTo>
                  <a:cubicBezTo>
                    <a:pt x="2836" y="3024"/>
                    <a:pt x="2679" y="3182"/>
                    <a:pt x="2490" y="3182"/>
                  </a:cubicBezTo>
                  <a:lnTo>
                    <a:pt x="1765" y="3182"/>
                  </a:lnTo>
                  <a:cubicBezTo>
                    <a:pt x="1450" y="3182"/>
                    <a:pt x="1198" y="3371"/>
                    <a:pt x="1103" y="3686"/>
                  </a:cubicBezTo>
                  <a:lnTo>
                    <a:pt x="95" y="6837"/>
                  </a:lnTo>
                  <a:cubicBezTo>
                    <a:pt x="1" y="7215"/>
                    <a:pt x="190" y="7593"/>
                    <a:pt x="599" y="7687"/>
                  </a:cubicBezTo>
                  <a:cubicBezTo>
                    <a:pt x="643" y="7696"/>
                    <a:pt x="690" y="7701"/>
                    <a:pt x="738" y="7701"/>
                  </a:cubicBezTo>
                  <a:cubicBezTo>
                    <a:pt x="1030" y="7701"/>
                    <a:pt x="1364" y="7531"/>
                    <a:pt x="1418" y="7152"/>
                  </a:cubicBezTo>
                  <a:lnTo>
                    <a:pt x="1733" y="6301"/>
                  </a:lnTo>
                  <a:lnTo>
                    <a:pt x="4632" y="6301"/>
                  </a:lnTo>
                  <a:lnTo>
                    <a:pt x="4915" y="7435"/>
                  </a:lnTo>
                  <a:cubicBezTo>
                    <a:pt x="4967" y="7591"/>
                    <a:pt x="5104" y="7704"/>
                    <a:pt x="5257" y="7704"/>
                  </a:cubicBezTo>
                  <a:cubicBezTo>
                    <a:pt x="5290" y="7704"/>
                    <a:pt x="5323" y="7698"/>
                    <a:pt x="5356" y="7687"/>
                  </a:cubicBezTo>
                  <a:cubicBezTo>
                    <a:pt x="5546" y="7624"/>
                    <a:pt x="5672" y="7435"/>
                    <a:pt x="5577" y="7246"/>
                  </a:cubicBezTo>
                  <a:lnTo>
                    <a:pt x="4915" y="4537"/>
                  </a:lnTo>
                  <a:cubicBezTo>
                    <a:pt x="5356" y="4474"/>
                    <a:pt x="5672" y="4064"/>
                    <a:pt x="5609" y="3623"/>
                  </a:cubicBezTo>
                  <a:lnTo>
                    <a:pt x="4884" y="504"/>
                  </a:lnTo>
                  <a:cubicBezTo>
                    <a:pt x="4821" y="189"/>
                    <a:pt x="4537" y="0"/>
                    <a:pt x="42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853195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43"/>
          <p:cNvSpPr txBox="1">
            <a:spLocks noGrp="1"/>
          </p:cNvSpPr>
          <p:nvPr>
            <p:ph type="title"/>
          </p:nvPr>
        </p:nvSpPr>
        <p:spPr>
          <a:xfrm>
            <a:off x="318340" y="539500"/>
            <a:ext cx="8548934" cy="612900"/>
          </a:xfrm>
          <a:prstGeom prst="rect">
            <a:avLst/>
          </a:prstGeom>
        </p:spPr>
        <p:txBody>
          <a:bodyPr spcFirstLastPara="1" wrap="square" lIns="91425" tIns="0" rIns="91425" bIns="91425" anchor="t" anchorCtr="0">
            <a:noAutofit/>
          </a:bodyPr>
          <a:lstStyle/>
          <a:p>
            <a:pPr algn="ctr"/>
            <a:r>
              <a:rPr lang="en" sz="3200" dirty="0">
                <a:latin typeface="Raleway Thin" panose="020B0604020202020204" charset="0"/>
              </a:rPr>
              <a:t>Community Managed Organisations (CMOs)</a:t>
            </a:r>
          </a:p>
        </p:txBody>
      </p:sp>
      <p:sp>
        <p:nvSpPr>
          <p:cNvPr id="658" name="Google Shape;658;p43"/>
          <p:cNvSpPr txBox="1"/>
          <p:nvPr/>
        </p:nvSpPr>
        <p:spPr>
          <a:xfrm>
            <a:off x="4820513" y="1719147"/>
            <a:ext cx="4313068" cy="612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600"/>
              </a:spcAft>
              <a:buClr>
                <a:srgbClr val="000000"/>
              </a:buClr>
              <a:buSzTx/>
              <a:buFont typeface="Arial"/>
              <a:buNone/>
              <a:tabLst/>
              <a:defRPr/>
            </a:pPr>
            <a:r>
              <a:rPr kumimoji="0" lang="en" sz="1600" b="0" i="0" u="none" strike="noStrike" kern="0" cap="none" spc="0" normalizeH="0" baseline="0" noProof="0" dirty="0">
                <a:ln>
                  <a:noFill/>
                </a:ln>
                <a:solidFill>
                  <a:srgbClr val="212121"/>
                </a:solidFill>
                <a:effectLst/>
                <a:uLnTx/>
                <a:uFillTx/>
                <a:latin typeface="Barlow"/>
                <a:ea typeface="Barlow"/>
                <a:cs typeface="Barlow"/>
                <a:sym typeface="Barlow"/>
              </a:rPr>
              <a:t>Many people living with a mental health condition access such services</a:t>
            </a:r>
            <a:endParaRPr kumimoji="0" sz="1600" b="0" i="0" u="none" strike="noStrike" kern="0" cap="none" spc="0" normalizeH="0" baseline="0" noProof="0" dirty="0">
              <a:ln>
                <a:noFill/>
              </a:ln>
              <a:solidFill>
                <a:srgbClr val="212121"/>
              </a:solidFill>
              <a:effectLst/>
              <a:uLnTx/>
              <a:uFillTx/>
              <a:latin typeface="Barlow"/>
              <a:ea typeface="Barlow"/>
              <a:cs typeface="Barlow"/>
              <a:sym typeface="Barlow"/>
            </a:endParaRPr>
          </a:p>
        </p:txBody>
      </p:sp>
      <p:sp>
        <p:nvSpPr>
          <p:cNvPr id="659" name="Google Shape;659;p43"/>
          <p:cNvSpPr txBox="1"/>
          <p:nvPr/>
        </p:nvSpPr>
        <p:spPr>
          <a:xfrm>
            <a:off x="4830932" y="1535546"/>
            <a:ext cx="1561800" cy="385459"/>
          </a:xfrm>
          <a:prstGeom prst="rect">
            <a:avLst/>
          </a:prstGeom>
          <a:noFill/>
          <a:ln>
            <a:noFill/>
          </a:ln>
        </p:spPr>
        <p:txBody>
          <a:bodyPr spcFirstLastPara="1" wrap="square" lIns="91425" tIns="91425" rIns="91425" bIns="914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0" i="0" u="none" strike="noStrike" kern="0" cap="none" spc="0" normalizeH="0" baseline="0" noProof="0" dirty="0">
                <a:ln>
                  <a:noFill/>
                </a:ln>
                <a:solidFill>
                  <a:srgbClr val="212121"/>
                </a:solidFill>
                <a:effectLst/>
                <a:uLnTx/>
                <a:uFillTx/>
                <a:latin typeface="Raleway Thin"/>
                <a:ea typeface="Raleway Thin"/>
                <a:cs typeface="Raleway Thin"/>
                <a:sym typeface="Raleway Thin"/>
              </a:rPr>
              <a:t>People</a:t>
            </a:r>
            <a:endParaRPr kumimoji="0" sz="1800" b="0" i="0" u="none" strike="noStrike" kern="0" cap="none" spc="0" normalizeH="0" baseline="0" noProof="0" dirty="0">
              <a:ln>
                <a:noFill/>
              </a:ln>
              <a:solidFill>
                <a:srgbClr val="212121"/>
              </a:solidFill>
              <a:effectLst/>
              <a:uLnTx/>
              <a:uFillTx/>
              <a:latin typeface="Raleway Thin"/>
              <a:ea typeface="Raleway Thin"/>
              <a:cs typeface="Raleway Thin"/>
              <a:sym typeface="Raleway Thin"/>
            </a:endParaRPr>
          </a:p>
        </p:txBody>
      </p:sp>
      <p:sp>
        <p:nvSpPr>
          <p:cNvPr id="660" name="Google Shape;660;p43"/>
          <p:cNvSpPr txBox="1"/>
          <p:nvPr/>
        </p:nvSpPr>
        <p:spPr>
          <a:xfrm>
            <a:off x="4809453" y="2596395"/>
            <a:ext cx="3541963" cy="563478"/>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600"/>
              </a:spcAft>
              <a:buClr>
                <a:srgbClr val="000000"/>
              </a:buClr>
              <a:buSzTx/>
              <a:buFont typeface="Arial"/>
              <a:buNone/>
              <a:tabLst/>
              <a:defRPr/>
            </a:pPr>
            <a:r>
              <a:rPr kumimoji="0" lang="en" sz="1600" b="0" i="0" u="none" strike="noStrike" kern="0" cap="none" spc="0" normalizeH="0" baseline="0" noProof="0" dirty="0">
                <a:ln>
                  <a:noFill/>
                </a:ln>
                <a:solidFill>
                  <a:srgbClr val="212121"/>
                </a:solidFill>
                <a:effectLst/>
                <a:uLnTx/>
                <a:uFillTx/>
                <a:latin typeface="Barlow"/>
                <a:ea typeface="Barlow"/>
                <a:cs typeface="Barlow"/>
                <a:sym typeface="Barlow"/>
              </a:rPr>
              <a:t>Routine / frequent nature of contact</a:t>
            </a:r>
            <a:endParaRPr kumimoji="0" sz="1600" b="0" i="0" u="none" strike="noStrike" kern="0" cap="none" spc="0" normalizeH="0" baseline="0" noProof="0" dirty="0">
              <a:ln>
                <a:noFill/>
              </a:ln>
              <a:solidFill>
                <a:srgbClr val="212121"/>
              </a:solidFill>
              <a:effectLst/>
              <a:uLnTx/>
              <a:uFillTx/>
              <a:latin typeface="Barlow"/>
              <a:ea typeface="Barlow"/>
              <a:cs typeface="Barlow"/>
              <a:sym typeface="Barlow"/>
            </a:endParaRPr>
          </a:p>
        </p:txBody>
      </p:sp>
      <p:sp>
        <p:nvSpPr>
          <p:cNvPr id="661" name="Google Shape;661;p43"/>
          <p:cNvSpPr txBox="1"/>
          <p:nvPr/>
        </p:nvSpPr>
        <p:spPr>
          <a:xfrm>
            <a:off x="4809453" y="2450090"/>
            <a:ext cx="1561800" cy="377389"/>
          </a:xfrm>
          <a:prstGeom prst="rect">
            <a:avLst/>
          </a:prstGeom>
          <a:noFill/>
          <a:ln>
            <a:noFill/>
          </a:ln>
        </p:spPr>
        <p:txBody>
          <a:bodyPr spcFirstLastPara="1" wrap="square" lIns="91425" tIns="91425" rIns="91425" bIns="914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0" i="0" u="none" strike="noStrike" kern="0" cap="none" spc="0" normalizeH="0" baseline="0" noProof="0" dirty="0">
                <a:ln>
                  <a:noFill/>
                </a:ln>
                <a:solidFill>
                  <a:srgbClr val="212121"/>
                </a:solidFill>
                <a:effectLst/>
                <a:uLnTx/>
                <a:uFillTx/>
                <a:latin typeface="Raleway Thin"/>
                <a:ea typeface="Raleway Thin"/>
                <a:cs typeface="Raleway Thin"/>
                <a:sym typeface="Raleway Thin"/>
              </a:rPr>
              <a:t>Contact</a:t>
            </a:r>
            <a:endParaRPr kumimoji="0" sz="1800" b="0" i="0" u="none" strike="noStrike" kern="0" cap="none" spc="0" normalizeH="0" baseline="0" noProof="0" dirty="0">
              <a:ln>
                <a:noFill/>
              </a:ln>
              <a:solidFill>
                <a:srgbClr val="212121"/>
              </a:solidFill>
              <a:effectLst/>
              <a:uLnTx/>
              <a:uFillTx/>
              <a:latin typeface="Raleway Thin"/>
              <a:ea typeface="Raleway Thin"/>
              <a:cs typeface="Raleway Thin"/>
              <a:sym typeface="Raleway Thin"/>
            </a:endParaRPr>
          </a:p>
        </p:txBody>
      </p:sp>
      <p:sp>
        <p:nvSpPr>
          <p:cNvPr id="662" name="Google Shape;662;p43"/>
          <p:cNvSpPr txBox="1"/>
          <p:nvPr/>
        </p:nvSpPr>
        <p:spPr>
          <a:xfrm>
            <a:off x="4830930" y="3239158"/>
            <a:ext cx="4313069" cy="594645"/>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600"/>
              </a:spcAft>
              <a:buClr>
                <a:srgbClr val="000000"/>
              </a:buClr>
              <a:buSzTx/>
              <a:buFont typeface="Arial"/>
              <a:buNone/>
              <a:tabLst/>
              <a:defRPr/>
            </a:pPr>
            <a:r>
              <a:rPr kumimoji="0" lang="en" sz="1600" b="0" i="0" u="none" strike="noStrike" kern="0" cap="none" spc="0" normalizeH="0" baseline="0" noProof="0" dirty="0">
                <a:ln>
                  <a:noFill/>
                </a:ln>
                <a:solidFill>
                  <a:srgbClr val="212121"/>
                </a:solidFill>
                <a:effectLst/>
                <a:uLnTx/>
                <a:uFillTx/>
                <a:latin typeface="Barlow"/>
                <a:ea typeface="Barlow"/>
                <a:cs typeface="Barlow"/>
                <a:sym typeface="Barlow"/>
              </a:rPr>
              <a:t>Established rapport with case manager </a:t>
            </a:r>
            <a:r>
              <a:rPr lang="en" sz="1600" dirty="0">
                <a:solidFill>
                  <a:srgbClr val="212121"/>
                </a:solidFill>
                <a:latin typeface="Barlow"/>
                <a:ea typeface="Barlow"/>
                <a:cs typeface="Barlow"/>
                <a:sym typeface="Barlow"/>
              </a:rPr>
              <a:t>/</a:t>
            </a:r>
            <a:r>
              <a:rPr kumimoji="0" lang="en" sz="1600" b="0" i="0" u="none" strike="noStrike" kern="0" cap="none" spc="0" normalizeH="0" baseline="0" noProof="0" dirty="0">
                <a:ln>
                  <a:noFill/>
                </a:ln>
                <a:solidFill>
                  <a:srgbClr val="212121"/>
                </a:solidFill>
                <a:effectLst/>
                <a:uLnTx/>
                <a:uFillTx/>
                <a:latin typeface="Barlow"/>
                <a:ea typeface="Barlow"/>
                <a:cs typeface="Barlow"/>
                <a:sym typeface="Barlow"/>
              </a:rPr>
              <a:t> support worker</a:t>
            </a:r>
            <a:endParaRPr kumimoji="0" sz="1600" b="0" i="0" u="none" strike="noStrike" kern="0" cap="none" spc="0" normalizeH="0" baseline="0" noProof="0" dirty="0">
              <a:ln>
                <a:noFill/>
              </a:ln>
              <a:solidFill>
                <a:srgbClr val="212121"/>
              </a:solidFill>
              <a:effectLst/>
              <a:uLnTx/>
              <a:uFillTx/>
              <a:latin typeface="Barlow"/>
              <a:ea typeface="Barlow"/>
              <a:cs typeface="Barlow"/>
              <a:sym typeface="Barlow"/>
            </a:endParaRPr>
          </a:p>
        </p:txBody>
      </p:sp>
      <p:sp>
        <p:nvSpPr>
          <p:cNvPr id="663" name="Google Shape;663;p43"/>
          <p:cNvSpPr txBox="1"/>
          <p:nvPr/>
        </p:nvSpPr>
        <p:spPr>
          <a:xfrm>
            <a:off x="4830932" y="3080587"/>
            <a:ext cx="1561800" cy="352481"/>
          </a:xfrm>
          <a:prstGeom prst="rect">
            <a:avLst/>
          </a:prstGeom>
          <a:noFill/>
          <a:ln>
            <a:noFill/>
          </a:ln>
        </p:spPr>
        <p:txBody>
          <a:bodyPr spcFirstLastPara="1" wrap="square" lIns="91425" tIns="91425" rIns="91425" bIns="914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0" i="0" u="none" strike="noStrike" kern="0" cap="none" spc="0" normalizeH="0" baseline="0" noProof="0" dirty="0">
                <a:ln>
                  <a:noFill/>
                </a:ln>
                <a:solidFill>
                  <a:srgbClr val="212121"/>
                </a:solidFill>
                <a:effectLst/>
                <a:uLnTx/>
                <a:uFillTx/>
                <a:latin typeface="Raleway Thin"/>
                <a:ea typeface="Raleway Thin"/>
                <a:cs typeface="Raleway Thin"/>
                <a:sym typeface="Raleway Thin"/>
              </a:rPr>
              <a:t>Rapport</a:t>
            </a:r>
            <a:endParaRPr kumimoji="0" sz="1800" b="0" i="0" u="none" strike="noStrike" kern="0" cap="none" spc="0" normalizeH="0" baseline="0" noProof="0" dirty="0">
              <a:ln>
                <a:noFill/>
              </a:ln>
              <a:solidFill>
                <a:srgbClr val="212121"/>
              </a:solidFill>
              <a:effectLst/>
              <a:uLnTx/>
              <a:uFillTx/>
              <a:latin typeface="Raleway Thin"/>
              <a:ea typeface="Raleway Thin"/>
              <a:cs typeface="Raleway Thin"/>
              <a:sym typeface="Raleway Thin"/>
            </a:endParaRPr>
          </a:p>
        </p:txBody>
      </p:sp>
      <p:sp>
        <p:nvSpPr>
          <p:cNvPr id="922" name="Google Shape;922;p43"/>
          <p:cNvSpPr/>
          <p:nvPr/>
        </p:nvSpPr>
        <p:spPr>
          <a:xfrm>
            <a:off x="4582390" y="1559765"/>
            <a:ext cx="238125" cy="773743"/>
          </a:xfrm>
          <a:prstGeom prst="flowChartPredefinedProcess">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43"/>
          <p:cNvSpPr/>
          <p:nvPr/>
        </p:nvSpPr>
        <p:spPr>
          <a:xfrm>
            <a:off x="4582389" y="2332048"/>
            <a:ext cx="238125" cy="754676"/>
          </a:xfrm>
          <a:prstGeom prst="flowChartPredefinedProcess">
            <a:avLst/>
          </a:prstGeom>
          <a:solidFill>
            <a:schemeClr val="accent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1059;p52">
            <a:extLst>
              <a:ext uri="{FF2B5EF4-FFF2-40B4-BE49-F238E27FC236}">
                <a16:creationId xmlns:a16="http://schemas.microsoft.com/office/drawing/2014/main" id="{4EEEEBE2-8F01-40D9-AFAB-1052D2574BA7}"/>
              </a:ext>
            </a:extLst>
          </p:cNvPr>
          <p:cNvSpPr/>
          <p:nvPr/>
        </p:nvSpPr>
        <p:spPr>
          <a:xfrm>
            <a:off x="3598269" y="1559765"/>
            <a:ext cx="735577" cy="717342"/>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0" name="Google Shape;7175;p68">
            <a:extLst>
              <a:ext uri="{FF2B5EF4-FFF2-40B4-BE49-F238E27FC236}">
                <a16:creationId xmlns:a16="http://schemas.microsoft.com/office/drawing/2014/main" id="{2AC0FE45-D24F-4E30-B7AC-36D10CAEE58E}"/>
              </a:ext>
            </a:extLst>
          </p:cNvPr>
          <p:cNvGrpSpPr/>
          <p:nvPr/>
        </p:nvGrpSpPr>
        <p:grpSpPr>
          <a:xfrm>
            <a:off x="3766481" y="1724427"/>
            <a:ext cx="405646" cy="425452"/>
            <a:chOff x="3497300" y="3227275"/>
            <a:chExt cx="296175" cy="296175"/>
          </a:xfrm>
          <a:solidFill>
            <a:schemeClr val="bg1"/>
          </a:solidFill>
        </p:grpSpPr>
        <p:sp>
          <p:nvSpPr>
            <p:cNvPr id="301" name="Google Shape;7176;p68">
              <a:extLst>
                <a:ext uri="{FF2B5EF4-FFF2-40B4-BE49-F238E27FC236}">
                  <a16:creationId xmlns:a16="http://schemas.microsoft.com/office/drawing/2014/main" id="{74D493C6-B670-49DB-B0FC-4CA8C83260B3}"/>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7177;p68">
              <a:extLst>
                <a:ext uri="{FF2B5EF4-FFF2-40B4-BE49-F238E27FC236}">
                  <a16:creationId xmlns:a16="http://schemas.microsoft.com/office/drawing/2014/main" id="{5F61723C-DC43-454C-B6D4-EF03708FFAD9}"/>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7178;p68">
              <a:extLst>
                <a:ext uri="{FF2B5EF4-FFF2-40B4-BE49-F238E27FC236}">
                  <a16:creationId xmlns:a16="http://schemas.microsoft.com/office/drawing/2014/main" id="{24A2562C-1325-4BFD-86EA-84298791AF5E}"/>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7179;p68">
              <a:extLst>
                <a:ext uri="{FF2B5EF4-FFF2-40B4-BE49-F238E27FC236}">
                  <a16:creationId xmlns:a16="http://schemas.microsoft.com/office/drawing/2014/main" id="{BFC1108F-D6B0-4DC1-B553-910EB787E3D5}"/>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7180;p68">
              <a:extLst>
                <a:ext uri="{FF2B5EF4-FFF2-40B4-BE49-F238E27FC236}">
                  <a16:creationId xmlns:a16="http://schemas.microsoft.com/office/drawing/2014/main" id="{85EC209D-6C21-4ADC-863D-91494B8D42FD}"/>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7181;p68">
              <a:extLst>
                <a:ext uri="{FF2B5EF4-FFF2-40B4-BE49-F238E27FC236}">
                  <a16:creationId xmlns:a16="http://schemas.microsoft.com/office/drawing/2014/main" id="{86C35385-5677-4AF2-9EC9-9A0A237B6240}"/>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7182;p68">
              <a:extLst>
                <a:ext uri="{FF2B5EF4-FFF2-40B4-BE49-F238E27FC236}">
                  <a16:creationId xmlns:a16="http://schemas.microsoft.com/office/drawing/2014/main" id="{EE0C347F-1F7B-432F-B97D-0FEC9E1BC17F}"/>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7183;p68">
              <a:extLst>
                <a:ext uri="{FF2B5EF4-FFF2-40B4-BE49-F238E27FC236}">
                  <a16:creationId xmlns:a16="http://schemas.microsoft.com/office/drawing/2014/main" id="{ED145A07-AF07-467D-BC25-FD8E28C60A99}"/>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7228;p68">
            <a:extLst>
              <a:ext uri="{FF2B5EF4-FFF2-40B4-BE49-F238E27FC236}">
                <a16:creationId xmlns:a16="http://schemas.microsoft.com/office/drawing/2014/main" id="{BAAC992D-6EF0-439F-BCC8-49D6A2577584}"/>
              </a:ext>
            </a:extLst>
          </p:cNvPr>
          <p:cNvGrpSpPr/>
          <p:nvPr/>
        </p:nvGrpSpPr>
        <p:grpSpPr>
          <a:xfrm>
            <a:off x="3540711" y="2793700"/>
            <a:ext cx="580684" cy="639368"/>
            <a:chOff x="2037825" y="3254050"/>
            <a:chExt cx="296175" cy="296175"/>
          </a:xfrm>
          <a:solidFill>
            <a:schemeClr val="bg1"/>
          </a:solidFill>
        </p:grpSpPr>
        <p:sp>
          <p:nvSpPr>
            <p:cNvPr id="40" name="Google Shape;7229;p68">
              <a:extLst>
                <a:ext uri="{FF2B5EF4-FFF2-40B4-BE49-F238E27FC236}">
                  <a16:creationId xmlns:a16="http://schemas.microsoft.com/office/drawing/2014/main" id="{B5FDD872-A02D-4C9B-88E5-19F3D4EFB439}"/>
                </a:ext>
              </a:extLst>
            </p:cNvPr>
            <p:cNvSpPr/>
            <p:nvPr/>
          </p:nvSpPr>
          <p:spPr>
            <a:xfrm>
              <a:off x="2063825" y="3254050"/>
              <a:ext cx="86675" cy="86675"/>
            </a:xfrm>
            <a:custGeom>
              <a:avLst/>
              <a:gdLst/>
              <a:ahLst/>
              <a:cxnLst/>
              <a:rect l="l" t="t" r="r" b="b"/>
              <a:pathLst>
                <a:path w="3467" h="3467" extrusionOk="0">
                  <a:moveTo>
                    <a:pt x="1733" y="1"/>
                  </a:moveTo>
                  <a:cubicBezTo>
                    <a:pt x="788" y="1"/>
                    <a:pt x="1" y="788"/>
                    <a:pt x="1" y="1733"/>
                  </a:cubicBezTo>
                  <a:cubicBezTo>
                    <a:pt x="1" y="2679"/>
                    <a:pt x="788" y="3466"/>
                    <a:pt x="1733" y="3466"/>
                  </a:cubicBezTo>
                  <a:cubicBezTo>
                    <a:pt x="2678" y="3466"/>
                    <a:pt x="3466" y="2679"/>
                    <a:pt x="3466" y="1733"/>
                  </a:cubicBezTo>
                  <a:cubicBezTo>
                    <a:pt x="3466" y="788"/>
                    <a:pt x="2678"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230;p68">
              <a:extLst>
                <a:ext uri="{FF2B5EF4-FFF2-40B4-BE49-F238E27FC236}">
                  <a16:creationId xmlns:a16="http://schemas.microsoft.com/office/drawing/2014/main" id="{669B9FAC-A056-4A10-855F-0EC6E2F0190F}"/>
                </a:ext>
              </a:extLst>
            </p:cNvPr>
            <p:cNvSpPr/>
            <p:nvPr/>
          </p:nvSpPr>
          <p:spPr>
            <a:xfrm>
              <a:off x="2178025" y="3289500"/>
              <a:ext cx="104000" cy="67950"/>
            </a:xfrm>
            <a:custGeom>
              <a:avLst/>
              <a:gdLst/>
              <a:ahLst/>
              <a:cxnLst/>
              <a:rect l="l" t="t" r="r" b="b"/>
              <a:pathLst>
                <a:path w="4160" h="2718" extrusionOk="0">
                  <a:moveTo>
                    <a:pt x="347" y="0"/>
                  </a:moveTo>
                  <a:cubicBezTo>
                    <a:pt x="158" y="0"/>
                    <a:pt x="1" y="158"/>
                    <a:pt x="1" y="347"/>
                  </a:cubicBezTo>
                  <a:cubicBezTo>
                    <a:pt x="1" y="536"/>
                    <a:pt x="95" y="662"/>
                    <a:pt x="316" y="662"/>
                  </a:cubicBezTo>
                  <a:lnTo>
                    <a:pt x="2395" y="662"/>
                  </a:lnTo>
                  <a:cubicBezTo>
                    <a:pt x="2584" y="662"/>
                    <a:pt x="2742" y="820"/>
                    <a:pt x="2742" y="1009"/>
                  </a:cubicBezTo>
                  <a:lnTo>
                    <a:pt x="2742" y="1576"/>
                  </a:lnTo>
                  <a:lnTo>
                    <a:pt x="2616" y="1450"/>
                  </a:lnTo>
                  <a:cubicBezTo>
                    <a:pt x="2568" y="1387"/>
                    <a:pt x="2482" y="1355"/>
                    <a:pt x="2391" y="1355"/>
                  </a:cubicBezTo>
                  <a:cubicBezTo>
                    <a:pt x="2301" y="1355"/>
                    <a:pt x="2206" y="1387"/>
                    <a:pt x="2143" y="1450"/>
                  </a:cubicBezTo>
                  <a:cubicBezTo>
                    <a:pt x="2049" y="1576"/>
                    <a:pt x="2049" y="1796"/>
                    <a:pt x="2143" y="1922"/>
                  </a:cubicBezTo>
                  <a:lnTo>
                    <a:pt x="2868" y="2647"/>
                  </a:lnTo>
                  <a:cubicBezTo>
                    <a:pt x="2931" y="2694"/>
                    <a:pt x="3017" y="2718"/>
                    <a:pt x="3104" y="2718"/>
                  </a:cubicBezTo>
                  <a:cubicBezTo>
                    <a:pt x="3191" y="2718"/>
                    <a:pt x="3277" y="2694"/>
                    <a:pt x="3340" y="2647"/>
                  </a:cubicBezTo>
                  <a:lnTo>
                    <a:pt x="4033" y="1922"/>
                  </a:lnTo>
                  <a:cubicBezTo>
                    <a:pt x="4159" y="1796"/>
                    <a:pt x="4159" y="1576"/>
                    <a:pt x="4033" y="1450"/>
                  </a:cubicBezTo>
                  <a:cubicBezTo>
                    <a:pt x="3986" y="1387"/>
                    <a:pt x="3899" y="1355"/>
                    <a:pt x="3809" y="1355"/>
                  </a:cubicBezTo>
                  <a:cubicBezTo>
                    <a:pt x="3718" y="1355"/>
                    <a:pt x="3624" y="1387"/>
                    <a:pt x="3561" y="1450"/>
                  </a:cubicBezTo>
                  <a:lnTo>
                    <a:pt x="3466" y="1576"/>
                  </a:lnTo>
                  <a:lnTo>
                    <a:pt x="3466" y="1009"/>
                  </a:lnTo>
                  <a:cubicBezTo>
                    <a:pt x="3466" y="441"/>
                    <a:pt x="2994" y="0"/>
                    <a:pt x="24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231;p68">
              <a:extLst>
                <a:ext uri="{FF2B5EF4-FFF2-40B4-BE49-F238E27FC236}">
                  <a16:creationId xmlns:a16="http://schemas.microsoft.com/office/drawing/2014/main" id="{AA37320C-18DF-4372-968D-0BCB14E51E5D}"/>
                </a:ext>
              </a:extLst>
            </p:cNvPr>
            <p:cNvSpPr/>
            <p:nvPr/>
          </p:nvSpPr>
          <p:spPr>
            <a:xfrm>
              <a:off x="2070125" y="3444225"/>
              <a:ext cx="106350" cy="69075"/>
            </a:xfrm>
            <a:custGeom>
              <a:avLst/>
              <a:gdLst/>
              <a:ahLst/>
              <a:cxnLst/>
              <a:rect l="l" t="t" r="r" b="b"/>
              <a:pathLst>
                <a:path w="4254" h="2763" extrusionOk="0">
                  <a:moveTo>
                    <a:pt x="1095" y="0"/>
                  </a:moveTo>
                  <a:cubicBezTo>
                    <a:pt x="1002" y="0"/>
                    <a:pt x="904" y="28"/>
                    <a:pt x="820" y="112"/>
                  </a:cubicBezTo>
                  <a:lnTo>
                    <a:pt x="127" y="805"/>
                  </a:lnTo>
                  <a:cubicBezTo>
                    <a:pt x="1" y="931"/>
                    <a:pt x="1" y="1184"/>
                    <a:pt x="127" y="1278"/>
                  </a:cubicBezTo>
                  <a:cubicBezTo>
                    <a:pt x="190" y="1341"/>
                    <a:pt x="276" y="1373"/>
                    <a:pt x="363" y="1373"/>
                  </a:cubicBezTo>
                  <a:cubicBezTo>
                    <a:pt x="449" y="1373"/>
                    <a:pt x="536" y="1341"/>
                    <a:pt x="599" y="1278"/>
                  </a:cubicBezTo>
                  <a:lnTo>
                    <a:pt x="725" y="1184"/>
                  </a:lnTo>
                  <a:lnTo>
                    <a:pt x="725" y="1719"/>
                  </a:lnTo>
                  <a:cubicBezTo>
                    <a:pt x="725" y="2318"/>
                    <a:pt x="1198" y="2759"/>
                    <a:pt x="1733" y="2759"/>
                  </a:cubicBezTo>
                  <a:lnTo>
                    <a:pt x="3813" y="2759"/>
                  </a:lnTo>
                  <a:cubicBezTo>
                    <a:pt x="3837" y="2761"/>
                    <a:pt x="3861" y="2763"/>
                    <a:pt x="3883" y="2763"/>
                  </a:cubicBezTo>
                  <a:cubicBezTo>
                    <a:pt x="4122" y="2763"/>
                    <a:pt x="4254" y="2616"/>
                    <a:pt x="4254" y="2444"/>
                  </a:cubicBezTo>
                  <a:cubicBezTo>
                    <a:pt x="4254" y="2223"/>
                    <a:pt x="4096" y="2066"/>
                    <a:pt x="3907" y="2066"/>
                  </a:cubicBezTo>
                  <a:lnTo>
                    <a:pt x="1828" y="2066"/>
                  </a:lnTo>
                  <a:cubicBezTo>
                    <a:pt x="1639" y="2066"/>
                    <a:pt x="1481" y="1908"/>
                    <a:pt x="1481" y="1719"/>
                  </a:cubicBezTo>
                  <a:lnTo>
                    <a:pt x="1481" y="1184"/>
                  </a:lnTo>
                  <a:lnTo>
                    <a:pt x="1576" y="1278"/>
                  </a:lnTo>
                  <a:cubicBezTo>
                    <a:pt x="1639" y="1341"/>
                    <a:pt x="1733" y="1373"/>
                    <a:pt x="1824" y="1373"/>
                  </a:cubicBezTo>
                  <a:cubicBezTo>
                    <a:pt x="1914" y="1373"/>
                    <a:pt x="2001" y="1341"/>
                    <a:pt x="2048" y="1278"/>
                  </a:cubicBezTo>
                  <a:cubicBezTo>
                    <a:pt x="2174" y="1184"/>
                    <a:pt x="2174" y="931"/>
                    <a:pt x="2048" y="805"/>
                  </a:cubicBezTo>
                  <a:lnTo>
                    <a:pt x="1355" y="112"/>
                  </a:lnTo>
                  <a:cubicBezTo>
                    <a:pt x="1292" y="81"/>
                    <a:pt x="1261" y="81"/>
                    <a:pt x="1229" y="18"/>
                  </a:cubicBezTo>
                  <a:cubicBezTo>
                    <a:pt x="1187" y="7"/>
                    <a:pt x="1142" y="0"/>
                    <a:pt x="10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232;p68">
              <a:extLst>
                <a:ext uri="{FF2B5EF4-FFF2-40B4-BE49-F238E27FC236}">
                  <a16:creationId xmlns:a16="http://schemas.microsoft.com/office/drawing/2014/main" id="{B5170AF9-AA1E-445A-8932-7671850EFCAF}"/>
                </a:ext>
              </a:extLst>
            </p:cNvPr>
            <p:cNvSpPr/>
            <p:nvPr/>
          </p:nvSpPr>
          <p:spPr>
            <a:xfrm>
              <a:off x="2219775" y="3375350"/>
              <a:ext cx="89025" cy="85875"/>
            </a:xfrm>
            <a:custGeom>
              <a:avLst/>
              <a:gdLst/>
              <a:ahLst/>
              <a:cxnLst/>
              <a:rect l="l" t="t" r="r" b="b"/>
              <a:pathLst>
                <a:path w="3561" h="3435" extrusionOk="0">
                  <a:moveTo>
                    <a:pt x="1796" y="0"/>
                  </a:moveTo>
                  <a:cubicBezTo>
                    <a:pt x="788" y="0"/>
                    <a:pt x="0" y="788"/>
                    <a:pt x="0" y="1733"/>
                  </a:cubicBezTo>
                  <a:cubicBezTo>
                    <a:pt x="0" y="2647"/>
                    <a:pt x="788" y="3434"/>
                    <a:pt x="1796" y="3434"/>
                  </a:cubicBezTo>
                  <a:cubicBezTo>
                    <a:pt x="2741" y="3434"/>
                    <a:pt x="3561" y="2647"/>
                    <a:pt x="3561" y="1733"/>
                  </a:cubicBezTo>
                  <a:cubicBezTo>
                    <a:pt x="3561" y="788"/>
                    <a:pt x="2773" y="0"/>
                    <a:pt x="17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 name="Google Shape;7233;p68">
              <a:extLst>
                <a:ext uri="{FF2B5EF4-FFF2-40B4-BE49-F238E27FC236}">
                  <a16:creationId xmlns:a16="http://schemas.microsoft.com/office/drawing/2014/main" id="{7644D090-94CC-4033-B32E-5FAFCBFF8B45}"/>
                </a:ext>
              </a:extLst>
            </p:cNvPr>
            <p:cNvSpPr/>
            <p:nvPr/>
          </p:nvSpPr>
          <p:spPr>
            <a:xfrm>
              <a:off x="2037825" y="3339125"/>
              <a:ext cx="138650" cy="88225"/>
            </a:xfrm>
            <a:custGeom>
              <a:avLst/>
              <a:gdLst/>
              <a:ahLst/>
              <a:cxnLst/>
              <a:rect l="l" t="t" r="r" b="b"/>
              <a:pathLst>
                <a:path w="5546" h="3529" extrusionOk="0">
                  <a:moveTo>
                    <a:pt x="1072" y="0"/>
                  </a:moveTo>
                  <a:cubicBezTo>
                    <a:pt x="442" y="536"/>
                    <a:pt x="32" y="1292"/>
                    <a:pt x="32" y="2143"/>
                  </a:cubicBezTo>
                  <a:lnTo>
                    <a:pt x="32" y="3182"/>
                  </a:lnTo>
                  <a:cubicBezTo>
                    <a:pt x="1" y="3371"/>
                    <a:pt x="158" y="3529"/>
                    <a:pt x="347" y="3529"/>
                  </a:cubicBezTo>
                  <a:lnTo>
                    <a:pt x="5199" y="3529"/>
                  </a:lnTo>
                  <a:cubicBezTo>
                    <a:pt x="5388" y="3529"/>
                    <a:pt x="5546" y="3371"/>
                    <a:pt x="5546" y="3182"/>
                  </a:cubicBezTo>
                  <a:lnTo>
                    <a:pt x="5546" y="2143"/>
                  </a:lnTo>
                  <a:cubicBezTo>
                    <a:pt x="5546" y="1292"/>
                    <a:pt x="5168" y="536"/>
                    <a:pt x="4538" y="0"/>
                  </a:cubicBezTo>
                  <a:cubicBezTo>
                    <a:pt x="4096" y="473"/>
                    <a:pt x="3466" y="756"/>
                    <a:pt x="2805" y="756"/>
                  </a:cubicBezTo>
                  <a:cubicBezTo>
                    <a:pt x="2143" y="756"/>
                    <a:pt x="1513" y="504"/>
                    <a:pt x="10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234;p68">
              <a:extLst>
                <a:ext uri="{FF2B5EF4-FFF2-40B4-BE49-F238E27FC236}">
                  <a16:creationId xmlns:a16="http://schemas.microsoft.com/office/drawing/2014/main" id="{91DD1CFB-757E-4872-8C0C-ADA5A92A8A3B}"/>
                </a:ext>
              </a:extLst>
            </p:cNvPr>
            <p:cNvSpPr/>
            <p:nvPr/>
          </p:nvSpPr>
          <p:spPr>
            <a:xfrm>
              <a:off x="2193775" y="3460400"/>
              <a:ext cx="140225" cy="89825"/>
            </a:xfrm>
            <a:custGeom>
              <a:avLst/>
              <a:gdLst/>
              <a:ahLst/>
              <a:cxnLst/>
              <a:rect l="l" t="t" r="r" b="b"/>
              <a:pathLst>
                <a:path w="5609" h="3593" extrusionOk="0">
                  <a:moveTo>
                    <a:pt x="1009" y="1"/>
                  </a:moveTo>
                  <a:cubicBezTo>
                    <a:pt x="379" y="537"/>
                    <a:pt x="1" y="1261"/>
                    <a:pt x="1" y="2143"/>
                  </a:cubicBezTo>
                  <a:lnTo>
                    <a:pt x="1" y="3246"/>
                  </a:lnTo>
                  <a:cubicBezTo>
                    <a:pt x="1" y="3435"/>
                    <a:pt x="158" y="3592"/>
                    <a:pt x="347" y="3592"/>
                  </a:cubicBezTo>
                  <a:lnTo>
                    <a:pt x="5262" y="3592"/>
                  </a:lnTo>
                  <a:cubicBezTo>
                    <a:pt x="5451" y="3592"/>
                    <a:pt x="5609" y="3435"/>
                    <a:pt x="5609" y="3246"/>
                  </a:cubicBezTo>
                  <a:lnTo>
                    <a:pt x="5609" y="2143"/>
                  </a:lnTo>
                  <a:cubicBezTo>
                    <a:pt x="5577" y="1261"/>
                    <a:pt x="5199" y="537"/>
                    <a:pt x="4569" y="1"/>
                  </a:cubicBezTo>
                  <a:cubicBezTo>
                    <a:pt x="4128" y="474"/>
                    <a:pt x="3498" y="757"/>
                    <a:pt x="2773" y="757"/>
                  </a:cubicBezTo>
                  <a:cubicBezTo>
                    <a:pt x="2080" y="757"/>
                    <a:pt x="1450" y="474"/>
                    <a:pt x="10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6992;p68">
            <a:extLst>
              <a:ext uri="{FF2B5EF4-FFF2-40B4-BE49-F238E27FC236}">
                <a16:creationId xmlns:a16="http://schemas.microsoft.com/office/drawing/2014/main" id="{3BBEF881-763A-42E6-B8EA-D13D3F074F56}"/>
              </a:ext>
            </a:extLst>
          </p:cNvPr>
          <p:cNvGrpSpPr/>
          <p:nvPr/>
        </p:nvGrpSpPr>
        <p:grpSpPr>
          <a:xfrm>
            <a:off x="3540711" y="3890739"/>
            <a:ext cx="607715" cy="618360"/>
            <a:chOff x="580725" y="3617925"/>
            <a:chExt cx="299325" cy="297375"/>
          </a:xfrm>
          <a:solidFill>
            <a:schemeClr val="bg1"/>
          </a:solidFill>
        </p:grpSpPr>
        <p:sp>
          <p:nvSpPr>
            <p:cNvPr id="47" name="Google Shape;6993;p68">
              <a:extLst>
                <a:ext uri="{FF2B5EF4-FFF2-40B4-BE49-F238E27FC236}">
                  <a16:creationId xmlns:a16="http://schemas.microsoft.com/office/drawing/2014/main" id="{910CC79E-7170-4308-BF61-2817E1CA5686}"/>
                </a:ext>
              </a:extLst>
            </p:cNvPr>
            <p:cNvSpPr/>
            <p:nvPr/>
          </p:nvSpPr>
          <p:spPr>
            <a:xfrm>
              <a:off x="609075" y="3662050"/>
              <a:ext cx="51225" cy="51200"/>
            </a:xfrm>
            <a:custGeom>
              <a:avLst/>
              <a:gdLst/>
              <a:ahLst/>
              <a:cxnLst/>
              <a:rect l="l" t="t" r="r" b="b"/>
              <a:pathLst>
                <a:path w="2049" h="2048" extrusionOk="0">
                  <a:moveTo>
                    <a:pt x="1041" y="0"/>
                  </a:moveTo>
                  <a:cubicBezTo>
                    <a:pt x="473" y="0"/>
                    <a:pt x="1" y="473"/>
                    <a:pt x="1" y="1040"/>
                  </a:cubicBezTo>
                  <a:cubicBezTo>
                    <a:pt x="1" y="1607"/>
                    <a:pt x="473" y="2048"/>
                    <a:pt x="1041" y="2048"/>
                  </a:cubicBezTo>
                  <a:cubicBezTo>
                    <a:pt x="1608" y="2048"/>
                    <a:pt x="2049" y="1607"/>
                    <a:pt x="2049" y="1040"/>
                  </a:cubicBezTo>
                  <a:cubicBezTo>
                    <a:pt x="2049" y="473"/>
                    <a:pt x="1608" y="0"/>
                    <a:pt x="10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994;p68">
              <a:extLst>
                <a:ext uri="{FF2B5EF4-FFF2-40B4-BE49-F238E27FC236}">
                  <a16:creationId xmlns:a16="http://schemas.microsoft.com/office/drawing/2014/main" id="{D832C0E1-E587-4FA4-9258-A0BEA1623AE9}"/>
                </a:ext>
              </a:extLst>
            </p:cNvPr>
            <p:cNvSpPr/>
            <p:nvPr/>
          </p:nvSpPr>
          <p:spPr>
            <a:xfrm>
              <a:off x="668950" y="3617925"/>
              <a:ext cx="122875" cy="104475"/>
            </a:xfrm>
            <a:custGeom>
              <a:avLst/>
              <a:gdLst/>
              <a:ahLst/>
              <a:cxnLst/>
              <a:rect l="l" t="t" r="r" b="b"/>
              <a:pathLst>
                <a:path w="4915" h="4179" extrusionOk="0">
                  <a:moveTo>
                    <a:pt x="1040" y="1"/>
                  </a:moveTo>
                  <a:cubicBezTo>
                    <a:pt x="441" y="1"/>
                    <a:pt x="0" y="473"/>
                    <a:pt x="0" y="1072"/>
                  </a:cubicBezTo>
                  <a:lnTo>
                    <a:pt x="0" y="1797"/>
                  </a:lnTo>
                  <a:cubicBezTo>
                    <a:pt x="0" y="2364"/>
                    <a:pt x="473" y="2805"/>
                    <a:pt x="1040" y="2805"/>
                  </a:cubicBezTo>
                  <a:lnTo>
                    <a:pt x="2300" y="2805"/>
                  </a:lnTo>
                  <a:lnTo>
                    <a:pt x="3592" y="4097"/>
                  </a:lnTo>
                  <a:cubicBezTo>
                    <a:pt x="3672" y="4156"/>
                    <a:pt x="3764" y="4178"/>
                    <a:pt x="3853" y="4178"/>
                  </a:cubicBezTo>
                  <a:cubicBezTo>
                    <a:pt x="3905" y="4178"/>
                    <a:pt x="3955" y="4171"/>
                    <a:pt x="4001" y="4160"/>
                  </a:cubicBezTo>
                  <a:cubicBezTo>
                    <a:pt x="4127" y="4097"/>
                    <a:pt x="4190" y="3939"/>
                    <a:pt x="4190" y="3844"/>
                  </a:cubicBezTo>
                  <a:lnTo>
                    <a:pt x="4190" y="2742"/>
                  </a:lnTo>
                  <a:cubicBezTo>
                    <a:pt x="4600" y="2584"/>
                    <a:pt x="4915" y="2206"/>
                    <a:pt x="4915" y="1734"/>
                  </a:cubicBezTo>
                  <a:lnTo>
                    <a:pt x="4915" y="1072"/>
                  </a:lnTo>
                  <a:cubicBezTo>
                    <a:pt x="4915" y="473"/>
                    <a:pt x="4411" y="1"/>
                    <a:pt x="38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995;p68">
              <a:extLst>
                <a:ext uri="{FF2B5EF4-FFF2-40B4-BE49-F238E27FC236}">
                  <a16:creationId xmlns:a16="http://schemas.microsoft.com/office/drawing/2014/main" id="{2988A88B-59B4-4B6A-AACA-6D83113CAA01}"/>
                </a:ext>
              </a:extLst>
            </p:cNvPr>
            <p:cNvSpPr/>
            <p:nvPr/>
          </p:nvSpPr>
          <p:spPr>
            <a:xfrm>
              <a:off x="580725" y="3721900"/>
              <a:ext cx="141800" cy="192025"/>
            </a:xfrm>
            <a:custGeom>
              <a:avLst/>
              <a:gdLst/>
              <a:ahLst/>
              <a:cxnLst/>
              <a:rect l="l" t="t" r="r" b="b"/>
              <a:pathLst>
                <a:path w="5672" h="7681" extrusionOk="0">
                  <a:moveTo>
                    <a:pt x="3340" y="4506"/>
                  </a:moveTo>
                  <a:lnTo>
                    <a:pt x="3718" y="5577"/>
                  </a:lnTo>
                  <a:lnTo>
                    <a:pt x="1229" y="5577"/>
                  </a:lnTo>
                  <a:lnTo>
                    <a:pt x="1450" y="4600"/>
                  </a:lnTo>
                  <a:lnTo>
                    <a:pt x="1450" y="4506"/>
                  </a:lnTo>
                  <a:close/>
                  <a:moveTo>
                    <a:pt x="1450" y="1"/>
                  </a:moveTo>
                  <a:cubicBezTo>
                    <a:pt x="1135" y="1"/>
                    <a:pt x="883" y="221"/>
                    <a:pt x="788" y="505"/>
                  </a:cubicBezTo>
                  <a:lnTo>
                    <a:pt x="95" y="3624"/>
                  </a:lnTo>
                  <a:cubicBezTo>
                    <a:pt x="1" y="4096"/>
                    <a:pt x="316" y="4506"/>
                    <a:pt x="757" y="4506"/>
                  </a:cubicBezTo>
                  <a:lnTo>
                    <a:pt x="95" y="7247"/>
                  </a:lnTo>
                  <a:cubicBezTo>
                    <a:pt x="32" y="7436"/>
                    <a:pt x="158" y="7593"/>
                    <a:pt x="316" y="7656"/>
                  </a:cubicBezTo>
                  <a:cubicBezTo>
                    <a:pt x="350" y="7668"/>
                    <a:pt x="383" y="7673"/>
                    <a:pt x="415" y="7673"/>
                  </a:cubicBezTo>
                  <a:cubicBezTo>
                    <a:pt x="559" y="7673"/>
                    <a:pt x="679" y="7565"/>
                    <a:pt x="757" y="7436"/>
                  </a:cubicBezTo>
                  <a:lnTo>
                    <a:pt x="1040" y="6301"/>
                  </a:lnTo>
                  <a:lnTo>
                    <a:pt x="3939" y="6301"/>
                  </a:lnTo>
                  <a:lnTo>
                    <a:pt x="4254" y="7152"/>
                  </a:lnTo>
                  <a:cubicBezTo>
                    <a:pt x="4358" y="7492"/>
                    <a:pt x="4637" y="7680"/>
                    <a:pt x="4908" y="7680"/>
                  </a:cubicBezTo>
                  <a:cubicBezTo>
                    <a:pt x="4964" y="7680"/>
                    <a:pt x="5019" y="7672"/>
                    <a:pt x="5073" y="7656"/>
                  </a:cubicBezTo>
                  <a:cubicBezTo>
                    <a:pt x="5451" y="7593"/>
                    <a:pt x="5672" y="7184"/>
                    <a:pt x="5609" y="6837"/>
                  </a:cubicBezTo>
                  <a:lnTo>
                    <a:pt x="4569" y="3687"/>
                  </a:lnTo>
                  <a:cubicBezTo>
                    <a:pt x="4506" y="3372"/>
                    <a:pt x="4222" y="3183"/>
                    <a:pt x="3907" y="3183"/>
                  </a:cubicBezTo>
                  <a:lnTo>
                    <a:pt x="3183" y="3183"/>
                  </a:lnTo>
                  <a:cubicBezTo>
                    <a:pt x="2994" y="3183"/>
                    <a:pt x="2836" y="3025"/>
                    <a:pt x="2836" y="2836"/>
                  </a:cubicBezTo>
                  <a:cubicBezTo>
                    <a:pt x="2836" y="2615"/>
                    <a:pt x="2994" y="2458"/>
                    <a:pt x="3183" y="2458"/>
                  </a:cubicBezTo>
                  <a:lnTo>
                    <a:pt x="4222" y="2458"/>
                  </a:lnTo>
                  <a:cubicBezTo>
                    <a:pt x="4600" y="2458"/>
                    <a:pt x="4915" y="2143"/>
                    <a:pt x="4915" y="1765"/>
                  </a:cubicBezTo>
                  <a:cubicBezTo>
                    <a:pt x="4915" y="1355"/>
                    <a:pt x="4600" y="1040"/>
                    <a:pt x="4222" y="1040"/>
                  </a:cubicBezTo>
                  <a:lnTo>
                    <a:pt x="2332" y="1040"/>
                  </a:lnTo>
                  <a:lnTo>
                    <a:pt x="2080" y="379"/>
                  </a:lnTo>
                  <a:cubicBezTo>
                    <a:pt x="1985" y="158"/>
                    <a:pt x="1733" y="1"/>
                    <a:pt x="145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6996;p68">
              <a:extLst>
                <a:ext uri="{FF2B5EF4-FFF2-40B4-BE49-F238E27FC236}">
                  <a16:creationId xmlns:a16="http://schemas.microsoft.com/office/drawing/2014/main" id="{878293B3-0D9B-4E79-9677-6AE29C1D3893}"/>
                </a:ext>
              </a:extLst>
            </p:cNvPr>
            <p:cNvSpPr/>
            <p:nvPr/>
          </p:nvSpPr>
          <p:spPr>
            <a:xfrm>
              <a:off x="800475" y="3662050"/>
              <a:ext cx="51225" cy="51200"/>
            </a:xfrm>
            <a:custGeom>
              <a:avLst/>
              <a:gdLst/>
              <a:ahLst/>
              <a:cxnLst/>
              <a:rect l="l" t="t" r="r" b="b"/>
              <a:pathLst>
                <a:path w="2049" h="2048" extrusionOk="0">
                  <a:moveTo>
                    <a:pt x="1009" y="0"/>
                  </a:moveTo>
                  <a:cubicBezTo>
                    <a:pt x="442" y="0"/>
                    <a:pt x="1" y="473"/>
                    <a:pt x="1" y="1040"/>
                  </a:cubicBezTo>
                  <a:cubicBezTo>
                    <a:pt x="1" y="1607"/>
                    <a:pt x="442" y="2048"/>
                    <a:pt x="1009" y="2048"/>
                  </a:cubicBezTo>
                  <a:cubicBezTo>
                    <a:pt x="1576" y="2048"/>
                    <a:pt x="2048" y="1607"/>
                    <a:pt x="2048" y="1040"/>
                  </a:cubicBezTo>
                  <a:cubicBezTo>
                    <a:pt x="2048" y="473"/>
                    <a:pt x="1576" y="0"/>
                    <a:pt x="100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6997;p68">
              <a:extLst>
                <a:ext uri="{FF2B5EF4-FFF2-40B4-BE49-F238E27FC236}">
                  <a16:creationId xmlns:a16="http://schemas.microsoft.com/office/drawing/2014/main" id="{61B70B48-47EF-47AD-8217-B6A9E2CCC95E}"/>
                </a:ext>
              </a:extLst>
            </p:cNvPr>
            <p:cNvSpPr/>
            <p:nvPr/>
          </p:nvSpPr>
          <p:spPr>
            <a:xfrm>
              <a:off x="738250" y="3722700"/>
              <a:ext cx="141800" cy="192600"/>
            </a:xfrm>
            <a:custGeom>
              <a:avLst/>
              <a:gdLst/>
              <a:ahLst/>
              <a:cxnLst/>
              <a:rect l="l" t="t" r="r" b="b"/>
              <a:pathLst>
                <a:path w="5672" h="7704" extrusionOk="0">
                  <a:moveTo>
                    <a:pt x="4222" y="4474"/>
                  </a:moveTo>
                  <a:lnTo>
                    <a:pt x="4222" y="4568"/>
                  </a:lnTo>
                  <a:lnTo>
                    <a:pt x="4443" y="5545"/>
                  </a:lnTo>
                  <a:lnTo>
                    <a:pt x="1985" y="5545"/>
                  </a:lnTo>
                  <a:lnTo>
                    <a:pt x="2332" y="4474"/>
                  </a:lnTo>
                  <a:close/>
                  <a:moveTo>
                    <a:pt x="4222" y="0"/>
                  </a:moveTo>
                  <a:cubicBezTo>
                    <a:pt x="3939" y="0"/>
                    <a:pt x="3718" y="158"/>
                    <a:pt x="3592" y="378"/>
                  </a:cubicBezTo>
                  <a:lnTo>
                    <a:pt x="3340" y="1071"/>
                  </a:lnTo>
                  <a:lnTo>
                    <a:pt x="1450" y="1071"/>
                  </a:lnTo>
                  <a:cubicBezTo>
                    <a:pt x="1072" y="1071"/>
                    <a:pt x="757" y="1386"/>
                    <a:pt x="757" y="1764"/>
                  </a:cubicBezTo>
                  <a:cubicBezTo>
                    <a:pt x="757" y="2174"/>
                    <a:pt x="1072" y="2489"/>
                    <a:pt x="1450" y="2489"/>
                  </a:cubicBezTo>
                  <a:lnTo>
                    <a:pt x="2490" y="2489"/>
                  </a:lnTo>
                  <a:cubicBezTo>
                    <a:pt x="2679" y="2489"/>
                    <a:pt x="2836" y="2646"/>
                    <a:pt x="2836" y="2835"/>
                  </a:cubicBezTo>
                  <a:cubicBezTo>
                    <a:pt x="2836" y="3024"/>
                    <a:pt x="2679" y="3182"/>
                    <a:pt x="2490" y="3182"/>
                  </a:cubicBezTo>
                  <a:lnTo>
                    <a:pt x="1765" y="3182"/>
                  </a:lnTo>
                  <a:cubicBezTo>
                    <a:pt x="1450" y="3182"/>
                    <a:pt x="1198" y="3371"/>
                    <a:pt x="1103" y="3686"/>
                  </a:cubicBezTo>
                  <a:lnTo>
                    <a:pt x="95" y="6837"/>
                  </a:lnTo>
                  <a:cubicBezTo>
                    <a:pt x="1" y="7215"/>
                    <a:pt x="190" y="7593"/>
                    <a:pt x="599" y="7687"/>
                  </a:cubicBezTo>
                  <a:cubicBezTo>
                    <a:pt x="643" y="7696"/>
                    <a:pt x="690" y="7701"/>
                    <a:pt x="738" y="7701"/>
                  </a:cubicBezTo>
                  <a:cubicBezTo>
                    <a:pt x="1030" y="7701"/>
                    <a:pt x="1364" y="7531"/>
                    <a:pt x="1418" y="7152"/>
                  </a:cubicBezTo>
                  <a:lnTo>
                    <a:pt x="1733" y="6301"/>
                  </a:lnTo>
                  <a:lnTo>
                    <a:pt x="4632" y="6301"/>
                  </a:lnTo>
                  <a:lnTo>
                    <a:pt x="4915" y="7435"/>
                  </a:lnTo>
                  <a:cubicBezTo>
                    <a:pt x="4967" y="7591"/>
                    <a:pt x="5104" y="7704"/>
                    <a:pt x="5257" y="7704"/>
                  </a:cubicBezTo>
                  <a:cubicBezTo>
                    <a:pt x="5290" y="7704"/>
                    <a:pt x="5323" y="7698"/>
                    <a:pt x="5356" y="7687"/>
                  </a:cubicBezTo>
                  <a:cubicBezTo>
                    <a:pt x="5546" y="7624"/>
                    <a:pt x="5672" y="7435"/>
                    <a:pt x="5577" y="7246"/>
                  </a:cubicBezTo>
                  <a:lnTo>
                    <a:pt x="4915" y="4537"/>
                  </a:lnTo>
                  <a:cubicBezTo>
                    <a:pt x="5356" y="4474"/>
                    <a:pt x="5672" y="4064"/>
                    <a:pt x="5609" y="3623"/>
                  </a:cubicBezTo>
                  <a:lnTo>
                    <a:pt x="4884" y="504"/>
                  </a:lnTo>
                  <a:cubicBezTo>
                    <a:pt x="4821" y="189"/>
                    <a:pt x="4537" y="0"/>
                    <a:pt x="42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 name="Google Shape;931;p44">
            <a:extLst>
              <a:ext uri="{FF2B5EF4-FFF2-40B4-BE49-F238E27FC236}">
                <a16:creationId xmlns:a16="http://schemas.microsoft.com/office/drawing/2014/main" id="{AAB47000-DC0F-4D29-90E1-FB49CE3D9927}"/>
              </a:ext>
            </a:extLst>
          </p:cNvPr>
          <p:cNvSpPr txBox="1">
            <a:spLocks/>
          </p:cNvSpPr>
          <p:nvPr/>
        </p:nvSpPr>
        <p:spPr>
          <a:xfrm>
            <a:off x="355481" y="1719147"/>
            <a:ext cx="2784581" cy="33616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AU" sz="1800" dirty="0">
                <a:latin typeface="Raleway" pitchFamily="2" charset="0"/>
              </a:rPr>
              <a:t>Why are CMO’s a good setting to support people living with a mental health condition to make healthy lifestyle changes?</a:t>
            </a:r>
          </a:p>
        </p:txBody>
      </p:sp>
      <p:sp>
        <p:nvSpPr>
          <p:cNvPr id="52" name="Google Shape;923;p43">
            <a:extLst>
              <a:ext uri="{FF2B5EF4-FFF2-40B4-BE49-F238E27FC236}">
                <a16:creationId xmlns:a16="http://schemas.microsoft.com/office/drawing/2014/main" id="{C9818736-2B4A-4079-BCFC-789D022677FB}"/>
              </a:ext>
            </a:extLst>
          </p:cNvPr>
          <p:cNvSpPr/>
          <p:nvPr/>
        </p:nvSpPr>
        <p:spPr>
          <a:xfrm>
            <a:off x="4585625" y="3080587"/>
            <a:ext cx="238125" cy="754676"/>
          </a:xfrm>
          <a:prstGeom prst="flowChartPredefinedProcess">
            <a:avLst/>
          </a:prstGeom>
          <a:solidFill>
            <a:schemeClr val="accen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923;p43">
            <a:extLst>
              <a:ext uri="{FF2B5EF4-FFF2-40B4-BE49-F238E27FC236}">
                <a16:creationId xmlns:a16="http://schemas.microsoft.com/office/drawing/2014/main" id="{AAF5DEAE-D965-47FD-A19B-2883AD24D305}"/>
              </a:ext>
            </a:extLst>
          </p:cNvPr>
          <p:cNvSpPr/>
          <p:nvPr/>
        </p:nvSpPr>
        <p:spPr>
          <a:xfrm>
            <a:off x="4582388" y="3833803"/>
            <a:ext cx="238125" cy="754676"/>
          </a:xfrm>
          <a:prstGeom prst="flowChartPredefinedProcess">
            <a:avLst/>
          </a:pr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059;p52">
            <a:extLst>
              <a:ext uri="{FF2B5EF4-FFF2-40B4-BE49-F238E27FC236}">
                <a16:creationId xmlns:a16="http://schemas.microsoft.com/office/drawing/2014/main" id="{1E2766F8-9735-4CC6-946E-6D7D36DA450C}"/>
              </a:ext>
            </a:extLst>
          </p:cNvPr>
          <p:cNvSpPr/>
          <p:nvPr/>
        </p:nvSpPr>
        <p:spPr>
          <a:xfrm>
            <a:off x="3600436" y="2325801"/>
            <a:ext cx="735577" cy="717342"/>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59;p52">
            <a:extLst>
              <a:ext uri="{FF2B5EF4-FFF2-40B4-BE49-F238E27FC236}">
                <a16:creationId xmlns:a16="http://schemas.microsoft.com/office/drawing/2014/main" id="{F3FB0A9A-304E-4A38-A66F-65022C3C0CD6}"/>
              </a:ext>
            </a:extLst>
          </p:cNvPr>
          <p:cNvSpPr/>
          <p:nvPr/>
        </p:nvSpPr>
        <p:spPr>
          <a:xfrm>
            <a:off x="3600435" y="3088566"/>
            <a:ext cx="735577" cy="717342"/>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59;p52">
            <a:extLst>
              <a:ext uri="{FF2B5EF4-FFF2-40B4-BE49-F238E27FC236}">
                <a16:creationId xmlns:a16="http://schemas.microsoft.com/office/drawing/2014/main" id="{D84E02DE-FD8E-4B03-B8EB-AC975E7599CB}"/>
              </a:ext>
            </a:extLst>
          </p:cNvPr>
          <p:cNvSpPr/>
          <p:nvPr/>
        </p:nvSpPr>
        <p:spPr>
          <a:xfrm>
            <a:off x="3604039" y="3846365"/>
            <a:ext cx="735577" cy="717342"/>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 name="Google Shape;7228;p68">
            <a:extLst>
              <a:ext uri="{FF2B5EF4-FFF2-40B4-BE49-F238E27FC236}">
                <a16:creationId xmlns:a16="http://schemas.microsoft.com/office/drawing/2014/main" id="{32331922-0B67-4328-B69D-5F9B21EB3919}"/>
              </a:ext>
            </a:extLst>
          </p:cNvPr>
          <p:cNvGrpSpPr/>
          <p:nvPr/>
        </p:nvGrpSpPr>
        <p:grpSpPr>
          <a:xfrm>
            <a:off x="3748802" y="2424131"/>
            <a:ext cx="434509" cy="460797"/>
            <a:chOff x="2037825" y="3254050"/>
            <a:chExt cx="296175" cy="296175"/>
          </a:xfrm>
          <a:solidFill>
            <a:schemeClr val="bg1"/>
          </a:solidFill>
        </p:grpSpPr>
        <p:sp>
          <p:nvSpPr>
            <p:cNvPr id="59" name="Google Shape;7229;p68">
              <a:extLst>
                <a:ext uri="{FF2B5EF4-FFF2-40B4-BE49-F238E27FC236}">
                  <a16:creationId xmlns:a16="http://schemas.microsoft.com/office/drawing/2014/main" id="{2186B1B7-CD0C-4DCA-9408-A11C6450AC83}"/>
                </a:ext>
              </a:extLst>
            </p:cNvPr>
            <p:cNvSpPr/>
            <p:nvPr/>
          </p:nvSpPr>
          <p:spPr>
            <a:xfrm>
              <a:off x="2063825" y="3254050"/>
              <a:ext cx="86675" cy="86675"/>
            </a:xfrm>
            <a:custGeom>
              <a:avLst/>
              <a:gdLst/>
              <a:ahLst/>
              <a:cxnLst/>
              <a:rect l="l" t="t" r="r" b="b"/>
              <a:pathLst>
                <a:path w="3467" h="3467" extrusionOk="0">
                  <a:moveTo>
                    <a:pt x="1733" y="1"/>
                  </a:moveTo>
                  <a:cubicBezTo>
                    <a:pt x="788" y="1"/>
                    <a:pt x="1" y="788"/>
                    <a:pt x="1" y="1733"/>
                  </a:cubicBezTo>
                  <a:cubicBezTo>
                    <a:pt x="1" y="2679"/>
                    <a:pt x="788" y="3466"/>
                    <a:pt x="1733" y="3466"/>
                  </a:cubicBezTo>
                  <a:cubicBezTo>
                    <a:pt x="2678" y="3466"/>
                    <a:pt x="3466" y="2679"/>
                    <a:pt x="3466" y="1733"/>
                  </a:cubicBezTo>
                  <a:cubicBezTo>
                    <a:pt x="3466" y="788"/>
                    <a:pt x="2678"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7230;p68">
              <a:extLst>
                <a:ext uri="{FF2B5EF4-FFF2-40B4-BE49-F238E27FC236}">
                  <a16:creationId xmlns:a16="http://schemas.microsoft.com/office/drawing/2014/main" id="{3E6EE493-289A-4A81-9F03-290F54BFBF9E}"/>
                </a:ext>
              </a:extLst>
            </p:cNvPr>
            <p:cNvSpPr/>
            <p:nvPr/>
          </p:nvSpPr>
          <p:spPr>
            <a:xfrm>
              <a:off x="2178025" y="3289500"/>
              <a:ext cx="104000" cy="67950"/>
            </a:xfrm>
            <a:custGeom>
              <a:avLst/>
              <a:gdLst/>
              <a:ahLst/>
              <a:cxnLst/>
              <a:rect l="l" t="t" r="r" b="b"/>
              <a:pathLst>
                <a:path w="4160" h="2718" extrusionOk="0">
                  <a:moveTo>
                    <a:pt x="347" y="0"/>
                  </a:moveTo>
                  <a:cubicBezTo>
                    <a:pt x="158" y="0"/>
                    <a:pt x="1" y="158"/>
                    <a:pt x="1" y="347"/>
                  </a:cubicBezTo>
                  <a:cubicBezTo>
                    <a:pt x="1" y="536"/>
                    <a:pt x="95" y="662"/>
                    <a:pt x="316" y="662"/>
                  </a:cubicBezTo>
                  <a:lnTo>
                    <a:pt x="2395" y="662"/>
                  </a:lnTo>
                  <a:cubicBezTo>
                    <a:pt x="2584" y="662"/>
                    <a:pt x="2742" y="820"/>
                    <a:pt x="2742" y="1009"/>
                  </a:cubicBezTo>
                  <a:lnTo>
                    <a:pt x="2742" y="1576"/>
                  </a:lnTo>
                  <a:lnTo>
                    <a:pt x="2616" y="1450"/>
                  </a:lnTo>
                  <a:cubicBezTo>
                    <a:pt x="2568" y="1387"/>
                    <a:pt x="2482" y="1355"/>
                    <a:pt x="2391" y="1355"/>
                  </a:cubicBezTo>
                  <a:cubicBezTo>
                    <a:pt x="2301" y="1355"/>
                    <a:pt x="2206" y="1387"/>
                    <a:pt x="2143" y="1450"/>
                  </a:cubicBezTo>
                  <a:cubicBezTo>
                    <a:pt x="2049" y="1576"/>
                    <a:pt x="2049" y="1796"/>
                    <a:pt x="2143" y="1922"/>
                  </a:cubicBezTo>
                  <a:lnTo>
                    <a:pt x="2868" y="2647"/>
                  </a:lnTo>
                  <a:cubicBezTo>
                    <a:pt x="2931" y="2694"/>
                    <a:pt x="3017" y="2718"/>
                    <a:pt x="3104" y="2718"/>
                  </a:cubicBezTo>
                  <a:cubicBezTo>
                    <a:pt x="3191" y="2718"/>
                    <a:pt x="3277" y="2694"/>
                    <a:pt x="3340" y="2647"/>
                  </a:cubicBezTo>
                  <a:lnTo>
                    <a:pt x="4033" y="1922"/>
                  </a:lnTo>
                  <a:cubicBezTo>
                    <a:pt x="4159" y="1796"/>
                    <a:pt x="4159" y="1576"/>
                    <a:pt x="4033" y="1450"/>
                  </a:cubicBezTo>
                  <a:cubicBezTo>
                    <a:pt x="3986" y="1387"/>
                    <a:pt x="3899" y="1355"/>
                    <a:pt x="3809" y="1355"/>
                  </a:cubicBezTo>
                  <a:cubicBezTo>
                    <a:pt x="3718" y="1355"/>
                    <a:pt x="3624" y="1387"/>
                    <a:pt x="3561" y="1450"/>
                  </a:cubicBezTo>
                  <a:lnTo>
                    <a:pt x="3466" y="1576"/>
                  </a:lnTo>
                  <a:lnTo>
                    <a:pt x="3466" y="1009"/>
                  </a:lnTo>
                  <a:cubicBezTo>
                    <a:pt x="3466" y="441"/>
                    <a:pt x="2994" y="0"/>
                    <a:pt x="24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7231;p68">
              <a:extLst>
                <a:ext uri="{FF2B5EF4-FFF2-40B4-BE49-F238E27FC236}">
                  <a16:creationId xmlns:a16="http://schemas.microsoft.com/office/drawing/2014/main" id="{2A32BFFC-DC91-47D6-A413-4510A035E362}"/>
                </a:ext>
              </a:extLst>
            </p:cNvPr>
            <p:cNvSpPr/>
            <p:nvPr/>
          </p:nvSpPr>
          <p:spPr>
            <a:xfrm>
              <a:off x="2070125" y="3444225"/>
              <a:ext cx="106350" cy="69075"/>
            </a:xfrm>
            <a:custGeom>
              <a:avLst/>
              <a:gdLst/>
              <a:ahLst/>
              <a:cxnLst/>
              <a:rect l="l" t="t" r="r" b="b"/>
              <a:pathLst>
                <a:path w="4254" h="2763" extrusionOk="0">
                  <a:moveTo>
                    <a:pt x="1095" y="0"/>
                  </a:moveTo>
                  <a:cubicBezTo>
                    <a:pt x="1002" y="0"/>
                    <a:pt x="904" y="28"/>
                    <a:pt x="820" y="112"/>
                  </a:cubicBezTo>
                  <a:lnTo>
                    <a:pt x="127" y="805"/>
                  </a:lnTo>
                  <a:cubicBezTo>
                    <a:pt x="1" y="931"/>
                    <a:pt x="1" y="1184"/>
                    <a:pt x="127" y="1278"/>
                  </a:cubicBezTo>
                  <a:cubicBezTo>
                    <a:pt x="190" y="1341"/>
                    <a:pt x="276" y="1373"/>
                    <a:pt x="363" y="1373"/>
                  </a:cubicBezTo>
                  <a:cubicBezTo>
                    <a:pt x="449" y="1373"/>
                    <a:pt x="536" y="1341"/>
                    <a:pt x="599" y="1278"/>
                  </a:cubicBezTo>
                  <a:lnTo>
                    <a:pt x="725" y="1184"/>
                  </a:lnTo>
                  <a:lnTo>
                    <a:pt x="725" y="1719"/>
                  </a:lnTo>
                  <a:cubicBezTo>
                    <a:pt x="725" y="2318"/>
                    <a:pt x="1198" y="2759"/>
                    <a:pt x="1733" y="2759"/>
                  </a:cubicBezTo>
                  <a:lnTo>
                    <a:pt x="3813" y="2759"/>
                  </a:lnTo>
                  <a:cubicBezTo>
                    <a:pt x="3837" y="2761"/>
                    <a:pt x="3861" y="2763"/>
                    <a:pt x="3883" y="2763"/>
                  </a:cubicBezTo>
                  <a:cubicBezTo>
                    <a:pt x="4122" y="2763"/>
                    <a:pt x="4254" y="2616"/>
                    <a:pt x="4254" y="2444"/>
                  </a:cubicBezTo>
                  <a:cubicBezTo>
                    <a:pt x="4254" y="2223"/>
                    <a:pt x="4096" y="2066"/>
                    <a:pt x="3907" y="2066"/>
                  </a:cubicBezTo>
                  <a:lnTo>
                    <a:pt x="1828" y="2066"/>
                  </a:lnTo>
                  <a:cubicBezTo>
                    <a:pt x="1639" y="2066"/>
                    <a:pt x="1481" y="1908"/>
                    <a:pt x="1481" y="1719"/>
                  </a:cubicBezTo>
                  <a:lnTo>
                    <a:pt x="1481" y="1184"/>
                  </a:lnTo>
                  <a:lnTo>
                    <a:pt x="1576" y="1278"/>
                  </a:lnTo>
                  <a:cubicBezTo>
                    <a:pt x="1639" y="1341"/>
                    <a:pt x="1733" y="1373"/>
                    <a:pt x="1824" y="1373"/>
                  </a:cubicBezTo>
                  <a:cubicBezTo>
                    <a:pt x="1914" y="1373"/>
                    <a:pt x="2001" y="1341"/>
                    <a:pt x="2048" y="1278"/>
                  </a:cubicBezTo>
                  <a:cubicBezTo>
                    <a:pt x="2174" y="1184"/>
                    <a:pt x="2174" y="931"/>
                    <a:pt x="2048" y="805"/>
                  </a:cubicBezTo>
                  <a:lnTo>
                    <a:pt x="1355" y="112"/>
                  </a:lnTo>
                  <a:cubicBezTo>
                    <a:pt x="1292" y="81"/>
                    <a:pt x="1261" y="81"/>
                    <a:pt x="1229" y="18"/>
                  </a:cubicBezTo>
                  <a:cubicBezTo>
                    <a:pt x="1187" y="7"/>
                    <a:pt x="1142" y="0"/>
                    <a:pt x="10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7232;p68">
              <a:extLst>
                <a:ext uri="{FF2B5EF4-FFF2-40B4-BE49-F238E27FC236}">
                  <a16:creationId xmlns:a16="http://schemas.microsoft.com/office/drawing/2014/main" id="{4AF38037-F1D8-4A50-8478-E6EA4FFCBE23}"/>
                </a:ext>
              </a:extLst>
            </p:cNvPr>
            <p:cNvSpPr/>
            <p:nvPr/>
          </p:nvSpPr>
          <p:spPr>
            <a:xfrm>
              <a:off x="2219775" y="3375350"/>
              <a:ext cx="89025" cy="85875"/>
            </a:xfrm>
            <a:custGeom>
              <a:avLst/>
              <a:gdLst/>
              <a:ahLst/>
              <a:cxnLst/>
              <a:rect l="l" t="t" r="r" b="b"/>
              <a:pathLst>
                <a:path w="3561" h="3435" extrusionOk="0">
                  <a:moveTo>
                    <a:pt x="1796" y="0"/>
                  </a:moveTo>
                  <a:cubicBezTo>
                    <a:pt x="788" y="0"/>
                    <a:pt x="0" y="788"/>
                    <a:pt x="0" y="1733"/>
                  </a:cubicBezTo>
                  <a:cubicBezTo>
                    <a:pt x="0" y="2647"/>
                    <a:pt x="788" y="3434"/>
                    <a:pt x="1796" y="3434"/>
                  </a:cubicBezTo>
                  <a:cubicBezTo>
                    <a:pt x="2741" y="3434"/>
                    <a:pt x="3561" y="2647"/>
                    <a:pt x="3561" y="1733"/>
                  </a:cubicBezTo>
                  <a:cubicBezTo>
                    <a:pt x="3561" y="788"/>
                    <a:pt x="2773" y="0"/>
                    <a:pt x="17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7233;p68">
              <a:extLst>
                <a:ext uri="{FF2B5EF4-FFF2-40B4-BE49-F238E27FC236}">
                  <a16:creationId xmlns:a16="http://schemas.microsoft.com/office/drawing/2014/main" id="{3EC41C2E-E7E7-4D98-BDDC-52B8EC638587}"/>
                </a:ext>
              </a:extLst>
            </p:cNvPr>
            <p:cNvSpPr/>
            <p:nvPr/>
          </p:nvSpPr>
          <p:spPr>
            <a:xfrm>
              <a:off x="2037825" y="3339125"/>
              <a:ext cx="138650" cy="88225"/>
            </a:xfrm>
            <a:custGeom>
              <a:avLst/>
              <a:gdLst/>
              <a:ahLst/>
              <a:cxnLst/>
              <a:rect l="l" t="t" r="r" b="b"/>
              <a:pathLst>
                <a:path w="5546" h="3529" extrusionOk="0">
                  <a:moveTo>
                    <a:pt x="1072" y="0"/>
                  </a:moveTo>
                  <a:cubicBezTo>
                    <a:pt x="442" y="536"/>
                    <a:pt x="32" y="1292"/>
                    <a:pt x="32" y="2143"/>
                  </a:cubicBezTo>
                  <a:lnTo>
                    <a:pt x="32" y="3182"/>
                  </a:lnTo>
                  <a:cubicBezTo>
                    <a:pt x="1" y="3371"/>
                    <a:pt x="158" y="3529"/>
                    <a:pt x="347" y="3529"/>
                  </a:cubicBezTo>
                  <a:lnTo>
                    <a:pt x="5199" y="3529"/>
                  </a:lnTo>
                  <a:cubicBezTo>
                    <a:pt x="5388" y="3529"/>
                    <a:pt x="5546" y="3371"/>
                    <a:pt x="5546" y="3182"/>
                  </a:cubicBezTo>
                  <a:lnTo>
                    <a:pt x="5546" y="2143"/>
                  </a:lnTo>
                  <a:cubicBezTo>
                    <a:pt x="5546" y="1292"/>
                    <a:pt x="5168" y="536"/>
                    <a:pt x="4538" y="0"/>
                  </a:cubicBezTo>
                  <a:cubicBezTo>
                    <a:pt x="4096" y="473"/>
                    <a:pt x="3466" y="756"/>
                    <a:pt x="2805" y="756"/>
                  </a:cubicBezTo>
                  <a:cubicBezTo>
                    <a:pt x="2143" y="756"/>
                    <a:pt x="1513" y="504"/>
                    <a:pt x="10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7234;p68">
              <a:extLst>
                <a:ext uri="{FF2B5EF4-FFF2-40B4-BE49-F238E27FC236}">
                  <a16:creationId xmlns:a16="http://schemas.microsoft.com/office/drawing/2014/main" id="{BF627357-172C-4F2B-A463-A85A25987EC0}"/>
                </a:ext>
              </a:extLst>
            </p:cNvPr>
            <p:cNvSpPr/>
            <p:nvPr/>
          </p:nvSpPr>
          <p:spPr>
            <a:xfrm>
              <a:off x="2193775" y="3460400"/>
              <a:ext cx="140225" cy="89825"/>
            </a:xfrm>
            <a:custGeom>
              <a:avLst/>
              <a:gdLst/>
              <a:ahLst/>
              <a:cxnLst/>
              <a:rect l="l" t="t" r="r" b="b"/>
              <a:pathLst>
                <a:path w="5609" h="3593" extrusionOk="0">
                  <a:moveTo>
                    <a:pt x="1009" y="1"/>
                  </a:moveTo>
                  <a:cubicBezTo>
                    <a:pt x="379" y="537"/>
                    <a:pt x="1" y="1261"/>
                    <a:pt x="1" y="2143"/>
                  </a:cubicBezTo>
                  <a:lnTo>
                    <a:pt x="1" y="3246"/>
                  </a:lnTo>
                  <a:cubicBezTo>
                    <a:pt x="1" y="3435"/>
                    <a:pt x="158" y="3592"/>
                    <a:pt x="347" y="3592"/>
                  </a:cubicBezTo>
                  <a:lnTo>
                    <a:pt x="5262" y="3592"/>
                  </a:lnTo>
                  <a:cubicBezTo>
                    <a:pt x="5451" y="3592"/>
                    <a:pt x="5609" y="3435"/>
                    <a:pt x="5609" y="3246"/>
                  </a:cubicBezTo>
                  <a:lnTo>
                    <a:pt x="5609" y="2143"/>
                  </a:lnTo>
                  <a:cubicBezTo>
                    <a:pt x="5577" y="1261"/>
                    <a:pt x="5199" y="537"/>
                    <a:pt x="4569" y="1"/>
                  </a:cubicBezTo>
                  <a:cubicBezTo>
                    <a:pt x="4128" y="474"/>
                    <a:pt x="3498" y="757"/>
                    <a:pt x="2773" y="757"/>
                  </a:cubicBezTo>
                  <a:cubicBezTo>
                    <a:pt x="2080" y="757"/>
                    <a:pt x="1450" y="474"/>
                    <a:pt x="10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7401;p69">
            <a:extLst>
              <a:ext uri="{FF2B5EF4-FFF2-40B4-BE49-F238E27FC236}">
                <a16:creationId xmlns:a16="http://schemas.microsoft.com/office/drawing/2014/main" id="{DA2F0DE9-F63A-461E-9814-E712D98C6A51}"/>
              </a:ext>
            </a:extLst>
          </p:cNvPr>
          <p:cNvGrpSpPr/>
          <p:nvPr/>
        </p:nvGrpSpPr>
        <p:grpSpPr>
          <a:xfrm>
            <a:off x="3786946" y="4001665"/>
            <a:ext cx="354616" cy="354586"/>
            <a:chOff x="-30354000" y="3569100"/>
            <a:chExt cx="292250" cy="292225"/>
          </a:xfrm>
          <a:solidFill>
            <a:schemeClr val="bg1"/>
          </a:solidFill>
        </p:grpSpPr>
        <p:sp>
          <p:nvSpPr>
            <p:cNvPr id="66" name="Google Shape;7402;p69">
              <a:extLst>
                <a:ext uri="{FF2B5EF4-FFF2-40B4-BE49-F238E27FC236}">
                  <a16:creationId xmlns:a16="http://schemas.microsoft.com/office/drawing/2014/main" id="{944FCEEE-0034-488C-8FBF-B25816CB2ABA}"/>
                </a:ext>
              </a:extLst>
            </p:cNvPr>
            <p:cNvSpPr/>
            <p:nvPr/>
          </p:nvSpPr>
          <p:spPr>
            <a:xfrm>
              <a:off x="-30354000" y="3604550"/>
              <a:ext cx="137875" cy="256000"/>
            </a:xfrm>
            <a:custGeom>
              <a:avLst/>
              <a:gdLst/>
              <a:ahLst/>
              <a:cxnLst/>
              <a:rect l="l" t="t" r="r" b="b"/>
              <a:pathLst>
                <a:path w="5515" h="10240" extrusionOk="0">
                  <a:moveTo>
                    <a:pt x="662" y="0"/>
                  </a:moveTo>
                  <a:cubicBezTo>
                    <a:pt x="284" y="0"/>
                    <a:pt x="1" y="315"/>
                    <a:pt x="1" y="662"/>
                  </a:cubicBezTo>
                  <a:lnTo>
                    <a:pt x="1" y="4411"/>
                  </a:lnTo>
                  <a:cubicBezTo>
                    <a:pt x="1" y="4632"/>
                    <a:pt x="64" y="4884"/>
                    <a:pt x="190" y="5073"/>
                  </a:cubicBezTo>
                  <a:lnTo>
                    <a:pt x="1639" y="7467"/>
                  </a:lnTo>
                  <a:cubicBezTo>
                    <a:pt x="1891" y="7877"/>
                    <a:pt x="2049" y="8097"/>
                    <a:pt x="2049" y="8538"/>
                  </a:cubicBezTo>
                  <a:lnTo>
                    <a:pt x="2049" y="9861"/>
                  </a:lnTo>
                  <a:cubicBezTo>
                    <a:pt x="2049" y="10082"/>
                    <a:pt x="2206" y="10239"/>
                    <a:pt x="2395" y="10239"/>
                  </a:cubicBezTo>
                  <a:lnTo>
                    <a:pt x="5514" y="10239"/>
                  </a:lnTo>
                  <a:lnTo>
                    <a:pt x="5514" y="6364"/>
                  </a:lnTo>
                  <a:cubicBezTo>
                    <a:pt x="5514" y="5986"/>
                    <a:pt x="5357" y="5671"/>
                    <a:pt x="5168" y="5419"/>
                  </a:cubicBezTo>
                  <a:cubicBezTo>
                    <a:pt x="5167" y="5420"/>
                    <a:pt x="5165" y="5421"/>
                    <a:pt x="5163" y="5421"/>
                  </a:cubicBezTo>
                  <a:cubicBezTo>
                    <a:pt x="5042" y="5421"/>
                    <a:pt x="3214" y="3623"/>
                    <a:pt x="3183" y="3592"/>
                  </a:cubicBezTo>
                  <a:cubicBezTo>
                    <a:pt x="3041" y="3432"/>
                    <a:pt x="2828" y="3332"/>
                    <a:pt x="2613" y="3332"/>
                  </a:cubicBezTo>
                  <a:cubicBezTo>
                    <a:pt x="2448" y="3332"/>
                    <a:pt x="2280" y="3392"/>
                    <a:pt x="2143" y="3529"/>
                  </a:cubicBezTo>
                  <a:cubicBezTo>
                    <a:pt x="1891" y="3812"/>
                    <a:pt x="1923" y="4285"/>
                    <a:pt x="2112" y="4442"/>
                  </a:cubicBezTo>
                  <a:lnTo>
                    <a:pt x="3970" y="6301"/>
                  </a:lnTo>
                  <a:cubicBezTo>
                    <a:pt x="4097" y="6427"/>
                    <a:pt x="4097" y="6648"/>
                    <a:pt x="3970" y="6774"/>
                  </a:cubicBezTo>
                  <a:cubicBezTo>
                    <a:pt x="3907" y="6821"/>
                    <a:pt x="3821" y="6845"/>
                    <a:pt x="3734" y="6845"/>
                  </a:cubicBezTo>
                  <a:cubicBezTo>
                    <a:pt x="3648" y="6845"/>
                    <a:pt x="3561" y="6821"/>
                    <a:pt x="3498" y="6774"/>
                  </a:cubicBezTo>
                  <a:lnTo>
                    <a:pt x="1639" y="4915"/>
                  </a:lnTo>
                  <a:cubicBezTo>
                    <a:pt x="1450" y="4726"/>
                    <a:pt x="1324" y="4442"/>
                    <a:pt x="1324" y="4190"/>
                  </a:cubicBezTo>
                  <a:lnTo>
                    <a:pt x="1324" y="662"/>
                  </a:lnTo>
                  <a:cubicBezTo>
                    <a:pt x="1324" y="252"/>
                    <a:pt x="1009" y="0"/>
                    <a:pt x="6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7403;p69">
              <a:extLst>
                <a:ext uri="{FF2B5EF4-FFF2-40B4-BE49-F238E27FC236}">
                  <a16:creationId xmlns:a16="http://schemas.microsoft.com/office/drawing/2014/main" id="{89FD3540-94EA-4E66-8949-C16157BD26DD}"/>
                </a:ext>
              </a:extLst>
            </p:cNvPr>
            <p:cNvSpPr/>
            <p:nvPr/>
          </p:nvSpPr>
          <p:spPr>
            <a:xfrm>
              <a:off x="-30198825" y="3604550"/>
              <a:ext cx="137075" cy="256775"/>
            </a:xfrm>
            <a:custGeom>
              <a:avLst/>
              <a:gdLst/>
              <a:ahLst/>
              <a:cxnLst/>
              <a:rect l="l" t="t" r="r" b="b"/>
              <a:pathLst>
                <a:path w="5483" h="10271" extrusionOk="0">
                  <a:moveTo>
                    <a:pt x="4758" y="0"/>
                  </a:moveTo>
                  <a:cubicBezTo>
                    <a:pt x="4380" y="0"/>
                    <a:pt x="4096" y="315"/>
                    <a:pt x="4096" y="662"/>
                  </a:cubicBezTo>
                  <a:lnTo>
                    <a:pt x="4096" y="4190"/>
                  </a:lnTo>
                  <a:cubicBezTo>
                    <a:pt x="4096" y="4474"/>
                    <a:pt x="3970" y="4758"/>
                    <a:pt x="3781" y="4915"/>
                  </a:cubicBezTo>
                  <a:lnTo>
                    <a:pt x="1922" y="6774"/>
                  </a:lnTo>
                  <a:cubicBezTo>
                    <a:pt x="1875" y="6821"/>
                    <a:pt x="1788" y="6845"/>
                    <a:pt x="1698" y="6845"/>
                  </a:cubicBezTo>
                  <a:cubicBezTo>
                    <a:pt x="1607" y="6845"/>
                    <a:pt x="1513" y="6821"/>
                    <a:pt x="1450" y="6774"/>
                  </a:cubicBezTo>
                  <a:cubicBezTo>
                    <a:pt x="1355" y="6648"/>
                    <a:pt x="1355" y="6427"/>
                    <a:pt x="1450" y="6301"/>
                  </a:cubicBezTo>
                  <a:lnTo>
                    <a:pt x="3308" y="4442"/>
                  </a:lnTo>
                  <a:cubicBezTo>
                    <a:pt x="3497" y="4285"/>
                    <a:pt x="3560" y="3812"/>
                    <a:pt x="3277" y="3529"/>
                  </a:cubicBezTo>
                  <a:cubicBezTo>
                    <a:pt x="3140" y="3392"/>
                    <a:pt x="2972" y="3332"/>
                    <a:pt x="2807" y="3332"/>
                  </a:cubicBezTo>
                  <a:cubicBezTo>
                    <a:pt x="2592" y="3332"/>
                    <a:pt x="2379" y="3432"/>
                    <a:pt x="2237" y="3592"/>
                  </a:cubicBezTo>
                  <a:cubicBezTo>
                    <a:pt x="2237" y="3592"/>
                    <a:pt x="347" y="5419"/>
                    <a:pt x="347" y="5482"/>
                  </a:cubicBezTo>
                  <a:cubicBezTo>
                    <a:pt x="158" y="5671"/>
                    <a:pt x="0" y="6018"/>
                    <a:pt x="0" y="6427"/>
                  </a:cubicBezTo>
                  <a:lnTo>
                    <a:pt x="0" y="8129"/>
                  </a:lnTo>
                  <a:lnTo>
                    <a:pt x="0" y="8412"/>
                  </a:lnTo>
                  <a:lnTo>
                    <a:pt x="0" y="10271"/>
                  </a:lnTo>
                  <a:lnTo>
                    <a:pt x="3088" y="10271"/>
                  </a:lnTo>
                  <a:cubicBezTo>
                    <a:pt x="3277" y="10271"/>
                    <a:pt x="3434" y="10113"/>
                    <a:pt x="3434" y="9924"/>
                  </a:cubicBezTo>
                  <a:lnTo>
                    <a:pt x="3434" y="8570"/>
                  </a:lnTo>
                  <a:cubicBezTo>
                    <a:pt x="3434" y="8129"/>
                    <a:pt x="3623" y="7908"/>
                    <a:pt x="3812" y="7530"/>
                  </a:cubicBezTo>
                  <a:lnTo>
                    <a:pt x="5293" y="5104"/>
                  </a:lnTo>
                  <a:cubicBezTo>
                    <a:pt x="5388" y="4915"/>
                    <a:pt x="5482" y="4663"/>
                    <a:pt x="5482" y="4411"/>
                  </a:cubicBezTo>
                  <a:lnTo>
                    <a:pt x="5482" y="662"/>
                  </a:lnTo>
                  <a:cubicBezTo>
                    <a:pt x="5451" y="284"/>
                    <a:pt x="5136" y="0"/>
                    <a:pt x="47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7404;p69">
              <a:extLst>
                <a:ext uri="{FF2B5EF4-FFF2-40B4-BE49-F238E27FC236}">
                  <a16:creationId xmlns:a16="http://schemas.microsoft.com/office/drawing/2014/main" id="{6497CF85-9F80-4B3E-9687-706F5C19639F}"/>
                </a:ext>
              </a:extLst>
            </p:cNvPr>
            <p:cNvSpPr/>
            <p:nvPr/>
          </p:nvSpPr>
          <p:spPr>
            <a:xfrm>
              <a:off x="-30139750" y="3636850"/>
              <a:ext cx="26000" cy="37825"/>
            </a:xfrm>
            <a:custGeom>
              <a:avLst/>
              <a:gdLst/>
              <a:ahLst/>
              <a:cxnLst/>
              <a:rect l="l" t="t" r="r" b="b"/>
              <a:pathLst>
                <a:path w="1040" h="1513" extrusionOk="0">
                  <a:moveTo>
                    <a:pt x="504" y="0"/>
                  </a:moveTo>
                  <a:cubicBezTo>
                    <a:pt x="252" y="32"/>
                    <a:pt x="0" y="284"/>
                    <a:pt x="0" y="567"/>
                  </a:cubicBezTo>
                  <a:lnTo>
                    <a:pt x="0" y="1418"/>
                  </a:lnTo>
                  <a:cubicBezTo>
                    <a:pt x="126" y="1386"/>
                    <a:pt x="252" y="1355"/>
                    <a:pt x="410" y="1355"/>
                  </a:cubicBezTo>
                  <a:cubicBezTo>
                    <a:pt x="630" y="1355"/>
                    <a:pt x="819" y="1386"/>
                    <a:pt x="1040" y="1512"/>
                  </a:cubicBezTo>
                  <a:lnTo>
                    <a:pt x="1040" y="504"/>
                  </a:lnTo>
                  <a:cubicBezTo>
                    <a:pt x="1040" y="252"/>
                    <a:pt x="788" y="0"/>
                    <a:pt x="50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7405;p69">
              <a:extLst>
                <a:ext uri="{FF2B5EF4-FFF2-40B4-BE49-F238E27FC236}">
                  <a16:creationId xmlns:a16="http://schemas.microsoft.com/office/drawing/2014/main" id="{834699FC-B87B-47A6-AC69-8DF017A7D14A}"/>
                </a:ext>
              </a:extLst>
            </p:cNvPr>
            <p:cNvSpPr/>
            <p:nvPr/>
          </p:nvSpPr>
          <p:spPr>
            <a:xfrm>
              <a:off x="-30302800" y="3638950"/>
              <a:ext cx="25225" cy="36500"/>
            </a:xfrm>
            <a:custGeom>
              <a:avLst/>
              <a:gdLst/>
              <a:ahLst/>
              <a:cxnLst/>
              <a:rect l="l" t="t" r="r" b="b"/>
              <a:pathLst>
                <a:path w="1009" h="1460" extrusionOk="0">
                  <a:moveTo>
                    <a:pt x="418" y="1"/>
                  </a:moveTo>
                  <a:cubicBezTo>
                    <a:pt x="177" y="1"/>
                    <a:pt x="1" y="229"/>
                    <a:pt x="1" y="483"/>
                  </a:cubicBezTo>
                  <a:lnTo>
                    <a:pt x="1" y="1460"/>
                  </a:lnTo>
                  <a:cubicBezTo>
                    <a:pt x="190" y="1334"/>
                    <a:pt x="379" y="1302"/>
                    <a:pt x="631" y="1302"/>
                  </a:cubicBezTo>
                  <a:cubicBezTo>
                    <a:pt x="725" y="1302"/>
                    <a:pt x="883" y="1334"/>
                    <a:pt x="1009" y="1365"/>
                  </a:cubicBezTo>
                  <a:lnTo>
                    <a:pt x="1009" y="515"/>
                  </a:lnTo>
                  <a:cubicBezTo>
                    <a:pt x="1009" y="231"/>
                    <a:pt x="788" y="11"/>
                    <a:pt x="505" y="11"/>
                  </a:cubicBezTo>
                  <a:cubicBezTo>
                    <a:pt x="475" y="4"/>
                    <a:pt x="446" y="1"/>
                    <a:pt x="4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406;p69">
              <a:extLst>
                <a:ext uri="{FF2B5EF4-FFF2-40B4-BE49-F238E27FC236}">
                  <a16:creationId xmlns:a16="http://schemas.microsoft.com/office/drawing/2014/main" id="{C626E382-F5E2-45F7-9508-B59E4B58725F}"/>
                </a:ext>
              </a:extLst>
            </p:cNvPr>
            <p:cNvSpPr/>
            <p:nvPr/>
          </p:nvSpPr>
          <p:spPr>
            <a:xfrm>
              <a:off x="-30242925" y="3569100"/>
              <a:ext cx="68525" cy="68550"/>
            </a:xfrm>
            <a:custGeom>
              <a:avLst/>
              <a:gdLst/>
              <a:ahLst/>
              <a:cxnLst/>
              <a:rect l="l" t="t" r="r" b="b"/>
              <a:pathLst>
                <a:path w="2741" h="2742" extrusionOk="0">
                  <a:moveTo>
                    <a:pt x="1386" y="1"/>
                  </a:moveTo>
                  <a:cubicBezTo>
                    <a:pt x="630" y="1"/>
                    <a:pt x="0" y="631"/>
                    <a:pt x="0" y="1387"/>
                  </a:cubicBezTo>
                  <a:cubicBezTo>
                    <a:pt x="0" y="2174"/>
                    <a:pt x="630" y="2742"/>
                    <a:pt x="1386" y="2742"/>
                  </a:cubicBezTo>
                  <a:cubicBezTo>
                    <a:pt x="2111" y="2742"/>
                    <a:pt x="2741" y="2111"/>
                    <a:pt x="2741" y="1387"/>
                  </a:cubicBezTo>
                  <a:cubicBezTo>
                    <a:pt x="2741" y="631"/>
                    <a:pt x="2111" y="1"/>
                    <a:pt x="13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407;p69">
              <a:extLst>
                <a:ext uri="{FF2B5EF4-FFF2-40B4-BE49-F238E27FC236}">
                  <a16:creationId xmlns:a16="http://schemas.microsoft.com/office/drawing/2014/main" id="{725472ED-2EDD-4BA9-9B4A-3C4EF5FED479}"/>
                </a:ext>
              </a:extLst>
            </p:cNvPr>
            <p:cNvSpPr/>
            <p:nvPr/>
          </p:nvSpPr>
          <p:spPr>
            <a:xfrm>
              <a:off x="-30262625" y="3654950"/>
              <a:ext cx="107925" cy="68550"/>
            </a:xfrm>
            <a:custGeom>
              <a:avLst/>
              <a:gdLst/>
              <a:ahLst/>
              <a:cxnLst/>
              <a:rect l="l" t="t" r="r" b="b"/>
              <a:pathLst>
                <a:path w="4317" h="2742" extrusionOk="0">
                  <a:moveTo>
                    <a:pt x="2174" y="1"/>
                  </a:moveTo>
                  <a:cubicBezTo>
                    <a:pt x="1292" y="1"/>
                    <a:pt x="505" y="379"/>
                    <a:pt x="0" y="1040"/>
                  </a:cubicBezTo>
                  <a:lnTo>
                    <a:pt x="32" y="1103"/>
                  </a:lnTo>
                  <a:cubicBezTo>
                    <a:pt x="946" y="1985"/>
                    <a:pt x="1450" y="2458"/>
                    <a:pt x="1702" y="2742"/>
                  </a:cubicBezTo>
                  <a:lnTo>
                    <a:pt x="2647" y="2742"/>
                  </a:lnTo>
                  <a:lnTo>
                    <a:pt x="4254" y="1135"/>
                  </a:lnTo>
                  <a:lnTo>
                    <a:pt x="4317" y="1040"/>
                  </a:lnTo>
                  <a:cubicBezTo>
                    <a:pt x="3813" y="410"/>
                    <a:pt x="3025" y="1"/>
                    <a:pt x="217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 name="Google Shape;663;p43">
            <a:extLst>
              <a:ext uri="{FF2B5EF4-FFF2-40B4-BE49-F238E27FC236}">
                <a16:creationId xmlns:a16="http://schemas.microsoft.com/office/drawing/2014/main" id="{DA3C8980-8256-45EF-9AAB-2EC4469AED2B}"/>
              </a:ext>
            </a:extLst>
          </p:cNvPr>
          <p:cNvSpPr txBox="1"/>
          <p:nvPr/>
        </p:nvSpPr>
        <p:spPr>
          <a:xfrm>
            <a:off x="4830932" y="3833804"/>
            <a:ext cx="1561800" cy="390168"/>
          </a:xfrm>
          <a:prstGeom prst="rect">
            <a:avLst/>
          </a:prstGeom>
          <a:noFill/>
          <a:ln>
            <a:noFill/>
          </a:ln>
        </p:spPr>
        <p:txBody>
          <a:bodyPr spcFirstLastPara="1" wrap="square" lIns="91425" tIns="91425" rIns="91425" bIns="914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0" i="0" u="none" strike="noStrike" kern="0" cap="none" spc="0" normalizeH="0" baseline="0" noProof="0" dirty="0">
                <a:ln>
                  <a:noFill/>
                </a:ln>
                <a:solidFill>
                  <a:srgbClr val="212121"/>
                </a:solidFill>
                <a:effectLst/>
                <a:uLnTx/>
                <a:uFillTx/>
                <a:latin typeface="Raleway Thin"/>
                <a:ea typeface="Raleway Thin"/>
                <a:cs typeface="Raleway Thin"/>
                <a:sym typeface="Raleway Thin"/>
              </a:rPr>
              <a:t>Services</a:t>
            </a:r>
            <a:endParaRPr kumimoji="0" sz="1800" b="0" i="0" u="none" strike="noStrike" kern="0" cap="none" spc="0" normalizeH="0" baseline="0" noProof="0" dirty="0">
              <a:ln>
                <a:noFill/>
              </a:ln>
              <a:solidFill>
                <a:srgbClr val="212121"/>
              </a:solidFill>
              <a:effectLst/>
              <a:uLnTx/>
              <a:uFillTx/>
              <a:latin typeface="Raleway Thin"/>
              <a:ea typeface="Raleway Thin"/>
              <a:cs typeface="Raleway Thin"/>
              <a:sym typeface="Raleway Thin"/>
            </a:endParaRPr>
          </a:p>
        </p:txBody>
      </p:sp>
      <p:sp>
        <p:nvSpPr>
          <p:cNvPr id="80" name="Google Shape;662;p43">
            <a:extLst>
              <a:ext uri="{FF2B5EF4-FFF2-40B4-BE49-F238E27FC236}">
                <a16:creationId xmlns:a16="http://schemas.microsoft.com/office/drawing/2014/main" id="{12328F05-80F9-4900-962B-D9D45E0DDFB6}"/>
              </a:ext>
            </a:extLst>
          </p:cNvPr>
          <p:cNvSpPr txBox="1"/>
          <p:nvPr/>
        </p:nvSpPr>
        <p:spPr>
          <a:xfrm>
            <a:off x="4830930" y="4017404"/>
            <a:ext cx="4313069" cy="57660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600"/>
              </a:spcAft>
              <a:buClr>
                <a:srgbClr val="000000"/>
              </a:buClr>
              <a:buSzTx/>
              <a:buFont typeface="Arial"/>
              <a:buNone/>
              <a:tabLst/>
              <a:defRPr/>
            </a:pPr>
            <a:r>
              <a:rPr kumimoji="0" lang="en-AU" sz="1600" b="0" i="0" u="none" strike="noStrike" kern="0" cap="none" spc="0" normalizeH="0" baseline="0" noProof="0" dirty="0">
                <a:ln>
                  <a:noFill/>
                </a:ln>
                <a:solidFill>
                  <a:srgbClr val="212121"/>
                </a:solidFill>
                <a:effectLst/>
                <a:uLnTx/>
                <a:uFillTx/>
                <a:latin typeface="Barlow"/>
                <a:ea typeface="Barlow"/>
                <a:cs typeface="Barlow"/>
                <a:sym typeface="Barlow"/>
              </a:rPr>
              <a:t>Person centred and holistic approach to overall wellbeing, recovery-oriented services</a:t>
            </a:r>
            <a:endParaRPr kumimoji="0" sz="1600" b="0" i="0" u="none" strike="noStrike" kern="0" cap="none" spc="0" normalizeH="0" baseline="0" noProof="0" dirty="0">
              <a:ln>
                <a:noFill/>
              </a:ln>
              <a:solidFill>
                <a:srgbClr val="212121"/>
              </a:solidFill>
              <a:effectLst/>
              <a:uLnTx/>
              <a:uFillTx/>
              <a:latin typeface="Barlow"/>
              <a:ea typeface="Barlow"/>
              <a:cs typeface="Barlow"/>
              <a:sym typeface="Barlow"/>
            </a:endParaRPr>
          </a:p>
        </p:txBody>
      </p:sp>
      <p:grpSp>
        <p:nvGrpSpPr>
          <p:cNvPr id="81" name="Google Shape;6992;p68">
            <a:extLst>
              <a:ext uri="{FF2B5EF4-FFF2-40B4-BE49-F238E27FC236}">
                <a16:creationId xmlns:a16="http://schemas.microsoft.com/office/drawing/2014/main" id="{FB70ED28-DD7D-4E4A-8B0D-EB47DB8F979A}"/>
              </a:ext>
            </a:extLst>
          </p:cNvPr>
          <p:cNvGrpSpPr/>
          <p:nvPr/>
        </p:nvGrpSpPr>
        <p:grpSpPr>
          <a:xfrm>
            <a:off x="3763234" y="3214912"/>
            <a:ext cx="408893" cy="437527"/>
            <a:chOff x="580725" y="3617925"/>
            <a:chExt cx="299325" cy="297375"/>
          </a:xfrm>
          <a:solidFill>
            <a:schemeClr val="bg1"/>
          </a:solidFill>
        </p:grpSpPr>
        <p:sp>
          <p:nvSpPr>
            <p:cNvPr id="82" name="Google Shape;6993;p68">
              <a:extLst>
                <a:ext uri="{FF2B5EF4-FFF2-40B4-BE49-F238E27FC236}">
                  <a16:creationId xmlns:a16="http://schemas.microsoft.com/office/drawing/2014/main" id="{2B63DAFA-5A65-448B-89FE-E0DF6424DA21}"/>
                </a:ext>
              </a:extLst>
            </p:cNvPr>
            <p:cNvSpPr/>
            <p:nvPr/>
          </p:nvSpPr>
          <p:spPr>
            <a:xfrm>
              <a:off x="609075" y="3662050"/>
              <a:ext cx="51225" cy="51200"/>
            </a:xfrm>
            <a:custGeom>
              <a:avLst/>
              <a:gdLst/>
              <a:ahLst/>
              <a:cxnLst/>
              <a:rect l="l" t="t" r="r" b="b"/>
              <a:pathLst>
                <a:path w="2049" h="2048" extrusionOk="0">
                  <a:moveTo>
                    <a:pt x="1041" y="0"/>
                  </a:moveTo>
                  <a:cubicBezTo>
                    <a:pt x="473" y="0"/>
                    <a:pt x="1" y="473"/>
                    <a:pt x="1" y="1040"/>
                  </a:cubicBezTo>
                  <a:cubicBezTo>
                    <a:pt x="1" y="1607"/>
                    <a:pt x="473" y="2048"/>
                    <a:pt x="1041" y="2048"/>
                  </a:cubicBezTo>
                  <a:cubicBezTo>
                    <a:pt x="1608" y="2048"/>
                    <a:pt x="2049" y="1607"/>
                    <a:pt x="2049" y="1040"/>
                  </a:cubicBezTo>
                  <a:cubicBezTo>
                    <a:pt x="2049" y="473"/>
                    <a:pt x="1608" y="0"/>
                    <a:pt x="10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6994;p68">
              <a:extLst>
                <a:ext uri="{FF2B5EF4-FFF2-40B4-BE49-F238E27FC236}">
                  <a16:creationId xmlns:a16="http://schemas.microsoft.com/office/drawing/2014/main" id="{12AB6B4C-22AF-4732-9E61-DB3864E26BC5}"/>
                </a:ext>
              </a:extLst>
            </p:cNvPr>
            <p:cNvSpPr/>
            <p:nvPr/>
          </p:nvSpPr>
          <p:spPr>
            <a:xfrm>
              <a:off x="668950" y="3617925"/>
              <a:ext cx="122875" cy="104475"/>
            </a:xfrm>
            <a:custGeom>
              <a:avLst/>
              <a:gdLst/>
              <a:ahLst/>
              <a:cxnLst/>
              <a:rect l="l" t="t" r="r" b="b"/>
              <a:pathLst>
                <a:path w="4915" h="4179" extrusionOk="0">
                  <a:moveTo>
                    <a:pt x="1040" y="1"/>
                  </a:moveTo>
                  <a:cubicBezTo>
                    <a:pt x="441" y="1"/>
                    <a:pt x="0" y="473"/>
                    <a:pt x="0" y="1072"/>
                  </a:cubicBezTo>
                  <a:lnTo>
                    <a:pt x="0" y="1797"/>
                  </a:lnTo>
                  <a:cubicBezTo>
                    <a:pt x="0" y="2364"/>
                    <a:pt x="473" y="2805"/>
                    <a:pt x="1040" y="2805"/>
                  </a:cubicBezTo>
                  <a:lnTo>
                    <a:pt x="2300" y="2805"/>
                  </a:lnTo>
                  <a:lnTo>
                    <a:pt x="3592" y="4097"/>
                  </a:lnTo>
                  <a:cubicBezTo>
                    <a:pt x="3672" y="4156"/>
                    <a:pt x="3764" y="4178"/>
                    <a:pt x="3853" y="4178"/>
                  </a:cubicBezTo>
                  <a:cubicBezTo>
                    <a:pt x="3905" y="4178"/>
                    <a:pt x="3955" y="4171"/>
                    <a:pt x="4001" y="4160"/>
                  </a:cubicBezTo>
                  <a:cubicBezTo>
                    <a:pt x="4127" y="4097"/>
                    <a:pt x="4190" y="3939"/>
                    <a:pt x="4190" y="3844"/>
                  </a:cubicBezTo>
                  <a:lnTo>
                    <a:pt x="4190" y="2742"/>
                  </a:lnTo>
                  <a:cubicBezTo>
                    <a:pt x="4600" y="2584"/>
                    <a:pt x="4915" y="2206"/>
                    <a:pt x="4915" y="1734"/>
                  </a:cubicBezTo>
                  <a:lnTo>
                    <a:pt x="4915" y="1072"/>
                  </a:lnTo>
                  <a:cubicBezTo>
                    <a:pt x="4915" y="473"/>
                    <a:pt x="4411" y="1"/>
                    <a:pt x="38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995;p68">
              <a:extLst>
                <a:ext uri="{FF2B5EF4-FFF2-40B4-BE49-F238E27FC236}">
                  <a16:creationId xmlns:a16="http://schemas.microsoft.com/office/drawing/2014/main" id="{F02FA9E9-1118-4C85-BBCF-F3E7922E5FF5}"/>
                </a:ext>
              </a:extLst>
            </p:cNvPr>
            <p:cNvSpPr/>
            <p:nvPr/>
          </p:nvSpPr>
          <p:spPr>
            <a:xfrm>
              <a:off x="580725" y="3721900"/>
              <a:ext cx="141800" cy="192025"/>
            </a:xfrm>
            <a:custGeom>
              <a:avLst/>
              <a:gdLst/>
              <a:ahLst/>
              <a:cxnLst/>
              <a:rect l="l" t="t" r="r" b="b"/>
              <a:pathLst>
                <a:path w="5672" h="7681" extrusionOk="0">
                  <a:moveTo>
                    <a:pt x="3340" y="4506"/>
                  </a:moveTo>
                  <a:lnTo>
                    <a:pt x="3718" y="5577"/>
                  </a:lnTo>
                  <a:lnTo>
                    <a:pt x="1229" y="5577"/>
                  </a:lnTo>
                  <a:lnTo>
                    <a:pt x="1450" y="4600"/>
                  </a:lnTo>
                  <a:lnTo>
                    <a:pt x="1450" y="4506"/>
                  </a:lnTo>
                  <a:close/>
                  <a:moveTo>
                    <a:pt x="1450" y="1"/>
                  </a:moveTo>
                  <a:cubicBezTo>
                    <a:pt x="1135" y="1"/>
                    <a:pt x="883" y="221"/>
                    <a:pt x="788" y="505"/>
                  </a:cubicBezTo>
                  <a:lnTo>
                    <a:pt x="95" y="3624"/>
                  </a:lnTo>
                  <a:cubicBezTo>
                    <a:pt x="1" y="4096"/>
                    <a:pt x="316" y="4506"/>
                    <a:pt x="757" y="4506"/>
                  </a:cubicBezTo>
                  <a:lnTo>
                    <a:pt x="95" y="7247"/>
                  </a:lnTo>
                  <a:cubicBezTo>
                    <a:pt x="32" y="7436"/>
                    <a:pt x="158" y="7593"/>
                    <a:pt x="316" y="7656"/>
                  </a:cubicBezTo>
                  <a:cubicBezTo>
                    <a:pt x="350" y="7668"/>
                    <a:pt x="383" y="7673"/>
                    <a:pt x="415" y="7673"/>
                  </a:cubicBezTo>
                  <a:cubicBezTo>
                    <a:pt x="559" y="7673"/>
                    <a:pt x="679" y="7565"/>
                    <a:pt x="757" y="7436"/>
                  </a:cubicBezTo>
                  <a:lnTo>
                    <a:pt x="1040" y="6301"/>
                  </a:lnTo>
                  <a:lnTo>
                    <a:pt x="3939" y="6301"/>
                  </a:lnTo>
                  <a:lnTo>
                    <a:pt x="4254" y="7152"/>
                  </a:lnTo>
                  <a:cubicBezTo>
                    <a:pt x="4358" y="7492"/>
                    <a:pt x="4637" y="7680"/>
                    <a:pt x="4908" y="7680"/>
                  </a:cubicBezTo>
                  <a:cubicBezTo>
                    <a:pt x="4964" y="7680"/>
                    <a:pt x="5019" y="7672"/>
                    <a:pt x="5073" y="7656"/>
                  </a:cubicBezTo>
                  <a:cubicBezTo>
                    <a:pt x="5451" y="7593"/>
                    <a:pt x="5672" y="7184"/>
                    <a:pt x="5609" y="6837"/>
                  </a:cubicBezTo>
                  <a:lnTo>
                    <a:pt x="4569" y="3687"/>
                  </a:lnTo>
                  <a:cubicBezTo>
                    <a:pt x="4506" y="3372"/>
                    <a:pt x="4222" y="3183"/>
                    <a:pt x="3907" y="3183"/>
                  </a:cubicBezTo>
                  <a:lnTo>
                    <a:pt x="3183" y="3183"/>
                  </a:lnTo>
                  <a:cubicBezTo>
                    <a:pt x="2994" y="3183"/>
                    <a:pt x="2836" y="3025"/>
                    <a:pt x="2836" y="2836"/>
                  </a:cubicBezTo>
                  <a:cubicBezTo>
                    <a:pt x="2836" y="2615"/>
                    <a:pt x="2994" y="2458"/>
                    <a:pt x="3183" y="2458"/>
                  </a:cubicBezTo>
                  <a:lnTo>
                    <a:pt x="4222" y="2458"/>
                  </a:lnTo>
                  <a:cubicBezTo>
                    <a:pt x="4600" y="2458"/>
                    <a:pt x="4915" y="2143"/>
                    <a:pt x="4915" y="1765"/>
                  </a:cubicBezTo>
                  <a:cubicBezTo>
                    <a:pt x="4915" y="1355"/>
                    <a:pt x="4600" y="1040"/>
                    <a:pt x="4222" y="1040"/>
                  </a:cubicBezTo>
                  <a:lnTo>
                    <a:pt x="2332" y="1040"/>
                  </a:lnTo>
                  <a:lnTo>
                    <a:pt x="2080" y="379"/>
                  </a:lnTo>
                  <a:cubicBezTo>
                    <a:pt x="1985" y="158"/>
                    <a:pt x="1733" y="1"/>
                    <a:pt x="145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996;p68">
              <a:extLst>
                <a:ext uri="{FF2B5EF4-FFF2-40B4-BE49-F238E27FC236}">
                  <a16:creationId xmlns:a16="http://schemas.microsoft.com/office/drawing/2014/main" id="{45EEADEC-8226-468D-80BB-BECDDFFB8B6E}"/>
                </a:ext>
              </a:extLst>
            </p:cNvPr>
            <p:cNvSpPr/>
            <p:nvPr/>
          </p:nvSpPr>
          <p:spPr>
            <a:xfrm>
              <a:off x="800475" y="3662050"/>
              <a:ext cx="51225" cy="51200"/>
            </a:xfrm>
            <a:custGeom>
              <a:avLst/>
              <a:gdLst/>
              <a:ahLst/>
              <a:cxnLst/>
              <a:rect l="l" t="t" r="r" b="b"/>
              <a:pathLst>
                <a:path w="2049" h="2048" extrusionOk="0">
                  <a:moveTo>
                    <a:pt x="1009" y="0"/>
                  </a:moveTo>
                  <a:cubicBezTo>
                    <a:pt x="442" y="0"/>
                    <a:pt x="1" y="473"/>
                    <a:pt x="1" y="1040"/>
                  </a:cubicBezTo>
                  <a:cubicBezTo>
                    <a:pt x="1" y="1607"/>
                    <a:pt x="442" y="2048"/>
                    <a:pt x="1009" y="2048"/>
                  </a:cubicBezTo>
                  <a:cubicBezTo>
                    <a:pt x="1576" y="2048"/>
                    <a:pt x="2048" y="1607"/>
                    <a:pt x="2048" y="1040"/>
                  </a:cubicBezTo>
                  <a:cubicBezTo>
                    <a:pt x="2048" y="473"/>
                    <a:pt x="1576" y="0"/>
                    <a:pt x="100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6997;p68">
              <a:extLst>
                <a:ext uri="{FF2B5EF4-FFF2-40B4-BE49-F238E27FC236}">
                  <a16:creationId xmlns:a16="http://schemas.microsoft.com/office/drawing/2014/main" id="{B63C7119-E900-4041-B4D1-B978A64874F5}"/>
                </a:ext>
              </a:extLst>
            </p:cNvPr>
            <p:cNvSpPr/>
            <p:nvPr/>
          </p:nvSpPr>
          <p:spPr>
            <a:xfrm>
              <a:off x="738250" y="3722700"/>
              <a:ext cx="141800" cy="192600"/>
            </a:xfrm>
            <a:custGeom>
              <a:avLst/>
              <a:gdLst/>
              <a:ahLst/>
              <a:cxnLst/>
              <a:rect l="l" t="t" r="r" b="b"/>
              <a:pathLst>
                <a:path w="5672" h="7704" extrusionOk="0">
                  <a:moveTo>
                    <a:pt x="4222" y="4474"/>
                  </a:moveTo>
                  <a:lnTo>
                    <a:pt x="4222" y="4568"/>
                  </a:lnTo>
                  <a:lnTo>
                    <a:pt x="4443" y="5545"/>
                  </a:lnTo>
                  <a:lnTo>
                    <a:pt x="1985" y="5545"/>
                  </a:lnTo>
                  <a:lnTo>
                    <a:pt x="2332" y="4474"/>
                  </a:lnTo>
                  <a:close/>
                  <a:moveTo>
                    <a:pt x="4222" y="0"/>
                  </a:moveTo>
                  <a:cubicBezTo>
                    <a:pt x="3939" y="0"/>
                    <a:pt x="3718" y="158"/>
                    <a:pt x="3592" y="378"/>
                  </a:cubicBezTo>
                  <a:lnTo>
                    <a:pt x="3340" y="1071"/>
                  </a:lnTo>
                  <a:lnTo>
                    <a:pt x="1450" y="1071"/>
                  </a:lnTo>
                  <a:cubicBezTo>
                    <a:pt x="1072" y="1071"/>
                    <a:pt x="757" y="1386"/>
                    <a:pt x="757" y="1764"/>
                  </a:cubicBezTo>
                  <a:cubicBezTo>
                    <a:pt x="757" y="2174"/>
                    <a:pt x="1072" y="2489"/>
                    <a:pt x="1450" y="2489"/>
                  </a:cubicBezTo>
                  <a:lnTo>
                    <a:pt x="2490" y="2489"/>
                  </a:lnTo>
                  <a:cubicBezTo>
                    <a:pt x="2679" y="2489"/>
                    <a:pt x="2836" y="2646"/>
                    <a:pt x="2836" y="2835"/>
                  </a:cubicBezTo>
                  <a:cubicBezTo>
                    <a:pt x="2836" y="3024"/>
                    <a:pt x="2679" y="3182"/>
                    <a:pt x="2490" y="3182"/>
                  </a:cubicBezTo>
                  <a:lnTo>
                    <a:pt x="1765" y="3182"/>
                  </a:lnTo>
                  <a:cubicBezTo>
                    <a:pt x="1450" y="3182"/>
                    <a:pt x="1198" y="3371"/>
                    <a:pt x="1103" y="3686"/>
                  </a:cubicBezTo>
                  <a:lnTo>
                    <a:pt x="95" y="6837"/>
                  </a:lnTo>
                  <a:cubicBezTo>
                    <a:pt x="1" y="7215"/>
                    <a:pt x="190" y="7593"/>
                    <a:pt x="599" y="7687"/>
                  </a:cubicBezTo>
                  <a:cubicBezTo>
                    <a:pt x="643" y="7696"/>
                    <a:pt x="690" y="7701"/>
                    <a:pt x="738" y="7701"/>
                  </a:cubicBezTo>
                  <a:cubicBezTo>
                    <a:pt x="1030" y="7701"/>
                    <a:pt x="1364" y="7531"/>
                    <a:pt x="1418" y="7152"/>
                  </a:cubicBezTo>
                  <a:lnTo>
                    <a:pt x="1733" y="6301"/>
                  </a:lnTo>
                  <a:lnTo>
                    <a:pt x="4632" y="6301"/>
                  </a:lnTo>
                  <a:lnTo>
                    <a:pt x="4915" y="7435"/>
                  </a:lnTo>
                  <a:cubicBezTo>
                    <a:pt x="4967" y="7591"/>
                    <a:pt x="5104" y="7704"/>
                    <a:pt x="5257" y="7704"/>
                  </a:cubicBezTo>
                  <a:cubicBezTo>
                    <a:pt x="5290" y="7704"/>
                    <a:pt x="5323" y="7698"/>
                    <a:pt x="5356" y="7687"/>
                  </a:cubicBezTo>
                  <a:cubicBezTo>
                    <a:pt x="5546" y="7624"/>
                    <a:pt x="5672" y="7435"/>
                    <a:pt x="5577" y="7246"/>
                  </a:cubicBezTo>
                  <a:lnTo>
                    <a:pt x="4915" y="4537"/>
                  </a:lnTo>
                  <a:cubicBezTo>
                    <a:pt x="5356" y="4474"/>
                    <a:pt x="5672" y="4064"/>
                    <a:pt x="5609" y="3623"/>
                  </a:cubicBezTo>
                  <a:lnTo>
                    <a:pt x="4884" y="504"/>
                  </a:lnTo>
                  <a:cubicBezTo>
                    <a:pt x="4821" y="189"/>
                    <a:pt x="4537" y="0"/>
                    <a:pt x="42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638892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sp>
        <p:nvSpPr>
          <p:cNvPr id="955" name="Google Shape;955;p46"/>
          <p:cNvSpPr txBox="1">
            <a:spLocks noGrp="1"/>
          </p:cNvSpPr>
          <p:nvPr>
            <p:ph type="title"/>
          </p:nvPr>
        </p:nvSpPr>
        <p:spPr>
          <a:xfrm>
            <a:off x="0" y="1887793"/>
            <a:ext cx="9144000" cy="87752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dirty="0"/>
              <a:t>Acknowledgement of Country</a:t>
            </a:r>
            <a:endParaRPr sz="4800" dirty="0"/>
          </a:p>
        </p:txBody>
      </p:sp>
      <p:sp>
        <p:nvSpPr>
          <p:cNvPr id="956" name="Google Shape;956;p46"/>
          <p:cNvSpPr txBox="1">
            <a:spLocks noGrp="1"/>
          </p:cNvSpPr>
          <p:nvPr>
            <p:ph type="subTitle" idx="1"/>
          </p:nvPr>
        </p:nvSpPr>
        <p:spPr>
          <a:xfrm>
            <a:off x="-1" y="2669525"/>
            <a:ext cx="9143999" cy="40665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r>
              <a:rPr lang="en-AU" sz="1400" dirty="0">
                <a:effectLst/>
                <a:latin typeface="Barlow" panose="00000500000000000000" pitchFamily="2" charset="0"/>
              </a:rPr>
              <a:t>We acknowledge the Traditional Custodians of the land on which we meet and pay respect to Elders, past, present and emerging, and extend that respect to all Aboriginal and Torres Strait Islander peoples here today</a:t>
            </a:r>
            <a:endParaRPr sz="1400" dirty="0">
              <a:latin typeface="Barlow" panose="00000500000000000000" pitchFamily="2"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sp>
        <p:nvSpPr>
          <p:cNvPr id="955" name="Google Shape;955;p46"/>
          <p:cNvSpPr txBox="1">
            <a:spLocks noGrp="1"/>
          </p:cNvSpPr>
          <p:nvPr>
            <p:ph type="title"/>
          </p:nvPr>
        </p:nvSpPr>
        <p:spPr>
          <a:xfrm>
            <a:off x="0" y="1936375"/>
            <a:ext cx="9144000" cy="194406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dirty="0"/>
              <a:t>How can we help CMOs to support people make lifetsyle behaviour change goals? </a:t>
            </a:r>
            <a:endParaRPr sz="3600" dirty="0"/>
          </a:p>
        </p:txBody>
      </p:sp>
    </p:spTree>
    <p:extLst>
      <p:ext uri="{BB962C8B-B14F-4D97-AF65-F5344CB8AC3E}">
        <p14:creationId xmlns:p14="http://schemas.microsoft.com/office/powerpoint/2010/main" val="18082280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p44"/>
          <p:cNvSpPr txBox="1">
            <a:spLocks noGrp="1"/>
          </p:cNvSpPr>
          <p:nvPr>
            <p:ph type="title"/>
          </p:nvPr>
        </p:nvSpPr>
        <p:spPr>
          <a:xfrm>
            <a:off x="2914797" y="2035277"/>
            <a:ext cx="3314400" cy="85057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dirty="0"/>
              <a:t>Co-development</a:t>
            </a:r>
            <a:endParaRPr dirty="0"/>
          </a:p>
        </p:txBody>
      </p:sp>
    </p:spTree>
    <p:extLst>
      <p:ext uri="{BB962C8B-B14F-4D97-AF65-F5344CB8AC3E}">
        <p14:creationId xmlns:p14="http://schemas.microsoft.com/office/powerpoint/2010/main" val="31844805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39"/>
          <p:cNvSpPr txBox="1">
            <a:spLocks noGrp="1"/>
          </p:cNvSpPr>
          <p:nvPr>
            <p:ph type="title"/>
          </p:nvPr>
        </p:nvSpPr>
        <p:spPr>
          <a:xfrm>
            <a:off x="713225" y="539500"/>
            <a:ext cx="7717500" cy="612900"/>
          </a:xfrm>
          <a:prstGeom prst="rect">
            <a:avLst/>
          </a:prstGeom>
        </p:spPr>
        <p:txBody>
          <a:bodyPr spcFirstLastPara="1" wrap="square" lIns="91425" tIns="0" rIns="91425" bIns="91425" anchor="t" anchorCtr="0">
            <a:noAutofit/>
          </a:bodyPr>
          <a:lstStyle/>
          <a:p>
            <a:pPr marL="0" lvl="0" indent="0" algn="ctr" rtl="0">
              <a:spcBef>
                <a:spcPts val="0"/>
              </a:spcBef>
              <a:spcAft>
                <a:spcPts val="0"/>
              </a:spcAft>
              <a:buNone/>
            </a:pPr>
            <a:r>
              <a:rPr lang="en" dirty="0"/>
              <a:t>CMO Connect Project</a:t>
            </a:r>
            <a:endParaRPr dirty="0"/>
          </a:p>
        </p:txBody>
      </p:sp>
      <p:sp>
        <p:nvSpPr>
          <p:cNvPr id="488" name="Google Shape;488;p39"/>
          <p:cNvSpPr txBox="1"/>
          <p:nvPr/>
        </p:nvSpPr>
        <p:spPr>
          <a:xfrm>
            <a:off x="3467100" y="4393700"/>
            <a:ext cx="2209800" cy="30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1600" dirty="0">
                <a:solidFill>
                  <a:schemeClr val="dk1"/>
                </a:solidFill>
                <a:latin typeface="Barlow"/>
                <a:ea typeface="Barlow"/>
                <a:cs typeface="Barlow"/>
                <a:sym typeface="Barlow"/>
              </a:rPr>
              <a:t>Online survey with leaders of CMO’s</a:t>
            </a:r>
            <a:endParaRPr sz="1600" dirty="0">
              <a:solidFill>
                <a:schemeClr val="dk1"/>
              </a:solidFill>
              <a:latin typeface="Barlow"/>
              <a:ea typeface="Barlow"/>
              <a:cs typeface="Barlow"/>
              <a:sym typeface="Barlow"/>
            </a:endParaRPr>
          </a:p>
        </p:txBody>
      </p:sp>
      <p:sp>
        <p:nvSpPr>
          <p:cNvPr id="489" name="Google Shape;489;p39"/>
          <p:cNvSpPr txBox="1"/>
          <p:nvPr/>
        </p:nvSpPr>
        <p:spPr>
          <a:xfrm>
            <a:off x="3467100" y="4073275"/>
            <a:ext cx="2209800" cy="30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1800" dirty="0">
                <a:solidFill>
                  <a:schemeClr val="dk1"/>
                </a:solidFill>
                <a:latin typeface="Raleway Thin"/>
                <a:ea typeface="Raleway Thin"/>
                <a:cs typeface="Raleway Thin"/>
                <a:sym typeface="Raleway Thin"/>
              </a:rPr>
              <a:t>Scoping Survey</a:t>
            </a:r>
            <a:endParaRPr sz="1800" dirty="0">
              <a:solidFill>
                <a:schemeClr val="dk1"/>
              </a:solidFill>
              <a:latin typeface="Raleway Thin"/>
              <a:ea typeface="Raleway Thin"/>
              <a:cs typeface="Raleway Thin"/>
              <a:sym typeface="Raleway Thin"/>
            </a:endParaRPr>
          </a:p>
        </p:txBody>
      </p:sp>
      <p:sp>
        <p:nvSpPr>
          <p:cNvPr id="490" name="Google Shape;490;p39"/>
          <p:cNvSpPr txBox="1"/>
          <p:nvPr/>
        </p:nvSpPr>
        <p:spPr>
          <a:xfrm>
            <a:off x="6074713" y="4393700"/>
            <a:ext cx="2503230" cy="30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1600" dirty="0">
                <a:solidFill>
                  <a:schemeClr val="dk1"/>
                </a:solidFill>
                <a:latin typeface="Barlow"/>
                <a:ea typeface="Barlow"/>
                <a:cs typeface="Barlow"/>
                <a:sym typeface="Barlow"/>
              </a:rPr>
              <a:t>Controlled trial with one CMO to test strategies</a:t>
            </a:r>
            <a:endParaRPr sz="1600" dirty="0">
              <a:solidFill>
                <a:schemeClr val="dk1"/>
              </a:solidFill>
              <a:latin typeface="Barlow"/>
              <a:ea typeface="Barlow"/>
              <a:cs typeface="Barlow"/>
              <a:sym typeface="Barlow"/>
            </a:endParaRPr>
          </a:p>
        </p:txBody>
      </p:sp>
      <p:sp>
        <p:nvSpPr>
          <p:cNvPr id="491" name="Google Shape;491;p39"/>
          <p:cNvSpPr txBox="1"/>
          <p:nvPr/>
        </p:nvSpPr>
        <p:spPr>
          <a:xfrm>
            <a:off x="6221032" y="4073275"/>
            <a:ext cx="2209800" cy="30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1800" dirty="0">
                <a:solidFill>
                  <a:schemeClr val="dk1"/>
                </a:solidFill>
                <a:latin typeface="Raleway Thin"/>
                <a:ea typeface="Raleway Thin"/>
                <a:cs typeface="Raleway Thin"/>
                <a:sym typeface="Raleway Thin"/>
              </a:rPr>
              <a:t>Pilot Intervention</a:t>
            </a:r>
            <a:endParaRPr sz="1800" dirty="0">
              <a:solidFill>
                <a:schemeClr val="dk1"/>
              </a:solidFill>
              <a:latin typeface="Raleway Thin"/>
              <a:ea typeface="Raleway Thin"/>
              <a:cs typeface="Raleway Thin"/>
              <a:sym typeface="Raleway Thin"/>
            </a:endParaRPr>
          </a:p>
        </p:txBody>
      </p:sp>
      <p:sp>
        <p:nvSpPr>
          <p:cNvPr id="492" name="Google Shape;492;p39"/>
          <p:cNvSpPr txBox="1"/>
          <p:nvPr/>
        </p:nvSpPr>
        <p:spPr>
          <a:xfrm>
            <a:off x="713168" y="4393700"/>
            <a:ext cx="2209800" cy="30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AU" sz="1600" dirty="0">
                <a:solidFill>
                  <a:schemeClr val="dk1"/>
                </a:solidFill>
                <a:latin typeface="Barlow"/>
                <a:ea typeface="Barlow"/>
                <a:cs typeface="Barlow"/>
                <a:sym typeface="Barlow"/>
              </a:rPr>
              <a:t>CATI with consumers of NSW CMOs</a:t>
            </a:r>
          </a:p>
        </p:txBody>
      </p:sp>
      <p:sp>
        <p:nvSpPr>
          <p:cNvPr id="493" name="Google Shape;493;p39"/>
          <p:cNvSpPr txBox="1"/>
          <p:nvPr/>
        </p:nvSpPr>
        <p:spPr>
          <a:xfrm>
            <a:off x="713168" y="4073275"/>
            <a:ext cx="2209800" cy="30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1800" dirty="0">
                <a:solidFill>
                  <a:schemeClr val="dk1"/>
                </a:solidFill>
                <a:latin typeface="Raleway Thin"/>
                <a:ea typeface="Raleway Thin"/>
                <a:cs typeface="Raleway Thin"/>
                <a:sym typeface="Raleway Thin"/>
              </a:rPr>
              <a:t>Consumer Survey</a:t>
            </a:r>
            <a:endParaRPr sz="1800" dirty="0">
              <a:solidFill>
                <a:schemeClr val="dk1"/>
              </a:solidFill>
              <a:latin typeface="Raleway Thin"/>
              <a:ea typeface="Raleway Thin"/>
              <a:cs typeface="Raleway Thin"/>
              <a:sym typeface="Raleway Thin"/>
            </a:endParaRPr>
          </a:p>
        </p:txBody>
      </p:sp>
      <p:sp>
        <p:nvSpPr>
          <p:cNvPr id="494" name="Google Shape;494;p39"/>
          <p:cNvSpPr txBox="1"/>
          <p:nvPr/>
        </p:nvSpPr>
        <p:spPr>
          <a:xfrm>
            <a:off x="1932834" y="1854874"/>
            <a:ext cx="2399400" cy="30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AU" sz="1600" dirty="0">
                <a:solidFill>
                  <a:srgbClr val="212121"/>
                </a:solidFill>
                <a:latin typeface="Barlow"/>
                <a:ea typeface="Barlow"/>
                <a:cs typeface="Barlow"/>
                <a:sym typeface="Barlow"/>
              </a:rPr>
              <a:t>Online survey with staff of NSW CMO’s </a:t>
            </a:r>
            <a:endParaRPr sz="1600" dirty="0">
              <a:solidFill>
                <a:srgbClr val="212121"/>
              </a:solidFill>
              <a:latin typeface="Barlow"/>
              <a:ea typeface="Barlow"/>
              <a:cs typeface="Barlow"/>
              <a:sym typeface="Barlow"/>
            </a:endParaRPr>
          </a:p>
        </p:txBody>
      </p:sp>
      <p:sp>
        <p:nvSpPr>
          <p:cNvPr id="495" name="Google Shape;495;p39"/>
          <p:cNvSpPr txBox="1"/>
          <p:nvPr/>
        </p:nvSpPr>
        <p:spPr>
          <a:xfrm>
            <a:off x="1932834" y="1545874"/>
            <a:ext cx="2399400" cy="30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1800" dirty="0">
                <a:solidFill>
                  <a:srgbClr val="212121"/>
                </a:solidFill>
                <a:latin typeface="Raleway Thin"/>
                <a:ea typeface="Raleway Thin"/>
                <a:cs typeface="Raleway Thin"/>
                <a:sym typeface="Raleway Thin"/>
              </a:rPr>
              <a:t>Staff Survey</a:t>
            </a:r>
            <a:endParaRPr sz="1800" dirty="0">
              <a:solidFill>
                <a:srgbClr val="212121"/>
              </a:solidFill>
              <a:latin typeface="Raleway Thin"/>
              <a:ea typeface="Raleway Thin"/>
              <a:cs typeface="Raleway Thin"/>
              <a:sym typeface="Raleway Thin"/>
            </a:endParaRPr>
          </a:p>
        </p:txBody>
      </p:sp>
      <p:sp>
        <p:nvSpPr>
          <p:cNvPr id="496" name="Google Shape;496;p39"/>
          <p:cNvSpPr txBox="1"/>
          <p:nvPr/>
        </p:nvSpPr>
        <p:spPr>
          <a:xfrm>
            <a:off x="4693921" y="1881053"/>
            <a:ext cx="2788329" cy="30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1600" dirty="0">
                <a:solidFill>
                  <a:srgbClr val="212121"/>
                </a:solidFill>
                <a:latin typeface="Barlow"/>
                <a:ea typeface="Barlow"/>
                <a:cs typeface="Barlow"/>
                <a:sym typeface="Barlow"/>
              </a:rPr>
              <a:t>Qualitative telephone interviews with CMO leaders</a:t>
            </a:r>
            <a:endParaRPr sz="1600" dirty="0">
              <a:solidFill>
                <a:srgbClr val="212121"/>
              </a:solidFill>
              <a:latin typeface="Barlow"/>
              <a:ea typeface="Barlow"/>
              <a:cs typeface="Barlow"/>
              <a:sym typeface="Barlow"/>
            </a:endParaRPr>
          </a:p>
        </p:txBody>
      </p:sp>
      <p:sp>
        <p:nvSpPr>
          <p:cNvPr id="497" name="Google Shape;497;p39"/>
          <p:cNvSpPr txBox="1"/>
          <p:nvPr/>
        </p:nvSpPr>
        <p:spPr>
          <a:xfrm>
            <a:off x="4414514" y="1559949"/>
            <a:ext cx="3174049" cy="30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1800" dirty="0">
                <a:solidFill>
                  <a:srgbClr val="212121"/>
                </a:solidFill>
                <a:latin typeface="Raleway Thin"/>
                <a:ea typeface="Raleway Thin"/>
                <a:cs typeface="Raleway Thin"/>
                <a:sym typeface="Raleway Thin"/>
              </a:rPr>
              <a:t>Key Informant Interviews</a:t>
            </a:r>
            <a:endParaRPr sz="1800" dirty="0">
              <a:solidFill>
                <a:srgbClr val="212121"/>
              </a:solidFill>
              <a:latin typeface="Raleway Thin"/>
              <a:ea typeface="Raleway Thin"/>
              <a:cs typeface="Raleway Thin"/>
              <a:sym typeface="Raleway Thin"/>
            </a:endParaRPr>
          </a:p>
        </p:txBody>
      </p:sp>
      <p:cxnSp>
        <p:nvCxnSpPr>
          <p:cNvPr id="498" name="Google Shape;498;p39"/>
          <p:cNvCxnSpPr>
            <a:cxnSpLocks/>
            <a:stCxn id="499" idx="3"/>
            <a:endCxn id="500" idx="1"/>
          </p:cNvCxnSpPr>
          <p:nvPr/>
        </p:nvCxnSpPr>
        <p:spPr>
          <a:xfrm rot="10800000" flipH="1">
            <a:off x="2026806" y="2631101"/>
            <a:ext cx="897000" cy="1001400"/>
          </a:xfrm>
          <a:prstGeom prst="straightConnector1">
            <a:avLst/>
          </a:prstGeom>
          <a:noFill/>
          <a:ln w="9525" cap="flat" cmpd="sng">
            <a:solidFill>
              <a:schemeClr val="dk1"/>
            </a:solidFill>
            <a:prstDash val="solid"/>
            <a:round/>
            <a:headEnd type="none" w="med" len="med"/>
            <a:tailEnd type="none" w="med" len="med"/>
          </a:ln>
        </p:spPr>
      </p:cxnSp>
      <p:cxnSp>
        <p:nvCxnSpPr>
          <p:cNvPr id="501" name="Google Shape;501;p39"/>
          <p:cNvCxnSpPr>
            <a:cxnSpLocks/>
            <a:stCxn id="500" idx="7"/>
            <a:endCxn id="502" idx="5"/>
          </p:cNvCxnSpPr>
          <p:nvPr/>
        </p:nvCxnSpPr>
        <p:spPr>
          <a:xfrm>
            <a:off x="3341328" y="2631036"/>
            <a:ext cx="1021800" cy="1001700"/>
          </a:xfrm>
          <a:prstGeom prst="straightConnector1">
            <a:avLst/>
          </a:prstGeom>
          <a:noFill/>
          <a:ln w="9525" cap="flat" cmpd="sng">
            <a:solidFill>
              <a:schemeClr val="dk1"/>
            </a:solidFill>
            <a:prstDash val="solid"/>
            <a:round/>
            <a:headEnd type="none" w="med" len="med"/>
            <a:tailEnd type="none" w="med" len="med"/>
          </a:ln>
        </p:spPr>
      </p:cxnSp>
      <p:cxnSp>
        <p:nvCxnSpPr>
          <p:cNvPr id="503" name="Google Shape;503;p39"/>
          <p:cNvCxnSpPr>
            <a:stCxn id="502" idx="3"/>
            <a:endCxn id="504" idx="1"/>
          </p:cNvCxnSpPr>
          <p:nvPr/>
        </p:nvCxnSpPr>
        <p:spPr>
          <a:xfrm rot="10800000" flipH="1">
            <a:off x="4780844" y="2630893"/>
            <a:ext cx="1021800" cy="1001700"/>
          </a:xfrm>
          <a:prstGeom prst="straightConnector1">
            <a:avLst/>
          </a:prstGeom>
          <a:noFill/>
          <a:ln w="9525" cap="flat" cmpd="sng">
            <a:solidFill>
              <a:schemeClr val="dk1"/>
            </a:solidFill>
            <a:prstDash val="solid"/>
            <a:round/>
            <a:headEnd type="none" w="med" len="med"/>
            <a:tailEnd type="none" w="med" len="med"/>
          </a:ln>
        </p:spPr>
      </p:cxnSp>
      <p:cxnSp>
        <p:nvCxnSpPr>
          <p:cNvPr id="505" name="Google Shape;505;p39"/>
          <p:cNvCxnSpPr>
            <a:stCxn id="504" idx="7"/>
            <a:endCxn id="506" idx="5"/>
          </p:cNvCxnSpPr>
          <p:nvPr/>
        </p:nvCxnSpPr>
        <p:spPr>
          <a:xfrm>
            <a:off x="6220147" y="2631035"/>
            <a:ext cx="897000" cy="1001400"/>
          </a:xfrm>
          <a:prstGeom prst="straightConnector1">
            <a:avLst/>
          </a:prstGeom>
          <a:noFill/>
          <a:ln w="9525" cap="flat" cmpd="sng">
            <a:solidFill>
              <a:schemeClr val="dk1"/>
            </a:solidFill>
            <a:prstDash val="solid"/>
            <a:round/>
            <a:headEnd type="none" w="med" len="med"/>
            <a:tailEnd type="none" w="med" len="med"/>
          </a:ln>
        </p:spPr>
      </p:cxnSp>
      <p:sp>
        <p:nvSpPr>
          <p:cNvPr id="506" name="Google Shape;506;p39"/>
          <p:cNvSpPr/>
          <p:nvPr/>
        </p:nvSpPr>
        <p:spPr>
          <a:xfrm flipH="1">
            <a:off x="7030732" y="3128570"/>
            <a:ext cx="590400" cy="590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400"/>
              </a:spcAft>
              <a:buNone/>
            </a:pPr>
            <a:endParaRPr sz="1800" b="1" i="0" u="none" strike="noStrike" cap="none" dirty="0">
              <a:solidFill>
                <a:schemeClr val="lt1"/>
              </a:solidFill>
              <a:latin typeface="Raleway"/>
              <a:ea typeface="Raleway"/>
              <a:cs typeface="Raleway"/>
              <a:sym typeface="Raleway"/>
            </a:endParaRPr>
          </a:p>
        </p:txBody>
      </p:sp>
      <p:sp>
        <p:nvSpPr>
          <p:cNvPr id="507" name="Google Shape;507;p39"/>
          <p:cNvSpPr txBox="1"/>
          <p:nvPr/>
        </p:nvSpPr>
        <p:spPr>
          <a:xfrm>
            <a:off x="3467102" y="3688325"/>
            <a:ext cx="2209800" cy="37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2400">
                <a:solidFill>
                  <a:schemeClr val="accent2"/>
                </a:solidFill>
                <a:latin typeface="Raleway Thin"/>
                <a:ea typeface="Raleway Thin"/>
                <a:cs typeface="Raleway Thin"/>
                <a:sym typeface="Raleway Thin"/>
              </a:rPr>
              <a:t>03</a:t>
            </a:r>
            <a:endParaRPr sz="2400">
              <a:solidFill>
                <a:schemeClr val="accent2"/>
              </a:solidFill>
              <a:latin typeface="Raleway Thin"/>
              <a:ea typeface="Raleway Thin"/>
              <a:cs typeface="Raleway Thin"/>
              <a:sym typeface="Raleway Thin"/>
            </a:endParaRPr>
          </a:p>
        </p:txBody>
      </p:sp>
      <p:sp>
        <p:nvSpPr>
          <p:cNvPr id="508" name="Google Shape;508;p39"/>
          <p:cNvSpPr txBox="1"/>
          <p:nvPr/>
        </p:nvSpPr>
        <p:spPr>
          <a:xfrm>
            <a:off x="6221029" y="3688325"/>
            <a:ext cx="2209800" cy="37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2400">
                <a:solidFill>
                  <a:schemeClr val="accent2"/>
                </a:solidFill>
                <a:latin typeface="Raleway Thin"/>
                <a:ea typeface="Raleway Thin"/>
                <a:cs typeface="Raleway Thin"/>
                <a:sym typeface="Raleway Thin"/>
              </a:rPr>
              <a:t>05</a:t>
            </a:r>
            <a:endParaRPr sz="2400">
              <a:solidFill>
                <a:schemeClr val="accent2"/>
              </a:solidFill>
              <a:latin typeface="Raleway Thin"/>
              <a:ea typeface="Raleway Thin"/>
              <a:cs typeface="Raleway Thin"/>
              <a:sym typeface="Raleway Thin"/>
            </a:endParaRPr>
          </a:p>
        </p:txBody>
      </p:sp>
      <p:sp>
        <p:nvSpPr>
          <p:cNvPr id="509" name="Google Shape;509;p39"/>
          <p:cNvSpPr txBox="1"/>
          <p:nvPr/>
        </p:nvSpPr>
        <p:spPr>
          <a:xfrm>
            <a:off x="713175" y="3688325"/>
            <a:ext cx="2209800" cy="37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2400">
                <a:solidFill>
                  <a:schemeClr val="accent2"/>
                </a:solidFill>
                <a:latin typeface="Raleway Thin"/>
                <a:ea typeface="Raleway Thin"/>
                <a:cs typeface="Raleway Thin"/>
                <a:sym typeface="Raleway Thin"/>
              </a:rPr>
              <a:t>01</a:t>
            </a:r>
            <a:endParaRPr sz="2400">
              <a:solidFill>
                <a:schemeClr val="accent2"/>
              </a:solidFill>
              <a:latin typeface="Raleway Thin"/>
              <a:ea typeface="Raleway Thin"/>
              <a:cs typeface="Raleway Thin"/>
              <a:sym typeface="Raleway Thin"/>
            </a:endParaRPr>
          </a:p>
        </p:txBody>
      </p:sp>
      <p:sp>
        <p:nvSpPr>
          <p:cNvPr id="510" name="Google Shape;510;p39"/>
          <p:cNvSpPr txBox="1"/>
          <p:nvPr/>
        </p:nvSpPr>
        <p:spPr>
          <a:xfrm>
            <a:off x="1932834" y="1156599"/>
            <a:ext cx="2399400" cy="37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2400" dirty="0">
                <a:solidFill>
                  <a:schemeClr val="accent2"/>
                </a:solidFill>
                <a:latin typeface="Raleway Thin"/>
                <a:ea typeface="Raleway Thin"/>
                <a:cs typeface="Raleway Thin"/>
                <a:sym typeface="Raleway Thin"/>
              </a:rPr>
              <a:t>02</a:t>
            </a:r>
            <a:endParaRPr sz="2400" dirty="0">
              <a:solidFill>
                <a:schemeClr val="accent2"/>
              </a:solidFill>
              <a:latin typeface="Raleway Thin"/>
              <a:ea typeface="Raleway Thin"/>
              <a:cs typeface="Raleway Thin"/>
              <a:sym typeface="Raleway Thin"/>
            </a:endParaRPr>
          </a:p>
        </p:txBody>
      </p:sp>
      <p:sp>
        <p:nvSpPr>
          <p:cNvPr id="511" name="Google Shape;511;p39"/>
          <p:cNvSpPr txBox="1"/>
          <p:nvPr/>
        </p:nvSpPr>
        <p:spPr>
          <a:xfrm>
            <a:off x="4811710" y="1156599"/>
            <a:ext cx="2399400" cy="37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2400" dirty="0">
                <a:solidFill>
                  <a:schemeClr val="accent2"/>
                </a:solidFill>
                <a:latin typeface="Raleway Thin"/>
                <a:ea typeface="Raleway Thin"/>
                <a:cs typeface="Raleway Thin"/>
                <a:sym typeface="Raleway Thin"/>
              </a:rPr>
              <a:t>04</a:t>
            </a:r>
            <a:endParaRPr sz="2400" dirty="0">
              <a:solidFill>
                <a:schemeClr val="accent2"/>
              </a:solidFill>
              <a:latin typeface="Raleway Thin"/>
              <a:ea typeface="Raleway Thin"/>
              <a:cs typeface="Raleway Thin"/>
              <a:sym typeface="Raleway Thin"/>
            </a:endParaRPr>
          </a:p>
        </p:txBody>
      </p:sp>
      <p:sp>
        <p:nvSpPr>
          <p:cNvPr id="502" name="Google Shape;502;p39"/>
          <p:cNvSpPr/>
          <p:nvPr/>
        </p:nvSpPr>
        <p:spPr>
          <a:xfrm flipH="1">
            <a:off x="4276650" y="3128399"/>
            <a:ext cx="590700" cy="5907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400"/>
              </a:spcAft>
              <a:buNone/>
            </a:pPr>
            <a:endParaRPr sz="1800" b="1" i="0" u="none" strike="noStrike" cap="none">
              <a:solidFill>
                <a:schemeClr val="lt1"/>
              </a:solidFill>
              <a:latin typeface="Raleway"/>
              <a:ea typeface="Raleway"/>
              <a:cs typeface="Raleway"/>
              <a:sym typeface="Raleway"/>
            </a:endParaRPr>
          </a:p>
        </p:txBody>
      </p:sp>
      <p:sp>
        <p:nvSpPr>
          <p:cNvPr id="500" name="Google Shape;500;p39"/>
          <p:cNvSpPr/>
          <p:nvPr/>
        </p:nvSpPr>
        <p:spPr>
          <a:xfrm>
            <a:off x="2837390" y="2544574"/>
            <a:ext cx="590400" cy="590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400"/>
              </a:spcAft>
              <a:buNone/>
            </a:pPr>
            <a:endParaRPr sz="1800" b="1" i="0" u="none" strike="noStrike" cap="none">
              <a:solidFill>
                <a:schemeClr val="lt1"/>
              </a:solidFill>
              <a:latin typeface="Raleway"/>
              <a:ea typeface="Raleway"/>
              <a:cs typeface="Raleway"/>
              <a:sym typeface="Raleway"/>
            </a:endParaRPr>
          </a:p>
        </p:txBody>
      </p:sp>
      <p:sp>
        <p:nvSpPr>
          <p:cNvPr id="499" name="Google Shape;499;p39"/>
          <p:cNvSpPr/>
          <p:nvPr/>
        </p:nvSpPr>
        <p:spPr>
          <a:xfrm flipH="1">
            <a:off x="1522868" y="3128562"/>
            <a:ext cx="590400" cy="590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400"/>
              </a:spcAft>
              <a:buNone/>
            </a:pPr>
            <a:endParaRPr sz="1800" b="1" i="0" u="none" strike="noStrike" cap="none" dirty="0">
              <a:solidFill>
                <a:schemeClr val="lt1"/>
              </a:solidFill>
              <a:latin typeface="Raleway"/>
              <a:ea typeface="Raleway"/>
              <a:cs typeface="Raleway"/>
              <a:sym typeface="Raleway"/>
            </a:endParaRPr>
          </a:p>
        </p:txBody>
      </p:sp>
      <p:sp>
        <p:nvSpPr>
          <p:cNvPr id="504" name="Google Shape;504;p39"/>
          <p:cNvSpPr/>
          <p:nvPr/>
        </p:nvSpPr>
        <p:spPr>
          <a:xfrm>
            <a:off x="5716210" y="2544573"/>
            <a:ext cx="590400" cy="590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400"/>
              </a:spcAft>
              <a:buNone/>
            </a:pPr>
            <a:endParaRPr sz="1800" b="1" i="0" u="none" strike="noStrike" cap="none">
              <a:solidFill>
                <a:schemeClr val="lt1"/>
              </a:solidFill>
              <a:latin typeface="Raleway"/>
              <a:ea typeface="Raleway"/>
              <a:cs typeface="Raleway"/>
              <a:sym typeface="Raleway"/>
            </a:endParaRPr>
          </a:p>
        </p:txBody>
      </p:sp>
      <p:grpSp>
        <p:nvGrpSpPr>
          <p:cNvPr id="70" name="Google Shape;7362;p69">
            <a:extLst>
              <a:ext uri="{FF2B5EF4-FFF2-40B4-BE49-F238E27FC236}">
                <a16:creationId xmlns:a16="http://schemas.microsoft.com/office/drawing/2014/main" id="{F94C9CAE-6619-4743-B2F4-13B317F912AF}"/>
              </a:ext>
            </a:extLst>
          </p:cNvPr>
          <p:cNvGrpSpPr/>
          <p:nvPr/>
        </p:nvGrpSpPr>
        <p:grpSpPr>
          <a:xfrm>
            <a:off x="1616520" y="3232106"/>
            <a:ext cx="357468" cy="352675"/>
            <a:chOff x="-33645475" y="3228075"/>
            <a:chExt cx="294600" cy="290650"/>
          </a:xfrm>
          <a:solidFill>
            <a:schemeClr val="tx2"/>
          </a:solidFill>
        </p:grpSpPr>
        <p:sp>
          <p:nvSpPr>
            <p:cNvPr id="71" name="Google Shape;7363;p69">
              <a:extLst>
                <a:ext uri="{FF2B5EF4-FFF2-40B4-BE49-F238E27FC236}">
                  <a16:creationId xmlns:a16="http://schemas.microsoft.com/office/drawing/2014/main" id="{42AF1BBD-F507-4A0C-9700-678024C63DD5}"/>
                </a:ext>
              </a:extLst>
            </p:cNvPr>
            <p:cNvSpPr/>
            <p:nvPr/>
          </p:nvSpPr>
          <p:spPr>
            <a:xfrm>
              <a:off x="-33456450" y="3261925"/>
              <a:ext cx="84300" cy="85100"/>
            </a:xfrm>
            <a:custGeom>
              <a:avLst/>
              <a:gdLst/>
              <a:ahLst/>
              <a:cxnLst/>
              <a:rect l="l" t="t" r="r" b="b"/>
              <a:pathLst>
                <a:path w="3372" h="3404" extrusionOk="0">
                  <a:moveTo>
                    <a:pt x="347" y="1"/>
                  </a:moveTo>
                  <a:cubicBezTo>
                    <a:pt x="158" y="1"/>
                    <a:pt x="1" y="158"/>
                    <a:pt x="1" y="347"/>
                  </a:cubicBezTo>
                  <a:cubicBezTo>
                    <a:pt x="1" y="536"/>
                    <a:pt x="158" y="694"/>
                    <a:pt x="347" y="694"/>
                  </a:cubicBezTo>
                  <a:lnTo>
                    <a:pt x="1009" y="694"/>
                  </a:lnTo>
                  <a:cubicBezTo>
                    <a:pt x="1576" y="694"/>
                    <a:pt x="2049" y="1166"/>
                    <a:pt x="2049" y="1733"/>
                  </a:cubicBezTo>
                  <a:lnTo>
                    <a:pt x="2049" y="2269"/>
                  </a:lnTo>
                  <a:lnTo>
                    <a:pt x="1923" y="2175"/>
                  </a:lnTo>
                  <a:cubicBezTo>
                    <a:pt x="1860" y="2112"/>
                    <a:pt x="1773" y="2080"/>
                    <a:pt x="1686" y="2080"/>
                  </a:cubicBezTo>
                  <a:cubicBezTo>
                    <a:pt x="1600" y="2080"/>
                    <a:pt x="1513" y="2112"/>
                    <a:pt x="1450" y="2175"/>
                  </a:cubicBezTo>
                  <a:cubicBezTo>
                    <a:pt x="1324" y="2269"/>
                    <a:pt x="1324" y="2521"/>
                    <a:pt x="1450" y="2647"/>
                  </a:cubicBezTo>
                  <a:lnTo>
                    <a:pt x="2112" y="3309"/>
                  </a:lnTo>
                  <a:cubicBezTo>
                    <a:pt x="2175" y="3372"/>
                    <a:pt x="2269" y="3403"/>
                    <a:pt x="2360" y="3403"/>
                  </a:cubicBezTo>
                  <a:cubicBezTo>
                    <a:pt x="2450" y="3403"/>
                    <a:pt x="2537" y="3372"/>
                    <a:pt x="2584" y="3309"/>
                  </a:cubicBezTo>
                  <a:lnTo>
                    <a:pt x="3277" y="2647"/>
                  </a:lnTo>
                  <a:cubicBezTo>
                    <a:pt x="3372" y="2521"/>
                    <a:pt x="3372" y="2269"/>
                    <a:pt x="3277" y="2175"/>
                  </a:cubicBezTo>
                  <a:cubicBezTo>
                    <a:pt x="3214" y="2112"/>
                    <a:pt x="3120" y="2080"/>
                    <a:pt x="3029" y="2080"/>
                  </a:cubicBezTo>
                  <a:cubicBezTo>
                    <a:pt x="2939" y="2080"/>
                    <a:pt x="2852" y="2112"/>
                    <a:pt x="2805" y="2175"/>
                  </a:cubicBezTo>
                  <a:lnTo>
                    <a:pt x="2679" y="2269"/>
                  </a:lnTo>
                  <a:lnTo>
                    <a:pt x="2679" y="1733"/>
                  </a:lnTo>
                  <a:cubicBezTo>
                    <a:pt x="2742" y="788"/>
                    <a:pt x="1954" y="1"/>
                    <a:pt x="10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364;p69">
              <a:extLst>
                <a:ext uri="{FF2B5EF4-FFF2-40B4-BE49-F238E27FC236}">
                  <a16:creationId xmlns:a16="http://schemas.microsoft.com/office/drawing/2014/main" id="{3F70B05B-73CD-4224-A613-040D3F729CDD}"/>
                </a:ext>
              </a:extLst>
            </p:cNvPr>
            <p:cNvSpPr/>
            <p:nvPr/>
          </p:nvSpPr>
          <p:spPr>
            <a:xfrm>
              <a:off x="-33575375" y="3433625"/>
              <a:ext cx="85075" cy="85100"/>
            </a:xfrm>
            <a:custGeom>
              <a:avLst/>
              <a:gdLst/>
              <a:ahLst/>
              <a:cxnLst/>
              <a:rect l="l" t="t" r="r" b="b"/>
              <a:pathLst>
                <a:path w="3403" h="3404" extrusionOk="0">
                  <a:moveTo>
                    <a:pt x="1013" y="1"/>
                  </a:moveTo>
                  <a:cubicBezTo>
                    <a:pt x="922" y="1"/>
                    <a:pt x="835" y="32"/>
                    <a:pt x="788" y="95"/>
                  </a:cubicBezTo>
                  <a:lnTo>
                    <a:pt x="127" y="757"/>
                  </a:lnTo>
                  <a:cubicBezTo>
                    <a:pt x="1" y="883"/>
                    <a:pt x="1" y="1135"/>
                    <a:pt x="127" y="1229"/>
                  </a:cubicBezTo>
                  <a:cubicBezTo>
                    <a:pt x="174" y="1292"/>
                    <a:pt x="260" y="1324"/>
                    <a:pt x="351" y="1324"/>
                  </a:cubicBezTo>
                  <a:cubicBezTo>
                    <a:pt x="442" y="1324"/>
                    <a:pt x="536" y="1292"/>
                    <a:pt x="599" y="1229"/>
                  </a:cubicBezTo>
                  <a:lnTo>
                    <a:pt x="694" y="1135"/>
                  </a:lnTo>
                  <a:lnTo>
                    <a:pt x="694" y="1671"/>
                  </a:lnTo>
                  <a:cubicBezTo>
                    <a:pt x="694" y="2616"/>
                    <a:pt x="1450" y="3372"/>
                    <a:pt x="2395" y="3372"/>
                  </a:cubicBezTo>
                  <a:lnTo>
                    <a:pt x="3057" y="3372"/>
                  </a:lnTo>
                  <a:lnTo>
                    <a:pt x="3057" y="3403"/>
                  </a:lnTo>
                  <a:cubicBezTo>
                    <a:pt x="3246" y="3403"/>
                    <a:pt x="3403" y="3246"/>
                    <a:pt x="3403" y="3057"/>
                  </a:cubicBezTo>
                  <a:cubicBezTo>
                    <a:pt x="3403" y="2868"/>
                    <a:pt x="3246" y="2710"/>
                    <a:pt x="3057" y="2710"/>
                  </a:cubicBezTo>
                  <a:lnTo>
                    <a:pt x="2363" y="2710"/>
                  </a:lnTo>
                  <a:cubicBezTo>
                    <a:pt x="1796" y="2710"/>
                    <a:pt x="1324" y="2238"/>
                    <a:pt x="1324" y="1671"/>
                  </a:cubicBezTo>
                  <a:lnTo>
                    <a:pt x="1324" y="1135"/>
                  </a:lnTo>
                  <a:lnTo>
                    <a:pt x="1450" y="1229"/>
                  </a:lnTo>
                  <a:cubicBezTo>
                    <a:pt x="1513" y="1292"/>
                    <a:pt x="1599" y="1324"/>
                    <a:pt x="1686" y="1324"/>
                  </a:cubicBezTo>
                  <a:cubicBezTo>
                    <a:pt x="1773" y="1324"/>
                    <a:pt x="1859" y="1292"/>
                    <a:pt x="1922" y="1229"/>
                  </a:cubicBezTo>
                  <a:cubicBezTo>
                    <a:pt x="2048" y="1135"/>
                    <a:pt x="2048" y="883"/>
                    <a:pt x="1922" y="757"/>
                  </a:cubicBezTo>
                  <a:lnTo>
                    <a:pt x="1261" y="95"/>
                  </a:lnTo>
                  <a:cubicBezTo>
                    <a:pt x="1198" y="32"/>
                    <a:pt x="1103" y="1"/>
                    <a:pt x="10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65;p69">
              <a:extLst>
                <a:ext uri="{FF2B5EF4-FFF2-40B4-BE49-F238E27FC236}">
                  <a16:creationId xmlns:a16="http://schemas.microsoft.com/office/drawing/2014/main" id="{938040CB-4536-4F43-84F6-A39B47964637}"/>
                </a:ext>
              </a:extLst>
            </p:cNvPr>
            <p:cNvSpPr/>
            <p:nvPr/>
          </p:nvSpPr>
          <p:spPr>
            <a:xfrm>
              <a:off x="-33645475" y="3228075"/>
              <a:ext cx="206375" cy="153600"/>
            </a:xfrm>
            <a:custGeom>
              <a:avLst/>
              <a:gdLst/>
              <a:ahLst/>
              <a:cxnLst/>
              <a:rect l="l" t="t" r="r" b="b"/>
              <a:pathLst>
                <a:path w="8255" h="6144" extrusionOk="0">
                  <a:moveTo>
                    <a:pt x="4191" y="0"/>
                  </a:moveTo>
                  <a:cubicBezTo>
                    <a:pt x="2300" y="0"/>
                    <a:pt x="757" y="1544"/>
                    <a:pt x="757" y="3434"/>
                  </a:cubicBezTo>
                  <a:lnTo>
                    <a:pt x="757" y="3529"/>
                  </a:lnTo>
                  <a:cubicBezTo>
                    <a:pt x="347" y="3686"/>
                    <a:pt x="95" y="4033"/>
                    <a:pt x="95" y="4474"/>
                  </a:cubicBezTo>
                  <a:lnTo>
                    <a:pt x="95" y="5135"/>
                  </a:lnTo>
                  <a:cubicBezTo>
                    <a:pt x="1" y="5671"/>
                    <a:pt x="473" y="6143"/>
                    <a:pt x="1009" y="6143"/>
                  </a:cubicBezTo>
                  <a:cubicBezTo>
                    <a:pt x="1135" y="6143"/>
                    <a:pt x="1261" y="6112"/>
                    <a:pt x="1387" y="6080"/>
                  </a:cubicBezTo>
                  <a:lnTo>
                    <a:pt x="1387" y="3403"/>
                  </a:lnTo>
                  <a:cubicBezTo>
                    <a:pt x="1387" y="1890"/>
                    <a:pt x="2647" y="630"/>
                    <a:pt x="4128" y="630"/>
                  </a:cubicBezTo>
                  <a:cubicBezTo>
                    <a:pt x="5640" y="630"/>
                    <a:pt x="6900" y="1890"/>
                    <a:pt x="6900" y="3403"/>
                  </a:cubicBezTo>
                  <a:lnTo>
                    <a:pt x="6900" y="6080"/>
                  </a:lnTo>
                  <a:cubicBezTo>
                    <a:pt x="6995" y="6112"/>
                    <a:pt x="7121" y="6143"/>
                    <a:pt x="7247" y="6143"/>
                  </a:cubicBezTo>
                  <a:cubicBezTo>
                    <a:pt x="7782" y="6143"/>
                    <a:pt x="8255" y="5671"/>
                    <a:pt x="8255" y="5135"/>
                  </a:cubicBezTo>
                  <a:lnTo>
                    <a:pt x="8255" y="4474"/>
                  </a:lnTo>
                  <a:cubicBezTo>
                    <a:pt x="8255" y="4033"/>
                    <a:pt x="8003" y="3623"/>
                    <a:pt x="7593" y="3529"/>
                  </a:cubicBezTo>
                  <a:lnTo>
                    <a:pt x="7593" y="3434"/>
                  </a:lnTo>
                  <a:cubicBezTo>
                    <a:pt x="7593" y="1544"/>
                    <a:pt x="6050" y="0"/>
                    <a:pt x="41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366;p69">
              <a:extLst>
                <a:ext uri="{FF2B5EF4-FFF2-40B4-BE49-F238E27FC236}">
                  <a16:creationId xmlns:a16="http://schemas.microsoft.com/office/drawing/2014/main" id="{9A395A34-227B-4CA7-9A94-1EDB5E7AFCD5}"/>
                </a:ext>
              </a:extLst>
            </p:cNvPr>
            <p:cNvSpPr/>
            <p:nvPr/>
          </p:nvSpPr>
          <p:spPr>
            <a:xfrm>
              <a:off x="-33593500" y="3279250"/>
              <a:ext cx="104775" cy="52275"/>
            </a:xfrm>
            <a:custGeom>
              <a:avLst/>
              <a:gdLst/>
              <a:ahLst/>
              <a:cxnLst/>
              <a:rect l="l" t="t" r="r" b="b"/>
              <a:pathLst>
                <a:path w="4191" h="2091" extrusionOk="0">
                  <a:moveTo>
                    <a:pt x="1734" y="1"/>
                  </a:moveTo>
                  <a:cubicBezTo>
                    <a:pt x="789" y="1"/>
                    <a:pt x="1" y="757"/>
                    <a:pt x="1" y="1702"/>
                  </a:cubicBezTo>
                  <a:lnTo>
                    <a:pt x="1" y="2049"/>
                  </a:lnTo>
                  <a:lnTo>
                    <a:pt x="1230" y="2049"/>
                  </a:lnTo>
                  <a:cubicBezTo>
                    <a:pt x="1545" y="2049"/>
                    <a:pt x="1891" y="2049"/>
                    <a:pt x="2017" y="1986"/>
                  </a:cubicBezTo>
                  <a:cubicBezTo>
                    <a:pt x="2049" y="1954"/>
                    <a:pt x="2080" y="1828"/>
                    <a:pt x="2080" y="1734"/>
                  </a:cubicBezTo>
                  <a:cubicBezTo>
                    <a:pt x="2080" y="1545"/>
                    <a:pt x="2238" y="1387"/>
                    <a:pt x="2458" y="1387"/>
                  </a:cubicBezTo>
                  <a:cubicBezTo>
                    <a:pt x="2647" y="1387"/>
                    <a:pt x="2805" y="1545"/>
                    <a:pt x="2805" y="1734"/>
                  </a:cubicBezTo>
                  <a:cubicBezTo>
                    <a:pt x="2805" y="1828"/>
                    <a:pt x="2805" y="1954"/>
                    <a:pt x="2868" y="1986"/>
                  </a:cubicBezTo>
                  <a:cubicBezTo>
                    <a:pt x="2942" y="2059"/>
                    <a:pt x="3091" y="2090"/>
                    <a:pt x="3266" y="2090"/>
                  </a:cubicBezTo>
                  <a:cubicBezTo>
                    <a:pt x="3389" y="2090"/>
                    <a:pt x="3525" y="2075"/>
                    <a:pt x="3656" y="2049"/>
                  </a:cubicBezTo>
                  <a:lnTo>
                    <a:pt x="4191" y="2049"/>
                  </a:lnTo>
                  <a:lnTo>
                    <a:pt x="4191" y="1702"/>
                  </a:lnTo>
                  <a:lnTo>
                    <a:pt x="4128" y="1702"/>
                  </a:lnTo>
                  <a:cubicBezTo>
                    <a:pt x="4128" y="757"/>
                    <a:pt x="3340" y="1"/>
                    <a:pt x="23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367;p69">
              <a:extLst>
                <a:ext uri="{FF2B5EF4-FFF2-40B4-BE49-F238E27FC236}">
                  <a16:creationId xmlns:a16="http://schemas.microsoft.com/office/drawing/2014/main" id="{473023E6-7447-4645-91D4-836DE00CD925}"/>
                </a:ext>
              </a:extLst>
            </p:cNvPr>
            <p:cNvSpPr/>
            <p:nvPr/>
          </p:nvSpPr>
          <p:spPr>
            <a:xfrm>
              <a:off x="-33593500" y="3341475"/>
              <a:ext cx="104775" cy="74075"/>
            </a:xfrm>
            <a:custGeom>
              <a:avLst/>
              <a:gdLst/>
              <a:ahLst/>
              <a:cxnLst/>
              <a:rect l="l" t="t" r="r" b="b"/>
              <a:pathLst>
                <a:path w="4191" h="2963" extrusionOk="0">
                  <a:moveTo>
                    <a:pt x="2395" y="1"/>
                  </a:moveTo>
                  <a:cubicBezTo>
                    <a:pt x="2080" y="253"/>
                    <a:pt x="1671" y="253"/>
                    <a:pt x="1230" y="253"/>
                  </a:cubicBezTo>
                  <a:lnTo>
                    <a:pt x="1" y="253"/>
                  </a:lnTo>
                  <a:lnTo>
                    <a:pt x="1" y="914"/>
                  </a:lnTo>
                  <a:cubicBezTo>
                    <a:pt x="1" y="2049"/>
                    <a:pt x="946" y="2962"/>
                    <a:pt x="2112" y="2962"/>
                  </a:cubicBezTo>
                  <a:cubicBezTo>
                    <a:pt x="3246" y="2962"/>
                    <a:pt x="4191" y="2049"/>
                    <a:pt x="4191" y="914"/>
                  </a:cubicBezTo>
                  <a:lnTo>
                    <a:pt x="4191" y="253"/>
                  </a:lnTo>
                  <a:lnTo>
                    <a:pt x="3466" y="253"/>
                  </a:lnTo>
                  <a:cubicBezTo>
                    <a:pt x="3088" y="253"/>
                    <a:pt x="2679" y="190"/>
                    <a:pt x="23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368;p69">
              <a:extLst>
                <a:ext uri="{FF2B5EF4-FFF2-40B4-BE49-F238E27FC236}">
                  <a16:creationId xmlns:a16="http://schemas.microsoft.com/office/drawing/2014/main" id="{76CA15F8-0548-4A7B-89A1-510674C87A87}"/>
                </a:ext>
              </a:extLst>
            </p:cNvPr>
            <p:cNvSpPr/>
            <p:nvPr/>
          </p:nvSpPr>
          <p:spPr>
            <a:xfrm>
              <a:off x="-33455650" y="3381650"/>
              <a:ext cx="104775" cy="52250"/>
            </a:xfrm>
            <a:custGeom>
              <a:avLst/>
              <a:gdLst/>
              <a:ahLst/>
              <a:cxnLst/>
              <a:rect l="l" t="t" r="r" b="b"/>
              <a:pathLst>
                <a:path w="4191" h="2090" extrusionOk="0">
                  <a:moveTo>
                    <a:pt x="1702" y="0"/>
                  </a:moveTo>
                  <a:cubicBezTo>
                    <a:pt x="756" y="0"/>
                    <a:pt x="0" y="757"/>
                    <a:pt x="0" y="1702"/>
                  </a:cubicBezTo>
                  <a:lnTo>
                    <a:pt x="0" y="2048"/>
                  </a:lnTo>
                  <a:lnTo>
                    <a:pt x="1229" y="2048"/>
                  </a:lnTo>
                  <a:cubicBezTo>
                    <a:pt x="1544" y="2048"/>
                    <a:pt x="1891" y="2048"/>
                    <a:pt x="2017" y="1985"/>
                  </a:cubicBezTo>
                  <a:cubicBezTo>
                    <a:pt x="2048" y="1954"/>
                    <a:pt x="2080" y="1828"/>
                    <a:pt x="2080" y="1733"/>
                  </a:cubicBezTo>
                  <a:cubicBezTo>
                    <a:pt x="2080" y="1544"/>
                    <a:pt x="2237" y="1387"/>
                    <a:pt x="2458" y="1387"/>
                  </a:cubicBezTo>
                  <a:cubicBezTo>
                    <a:pt x="2647" y="1387"/>
                    <a:pt x="2804" y="1544"/>
                    <a:pt x="2804" y="1733"/>
                  </a:cubicBezTo>
                  <a:cubicBezTo>
                    <a:pt x="2804" y="1828"/>
                    <a:pt x="2804" y="1954"/>
                    <a:pt x="2867" y="1985"/>
                  </a:cubicBezTo>
                  <a:cubicBezTo>
                    <a:pt x="2941" y="2059"/>
                    <a:pt x="3091" y="2090"/>
                    <a:pt x="3265" y="2090"/>
                  </a:cubicBezTo>
                  <a:cubicBezTo>
                    <a:pt x="3388" y="2090"/>
                    <a:pt x="3524" y="2074"/>
                    <a:pt x="3655" y="2048"/>
                  </a:cubicBezTo>
                  <a:lnTo>
                    <a:pt x="4190" y="2048"/>
                  </a:lnTo>
                  <a:lnTo>
                    <a:pt x="4190" y="1702"/>
                  </a:lnTo>
                  <a:cubicBezTo>
                    <a:pt x="4096" y="757"/>
                    <a:pt x="3308" y="0"/>
                    <a:pt x="23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369;p69">
              <a:extLst>
                <a:ext uri="{FF2B5EF4-FFF2-40B4-BE49-F238E27FC236}">
                  <a16:creationId xmlns:a16="http://schemas.microsoft.com/office/drawing/2014/main" id="{7C801C4E-BB4B-4EE0-8BB2-ECF805D52040}"/>
                </a:ext>
              </a:extLst>
            </p:cNvPr>
            <p:cNvSpPr/>
            <p:nvPr/>
          </p:nvSpPr>
          <p:spPr>
            <a:xfrm>
              <a:off x="-33456450" y="3443875"/>
              <a:ext cx="102425" cy="74850"/>
            </a:xfrm>
            <a:custGeom>
              <a:avLst/>
              <a:gdLst/>
              <a:ahLst/>
              <a:cxnLst/>
              <a:rect l="l" t="t" r="r" b="b"/>
              <a:pathLst>
                <a:path w="4097" h="2994" extrusionOk="0">
                  <a:moveTo>
                    <a:pt x="2395" y="0"/>
                  </a:moveTo>
                  <a:cubicBezTo>
                    <a:pt x="2080" y="252"/>
                    <a:pt x="1639" y="252"/>
                    <a:pt x="1230" y="252"/>
                  </a:cubicBezTo>
                  <a:lnTo>
                    <a:pt x="1" y="252"/>
                  </a:lnTo>
                  <a:lnTo>
                    <a:pt x="1" y="914"/>
                  </a:lnTo>
                  <a:cubicBezTo>
                    <a:pt x="1" y="2048"/>
                    <a:pt x="914" y="2993"/>
                    <a:pt x="2049" y="2993"/>
                  </a:cubicBezTo>
                  <a:cubicBezTo>
                    <a:pt x="3183" y="2993"/>
                    <a:pt x="4096" y="2048"/>
                    <a:pt x="4096" y="914"/>
                  </a:cubicBezTo>
                  <a:lnTo>
                    <a:pt x="4096" y="252"/>
                  </a:lnTo>
                  <a:lnTo>
                    <a:pt x="3435" y="252"/>
                  </a:lnTo>
                  <a:cubicBezTo>
                    <a:pt x="3025" y="252"/>
                    <a:pt x="2679" y="189"/>
                    <a:pt x="23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6386;p66">
            <a:extLst>
              <a:ext uri="{FF2B5EF4-FFF2-40B4-BE49-F238E27FC236}">
                <a16:creationId xmlns:a16="http://schemas.microsoft.com/office/drawing/2014/main" id="{1FF65A08-E2B5-455A-802A-720D14C3FBD4}"/>
              </a:ext>
            </a:extLst>
          </p:cNvPr>
          <p:cNvGrpSpPr/>
          <p:nvPr/>
        </p:nvGrpSpPr>
        <p:grpSpPr>
          <a:xfrm>
            <a:off x="2976646" y="2690762"/>
            <a:ext cx="339253" cy="318042"/>
            <a:chOff x="4456875" y="2635825"/>
            <a:chExt cx="481825" cy="451700"/>
          </a:xfrm>
          <a:solidFill>
            <a:schemeClr val="tx2"/>
          </a:solidFill>
        </p:grpSpPr>
        <p:sp>
          <p:nvSpPr>
            <p:cNvPr id="81" name="Google Shape;6387;p66">
              <a:extLst>
                <a:ext uri="{FF2B5EF4-FFF2-40B4-BE49-F238E27FC236}">
                  <a16:creationId xmlns:a16="http://schemas.microsoft.com/office/drawing/2014/main" id="{B570D2BF-9E18-4B02-950C-70401C33E563}"/>
                </a:ext>
              </a:extLst>
            </p:cNvPr>
            <p:cNvSpPr/>
            <p:nvPr/>
          </p:nvSpPr>
          <p:spPr>
            <a:xfrm>
              <a:off x="4542475" y="3031050"/>
              <a:ext cx="189725" cy="56475"/>
            </a:xfrm>
            <a:custGeom>
              <a:avLst/>
              <a:gdLst/>
              <a:ahLst/>
              <a:cxnLst/>
              <a:rect l="l" t="t" r="r" b="b"/>
              <a:pathLst>
                <a:path w="7589" h="2259" extrusionOk="0">
                  <a:moveTo>
                    <a:pt x="2792" y="0"/>
                  </a:moveTo>
                  <a:lnTo>
                    <a:pt x="2415" y="1130"/>
                  </a:lnTo>
                  <a:lnTo>
                    <a:pt x="567" y="1130"/>
                  </a:lnTo>
                  <a:cubicBezTo>
                    <a:pt x="253" y="1130"/>
                    <a:pt x="0" y="1383"/>
                    <a:pt x="0" y="1696"/>
                  </a:cubicBezTo>
                  <a:cubicBezTo>
                    <a:pt x="0" y="2006"/>
                    <a:pt x="253" y="2259"/>
                    <a:pt x="567" y="2259"/>
                  </a:cubicBezTo>
                  <a:lnTo>
                    <a:pt x="7589" y="2259"/>
                  </a:lnTo>
                  <a:cubicBezTo>
                    <a:pt x="7101" y="1831"/>
                    <a:pt x="6821" y="1214"/>
                    <a:pt x="6821" y="567"/>
                  </a:cubicBezTo>
                  <a:lnTo>
                    <a:pt x="682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2" name="Google Shape;6388;p66">
              <a:extLst>
                <a:ext uri="{FF2B5EF4-FFF2-40B4-BE49-F238E27FC236}">
                  <a16:creationId xmlns:a16="http://schemas.microsoft.com/office/drawing/2014/main" id="{30C00EE3-F151-4DD5-9851-CE968738BA41}"/>
                </a:ext>
              </a:extLst>
            </p:cNvPr>
            <p:cNvSpPr/>
            <p:nvPr/>
          </p:nvSpPr>
          <p:spPr>
            <a:xfrm>
              <a:off x="4456875" y="2946350"/>
              <a:ext cx="256125" cy="56500"/>
            </a:xfrm>
            <a:custGeom>
              <a:avLst/>
              <a:gdLst/>
              <a:ahLst/>
              <a:cxnLst/>
              <a:rect l="l" t="t" r="r" b="b"/>
              <a:pathLst>
                <a:path w="10245" h="2260" extrusionOk="0">
                  <a:moveTo>
                    <a:pt x="1" y="1"/>
                  </a:moveTo>
                  <a:lnTo>
                    <a:pt x="1" y="567"/>
                  </a:lnTo>
                  <a:cubicBezTo>
                    <a:pt x="1" y="1500"/>
                    <a:pt x="756" y="2259"/>
                    <a:pt x="1693" y="2259"/>
                  </a:cubicBezTo>
                  <a:lnTo>
                    <a:pt x="10245" y="2259"/>
                  </a:lnTo>
                  <a:lnTo>
                    <a:pt x="1024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3" name="Google Shape;6389;p66">
              <a:extLst>
                <a:ext uri="{FF2B5EF4-FFF2-40B4-BE49-F238E27FC236}">
                  <a16:creationId xmlns:a16="http://schemas.microsoft.com/office/drawing/2014/main" id="{593A49D8-5F97-4D5F-A3CB-FEBED16689CB}"/>
                </a:ext>
              </a:extLst>
            </p:cNvPr>
            <p:cNvSpPr/>
            <p:nvPr/>
          </p:nvSpPr>
          <p:spPr>
            <a:xfrm>
              <a:off x="4741225" y="2861675"/>
              <a:ext cx="169400" cy="141175"/>
            </a:xfrm>
            <a:custGeom>
              <a:avLst/>
              <a:gdLst/>
              <a:ahLst/>
              <a:cxnLst/>
              <a:rect l="l" t="t" r="r" b="b"/>
              <a:pathLst>
                <a:path w="6776" h="5647" extrusionOk="0">
                  <a:moveTo>
                    <a:pt x="0" y="0"/>
                  </a:moveTo>
                  <a:lnTo>
                    <a:pt x="0" y="5646"/>
                  </a:lnTo>
                  <a:lnTo>
                    <a:pt x="6775" y="5646"/>
                  </a:lnTo>
                  <a:lnTo>
                    <a:pt x="677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4" name="Google Shape;6390;p66">
              <a:extLst>
                <a:ext uri="{FF2B5EF4-FFF2-40B4-BE49-F238E27FC236}">
                  <a16:creationId xmlns:a16="http://schemas.microsoft.com/office/drawing/2014/main" id="{CF9A6F86-4807-4C0F-ADAE-CBA835BB778D}"/>
                </a:ext>
              </a:extLst>
            </p:cNvPr>
            <p:cNvSpPr/>
            <p:nvPr/>
          </p:nvSpPr>
          <p:spPr>
            <a:xfrm>
              <a:off x="4741225" y="3031050"/>
              <a:ext cx="169400" cy="42400"/>
            </a:xfrm>
            <a:custGeom>
              <a:avLst/>
              <a:gdLst/>
              <a:ahLst/>
              <a:cxnLst/>
              <a:rect l="l" t="t" r="r" b="b"/>
              <a:pathLst>
                <a:path w="6776" h="1696" extrusionOk="0">
                  <a:moveTo>
                    <a:pt x="0" y="0"/>
                  </a:moveTo>
                  <a:lnTo>
                    <a:pt x="0" y="567"/>
                  </a:lnTo>
                  <a:cubicBezTo>
                    <a:pt x="0" y="1190"/>
                    <a:pt x="506" y="1696"/>
                    <a:pt x="1129" y="1696"/>
                  </a:cubicBezTo>
                  <a:lnTo>
                    <a:pt x="5646" y="1696"/>
                  </a:lnTo>
                  <a:cubicBezTo>
                    <a:pt x="6270" y="1696"/>
                    <a:pt x="6775" y="1190"/>
                    <a:pt x="6775" y="567"/>
                  </a:cubicBezTo>
                  <a:lnTo>
                    <a:pt x="677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5" name="Google Shape;6391;p66">
              <a:extLst>
                <a:ext uri="{FF2B5EF4-FFF2-40B4-BE49-F238E27FC236}">
                  <a16:creationId xmlns:a16="http://schemas.microsoft.com/office/drawing/2014/main" id="{C31A4178-F431-4404-AB94-17F2AD2E2D5B}"/>
                </a:ext>
              </a:extLst>
            </p:cNvPr>
            <p:cNvSpPr/>
            <p:nvPr/>
          </p:nvSpPr>
          <p:spPr>
            <a:xfrm>
              <a:off x="4456875" y="2635825"/>
              <a:ext cx="481825" cy="282325"/>
            </a:xfrm>
            <a:custGeom>
              <a:avLst/>
              <a:gdLst/>
              <a:ahLst/>
              <a:cxnLst/>
              <a:rect l="l" t="t" r="r" b="b"/>
              <a:pathLst>
                <a:path w="19273" h="11293" extrusionOk="0">
                  <a:moveTo>
                    <a:pt x="1693" y="0"/>
                  </a:moveTo>
                  <a:cubicBezTo>
                    <a:pt x="756" y="0"/>
                    <a:pt x="1" y="759"/>
                    <a:pt x="1" y="1696"/>
                  </a:cubicBezTo>
                  <a:lnTo>
                    <a:pt x="1" y="11293"/>
                  </a:lnTo>
                  <a:lnTo>
                    <a:pt x="10245" y="11293"/>
                  </a:lnTo>
                  <a:lnTo>
                    <a:pt x="10245" y="7342"/>
                  </a:lnTo>
                  <a:cubicBezTo>
                    <a:pt x="10245" y="6092"/>
                    <a:pt x="11257" y="5083"/>
                    <a:pt x="12503" y="5083"/>
                  </a:cubicBezTo>
                  <a:lnTo>
                    <a:pt x="17020" y="5083"/>
                  </a:lnTo>
                  <a:cubicBezTo>
                    <a:pt x="18201" y="5083"/>
                    <a:pt x="19179" y="5993"/>
                    <a:pt x="19273" y="7167"/>
                  </a:cubicBezTo>
                  <a:lnTo>
                    <a:pt x="19273" y="1696"/>
                  </a:lnTo>
                  <a:cubicBezTo>
                    <a:pt x="19270" y="759"/>
                    <a:pt x="18514" y="0"/>
                    <a:pt x="175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6" name="Google Shape;6392;p66">
              <a:extLst>
                <a:ext uri="{FF2B5EF4-FFF2-40B4-BE49-F238E27FC236}">
                  <a16:creationId xmlns:a16="http://schemas.microsoft.com/office/drawing/2014/main" id="{C788F7B4-3AC0-4674-8616-02C66A26DE01}"/>
                </a:ext>
              </a:extLst>
            </p:cNvPr>
            <p:cNvSpPr/>
            <p:nvPr/>
          </p:nvSpPr>
          <p:spPr>
            <a:xfrm>
              <a:off x="4741225" y="2791125"/>
              <a:ext cx="169400" cy="42325"/>
            </a:xfrm>
            <a:custGeom>
              <a:avLst/>
              <a:gdLst/>
              <a:ahLst/>
              <a:cxnLst/>
              <a:rect l="l" t="t" r="r" b="b"/>
              <a:pathLst>
                <a:path w="6776" h="1693" extrusionOk="0">
                  <a:moveTo>
                    <a:pt x="1129" y="1"/>
                  </a:moveTo>
                  <a:cubicBezTo>
                    <a:pt x="506" y="1"/>
                    <a:pt x="0" y="503"/>
                    <a:pt x="0" y="1130"/>
                  </a:cubicBezTo>
                  <a:lnTo>
                    <a:pt x="0" y="1693"/>
                  </a:lnTo>
                  <a:lnTo>
                    <a:pt x="6775" y="1693"/>
                  </a:lnTo>
                  <a:lnTo>
                    <a:pt x="6775" y="1130"/>
                  </a:lnTo>
                  <a:cubicBezTo>
                    <a:pt x="6775" y="503"/>
                    <a:pt x="6270" y="1"/>
                    <a:pt x="56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87" name="Google Shape;6094;p66">
            <a:extLst>
              <a:ext uri="{FF2B5EF4-FFF2-40B4-BE49-F238E27FC236}">
                <a16:creationId xmlns:a16="http://schemas.microsoft.com/office/drawing/2014/main" id="{6A254797-8A7F-4D71-9DB3-FE5C27A4364A}"/>
              </a:ext>
            </a:extLst>
          </p:cNvPr>
          <p:cNvGrpSpPr/>
          <p:nvPr/>
        </p:nvGrpSpPr>
        <p:grpSpPr>
          <a:xfrm>
            <a:off x="5825372" y="2659606"/>
            <a:ext cx="352332" cy="339288"/>
            <a:chOff x="2071000" y="1435025"/>
            <a:chExt cx="500400" cy="481875"/>
          </a:xfrm>
          <a:solidFill>
            <a:schemeClr val="tx2"/>
          </a:solidFill>
        </p:grpSpPr>
        <p:sp>
          <p:nvSpPr>
            <p:cNvPr id="88" name="Google Shape;6095;p66">
              <a:extLst>
                <a:ext uri="{FF2B5EF4-FFF2-40B4-BE49-F238E27FC236}">
                  <a16:creationId xmlns:a16="http://schemas.microsoft.com/office/drawing/2014/main" id="{F9DFFDA9-9DEC-4E56-A196-BE89D780EE24}"/>
                </a:ext>
              </a:extLst>
            </p:cNvPr>
            <p:cNvSpPr/>
            <p:nvPr/>
          </p:nvSpPr>
          <p:spPr>
            <a:xfrm>
              <a:off x="2425125" y="1718700"/>
              <a:ext cx="146275" cy="141750"/>
            </a:xfrm>
            <a:custGeom>
              <a:avLst/>
              <a:gdLst/>
              <a:ahLst/>
              <a:cxnLst/>
              <a:rect l="l" t="t" r="r" b="b"/>
              <a:pathLst>
                <a:path w="5851" h="5670" extrusionOk="0">
                  <a:moveTo>
                    <a:pt x="1598" y="0"/>
                  </a:moveTo>
                  <a:cubicBezTo>
                    <a:pt x="1159" y="0"/>
                    <a:pt x="720" y="160"/>
                    <a:pt x="401" y="481"/>
                  </a:cubicBezTo>
                  <a:lnTo>
                    <a:pt x="0" y="879"/>
                  </a:lnTo>
                  <a:lnTo>
                    <a:pt x="4791" y="5669"/>
                  </a:lnTo>
                  <a:lnTo>
                    <a:pt x="5191" y="5272"/>
                  </a:lnTo>
                  <a:cubicBezTo>
                    <a:pt x="5851" y="4610"/>
                    <a:pt x="5851" y="3538"/>
                    <a:pt x="5191" y="2875"/>
                  </a:cubicBezTo>
                  <a:lnTo>
                    <a:pt x="2795" y="481"/>
                  </a:lnTo>
                  <a:cubicBezTo>
                    <a:pt x="2475" y="160"/>
                    <a:pt x="2036" y="0"/>
                    <a:pt x="159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9" name="Google Shape;6096;p66">
              <a:extLst>
                <a:ext uri="{FF2B5EF4-FFF2-40B4-BE49-F238E27FC236}">
                  <a16:creationId xmlns:a16="http://schemas.microsoft.com/office/drawing/2014/main" id="{0A582668-B2E9-4DAB-8F7E-8D19563C95A4}"/>
                </a:ext>
              </a:extLst>
            </p:cNvPr>
            <p:cNvSpPr/>
            <p:nvPr/>
          </p:nvSpPr>
          <p:spPr>
            <a:xfrm>
              <a:off x="2071000" y="1477850"/>
              <a:ext cx="453125" cy="439050"/>
            </a:xfrm>
            <a:custGeom>
              <a:avLst/>
              <a:gdLst/>
              <a:ahLst/>
              <a:cxnLst/>
              <a:rect l="l" t="t" r="r" b="b"/>
              <a:pathLst>
                <a:path w="18125" h="17562" extrusionOk="0">
                  <a:moveTo>
                    <a:pt x="2057" y="0"/>
                  </a:moveTo>
                  <a:cubicBezTo>
                    <a:pt x="0" y="2397"/>
                    <a:pt x="81" y="6008"/>
                    <a:pt x="2352" y="8278"/>
                  </a:cubicBezTo>
                  <a:lnTo>
                    <a:pt x="9847" y="15776"/>
                  </a:lnTo>
                  <a:cubicBezTo>
                    <a:pt x="11008" y="16937"/>
                    <a:pt x="12564" y="17561"/>
                    <a:pt x="14149" y="17561"/>
                  </a:cubicBezTo>
                  <a:cubicBezTo>
                    <a:pt x="15535" y="17561"/>
                    <a:pt x="16943" y="17083"/>
                    <a:pt x="18125" y="16068"/>
                  </a:cubicBezTo>
                  <a:lnTo>
                    <a:pt x="13346" y="11289"/>
                  </a:lnTo>
                  <a:cubicBezTo>
                    <a:pt x="13108" y="11473"/>
                    <a:pt x="12823" y="11568"/>
                    <a:pt x="12540" y="11568"/>
                  </a:cubicBezTo>
                  <a:cubicBezTo>
                    <a:pt x="12221" y="11568"/>
                    <a:pt x="11904" y="11448"/>
                    <a:pt x="11660" y="11202"/>
                  </a:cubicBezTo>
                  <a:lnTo>
                    <a:pt x="6926" y="6465"/>
                  </a:lnTo>
                  <a:cubicBezTo>
                    <a:pt x="6462" y="6002"/>
                    <a:pt x="6447" y="5282"/>
                    <a:pt x="6839" y="4779"/>
                  </a:cubicBezTo>
                  <a:lnTo>
                    <a:pt x="205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90" name="Google Shape;6097;p66">
              <a:extLst>
                <a:ext uri="{FF2B5EF4-FFF2-40B4-BE49-F238E27FC236}">
                  <a16:creationId xmlns:a16="http://schemas.microsoft.com/office/drawing/2014/main" id="{FA156901-6DE1-417B-8405-0D0361AFA43A}"/>
                </a:ext>
              </a:extLst>
            </p:cNvPr>
            <p:cNvSpPr/>
            <p:nvPr/>
          </p:nvSpPr>
          <p:spPr>
            <a:xfrm>
              <a:off x="2141600" y="1435025"/>
              <a:ext cx="146300" cy="141850"/>
            </a:xfrm>
            <a:custGeom>
              <a:avLst/>
              <a:gdLst/>
              <a:ahLst/>
              <a:cxnLst/>
              <a:rect l="l" t="t" r="r" b="b"/>
              <a:pathLst>
                <a:path w="5852" h="5674" extrusionOk="0">
                  <a:moveTo>
                    <a:pt x="1597" y="1"/>
                  </a:moveTo>
                  <a:cubicBezTo>
                    <a:pt x="1158" y="1"/>
                    <a:pt x="719" y="161"/>
                    <a:pt x="398" y="482"/>
                  </a:cubicBezTo>
                  <a:lnTo>
                    <a:pt x="1" y="882"/>
                  </a:lnTo>
                  <a:lnTo>
                    <a:pt x="4792" y="5673"/>
                  </a:lnTo>
                  <a:lnTo>
                    <a:pt x="5189" y="5273"/>
                  </a:lnTo>
                  <a:cubicBezTo>
                    <a:pt x="5852" y="4610"/>
                    <a:pt x="5852" y="3538"/>
                    <a:pt x="5189" y="2879"/>
                  </a:cubicBezTo>
                  <a:lnTo>
                    <a:pt x="2795" y="482"/>
                  </a:lnTo>
                  <a:cubicBezTo>
                    <a:pt x="2474" y="161"/>
                    <a:pt x="2036" y="1"/>
                    <a:pt x="15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91" name="Google Shape;7175;p68">
            <a:extLst>
              <a:ext uri="{FF2B5EF4-FFF2-40B4-BE49-F238E27FC236}">
                <a16:creationId xmlns:a16="http://schemas.microsoft.com/office/drawing/2014/main" id="{D8CE0901-46FD-4F52-9E34-325AB7B9197C}"/>
              </a:ext>
            </a:extLst>
          </p:cNvPr>
          <p:cNvGrpSpPr/>
          <p:nvPr/>
        </p:nvGrpSpPr>
        <p:grpSpPr>
          <a:xfrm>
            <a:off x="4396935" y="3234702"/>
            <a:ext cx="350079" cy="350079"/>
            <a:chOff x="3497300" y="3227275"/>
            <a:chExt cx="296175" cy="296175"/>
          </a:xfrm>
          <a:solidFill>
            <a:schemeClr val="tx2"/>
          </a:solidFill>
        </p:grpSpPr>
        <p:sp>
          <p:nvSpPr>
            <p:cNvPr id="92" name="Google Shape;7176;p68">
              <a:extLst>
                <a:ext uri="{FF2B5EF4-FFF2-40B4-BE49-F238E27FC236}">
                  <a16:creationId xmlns:a16="http://schemas.microsoft.com/office/drawing/2014/main" id="{F6513638-40F7-4A38-ADC2-D255456214FD}"/>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177;p68">
              <a:extLst>
                <a:ext uri="{FF2B5EF4-FFF2-40B4-BE49-F238E27FC236}">
                  <a16:creationId xmlns:a16="http://schemas.microsoft.com/office/drawing/2014/main" id="{7E6BCC70-6291-4875-8CD2-1E3B908292CE}"/>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7178;p68">
              <a:extLst>
                <a:ext uri="{FF2B5EF4-FFF2-40B4-BE49-F238E27FC236}">
                  <a16:creationId xmlns:a16="http://schemas.microsoft.com/office/drawing/2014/main" id="{163D2F22-A54F-4409-B0CF-BC76C2694AA0}"/>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179;p68">
              <a:extLst>
                <a:ext uri="{FF2B5EF4-FFF2-40B4-BE49-F238E27FC236}">
                  <a16:creationId xmlns:a16="http://schemas.microsoft.com/office/drawing/2014/main" id="{E0016A98-9853-4795-8317-D24AE3D288E4}"/>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7180;p68">
              <a:extLst>
                <a:ext uri="{FF2B5EF4-FFF2-40B4-BE49-F238E27FC236}">
                  <a16:creationId xmlns:a16="http://schemas.microsoft.com/office/drawing/2014/main" id="{681773AF-9E90-4D4A-ADB4-50262E587797}"/>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7181;p68">
              <a:extLst>
                <a:ext uri="{FF2B5EF4-FFF2-40B4-BE49-F238E27FC236}">
                  <a16:creationId xmlns:a16="http://schemas.microsoft.com/office/drawing/2014/main" id="{889C68D6-0835-4E5C-82B2-2F6E979A748A}"/>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7182;p68">
              <a:extLst>
                <a:ext uri="{FF2B5EF4-FFF2-40B4-BE49-F238E27FC236}">
                  <a16:creationId xmlns:a16="http://schemas.microsoft.com/office/drawing/2014/main" id="{6356969D-2EF4-44F2-9063-A2BE0B43E5B4}"/>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7183;p68">
              <a:extLst>
                <a:ext uri="{FF2B5EF4-FFF2-40B4-BE49-F238E27FC236}">
                  <a16:creationId xmlns:a16="http://schemas.microsoft.com/office/drawing/2014/main" id="{9D8E350E-B1BB-49CC-AA1E-9AF2D3753C99}"/>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 name="Google Shape;6786;p68">
            <a:extLst>
              <a:ext uri="{FF2B5EF4-FFF2-40B4-BE49-F238E27FC236}">
                <a16:creationId xmlns:a16="http://schemas.microsoft.com/office/drawing/2014/main" id="{2181AD46-1310-48E7-84E0-0346D197D965}"/>
              </a:ext>
            </a:extLst>
          </p:cNvPr>
          <p:cNvGrpSpPr/>
          <p:nvPr/>
        </p:nvGrpSpPr>
        <p:grpSpPr>
          <a:xfrm>
            <a:off x="7142298" y="3224707"/>
            <a:ext cx="367261" cy="367261"/>
            <a:chOff x="-65145700" y="3727425"/>
            <a:chExt cx="317425" cy="317425"/>
          </a:xfrm>
          <a:solidFill>
            <a:schemeClr val="tx2"/>
          </a:solidFill>
        </p:grpSpPr>
        <p:sp>
          <p:nvSpPr>
            <p:cNvPr id="101" name="Google Shape;6787;p68">
              <a:extLst>
                <a:ext uri="{FF2B5EF4-FFF2-40B4-BE49-F238E27FC236}">
                  <a16:creationId xmlns:a16="http://schemas.microsoft.com/office/drawing/2014/main" id="{18612EE4-96C9-4B71-81F9-313966DDBCD4}"/>
                </a:ext>
              </a:extLst>
            </p:cNvPr>
            <p:cNvSpPr/>
            <p:nvPr/>
          </p:nvSpPr>
          <p:spPr>
            <a:xfrm>
              <a:off x="-65145700" y="3769150"/>
              <a:ext cx="275675" cy="275700"/>
            </a:xfrm>
            <a:custGeom>
              <a:avLst/>
              <a:gdLst/>
              <a:ahLst/>
              <a:cxnLst/>
              <a:rect l="l" t="t" r="r" b="b"/>
              <a:pathLst>
                <a:path w="11027" h="11028" extrusionOk="0">
                  <a:moveTo>
                    <a:pt x="5514" y="1"/>
                  </a:moveTo>
                  <a:cubicBezTo>
                    <a:pt x="2489" y="1"/>
                    <a:pt x="0" y="2458"/>
                    <a:pt x="0" y="5514"/>
                  </a:cubicBezTo>
                  <a:cubicBezTo>
                    <a:pt x="0" y="8539"/>
                    <a:pt x="2489" y="11027"/>
                    <a:pt x="5514" y="11027"/>
                  </a:cubicBezTo>
                  <a:cubicBezTo>
                    <a:pt x="8538" y="11027"/>
                    <a:pt x="11027" y="8539"/>
                    <a:pt x="11027" y="5514"/>
                  </a:cubicBezTo>
                  <a:cubicBezTo>
                    <a:pt x="11027" y="5294"/>
                    <a:pt x="10869" y="5105"/>
                    <a:pt x="10649" y="5105"/>
                  </a:cubicBezTo>
                  <a:lnTo>
                    <a:pt x="5955" y="5105"/>
                  </a:lnTo>
                  <a:lnTo>
                    <a:pt x="5955" y="410"/>
                  </a:lnTo>
                  <a:cubicBezTo>
                    <a:pt x="5955" y="190"/>
                    <a:pt x="5766" y="1"/>
                    <a:pt x="5514"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6788;p68">
              <a:extLst>
                <a:ext uri="{FF2B5EF4-FFF2-40B4-BE49-F238E27FC236}">
                  <a16:creationId xmlns:a16="http://schemas.microsoft.com/office/drawing/2014/main" id="{CD5EE4D9-275C-4695-8DE2-640EFD1E163F}"/>
                </a:ext>
              </a:extLst>
            </p:cNvPr>
            <p:cNvSpPr/>
            <p:nvPr/>
          </p:nvSpPr>
          <p:spPr>
            <a:xfrm>
              <a:off x="-64977150" y="3727425"/>
              <a:ext cx="148875" cy="147300"/>
            </a:xfrm>
            <a:custGeom>
              <a:avLst/>
              <a:gdLst/>
              <a:ahLst/>
              <a:cxnLst/>
              <a:rect l="l" t="t" r="r" b="b"/>
              <a:pathLst>
                <a:path w="5955" h="5892" extrusionOk="0">
                  <a:moveTo>
                    <a:pt x="441" y="0"/>
                  </a:moveTo>
                  <a:cubicBezTo>
                    <a:pt x="189" y="0"/>
                    <a:pt x="0" y="158"/>
                    <a:pt x="0" y="378"/>
                  </a:cubicBezTo>
                  <a:lnTo>
                    <a:pt x="0" y="5513"/>
                  </a:lnTo>
                  <a:cubicBezTo>
                    <a:pt x="0" y="5702"/>
                    <a:pt x="189" y="5891"/>
                    <a:pt x="441" y="5891"/>
                  </a:cubicBezTo>
                  <a:lnTo>
                    <a:pt x="5514" y="5891"/>
                  </a:lnTo>
                  <a:cubicBezTo>
                    <a:pt x="5734" y="5891"/>
                    <a:pt x="5955" y="5702"/>
                    <a:pt x="5955" y="5513"/>
                  </a:cubicBezTo>
                  <a:cubicBezTo>
                    <a:pt x="5955" y="2489"/>
                    <a:pt x="3466" y="0"/>
                    <a:pt x="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39"/>
          <p:cNvSpPr txBox="1">
            <a:spLocks noGrp="1"/>
          </p:cNvSpPr>
          <p:nvPr>
            <p:ph type="title"/>
          </p:nvPr>
        </p:nvSpPr>
        <p:spPr>
          <a:xfrm>
            <a:off x="713225" y="539500"/>
            <a:ext cx="7717500" cy="612900"/>
          </a:xfrm>
          <a:prstGeom prst="rect">
            <a:avLst/>
          </a:prstGeom>
        </p:spPr>
        <p:txBody>
          <a:bodyPr spcFirstLastPara="1" wrap="square" lIns="91425" tIns="0" rIns="91425" bIns="91425" anchor="t" anchorCtr="0">
            <a:noAutofit/>
          </a:bodyPr>
          <a:lstStyle/>
          <a:p>
            <a:pPr marL="0" lvl="0" indent="0" algn="ctr" rtl="0">
              <a:spcBef>
                <a:spcPts val="0"/>
              </a:spcBef>
              <a:spcAft>
                <a:spcPts val="0"/>
              </a:spcAft>
              <a:buNone/>
            </a:pPr>
            <a:r>
              <a:rPr lang="en" dirty="0"/>
              <a:t>CMO Connect Project</a:t>
            </a:r>
            <a:endParaRPr dirty="0"/>
          </a:p>
        </p:txBody>
      </p:sp>
      <p:sp>
        <p:nvSpPr>
          <p:cNvPr id="490" name="Google Shape;490;p39"/>
          <p:cNvSpPr txBox="1"/>
          <p:nvPr/>
        </p:nvSpPr>
        <p:spPr>
          <a:xfrm>
            <a:off x="6074713" y="4393700"/>
            <a:ext cx="2503230" cy="30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1600" dirty="0">
                <a:solidFill>
                  <a:schemeClr val="dk1"/>
                </a:solidFill>
                <a:latin typeface="Barlow"/>
                <a:ea typeface="Barlow"/>
                <a:cs typeface="Barlow"/>
                <a:sym typeface="Barlow"/>
              </a:rPr>
              <a:t>Controlled trial with one CMO to test strategies</a:t>
            </a:r>
            <a:endParaRPr sz="1600" dirty="0">
              <a:solidFill>
                <a:schemeClr val="dk1"/>
              </a:solidFill>
              <a:latin typeface="Barlow"/>
              <a:ea typeface="Barlow"/>
              <a:cs typeface="Barlow"/>
              <a:sym typeface="Barlow"/>
            </a:endParaRPr>
          </a:p>
        </p:txBody>
      </p:sp>
      <p:sp>
        <p:nvSpPr>
          <p:cNvPr id="491" name="Google Shape;491;p39"/>
          <p:cNvSpPr txBox="1"/>
          <p:nvPr/>
        </p:nvSpPr>
        <p:spPr>
          <a:xfrm>
            <a:off x="6221032" y="4073275"/>
            <a:ext cx="2209800" cy="30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1800" dirty="0">
                <a:solidFill>
                  <a:schemeClr val="dk1"/>
                </a:solidFill>
                <a:latin typeface="Raleway Thin"/>
                <a:ea typeface="Raleway Thin"/>
                <a:cs typeface="Raleway Thin"/>
                <a:sym typeface="Raleway Thin"/>
              </a:rPr>
              <a:t>Pilot Intervention</a:t>
            </a:r>
            <a:endParaRPr sz="1800" dirty="0">
              <a:solidFill>
                <a:schemeClr val="dk1"/>
              </a:solidFill>
              <a:latin typeface="Raleway Thin"/>
              <a:ea typeface="Raleway Thin"/>
              <a:cs typeface="Raleway Thin"/>
              <a:sym typeface="Raleway Thin"/>
            </a:endParaRPr>
          </a:p>
        </p:txBody>
      </p:sp>
      <p:cxnSp>
        <p:nvCxnSpPr>
          <p:cNvPr id="505" name="Google Shape;505;p39"/>
          <p:cNvCxnSpPr>
            <a:cxnSpLocks/>
            <a:endCxn id="506" idx="5"/>
          </p:cNvCxnSpPr>
          <p:nvPr/>
        </p:nvCxnSpPr>
        <p:spPr>
          <a:xfrm>
            <a:off x="6220147" y="2631035"/>
            <a:ext cx="897000" cy="1001400"/>
          </a:xfrm>
          <a:prstGeom prst="straightConnector1">
            <a:avLst/>
          </a:prstGeom>
          <a:noFill/>
          <a:ln w="9525" cap="flat" cmpd="sng">
            <a:solidFill>
              <a:schemeClr val="dk1"/>
            </a:solidFill>
            <a:prstDash val="solid"/>
            <a:round/>
            <a:headEnd type="none" w="med" len="med"/>
            <a:tailEnd type="none" w="med" len="med"/>
          </a:ln>
        </p:spPr>
      </p:cxnSp>
      <p:sp>
        <p:nvSpPr>
          <p:cNvPr id="506" name="Google Shape;506;p39"/>
          <p:cNvSpPr/>
          <p:nvPr/>
        </p:nvSpPr>
        <p:spPr>
          <a:xfrm flipH="1">
            <a:off x="7030732" y="3128570"/>
            <a:ext cx="590400" cy="590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400"/>
              </a:spcAft>
              <a:buNone/>
            </a:pPr>
            <a:endParaRPr sz="1800" b="1" i="0" u="none" strike="noStrike" cap="none" dirty="0">
              <a:solidFill>
                <a:schemeClr val="lt1"/>
              </a:solidFill>
              <a:latin typeface="Raleway"/>
              <a:ea typeface="Raleway"/>
              <a:cs typeface="Raleway"/>
              <a:sym typeface="Raleway"/>
            </a:endParaRPr>
          </a:p>
        </p:txBody>
      </p:sp>
      <p:sp>
        <p:nvSpPr>
          <p:cNvPr id="508" name="Google Shape;508;p39"/>
          <p:cNvSpPr txBox="1"/>
          <p:nvPr/>
        </p:nvSpPr>
        <p:spPr>
          <a:xfrm>
            <a:off x="6221029" y="3688325"/>
            <a:ext cx="2209800" cy="37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2400">
                <a:solidFill>
                  <a:schemeClr val="accent2"/>
                </a:solidFill>
                <a:latin typeface="Raleway Thin"/>
                <a:ea typeface="Raleway Thin"/>
                <a:cs typeface="Raleway Thin"/>
                <a:sym typeface="Raleway Thin"/>
              </a:rPr>
              <a:t>05</a:t>
            </a:r>
            <a:endParaRPr sz="2400">
              <a:solidFill>
                <a:schemeClr val="accent2"/>
              </a:solidFill>
              <a:latin typeface="Raleway Thin"/>
              <a:ea typeface="Raleway Thin"/>
              <a:cs typeface="Raleway Thin"/>
              <a:sym typeface="Raleway Thin"/>
            </a:endParaRPr>
          </a:p>
        </p:txBody>
      </p:sp>
      <p:grpSp>
        <p:nvGrpSpPr>
          <p:cNvPr id="100" name="Google Shape;6786;p68">
            <a:extLst>
              <a:ext uri="{FF2B5EF4-FFF2-40B4-BE49-F238E27FC236}">
                <a16:creationId xmlns:a16="http://schemas.microsoft.com/office/drawing/2014/main" id="{2181AD46-1310-48E7-84E0-0346D197D965}"/>
              </a:ext>
            </a:extLst>
          </p:cNvPr>
          <p:cNvGrpSpPr/>
          <p:nvPr/>
        </p:nvGrpSpPr>
        <p:grpSpPr>
          <a:xfrm>
            <a:off x="7142298" y="3224707"/>
            <a:ext cx="367261" cy="367261"/>
            <a:chOff x="-65145700" y="3727425"/>
            <a:chExt cx="317425" cy="317425"/>
          </a:xfrm>
          <a:solidFill>
            <a:schemeClr val="tx2"/>
          </a:solidFill>
        </p:grpSpPr>
        <p:sp>
          <p:nvSpPr>
            <p:cNvPr id="101" name="Google Shape;6787;p68">
              <a:extLst>
                <a:ext uri="{FF2B5EF4-FFF2-40B4-BE49-F238E27FC236}">
                  <a16:creationId xmlns:a16="http://schemas.microsoft.com/office/drawing/2014/main" id="{18612EE4-96C9-4B71-81F9-313966DDBCD4}"/>
                </a:ext>
              </a:extLst>
            </p:cNvPr>
            <p:cNvSpPr/>
            <p:nvPr/>
          </p:nvSpPr>
          <p:spPr>
            <a:xfrm>
              <a:off x="-65145700" y="3769150"/>
              <a:ext cx="275675" cy="275700"/>
            </a:xfrm>
            <a:custGeom>
              <a:avLst/>
              <a:gdLst/>
              <a:ahLst/>
              <a:cxnLst/>
              <a:rect l="l" t="t" r="r" b="b"/>
              <a:pathLst>
                <a:path w="11027" h="11028" extrusionOk="0">
                  <a:moveTo>
                    <a:pt x="5514" y="1"/>
                  </a:moveTo>
                  <a:cubicBezTo>
                    <a:pt x="2489" y="1"/>
                    <a:pt x="0" y="2458"/>
                    <a:pt x="0" y="5514"/>
                  </a:cubicBezTo>
                  <a:cubicBezTo>
                    <a:pt x="0" y="8539"/>
                    <a:pt x="2489" y="11027"/>
                    <a:pt x="5514" y="11027"/>
                  </a:cubicBezTo>
                  <a:cubicBezTo>
                    <a:pt x="8538" y="11027"/>
                    <a:pt x="11027" y="8539"/>
                    <a:pt x="11027" y="5514"/>
                  </a:cubicBezTo>
                  <a:cubicBezTo>
                    <a:pt x="11027" y="5294"/>
                    <a:pt x="10869" y="5105"/>
                    <a:pt x="10649" y="5105"/>
                  </a:cubicBezTo>
                  <a:lnTo>
                    <a:pt x="5955" y="5105"/>
                  </a:lnTo>
                  <a:lnTo>
                    <a:pt x="5955" y="410"/>
                  </a:lnTo>
                  <a:cubicBezTo>
                    <a:pt x="5955" y="190"/>
                    <a:pt x="5766" y="1"/>
                    <a:pt x="5514"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6788;p68">
              <a:extLst>
                <a:ext uri="{FF2B5EF4-FFF2-40B4-BE49-F238E27FC236}">
                  <a16:creationId xmlns:a16="http://schemas.microsoft.com/office/drawing/2014/main" id="{CD5EE4D9-275C-4695-8DE2-640EFD1E163F}"/>
                </a:ext>
              </a:extLst>
            </p:cNvPr>
            <p:cNvSpPr/>
            <p:nvPr/>
          </p:nvSpPr>
          <p:spPr>
            <a:xfrm>
              <a:off x="-64977150" y="3727425"/>
              <a:ext cx="148875" cy="147300"/>
            </a:xfrm>
            <a:custGeom>
              <a:avLst/>
              <a:gdLst/>
              <a:ahLst/>
              <a:cxnLst/>
              <a:rect l="l" t="t" r="r" b="b"/>
              <a:pathLst>
                <a:path w="5955" h="5892" extrusionOk="0">
                  <a:moveTo>
                    <a:pt x="441" y="0"/>
                  </a:moveTo>
                  <a:cubicBezTo>
                    <a:pt x="189" y="0"/>
                    <a:pt x="0" y="158"/>
                    <a:pt x="0" y="378"/>
                  </a:cubicBezTo>
                  <a:lnTo>
                    <a:pt x="0" y="5513"/>
                  </a:lnTo>
                  <a:cubicBezTo>
                    <a:pt x="0" y="5702"/>
                    <a:pt x="189" y="5891"/>
                    <a:pt x="441" y="5891"/>
                  </a:cubicBezTo>
                  <a:lnTo>
                    <a:pt x="5514" y="5891"/>
                  </a:lnTo>
                  <a:cubicBezTo>
                    <a:pt x="5734" y="5891"/>
                    <a:pt x="5955" y="5702"/>
                    <a:pt x="5955" y="5513"/>
                  </a:cubicBezTo>
                  <a:cubicBezTo>
                    <a:pt x="5955" y="2489"/>
                    <a:pt x="3466" y="0"/>
                    <a:pt x="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916050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39"/>
          <p:cNvSpPr txBox="1">
            <a:spLocks noGrp="1"/>
          </p:cNvSpPr>
          <p:nvPr>
            <p:ph type="title"/>
          </p:nvPr>
        </p:nvSpPr>
        <p:spPr>
          <a:xfrm>
            <a:off x="713225" y="539500"/>
            <a:ext cx="7717500" cy="612900"/>
          </a:xfrm>
          <a:prstGeom prst="rect">
            <a:avLst/>
          </a:prstGeom>
        </p:spPr>
        <p:txBody>
          <a:bodyPr spcFirstLastPara="1" wrap="square" lIns="91425" tIns="0" rIns="91425" bIns="91425" anchor="t" anchorCtr="0">
            <a:noAutofit/>
          </a:bodyPr>
          <a:lstStyle/>
          <a:p>
            <a:pPr marL="0" lvl="0" indent="0" algn="ctr" rtl="0">
              <a:spcBef>
                <a:spcPts val="0"/>
              </a:spcBef>
              <a:spcAft>
                <a:spcPts val="0"/>
              </a:spcAft>
              <a:buNone/>
            </a:pPr>
            <a:r>
              <a:rPr lang="en" dirty="0"/>
              <a:t>CMO Connect Project</a:t>
            </a:r>
            <a:endParaRPr dirty="0"/>
          </a:p>
        </p:txBody>
      </p:sp>
      <p:sp>
        <p:nvSpPr>
          <p:cNvPr id="490" name="Google Shape;490;p39"/>
          <p:cNvSpPr txBox="1"/>
          <p:nvPr/>
        </p:nvSpPr>
        <p:spPr>
          <a:xfrm>
            <a:off x="6074713" y="4393700"/>
            <a:ext cx="2503230" cy="30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1600" dirty="0">
                <a:solidFill>
                  <a:schemeClr val="dk1"/>
                </a:solidFill>
                <a:latin typeface="Barlow"/>
                <a:ea typeface="Barlow"/>
                <a:cs typeface="Barlow"/>
                <a:sym typeface="Barlow"/>
              </a:rPr>
              <a:t>Controlled trial with one CMO to test strategies</a:t>
            </a:r>
            <a:endParaRPr sz="1600" dirty="0">
              <a:solidFill>
                <a:schemeClr val="dk1"/>
              </a:solidFill>
              <a:latin typeface="Barlow"/>
              <a:ea typeface="Barlow"/>
              <a:cs typeface="Barlow"/>
              <a:sym typeface="Barlow"/>
            </a:endParaRPr>
          </a:p>
        </p:txBody>
      </p:sp>
      <p:sp>
        <p:nvSpPr>
          <p:cNvPr id="491" name="Google Shape;491;p39"/>
          <p:cNvSpPr txBox="1"/>
          <p:nvPr/>
        </p:nvSpPr>
        <p:spPr>
          <a:xfrm>
            <a:off x="6221032" y="4073275"/>
            <a:ext cx="2209800" cy="30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1800" dirty="0">
                <a:solidFill>
                  <a:schemeClr val="dk1"/>
                </a:solidFill>
                <a:latin typeface="Raleway Thin"/>
                <a:ea typeface="Raleway Thin"/>
                <a:cs typeface="Raleway Thin"/>
                <a:sym typeface="Raleway Thin"/>
              </a:rPr>
              <a:t>Pilot Intervention</a:t>
            </a:r>
            <a:endParaRPr sz="1800" dirty="0">
              <a:solidFill>
                <a:schemeClr val="dk1"/>
              </a:solidFill>
              <a:latin typeface="Raleway Thin"/>
              <a:ea typeface="Raleway Thin"/>
              <a:cs typeface="Raleway Thin"/>
              <a:sym typeface="Raleway Thin"/>
            </a:endParaRPr>
          </a:p>
        </p:txBody>
      </p:sp>
      <p:cxnSp>
        <p:nvCxnSpPr>
          <p:cNvPr id="505" name="Google Shape;505;p39"/>
          <p:cNvCxnSpPr>
            <a:cxnSpLocks/>
            <a:endCxn id="506" idx="5"/>
          </p:cNvCxnSpPr>
          <p:nvPr/>
        </p:nvCxnSpPr>
        <p:spPr>
          <a:xfrm>
            <a:off x="6220147" y="2631035"/>
            <a:ext cx="897000" cy="1001400"/>
          </a:xfrm>
          <a:prstGeom prst="straightConnector1">
            <a:avLst/>
          </a:prstGeom>
          <a:noFill/>
          <a:ln w="9525" cap="flat" cmpd="sng">
            <a:solidFill>
              <a:schemeClr val="dk1"/>
            </a:solidFill>
            <a:prstDash val="solid"/>
            <a:round/>
            <a:headEnd type="none" w="med" len="med"/>
            <a:tailEnd type="none" w="med" len="med"/>
          </a:ln>
        </p:spPr>
      </p:cxnSp>
      <p:sp>
        <p:nvSpPr>
          <p:cNvPr id="506" name="Google Shape;506;p39"/>
          <p:cNvSpPr/>
          <p:nvPr/>
        </p:nvSpPr>
        <p:spPr>
          <a:xfrm flipH="1">
            <a:off x="7030732" y="3128570"/>
            <a:ext cx="590400" cy="590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400"/>
              </a:spcAft>
              <a:buNone/>
            </a:pPr>
            <a:endParaRPr sz="1800" b="1" i="0" u="none" strike="noStrike" cap="none" dirty="0">
              <a:solidFill>
                <a:schemeClr val="lt1"/>
              </a:solidFill>
              <a:latin typeface="Raleway"/>
              <a:ea typeface="Raleway"/>
              <a:cs typeface="Raleway"/>
              <a:sym typeface="Raleway"/>
            </a:endParaRPr>
          </a:p>
        </p:txBody>
      </p:sp>
      <p:sp>
        <p:nvSpPr>
          <p:cNvPr id="508" name="Google Shape;508;p39"/>
          <p:cNvSpPr txBox="1"/>
          <p:nvPr/>
        </p:nvSpPr>
        <p:spPr>
          <a:xfrm>
            <a:off x="6221029" y="3688325"/>
            <a:ext cx="2209800" cy="37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2400">
                <a:solidFill>
                  <a:schemeClr val="accent2"/>
                </a:solidFill>
                <a:latin typeface="Raleway Thin"/>
                <a:ea typeface="Raleway Thin"/>
                <a:cs typeface="Raleway Thin"/>
                <a:sym typeface="Raleway Thin"/>
              </a:rPr>
              <a:t>05</a:t>
            </a:r>
            <a:endParaRPr sz="2400">
              <a:solidFill>
                <a:schemeClr val="accent2"/>
              </a:solidFill>
              <a:latin typeface="Raleway Thin"/>
              <a:ea typeface="Raleway Thin"/>
              <a:cs typeface="Raleway Thin"/>
              <a:sym typeface="Raleway Thin"/>
            </a:endParaRPr>
          </a:p>
        </p:txBody>
      </p:sp>
      <p:grpSp>
        <p:nvGrpSpPr>
          <p:cNvPr id="100" name="Google Shape;6786;p68">
            <a:extLst>
              <a:ext uri="{FF2B5EF4-FFF2-40B4-BE49-F238E27FC236}">
                <a16:creationId xmlns:a16="http://schemas.microsoft.com/office/drawing/2014/main" id="{2181AD46-1310-48E7-84E0-0346D197D965}"/>
              </a:ext>
            </a:extLst>
          </p:cNvPr>
          <p:cNvGrpSpPr/>
          <p:nvPr/>
        </p:nvGrpSpPr>
        <p:grpSpPr>
          <a:xfrm>
            <a:off x="7142298" y="3224707"/>
            <a:ext cx="367261" cy="367261"/>
            <a:chOff x="-65145700" y="3727425"/>
            <a:chExt cx="317425" cy="317425"/>
          </a:xfrm>
          <a:solidFill>
            <a:schemeClr val="tx2"/>
          </a:solidFill>
        </p:grpSpPr>
        <p:sp>
          <p:nvSpPr>
            <p:cNvPr id="101" name="Google Shape;6787;p68">
              <a:extLst>
                <a:ext uri="{FF2B5EF4-FFF2-40B4-BE49-F238E27FC236}">
                  <a16:creationId xmlns:a16="http://schemas.microsoft.com/office/drawing/2014/main" id="{18612EE4-96C9-4B71-81F9-313966DDBCD4}"/>
                </a:ext>
              </a:extLst>
            </p:cNvPr>
            <p:cNvSpPr/>
            <p:nvPr/>
          </p:nvSpPr>
          <p:spPr>
            <a:xfrm>
              <a:off x="-65145700" y="3769150"/>
              <a:ext cx="275675" cy="275700"/>
            </a:xfrm>
            <a:custGeom>
              <a:avLst/>
              <a:gdLst/>
              <a:ahLst/>
              <a:cxnLst/>
              <a:rect l="l" t="t" r="r" b="b"/>
              <a:pathLst>
                <a:path w="11027" h="11028" extrusionOk="0">
                  <a:moveTo>
                    <a:pt x="5514" y="1"/>
                  </a:moveTo>
                  <a:cubicBezTo>
                    <a:pt x="2489" y="1"/>
                    <a:pt x="0" y="2458"/>
                    <a:pt x="0" y="5514"/>
                  </a:cubicBezTo>
                  <a:cubicBezTo>
                    <a:pt x="0" y="8539"/>
                    <a:pt x="2489" y="11027"/>
                    <a:pt x="5514" y="11027"/>
                  </a:cubicBezTo>
                  <a:cubicBezTo>
                    <a:pt x="8538" y="11027"/>
                    <a:pt x="11027" y="8539"/>
                    <a:pt x="11027" y="5514"/>
                  </a:cubicBezTo>
                  <a:cubicBezTo>
                    <a:pt x="11027" y="5294"/>
                    <a:pt x="10869" y="5105"/>
                    <a:pt x="10649" y="5105"/>
                  </a:cubicBezTo>
                  <a:lnTo>
                    <a:pt x="5955" y="5105"/>
                  </a:lnTo>
                  <a:lnTo>
                    <a:pt x="5955" y="410"/>
                  </a:lnTo>
                  <a:cubicBezTo>
                    <a:pt x="5955" y="190"/>
                    <a:pt x="5766" y="1"/>
                    <a:pt x="5514"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6788;p68">
              <a:extLst>
                <a:ext uri="{FF2B5EF4-FFF2-40B4-BE49-F238E27FC236}">
                  <a16:creationId xmlns:a16="http://schemas.microsoft.com/office/drawing/2014/main" id="{CD5EE4D9-275C-4695-8DE2-640EFD1E163F}"/>
                </a:ext>
              </a:extLst>
            </p:cNvPr>
            <p:cNvSpPr/>
            <p:nvPr/>
          </p:nvSpPr>
          <p:spPr>
            <a:xfrm>
              <a:off x="-64977150" y="3727425"/>
              <a:ext cx="148875" cy="147300"/>
            </a:xfrm>
            <a:custGeom>
              <a:avLst/>
              <a:gdLst/>
              <a:ahLst/>
              <a:cxnLst/>
              <a:rect l="l" t="t" r="r" b="b"/>
              <a:pathLst>
                <a:path w="5955" h="5892" extrusionOk="0">
                  <a:moveTo>
                    <a:pt x="441" y="0"/>
                  </a:moveTo>
                  <a:cubicBezTo>
                    <a:pt x="189" y="0"/>
                    <a:pt x="0" y="158"/>
                    <a:pt x="0" y="378"/>
                  </a:cubicBezTo>
                  <a:lnTo>
                    <a:pt x="0" y="5513"/>
                  </a:lnTo>
                  <a:cubicBezTo>
                    <a:pt x="0" y="5702"/>
                    <a:pt x="189" y="5891"/>
                    <a:pt x="441" y="5891"/>
                  </a:cubicBezTo>
                  <a:lnTo>
                    <a:pt x="5514" y="5891"/>
                  </a:lnTo>
                  <a:cubicBezTo>
                    <a:pt x="5734" y="5891"/>
                    <a:pt x="5955" y="5702"/>
                    <a:pt x="5955" y="5513"/>
                  </a:cubicBezTo>
                  <a:cubicBezTo>
                    <a:pt x="5955" y="2489"/>
                    <a:pt x="3466" y="0"/>
                    <a:pt x="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Google Shape;561;p41">
            <a:extLst>
              <a:ext uri="{FF2B5EF4-FFF2-40B4-BE49-F238E27FC236}">
                <a16:creationId xmlns:a16="http://schemas.microsoft.com/office/drawing/2014/main" id="{F38B5BC5-97D6-4D54-8406-D1A5EB43FE1D}"/>
              </a:ext>
            </a:extLst>
          </p:cNvPr>
          <p:cNvSpPr/>
          <p:nvPr/>
        </p:nvSpPr>
        <p:spPr>
          <a:xfrm>
            <a:off x="713168" y="1461659"/>
            <a:ext cx="1086638" cy="1030946"/>
          </a:xfrm>
          <a:prstGeom prst="rect">
            <a:avLst/>
          </a:prstGeom>
          <a:solidFill>
            <a:schemeClr val="dk1"/>
          </a:solidFill>
          <a:ln>
            <a:noFill/>
          </a:ln>
          <a:effectLst>
            <a:outerShdw blurRad="50800" dist="38100" dir="8100000" algn="tr" rotWithShape="0">
              <a:prstClr val="black">
                <a:alpha val="40000"/>
              </a:prstClr>
            </a:outerShdw>
          </a:effectLst>
        </p:spPr>
        <p:txBody>
          <a:bodyPr spcFirstLastPara="1" wrap="square" lIns="0" tIns="0" rIns="0" bIns="0" anchor="ctr" anchorCtr="0">
            <a:noAutofit/>
          </a:bodyPr>
          <a:lstStyle/>
          <a:p>
            <a:pPr marL="0" lvl="0" indent="0" algn="ctr" rtl="0">
              <a:spcBef>
                <a:spcPts val="0"/>
              </a:spcBef>
              <a:spcAft>
                <a:spcPts val="0"/>
              </a:spcAft>
              <a:buNone/>
            </a:pPr>
            <a:endParaRPr sz="3000">
              <a:solidFill>
                <a:srgbClr val="F2F2EB"/>
              </a:solidFill>
              <a:latin typeface="Raleway Thin"/>
              <a:ea typeface="Raleway Thin"/>
              <a:cs typeface="Raleway Thin"/>
              <a:sym typeface="Raleway Thin"/>
            </a:endParaRPr>
          </a:p>
        </p:txBody>
      </p:sp>
      <p:sp>
        <p:nvSpPr>
          <p:cNvPr id="111" name="Google Shape;562;p41">
            <a:extLst>
              <a:ext uri="{FF2B5EF4-FFF2-40B4-BE49-F238E27FC236}">
                <a16:creationId xmlns:a16="http://schemas.microsoft.com/office/drawing/2014/main" id="{44DC1BC8-E5BF-4A8A-8764-ECE8D230E328}"/>
              </a:ext>
            </a:extLst>
          </p:cNvPr>
          <p:cNvSpPr txBox="1"/>
          <p:nvPr/>
        </p:nvSpPr>
        <p:spPr>
          <a:xfrm>
            <a:off x="520949" y="2090803"/>
            <a:ext cx="1463400" cy="442108"/>
          </a:xfrm>
          <a:prstGeom prst="rect">
            <a:avLst/>
          </a:prstGeom>
          <a:noFill/>
          <a:ln>
            <a:noFill/>
          </a:ln>
          <a:effectLst>
            <a:outerShdw blurRad="50800" dist="38100" dir="8100000" algn="tr" rotWithShape="0">
              <a:prstClr val="black">
                <a:alpha val="40000"/>
              </a:prstClr>
            </a:outerShdw>
          </a:effectLst>
        </p:spPr>
        <p:txBody>
          <a:bodyPr spcFirstLastPara="1" wrap="square" lIns="91425" tIns="91425" rIns="91425" bIns="91425" anchor="t" anchorCtr="0">
            <a:noAutofit/>
          </a:bodyPr>
          <a:lstStyle/>
          <a:p>
            <a:pPr marL="0" lvl="0" indent="0" algn="ctr" rtl="0">
              <a:spcBef>
                <a:spcPts val="0"/>
              </a:spcBef>
              <a:spcAft>
                <a:spcPts val="1600"/>
              </a:spcAft>
              <a:buNone/>
            </a:pPr>
            <a:r>
              <a:rPr lang="en" dirty="0">
                <a:solidFill>
                  <a:schemeClr val="accent3"/>
                </a:solidFill>
                <a:latin typeface="Barlow"/>
                <a:ea typeface="Barlow"/>
                <a:cs typeface="Barlow"/>
                <a:sym typeface="Barlow"/>
              </a:rPr>
              <a:t>CO-DEVELOP</a:t>
            </a:r>
            <a:endParaRPr dirty="0">
              <a:solidFill>
                <a:schemeClr val="accent3"/>
              </a:solidFill>
              <a:latin typeface="Barlow"/>
              <a:ea typeface="Barlow"/>
              <a:cs typeface="Barlow"/>
              <a:sym typeface="Barlow"/>
            </a:endParaRPr>
          </a:p>
        </p:txBody>
      </p:sp>
      <p:grpSp>
        <p:nvGrpSpPr>
          <p:cNvPr id="120" name="Google Shape;571;p41">
            <a:extLst>
              <a:ext uri="{FF2B5EF4-FFF2-40B4-BE49-F238E27FC236}">
                <a16:creationId xmlns:a16="http://schemas.microsoft.com/office/drawing/2014/main" id="{BDB8EF35-9DFC-46AF-99B5-2E8DF7D82D3A}"/>
              </a:ext>
            </a:extLst>
          </p:cNvPr>
          <p:cNvGrpSpPr/>
          <p:nvPr/>
        </p:nvGrpSpPr>
        <p:grpSpPr>
          <a:xfrm>
            <a:off x="997673" y="1579714"/>
            <a:ext cx="509952" cy="511089"/>
            <a:chOff x="583100" y="3982600"/>
            <a:chExt cx="296175" cy="296175"/>
          </a:xfrm>
          <a:effectLst>
            <a:outerShdw blurRad="50800" dist="38100" dir="8100000" algn="tr" rotWithShape="0">
              <a:prstClr val="black">
                <a:alpha val="40000"/>
              </a:prstClr>
            </a:outerShdw>
          </a:effectLst>
        </p:grpSpPr>
        <p:sp>
          <p:nvSpPr>
            <p:cNvPr id="121" name="Google Shape;572;p41">
              <a:extLst>
                <a:ext uri="{FF2B5EF4-FFF2-40B4-BE49-F238E27FC236}">
                  <a16:creationId xmlns:a16="http://schemas.microsoft.com/office/drawing/2014/main" id="{55B8A64D-0E67-4AEE-9F8A-4F39DA581DC8}"/>
                </a:ext>
              </a:extLst>
            </p:cNvPr>
            <p:cNvSpPr/>
            <p:nvPr/>
          </p:nvSpPr>
          <p:spPr>
            <a:xfrm>
              <a:off x="694925" y="3982600"/>
              <a:ext cx="70925" cy="68550"/>
            </a:xfrm>
            <a:custGeom>
              <a:avLst/>
              <a:gdLst/>
              <a:ahLst/>
              <a:cxnLst/>
              <a:rect l="l" t="t" r="r" b="b"/>
              <a:pathLst>
                <a:path w="2837" h="2742" extrusionOk="0">
                  <a:moveTo>
                    <a:pt x="1419" y="1"/>
                  </a:moveTo>
                  <a:cubicBezTo>
                    <a:pt x="631" y="1"/>
                    <a:pt x="1" y="599"/>
                    <a:pt x="1" y="1355"/>
                  </a:cubicBezTo>
                  <a:cubicBezTo>
                    <a:pt x="1" y="2143"/>
                    <a:pt x="631" y="2742"/>
                    <a:pt x="1419" y="2742"/>
                  </a:cubicBezTo>
                  <a:cubicBezTo>
                    <a:pt x="2206" y="2742"/>
                    <a:pt x="2836" y="2143"/>
                    <a:pt x="2836" y="1355"/>
                  </a:cubicBezTo>
                  <a:cubicBezTo>
                    <a:pt x="2836" y="599"/>
                    <a:pt x="2206" y="1"/>
                    <a:pt x="14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573;p41">
              <a:extLst>
                <a:ext uri="{FF2B5EF4-FFF2-40B4-BE49-F238E27FC236}">
                  <a16:creationId xmlns:a16="http://schemas.microsoft.com/office/drawing/2014/main" id="{5058262B-5E3A-4253-B3E6-022853D93F42}"/>
                </a:ext>
              </a:extLst>
            </p:cNvPr>
            <p:cNvSpPr/>
            <p:nvPr/>
          </p:nvSpPr>
          <p:spPr>
            <a:xfrm>
              <a:off x="609075" y="4139350"/>
              <a:ext cx="69350" cy="68525"/>
            </a:xfrm>
            <a:custGeom>
              <a:avLst/>
              <a:gdLst/>
              <a:ahLst/>
              <a:cxnLst/>
              <a:rect l="l" t="t" r="r" b="b"/>
              <a:pathLst>
                <a:path w="2774" h="2741" extrusionOk="0">
                  <a:moveTo>
                    <a:pt x="1387" y="0"/>
                  </a:moveTo>
                  <a:cubicBezTo>
                    <a:pt x="631" y="0"/>
                    <a:pt x="1" y="630"/>
                    <a:pt x="1" y="1355"/>
                  </a:cubicBezTo>
                  <a:cubicBezTo>
                    <a:pt x="1" y="2111"/>
                    <a:pt x="631" y="2741"/>
                    <a:pt x="1387" y="2741"/>
                  </a:cubicBezTo>
                  <a:cubicBezTo>
                    <a:pt x="2143" y="2741"/>
                    <a:pt x="2773" y="2111"/>
                    <a:pt x="2773" y="1355"/>
                  </a:cubicBezTo>
                  <a:cubicBezTo>
                    <a:pt x="2773" y="630"/>
                    <a:pt x="2143" y="0"/>
                    <a:pt x="13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574;p41">
              <a:extLst>
                <a:ext uri="{FF2B5EF4-FFF2-40B4-BE49-F238E27FC236}">
                  <a16:creationId xmlns:a16="http://schemas.microsoft.com/office/drawing/2014/main" id="{62DA91EA-89EA-49E9-A501-D59482469812}"/>
                </a:ext>
              </a:extLst>
            </p:cNvPr>
            <p:cNvSpPr/>
            <p:nvPr/>
          </p:nvSpPr>
          <p:spPr>
            <a:xfrm>
              <a:off x="783925" y="4140125"/>
              <a:ext cx="68550" cy="68550"/>
            </a:xfrm>
            <a:custGeom>
              <a:avLst/>
              <a:gdLst/>
              <a:ahLst/>
              <a:cxnLst/>
              <a:rect l="l" t="t" r="r" b="b"/>
              <a:pathLst>
                <a:path w="2742" h="2742" extrusionOk="0">
                  <a:moveTo>
                    <a:pt x="1356" y="1"/>
                  </a:moveTo>
                  <a:cubicBezTo>
                    <a:pt x="631" y="1"/>
                    <a:pt x="1" y="631"/>
                    <a:pt x="1" y="1387"/>
                  </a:cubicBezTo>
                  <a:cubicBezTo>
                    <a:pt x="1" y="2111"/>
                    <a:pt x="631" y="2741"/>
                    <a:pt x="1356" y="2741"/>
                  </a:cubicBezTo>
                  <a:cubicBezTo>
                    <a:pt x="2112" y="2741"/>
                    <a:pt x="2742" y="2111"/>
                    <a:pt x="2742" y="1387"/>
                  </a:cubicBezTo>
                  <a:cubicBezTo>
                    <a:pt x="2742" y="631"/>
                    <a:pt x="2112" y="1"/>
                    <a:pt x="13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575;p41">
              <a:extLst>
                <a:ext uri="{FF2B5EF4-FFF2-40B4-BE49-F238E27FC236}">
                  <a16:creationId xmlns:a16="http://schemas.microsoft.com/office/drawing/2014/main" id="{10DE2098-EBD6-4724-AADA-A900E4BFB9A1}"/>
                </a:ext>
              </a:extLst>
            </p:cNvPr>
            <p:cNvSpPr/>
            <p:nvPr/>
          </p:nvSpPr>
          <p:spPr>
            <a:xfrm>
              <a:off x="583100" y="4207075"/>
              <a:ext cx="122100" cy="71700"/>
            </a:xfrm>
            <a:custGeom>
              <a:avLst/>
              <a:gdLst/>
              <a:ahLst/>
              <a:cxnLst/>
              <a:rect l="l" t="t" r="r" b="b"/>
              <a:pathLst>
                <a:path w="4884" h="2868" extrusionOk="0">
                  <a:moveTo>
                    <a:pt x="819" y="0"/>
                  </a:moveTo>
                  <a:cubicBezTo>
                    <a:pt x="347" y="442"/>
                    <a:pt x="0" y="1072"/>
                    <a:pt x="0" y="1796"/>
                  </a:cubicBezTo>
                  <a:lnTo>
                    <a:pt x="0" y="2521"/>
                  </a:lnTo>
                  <a:cubicBezTo>
                    <a:pt x="0" y="2710"/>
                    <a:pt x="158" y="2867"/>
                    <a:pt x="347" y="2867"/>
                  </a:cubicBezTo>
                  <a:lnTo>
                    <a:pt x="4505" y="2867"/>
                  </a:lnTo>
                  <a:cubicBezTo>
                    <a:pt x="4726" y="2867"/>
                    <a:pt x="4883" y="2710"/>
                    <a:pt x="4883" y="2521"/>
                  </a:cubicBezTo>
                  <a:lnTo>
                    <a:pt x="4883" y="1796"/>
                  </a:lnTo>
                  <a:cubicBezTo>
                    <a:pt x="4883" y="1103"/>
                    <a:pt x="4568" y="442"/>
                    <a:pt x="4033" y="0"/>
                  </a:cubicBezTo>
                  <a:cubicBezTo>
                    <a:pt x="3655" y="473"/>
                    <a:pt x="3088" y="788"/>
                    <a:pt x="2426" y="788"/>
                  </a:cubicBezTo>
                  <a:cubicBezTo>
                    <a:pt x="1796" y="788"/>
                    <a:pt x="1197" y="473"/>
                    <a:pt x="8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576;p41">
              <a:extLst>
                <a:ext uri="{FF2B5EF4-FFF2-40B4-BE49-F238E27FC236}">
                  <a16:creationId xmlns:a16="http://schemas.microsoft.com/office/drawing/2014/main" id="{DEACD707-9987-4989-A5E3-23ECC5114C92}"/>
                </a:ext>
              </a:extLst>
            </p:cNvPr>
            <p:cNvSpPr/>
            <p:nvPr/>
          </p:nvSpPr>
          <p:spPr>
            <a:xfrm>
              <a:off x="669725" y="4049550"/>
              <a:ext cx="122900" cy="72475"/>
            </a:xfrm>
            <a:custGeom>
              <a:avLst/>
              <a:gdLst/>
              <a:ahLst/>
              <a:cxnLst/>
              <a:rect l="l" t="t" r="r" b="b"/>
              <a:pathLst>
                <a:path w="4916" h="2899" extrusionOk="0">
                  <a:moveTo>
                    <a:pt x="851" y="1"/>
                  </a:moveTo>
                  <a:cubicBezTo>
                    <a:pt x="347" y="442"/>
                    <a:pt x="1" y="1103"/>
                    <a:pt x="1" y="1796"/>
                  </a:cubicBezTo>
                  <a:lnTo>
                    <a:pt x="1" y="2552"/>
                  </a:lnTo>
                  <a:cubicBezTo>
                    <a:pt x="1" y="2741"/>
                    <a:pt x="158" y="2899"/>
                    <a:pt x="347" y="2899"/>
                  </a:cubicBezTo>
                  <a:lnTo>
                    <a:pt x="4537" y="2899"/>
                  </a:lnTo>
                  <a:cubicBezTo>
                    <a:pt x="4758" y="2899"/>
                    <a:pt x="4915" y="2741"/>
                    <a:pt x="4915" y="2552"/>
                  </a:cubicBezTo>
                  <a:lnTo>
                    <a:pt x="4915" y="1796"/>
                  </a:lnTo>
                  <a:cubicBezTo>
                    <a:pt x="4915" y="1103"/>
                    <a:pt x="4600" y="442"/>
                    <a:pt x="4065" y="1"/>
                  </a:cubicBezTo>
                  <a:cubicBezTo>
                    <a:pt x="3687" y="473"/>
                    <a:pt x="3088" y="788"/>
                    <a:pt x="2458" y="788"/>
                  </a:cubicBezTo>
                  <a:cubicBezTo>
                    <a:pt x="1828" y="788"/>
                    <a:pt x="1198" y="473"/>
                    <a:pt x="8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577;p41">
              <a:extLst>
                <a:ext uri="{FF2B5EF4-FFF2-40B4-BE49-F238E27FC236}">
                  <a16:creationId xmlns:a16="http://schemas.microsoft.com/office/drawing/2014/main" id="{5603A304-70F4-4322-94A2-F276228C6B42}"/>
                </a:ext>
              </a:extLst>
            </p:cNvPr>
            <p:cNvSpPr/>
            <p:nvPr/>
          </p:nvSpPr>
          <p:spPr>
            <a:xfrm>
              <a:off x="757150" y="4207075"/>
              <a:ext cx="122125" cy="71700"/>
            </a:xfrm>
            <a:custGeom>
              <a:avLst/>
              <a:gdLst/>
              <a:ahLst/>
              <a:cxnLst/>
              <a:rect l="l" t="t" r="r" b="b"/>
              <a:pathLst>
                <a:path w="4885" h="2868" extrusionOk="0">
                  <a:moveTo>
                    <a:pt x="820" y="0"/>
                  </a:moveTo>
                  <a:cubicBezTo>
                    <a:pt x="316" y="442"/>
                    <a:pt x="1" y="1103"/>
                    <a:pt x="1" y="1796"/>
                  </a:cubicBezTo>
                  <a:lnTo>
                    <a:pt x="1" y="2521"/>
                  </a:lnTo>
                  <a:cubicBezTo>
                    <a:pt x="1" y="2710"/>
                    <a:pt x="158" y="2867"/>
                    <a:pt x="347" y="2867"/>
                  </a:cubicBezTo>
                  <a:lnTo>
                    <a:pt x="4506" y="2867"/>
                  </a:lnTo>
                  <a:cubicBezTo>
                    <a:pt x="4727" y="2867"/>
                    <a:pt x="4884" y="2710"/>
                    <a:pt x="4884" y="2521"/>
                  </a:cubicBezTo>
                  <a:lnTo>
                    <a:pt x="4884" y="1796"/>
                  </a:lnTo>
                  <a:cubicBezTo>
                    <a:pt x="4884" y="1103"/>
                    <a:pt x="4569" y="442"/>
                    <a:pt x="4033" y="0"/>
                  </a:cubicBezTo>
                  <a:cubicBezTo>
                    <a:pt x="3655" y="473"/>
                    <a:pt x="3088" y="788"/>
                    <a:pt x="2427" y="788"/>
                  </a:cubicBezTo>
                  <a:cubicBezTo>
                    <a:pt x="1797" y="788"/>
                    <a:pt x="1198" y="473"/>
                    <a:pt x="8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578;p41">
              <a:extLst>
                <a:ext uri="{FF2B5EF4-FFF2-40B4-BE49-F238E27FC236}">
                  <a16:creationId xmlns:a16="http://schemas.microsoft.com/office/drawing/2014/main" id="{3128911B-4DB2-4DE8-9A00-32D12C9F13DC}"/>
                </a:ext>
              </a:extLst>
            </p:cNvPr>
            <p:cNvSpPr/>
            <p:nvPr/>
          </p:nvSpPr>
          <p:spPr>
            <a:xfrm>
              <a:off x="691775" y="4139350"/>
              <a:ext cx="77225" cy="64600"/>
            </a:xfrm>
            <a:custGeom>
              <a:avLst/>
              <a:gdLst/>
              <a:ahLst/>
              <a:cxnLst/>
              <a:rect l="l" t="t" r="r" b="b"/>
              <a:pathLst>
                <a:path w="3089" h="2584" extrusionOk="0">
                  <a:moveTo>
                    <a:pt x="1198" y="0"/>
                  </a:moveTo>
                  <a:lnTo>
                    <a:pt x="1198" y="882"/>
                  </a:lnTo>
                  <a:lnTo>
                    <a:pt x="1" y="2079"/>
                  </a:lnTo>
                  <a:cubicBezTo>
                    <a:pt x="221" y="2237"/>
                    <a:pt x="284" y="2300"/>
                    <a:pt x="473" y="2583"/>
                  </a:cubicBezTo>
                  <a:lnTo>
                    <a:pt x="1545" y="1575"/>
                  </a:lnTo>
                  <a:lnTo>
                    <a:pt x="2616" y="2583"/>
                  </a:lnTo>
                  <a:cubicBezTo>
                    <a:pt x="2773" y="2394"/>
                    <a:pt x="2931" y="2237"/>
                    <a:pt x="3088" y="2111"/>
                  </a:cubicBezTo>
                  <a:lnTo>
                    <a:pt x="1891" y="882"/>
                  </a:lnTo>
                  <a:lnTo>
                    <a:pt x="18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561;p41">
            <a:extLst>
              <a:ext uri="{FF2B5EF4-FFF2-40B4-BE49-F238E27FC236}">
                <a16:creationId xmlns:a16="http://schemas.microsoft.com/office/drawing/2014/main" id="{F650D5EE-75F8-4EC3-988A-495B888D8533}"/>
              </a:ext>
            </a:extLst>
          </p:cNvPr>
          <p:cNvSpPr/>
          <p:nvPr/>
        </p:nvSpPr>
        <p:spPr>
          <a:xfrm>
            <a:off x="707952" y="2685522"/>
            <a:ext cx="1086638" cy="1030946"/>
          </a:xfrm>
          <a:prstGeom prst="rect">
            <a:avLst/>
          </a:prstGeom>
          <a:solidFill>
            <a:schemeClr val="dk1"/>
          </a:solidFill>
          <a:ln>
            <a:noFill/>
          </a:ln>
          <a:effectLst>
            <a:outerShdw blurRad="50800" dist="38100" dir="8100000" algn="tr" rotWithShape="0">
              <a:prstClr val="black">
                <a:alpha val="40000"/>
              </a:prstClr>
            </a:outerShdw>
          </a:effectLst>
        </p:spPr>
        <p:txBody>
          <a:bodyPr spcFirstLastPara="1" wrap="square" lIns="0" tIns="0" rIns="0" bIns="0" anchor="ctr" anchorCtr="0">
            <a:noAutofit/>
          </a:bodyPr>
          <a:lstStyle/>
          <a:p>
            <a:pPr marL="0" lvl="0" indent="0" algn="ctr" rtl="0">
              <a:spcBef>
                <a:spcPts val="0"/>
              </a:spcBef>
              <a:spcAft>
                <a:spcPts val="0"/>
              </a:spcAft>
              <a:buNone/>
            </a:pPr>
            <a:endParaRPr sz="3000">
              <a:solidFill>
                <a:srgbClr val="F2F2EB"/>
              </a:solidFill>
              <a:latin typeface="Raleway Thin"/>
              <a:ea typeface="Raleway Thin"/>
              <a:cs typeface="Raleway Thin"/>
              <a:sym typeface="Raleway Thin"/>
            </a:endParaRPr>
          </a:p>
        </p:txBody>
      </p:sp>
      <p:sp>
        <p:nvSpPr>
          <p:cNvPr id="35" name="Google Shape;561;p41">
            <a:extLst>
              <a:ext uri="{FF2B5EF4-FFF2-40B4-BE49-F238E27FC236}">
                <a16:creationId xmlns:a16="http://schemas.microsoft.com/office/drawing/2014/main" id="{8E2F3C66-9F58-41C0-8B9F-8AD652141352}"/>
              </a:ext>
            </a:extLst>
          </p:cNvPr>
          <p:cNvSpPr/>
          <p:nvPr/>
        </p:nvSpPr>
        <p:spPr>
          <a:xfrm>
            <a:off x="707952" y="3894297"/>
            <a:ext cx="1086638" cy="1030946"/>
          </a:xfrm>
          <a:prstGeom prst="rect">
            <a:avLst/>
          </a:prstGeom>
          <a:solidFill>
            <a:schemeClr val="dk1"/>
          </a:solidFill>
          <a:ln>
            <a:noFill/>
          </a:ln>
          <a:effectLst>
            <a:outerShdw blurRad="50800" dist="38100" dir="8100000" algn="tr" rotWithShape="0">
              <a:prstClr val="black">
                <a:alpha val="40000"/>
              </a:prstClr>
            </a:outerShdw>
          </a:effectLst>
        </p:spPr>
        <p:txBody>
          <a:bodyPr spcFirstLastPara="1" wrap="square" lIns="0" tIns="0" rIns="0" bIns="0" anchor="ctr" anchorCtr="0">
            <a:noAutofit/>
          </a:bodyPr>
          <a:lstStyle/>
          <a:p>
            <a:pPr marL="0" lvl="0" indent="0" algn="ctr" rtl="0">
              <a:spcBef>
                <a:spcPts val="0"/>
              </a:spcBef>
              <a:spcAft>
                <a:spcPts val="0"/>
              </a:spcAft>
              <a:buNone/>
            </a:pPr>
            <a:endParaRPr sz="3000">
              <a:solidFill>
                <a:srgbClr val="F2F2EB"/>
              </a:solidFill>
              <a:latin typeface="Raleway Thin"/>
              <a:ea typeface="Raleway Thin"/>
              <a:cs typeface="Raleway Thin"/>
              <a:sym typeface="Raleway Thin"/>
            </a:endParaRPr>
          </a:p>
        </p:txBody>
      </p:sp>
      <p:sp>
        <p:nvSpPr>
          <p:cNvPr id="109" name="Google Shape;560;p41">
            <a:extLst>
              <a:ext uri="{FF2B5EF4-FFF2-40B4-BE49-F238E27FC236}">
                <a16:creationId xmlns:a16="http://schemas.microsoft.com/office/drawing/2014/main" id="{F584D18D-AB1C-4217-86A9-9E29749A14DA}"/>
              </a:ext>
            </a:extLst>
          </p:cNvPr>
          <p:cNvSpPr txBox="1"/>
          <p:nvPr/>
        </p:nvSpPr>
        <p:spPr>
          <a:xfrm>
            <a:off x="520949" y="3335611"/>
            <a:ext cx="1463400" cy="590784"/>
          </a:xfrm>
          <a:prstGeom prst="rect">
            <a:avLst/>
          </a:prstGeom>
          <a:noFill/>
          <a:ln>
            <a:noFill/>
          </a:ln>
          <a:effectLst>
            <a:outerShdw blurRad="50800" dist="38100" dir="8100000" algn="tr" rotWithShape="0">
              <a:prstClr val="black">
                <a:alpha val="40000"/>
              </a:prstClr>
            </a:outerShdw>
          </a:effectLst>
        </p:spPr>
        <p:txBody>
          <a:bodyPr spcFirstLastPara="1" wrap="square" lIns="91425" tIns="91425" rIns="91425" bIns="91425" anchor="t" anchorCtr="0">
            <a:noAutofit/>
          </a:bodyPr>
          <a:lstStyle/>
          <a:p>
            <a:pPr marL="0" lvl="0" indent="0" algn="ctr" rtl="0">
              <a:spcBef>
                <a:spcPts val="0"/>
              </a:spcBef>
              <a:spcAft>
                <a:spcPts val="1600"/>
              </a:spcAft>
              <a:buNone/>
            </a:pPr>
            <a:r>
              <a:rPr lang="en" dirty="0">
                <a:solidFill>
                  <a:schemeClr val="accent3"/>
                </a:solidFill>
                <a:latin typeface="Barlow"/>
                <a:ea typeface="Barlow"/>
                <a:cs typeface="Barlow"/>
                <a:sym typeface="Barlow"/>
              </a:rPr>
              <a:t>IMPLEMENT</a:t>
            </a:r>
            <a:endParaRPr sz="1600" dirty="0">
              <a:solidFill>
                <a:schemeClr val="accent3"/>
              </a:solidFill>
              <a:latin typeface="Barlow"/>
              <a:ea typeface="Barlow"/>
              <a:cs typeface="Barlow"/>
              <a:sym typeface="Barlow"/>
            </a:endParaRPr>
          </a:p>
        </p:txBody>
      </p:sp>
      <p:grpSp>
        <p:nvGrpSpPr>
          <p:cNvPr id="104" name="Google Shape;7263;p68">
            <a:extLst>
              <a:ext uri="{FF2B5EF4-FFF2-40B4-BE49-F238E27FC236}">
                <a16:creationId xmlns:a16="http://schemas.microsoft.com/office/drawing/2014/main" id="{E2E45E4F-C50C-4FF2-BA7A-F5CE9458795D}"/>
              </a:ext>
            </a:extLst>
          </p:cNvPr>
          <p:cNvGrpSpPr/>
          <p:nvPr/>
        </p:nvGrpSpPr>
        <p:grpSpPr>
          <a:xfrm>
            <a:off x="914717" y="2764383"/>
            <a:ext cx="649835" cy="607621"/>
            <a:chOff x="5716825" y="3235950"/>
            <a:chExt cx="300900" cy="295375"/>
          </a:xfrm>
          <a:solidFill>
            <a:schemeClr val="accent3"/>
          </a:solidFill>
          <a:effectLst>
            <a:outerShdw blurRad="50800" dist="38100" dir="8100000" algn="tr" rotWithShape="0">
              <a:prstClr val="black">
                <a:alpha val="40000"/>
              </a:prstClr>
            </a:outerShdw>
          </a:effectLst>
        </p:grpSpPr>
        <p:sp>
          <p:nvSpPr>
            <p:cNvPr id="105" name="Google Shape;7264;p68">
              <a:extLst>
                <a:ext uri="{FF2B5EF4-FFF2-40B4-BE49-F238E27FC236}">
                  <a16:creationId xmlns:a16="http://schemas.microsoft.com/office/drawing/2014/main" id="{FFC3FDA7-3555-404B-8510-7CFFEE01E1C8}"/>
                </a:ext>
              </a:extLst>
            </p:cNvPr>
            <p:cNvSpPr/>
            <p:nvPr/>
          </p:nvSpPr>
          <p:spPr>
            <a:xfrm>
              <a:off x="5716825" y="3309975"/>
              <a:ext cx="137075" cy="146525"/>
            </a:xfrm>
            <a:custGeom>
              <a:avLst/>
              <a:gdLst/>
              <a:ahLst/>
              <a:cxnLst/>
              <a:rect l="l" t="t" r="r" b="b"/>
              <a:pathLst>
                <a:path w="5483" h="5861" extrusionOk="0">
                  <a:moveTo>
                    <a:pt x="2584" y="1"/>
                  </a:moveTo>
                  <a:lnTo>
                    <a:pt x="410" y="2206"/>
                  </a:lnTo>
                  <a:cubicBezTo>
                    <a:pt x="1" y="2615"/>
                    <a:pt x="1" y="3277"/>
                    <a:pt x="410" y="3655"/>
                  </a:cubicBezTo>
                  <a:lnTo>
                    <a:pt x="2584" y="5860"/>
                  </a:lnTo>
                  <a:lnTo>
                    <a:pt x="3781" y="4632"/>
                  </a:lnTo>
                  <a:cubicBezTo>
                    <a:pt x="3844" y="4584"/>
                    <a:pt x="3939" y="4561"/>
                    <a:pt x="4029" y="4561"/>
                  </a:cubicBezTo>
                  <a:cubicBezTo>
                    <a:pt x="4120" y="4561"/>
                    <a:pt x="4206" y="4584"/>
                    <a:pt x="4254" y="4632"/>
                  </a:cubicBezTo>
                  <a:lnTo>
                    <a:pt x="4726" y="5104"/>
                  </a:lnTo>
                  <a:cubicBezTo>
                    <a:pt x="4789" y="5167"/>
                    <a:pt x="4884" y="5199"/>
                    <a:pt x="4974" y="5199"/>
                  </a:cubicBezTo>
                  <a:cubicBezTo>
                    <a:pt x="5065" y="5199"/>
                    <a:pt x="5152" y="5167"/>
                    <a:pt x="5199" y="5104"/>
                  </a:cubicBezTo>
                  <a:cubicBezTo>
                    <a:pt x="5325" y="5010"/>
                    <a:pt x="5325" y="4758"/>
                    <a:pt x="5199" y="4632"/>
                  </a:cubicBezTo>
                  <a:lnTo>
                    <a:pt x="4726" y="4159"/>
                  </a:lnTo>
                  <a:cubicBezTo>
                    <a:pt x="4632" y="4065"/>
                    <a:pt x="4632" y="3813"/>
                    <a:pt x="4726" y="3687"/>
                  </a:cubicBezTo>
                  <a:lnTo>
                    <a:pt x="5482" y="2962"/>
                  </a:lnTo>
                  <a:lnTo>
                    <a:pt x="5010" y="2489"/>
                  </a:lnTo>
                  <a:lnTo>
                    <a:pt x="4789" y="2710"/>
                  </a:lnTo>
                  <a:cubicBezTo>
                    <a:pt x="4584" y="2915"/>
                    <a:pt x="4317" y="3017"/>
                    <a:pt x="4049" y="3017"/>
                  </a:cubicBezTo>
                  <a:cubicBezTo>
                    <a:pt x="3781" y="3017"/>
                    <a:pt x="3513" y="2915"/>
                    <a:pt x="3309" y="2710"/>
                  </a:cubicBezTo>
                  <a:cubicBezTo>
                    <a:pt x="2930" y="2332"/>
                    <a:pt x="2930" y="1670"/>
                    <a:pt x="3309" y="1261"/>
                  </a:cubicBezTo>
                  <a:lnTo>
                    <a:pt x="3561" y="1040"/>
                  </a:lnTo>
                  <a:lnTo>
                    <a:pt x="258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265;p68">
              <a:extLst>
                <a:ext uri="{FF2B5EF4-FFF2-40B4-BE49-F238E27FC236}">
                  <a16:creationId xmlns:a16="http://schemas.microsoft.com/office/drawing/2014/main" id="{ACD34BBF-DC9C-44B8-B414-0C33313E831C}"/>
                </a:ext>
              </a:extLst>
            </p:cNvPr>
            <p:cNvSpPr/>
            <p:nvPr/>
          </p:nvSpPr>
          <p:spPr>
            <a:xfrm>
              <a:off x="5794025" y="3235950"/>
              <a:ext cx="145725" cy="133900"/>
            </a:xfrm>
            <a:custGeom>
              <a:avLst/>
              <a:gdLst/>
              <a:ahLst/>
              <a:cxnLst/>
              <a:rect l="l" t="t" r="r" b="b"/>
              <a:pathLst>
                <a:path w="5829" h="5356" extrusionOk="0">
                  <a:moveTo>
                    <a:pt x="2926" y="0"/>
                  </a:moveTo>
                  <a:cubicBezTo>
                    <a:pt x="2662" y="0"/>
                    <a:pt x="2394" y="95"/>
                    <a:pt x="2205" y="284"/>
                  </a:cubicBezTo>
                  <a:lnTo>
                    <a:pt x="0" y="2457"/>
                  </a:lnTo>
                  <a:lnTo>
                    <a:pt x="1229" y="3686"/>
                  </a:lnTo>
                  <a:cubicBezTo>
                    <a:pt x="1323" y="3781"/>
                    <a:pt x="1323" y="4033"/>
                    <a:pt x="1229" y="4127"/>
                  </a:cubicBezTo>
                  <a:lnTo>
                    <a:pt x="725" y="4600"/>
                  </a:lnTo>
                  <a:cubicBezTo>
                    <a:pt x="630" y="4726"/>
                    <a:pt x="630" y="4978"/>
                    <a:pt x="725" y="5072"/>
                  </a:cubicBezTo>
                  <a:cubicBezTo>
                    <a:pt x="788" y="5135"/>
                    <a:pt x="882" y="5167"/>
                    <a:pt x="977" y="5167"/>
                  </a:cubicBezTo>
                  <a:cubicBezTo>
                    <a:pt x="1071" y="5167"/>
                    <a:pt x="1166" y="5135"/>
                    <a:pt x="1229" y="5072"/>
                  </a:cubicBezTo>
                  <a:lnTo>
                    <a:pt x="1701" y="4600"/>
                  </a:lnTo>
                  <a:cubicBezTo>
                    <a:pt x="1749" y="4553"/>
                    <a:pt x="1835" y="4529"/>
                    <a:pt x="1926" y="4529"/>
                  </a:cubicBezTo>
                  <a:cubicBezTo>
                    <a:pt x="2016" y="4529"/>
                    <a:pt x="2111" y="4553"/>
                    <a:pt x="2174" y="4600"/>
                  </a:cubicBezTo>
                  <a:lnTo>
                    <a:pt x="2898" y="5356"/>
                  </a:lnTo>
                  <a:lnTo>
                    <a:pt x="3371" y="4883"/>
                  </a:lnTo>
                  <a:lnTo>
                    <a:pt x="3151" y="4663"/>
                  </a:lnTo>
                  <a:cubicBezTo>
                    <a:pt x="2741" y="4253"/>
                    <a:pt x="2741" y="3592"/>
                    <a:pt x="3151" y="3214"/>
                  </a:cubicBezTo>
                  <a:cubicBezTo>
                    <a:pt x="3340" y="3009"/>
                    <a:pt x="3607" y="2906"/>
                    <a:pt x="3875" y="2906"/>
                  </a:cubicBezTo>
                  <a:cubicBezTo>
                    <a:pt x="4143" y="2906"/>
                    <a:pt x="4411" y="3009"/>
                    <a:pt x="4600" y="3214"/>
                  </a:cubicBezTo>
                  <a:lnTo>
                    <a:pt x="4852" y="3434"/>
                  </a:lnTo>
                  <a:lnTo>
                    <a:pt x="5828" y="2457"/>
                  </a:lnTo>
                  <a:lnTo>
                    <a:pt x="3623" y="284"/>
                  </a:lnTo>
                  <a:cubicBezTo>
                    <a:pt x="3450" y="95"/>
                    <a:pt x="3190" y="0"/>
                    <a:pt x="292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266;p68">
              <a:extLst>
                <a:ext uri="{FF2B5EF4-FFF2-40B4-BE49-F238E27FC236}">
                  <a16:creationId xmlns:a16="http://schemas.microsoft.com/office/drawing/2014/main" id="{DFBF5814-D49A-4650-A62A-2F77D10541F2}"/>
                </a:ext>
              </a:extLst>
            </p:cNvPr>
            <p:cNvSpPr/>
            <p:nvPr/>
          </p:nvSpPr>
          <p:spPr>
            <a:xfrm>
              <a:off x="5880650" y="3309975"/>
              <a:ext cx="137075" cy="145725"/>
            </a:xfrm>
            <a:custGeom>
              <a:avLst/>
              <a:gdLst/>
              <a:ahLst/>
              <a:cxnLst/>
              <a:rect l="l" t="t" r="r" b="b"/>
              <a:pathLst>
                <a:path w="5483" h="5829" extrusionOk="0">
                  <a:moveTo>
                    <a:pt x="2899" y="1"/>
                  </a:moveTo>
                  <a:lnTo>
                    <a:pt x="1702" y="1229"/>
                  </a:lnTo>
                  <a:cubicBezTo>
                    <a:pt x="1639" y="1292"/>
                    <a:pt x="1544" y="1324"/>
                    <a:pt x="1450" y="1324"/>
                  </a:cubicBezTo>
                  <a:cubicBezTo>
                    <a:pt x="1355" y="1324"/>
                    <a:pt x="1261" y="1292"/>
                    <a:pt x="1198" y="1229"/>
                  </a:cubicBezTo>
                  <a:lnTo>
                    <a:pt x="725" y="757"/>
                  </a:lnTo>
                  <a:cubicBezTo>
                    <a:pt x="678" y="694"/>
                    <a:pt x="591" y="662"/>
                    <a:pt x="501" y="662"/>
                  </a:cubicBezTo>
                  <a:cubicBezTo>
                    <a:pt x="410" y="662"/>
                    <a:pt x="316" y="694"/>
                    <a:pt x="253" y="757"/>
                  </a:cubicBezTo>
                  <a:cubicBezTo>
                    <a:pt x="158" y="883"/>
                    <a:pt x="158" y="1103"/>
                    <a:pt x="253" y="1229"/>
                  </a:cubicBezTo>
                  <a:lnTo>
                    <a:pt x="725" y="1702"/>
                  </a:lnTo>
                  <a:cubicBezTo>
                    <a:pt x="851" y="1828"/>
                    <a:pt x="851" y="2048"/>
                    <a:pt x="725" y="2174"/>
                  </a:cubicBezTo>
                  <a:lnTo>
                    <a:pt x="1" y="2899"/>
                  </a:lnTo>
                  <a:lnTo>
                    <a:pt x="473" y="3372"/>
                  </a:lnTo>
                  <a:lnTo>
                    <a:pt x="694" y="3151"/>
                  </a:lnTo>
                  <a:cubicBezTo>
                    <a:pt x="898" y="2946"/>
                    <a:pt x="1166" y="2844"/>
                    <a:pt x="1434" y="2844"/>
                  </a:cubicBezTo>
                  <a:cubicBezTo>
                    <a:pt x="1702" y="2844"/>
                    <a:pt x="1970" y="2946"/>
                    <a:pt x="2174" y="3151"/>
                  </a:cubicBezTo>
                  <a:cubicBezTo>
                    <a:pt x="2552" y="3529"/>
                    <a:pt x="2552" y="4222"/>
                    <a:pt x="2174" y="4600"/>
                  </a:cubicBezTo>
                  <a:lnTo>
                    <a:pt x="1922" y="4852"/>
                  </a:lnTo>
                  <a:lnTo>
                    <a:pt x="2899" y="5829"/>
                  </a:lnTo>
                  <a:lnTo>
                    <a:pt x="5073" y="3655"/>
                  </a:lnTo>
                  <a:cubicBezTo>
                    <a:pt x="5482" y="3277"/>
                    <a:pt x="5482" y="2615"/>
                    <a:pt x="5073" y="2206"/>
                  </a:cubicBezTo>
                  <a:lnTo>
                    <a:pt x="2899" y="1"/>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7267;p68">
              <a:extLst>
                <a:ext uri="{FF2B5EF4-FFF2-40B4-BE49-F238E27FC236}">
                  <a16:creationId xmlns:a16="http://schemas.microsoft.com/office/drawing/2014/main" id="{3D988E99-5554-477A-A212-C5F14EC4C0CB}"/>
                </a:ext>
              </a:extLst>
            </p:cNvPr>
            <p:cNvSpPr/>
            <p:nvPr/>
          </p:nvSpPr>
          <p:spPr>
            <a:xfrm>
              <a:off x="5794025" y="3396625"/>
              <a:ext cx="147300" cy="134700"/>
            </a:xfrm>
            <a:custGeom>
              <a:avLst/>
              <a:gdLst/>
              <a:ahLst/>
              <a:cxnLst/>
              <a:rect l="l" t="t" r="r" b="b"/>
              <a:pathLst>
                <a:path w="5892" h="5388" extrusionOk="0">
                  <a:moveTo>
                    <a:pt x="2993" y="0"/>
                  </a:moveTo>
                  <a:lnTo>
                    <a:pt x="2520" y="473"/>
                  </a:lnTo>
                  <a:lnTo>
                    <a:pt x="2741" y="725"/>
                  </a:lnTo>
                  <a:cubicBezTo>
                    <a:pt x="3151" y="1103"/>
                    <a:pt x="3151" y="1764"/>
                    <a:pt x="2741" y="2174"/>
                  </a:cubicBezTo>
                  <a:cubicBezTo>
                    <a:pt x="2505" y="2363"/>
                    <a:pt x="2221" y="2457"/>
                    <a:pt x="1949" y="2457"/>
                  </a:cubicBezTo>
                  <a:cubicBezTo>
                    <a:pt x="1678" y="2457"/>
                    <a:pt x="1418" y="2363"/>
                    <a:pt x="1229" y="2174"/>
                  </a:cubicBezTo>
                  <a:lnTo>
                    <a:pt x="977" y="1922"/>
                  </a:lnTo>
                  <a:lnTo>
                    <a:pt x="0" y="2930"/>
                  </a:lnTo>
                  <a:lnTo>
                    <a:pt x="2205" y="5072"/>
                  </a:lnTo>
                  <a:cubicBezTo>
                    <a:pt x="2394" y="5293"/>
                    <a:pt x="2678" y="5387"/>
                    <a:pt x="2930" y="5387"/>
                  </a:cubicBezTo>
                  <a:cubicBezTo>
                    <a:pt x="3214" y="5387"/>
                    <a:pt x="3497" y="5293"/>
                    <a:pt x="3686" y="5072"/>
                  </a:cubicBezTo>
                  <a:lnTo>
                    <a:pt x="5891" y="2930"/>
                  </a:lnTo>
                  <a:lnTo>
                    <a:pt x="4663" y="1701"/>
                  </a:lnTo>
                  <a:cubicBezTo>
                    <a:pt x="4568" y="1575"/>
                    <a:pt x="4568" y="1355"/>
                    <a:pt x="4663" y="1229"/>
                  </a:cubicBezTo>
                  <a:lnTo>
                    <a:pt x="5167" y="756"/>
                  </a:lnTo>
                  <a:cubicBezTo>
                    <a:pt x="5261" y="630"/>
                    <a:pt x="5261" y="410"/>
                    <a:pt x="5167" y="284"/>
                  </a:cubicBezTo>
                  <a:cubicBezTo>
                    <a:pt x="5104" y="221"/>
                    <a:pt x="5009" y="189"/>
                    <a:pt x="4915" y="189"/>
                  </a:cubicBezTo>
                  <a:cubicBezTo>
                    <a:pt x="4820" y="189"/>
                    <a:pt x="4726" y="221"/>
                    <a:pt x="4663" y="284"/>
                  </a:cubicBezTo>
                  <a:lnTo>
                    <a:pt x="4190" y="756"/>
                  </a:lnTo>
                  <a:cubicBezTo>
                    <a:pt x="4143" y="819"/>
                    <a:pt x="4056" y="851"/>
                    <a:pt x="3966" y="851"/>
                  </a:cubicBezTo>
                  <a:cubicBezTo>
                    <a:pt x="3875" y="851"/>
                    <a:pt x="3781" y="819"/>
                    <a:pt x="3718" y="756"/>
                  </a:cubicBezTo>
                  <a:lnTo>
                    <a:pt x="299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 name="Google Shape;6859;p68">
            <a:extLst>
              <a:ext uri="{FF2B5EF4-FFF2-40B4-BE49-F238E27FC236}">
                <a16:creationId xmlns:a16="http://schemas.microsoft.com/office/drawing/2014/main" id="{5F9B04DA-D79B-4EB6-BA28-81EB7EE6D009}"/>
              </a:ext>
            </a:extLst>
          </p:cNvPr>
          <p:cNvGrpSpPr/>
          <p:nvPr/>
        </p:nvGrpSpPr>
        <p:grpSpPr>
          <a:xfrm>
            <a:off x="984915" y="3985583"/>
            <a:ext cx="522710" cy="539374"/>
            <a:chOff x="-60988625" y="3740800"/>
            <a:chExt cx="316650" cy="310350"/>
          </a:xfrm>
          <a:solidFill>
            <a:schemeClr val="accent3"/>
          </a:solidFill>
          <a:effectLst>
            <a:outerShdw blurRad="50800" dist="38100" dir="8100000" algn="tr" rotWithShape="0">
              <a:prstClr val="black">
                <a:alpha val="40000"/>
              </a:prstClr>
            </a:outerShdw>
          </a:effectLst>
        </p:grpSpPr>
        <p:sp>
          <p:nvSpPr>
            <p:cNvPr id="135" name="Google Shape;6860;p68">
              <a:extLst>
                <a:ext uri="{FF2B5EF4-FFF2-40B4-BE49-F238E27FC236}">
                  <a16:creationId xmlns:a16="http://schemas.microsoft.com/office/drawing/2014/main" id="{6937C5A2-064D-49B2-A32E-4CB3A73BBC61}"/>
                </a:ext>
              </a:extLst>
            </p:cNvPr>
            <p:cNvSpPr/>
            <p:nvPr/>
          </p:nvSpPr>
          <p:spPr>
            <a:xfrm>
              <a:off x="-60988625" y="3740800"/>
              <a:ext cx="311125" cy="310350"/>
            </a:xfrm>
            <a:custGeom>
              <a:avLst/>
              <a:gdLst/>
              <a:ahLst/>
              <a:cxnLst/>
              <a:rect l="l" t="t" r="r" b="b"/>
              <a:pathLst>
                <a:path w="12445" h="12414" extrusionOk="0">
                  <a:moveTo>
                    <a:pt x="7026" y="1670"/>
                  </a:moveTo>
                  <a:cubicBezTo>
                    <a:pt x="7278" y="1670"/>
                    <a:pt x="7467" y="1859"/>
                    <a:pt x="7467" y="2111"/>
                  </a:cubicBezTo>
                  <a:cubicBezTo>
                    <a:pt x="7467" y="2332"/>
                    <a:pt x="7278" y="2490"/>
                    <a:pt x="7026" y="2490"/>
                  </a:cubicBezTo>
                  <a:lnTo>
                    <a:pt x="2080" y="2490"/>
                  </a:lnTo>
                  <a:cubicBezTo>
                    <a:pt x="1828" y="2490"/>
                    <a:pt x="1639" y="2300"/>
                    <a:pt x="1639" y="2111"/>
                  </a:cubicBezTo>
                  <a:cubicBezTo>
                    <a:pt x="1639" y="1828"/>
                    <a:pt x="1828" y="1670"/>
                    <a:pt x="2080" y="1670"/>
                  </a:cubicBezTo>
                  <a:close/>
                  <a:moveTo>
                    <a:pt x="7026" y="4159"/>
                  </a:moveTo>
                  <a:cubicBezTo>
                    <a:pt x="7278" y="4159"/>
                    <a:pt x="7467" y="4348"/>
                    <a:pt x="7467" y="4537"/>
                  </a:cubicBezTo>
                  <a:cubicBezTo>
                    <a:pt x="7467" y="4789"/>
                    <a:pt x="7278" y="4978"/>
                    <a:pt x="7026" y="4978"/>
                  </a:cubicBezTo>
                  <a:lnTo>
                    <a:pt x="2080" y="4978"/>
                  </a:lnTo>
                  <a:cubicBezTo>
                    <a:pt x="1828" y="4978"/>
                    <a:pt x="1639" y="4789"/>
                    <a:pt x="1639" y="4537"/>
                  </a:cubicBezTo>
                  <a:cubicBezTo>
                    <a:pt x="1639" y="4317"/>
                    <a:pt x="1828" y="4159"/>
                    <a:pt x="2080" y="4159"/>
                  </a:cubicBezTo>
                  <a:close/>
                  <a:moveTo>
                    <a:pt x="7026" y="6648"/>
                  </a:moveTo>
                  <a:cubicBezTo>
                    <a:pt x="7278" y="6648"/>
                    <a:pt x="7467" y="6837"/>
                    <a:pt x="7467" y="7058"/>
                  </a:cubicBezTo>
                  <a:cubicBezTo>
                    <a:pt x="7467" y="7310"/>
                    <a:pt x="7278" y="7467"/>
                    <a:pt x="7026" y="7467"/>
                  </a:cubicBezTo>
                  <a:lnTo>
                    <a:pt x="2080" y="7467"/>
                  </a:lnTo>
                  <a:cubicBezTo>
                    <a:pt x="1828" y="7467"/>
                    <a:pt x="1639" y="7278"/>
                    <a:pt x="1639" y="7058"/>
                  </a:cubicBezTo>
                  <a:cubicBezTo>
                    <a:pt x="1639" y="6806"/>
                    <a:pt x="1828" y="6648"/>
                    <a:pt x="2080" y="6648"/>
                  </a:cubicBezTo>
                  <a:close/>
                  <a:moveTo>
                    <a:pt x="7026" y="9106"/>
                  </a:moveTo>
                  <a:cubicBezTo>
                    <a:pt x="7278" y="9106"/>
                    <a:pt x="7467" y="9295"/>
                    <a:pt x="7467" y="9515"/>
                  </a:cubicBezTo>
                  <a:cubicBezTo>
                    <a:pt x="7467" y="9736"/>
                    <a:pt x="7278" y="9893"/>
                    <a:pt x="7026" y="9893"/>
                  </a:cubicBezTo>
                  <a:lnTo>
                    <a:pt x="2080" y="9893"/>
                  </a:lnTo>
                  <a:cubicBezTo>
                    <a:pt x="1828" y="9893"/>
                    <a:pt x="1639" y="9704"/>
                    <a:pt x="1639" y="9515"/>
                  </a:cubicBezTo>
                  <a:cubicBezTo>
                    <a:pt x="1639" y="9263"/>
                    <a:pt x="1828" y="9106"/>
                    <a:pt x="2080" y="9106"/>
                  </a:cubicBezTo>
                  <a:close/>
                  <a:moveTo>
                    <a:pt x="11500" y="10775"/>
                  </a:moveTo>
                  <a:cubicBezTo>
                    <a:pt x="11342" y="11248"/>
                    <a:pt x="10870" y="11594"/>
                    <a:pt x="10303" y="11594"/>
                  </a:cubicBezTo>
                  <a:cubicBezTo>
                    <a:pt x="9767" y="11594"/>
                    <a:pt x="9326" y="11248"/>
                    <a:pt x="9137" y="10775"/>
                  </a:cubicBezTo>
                  <a:close/>
                  <a:moveTo>
                    <a:pt x="1261" y="1"/>
                  </a:moveTo>
                  <a:cubicBezTo>
                    <a:pt x="568" y="1"/>
                    <a:pt x="32" y="568"/>
                    <a:pt x="32" y="1229"/>
                  </a:cubicBezTo>
                  <a:lnTo>
                    <a:pt x="32" y="10334"/>
                  </a:lnTo>
                  <a:cubicBezTo>
                    <a:pt x="0" y="11468"/>
                    <a:pt x="946" y="12414"/>
                    <a:pt x="2080" y="12414"/>
                  </a:cubicBezTo>
                  <a:lnTo>
                    <a:pt x="10334" y="12414"/>
                  </a:lnTo>
                  <a:cubicBezTo>
                    <a:pt x="11500" y="12414"/>
                    <a:pt x="12445" y="11468"/>
                    <a:pt x="12445" y="10334"/>
                  </a:cubicBezTo>
                  <a:cubicBezTo>
                    <a:pt x="12445" y="10082"/>
                    <a:pt x="12224" y="9893"/>
                    <a:pt x="12004" y="9893"/>
                  </a:cubicBezTo>
                  <a:lnTo>
                    <a:pt x="9074" y="9893"/>
                  </a:lnTo>
                  <a:lnTo>
                    <a:pt x="9074" y="1229"/>
                  </a:lnTo>
                  <a:cubicBezTo>
                    <a:pt x="9074" y="568"/>
                    <a:pt x="8538" y="1"/>
                    <a:pt x="78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6861;p68">
              <a:extLst>
                <a:ext uri="{FF2B5EF4-FFF2-40B4-BE49-F238E27FC236}">
                  <a16:creationId xmlns:a16="http://schemas.microsoft.com/office/drawing/2014/main" id="{153CAB15-36FF-4A80-85C3-A6AC7FBCF9A5}"/>
                </a:ext>
              </a:extLst>
            </p:cNvPr>
            <p:cNvSpPr/>
            <p:nvPr/>
          </p:nvSpPr>
          <p:spPr>
            <a:xfrm>
              <a:off x="-60742100" y="3920375"/>
              <a:ext cx="68550" cy="55175"/>
            </a:xfrm>
            <a:custGeom>
              <a:avLst/>
              <a:gdLst/>
              <a:ahLst/>
              <a:cxnLst/>
              <a:rect l="l" t="t" r="r" b="b"/>
              <a:pathLst>
                <a:path w="2742" h="2207" extrusionOk="0">
                  <a:moveTo>
                    <a:pt x="0" y="1"/>
                  </a:moveTo>
                  <a:lnTo>
                    <a:pt x="0" y="32"/>
                  </a:lnTo>
                  <a:lnTo>
                    <a:pt x="1009" y="1986"/>
                  </a:lnTo>
                  <a:cubicBezTo>
                    <a:pt x="1103" y="2080"/>
                    <a:pt x="1261" y="2206"/>
                    <a:pt x="1418" y="2206"/>
                  </a:cubicBezTo>
                  <a:cubicBezTo>
                    <a:pt x="1576" y="2206"/>
                    <a:pt x="1733" y="2143"/>
                    <a:pt x="1796" y="1986"/>
                  </a:cubicBezTo>
                  <a:lnTo>
                    <a:pt x="2741" y="32"/>
                  </a:lnTo>
                  <a:lnTo>
                    <a:pt x="274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6862;p68">
              <a:extLst>
                <a:ext uri="{FF2B5EF4-FFF2-40B4-BE49-F238E27FC236}">
                  <a16:creationId xmlns:a16="http://schemas.microsoft.com/office/drawing/2014/main" id="{962EF8A4-6C3B-4F1F-9280-A881C20F4E4E}"/>
                </a:ext>
              </a:extLst>
            </p:cNvPr>
            <p:cNvSpPr/>
            <p:nvPr/>
          </p:nvSpPr>
          <p:spPr>
            <a:xfrm>
              <a:off x="-60740525" y="3741600"/>
              <a:ext cx="68550" cy="158325"/>
            </a:xfrm>
            <a:custGeom>
              <a:avLst/>
              <a:gdLst/>
              <a:ahLst/>
              <a:cxnLst/>
              <a:rect l="l" t="t" r="r" b="b"/>
              <a:pathLst>
                <a:path w="2742" h="6333" extrusionOk="0">
                  <a:moveTo>
                    <a:pt x="1796" y="819"/>
                  </a:moveTo>
                  <a:cubicBezTo>
                    <a:pt x="1891" y="819"/>
                    <a:pt x="1922" y="882"/>
                    <a:pt x="1922" y="945"/>
                  </a:cubicBezTo>
                  <a:lnTo>
                    <a:pt x="1922" y="1638"/>
                  </a:lnTo>
                  <a:lnTo>
                    <a:pt x="820" y="1638"/>
                  </a:lnTo>
                  <a:lnTo>
                    <a:pt x="820" y="945"/>
                  </a:lnTo>
                  <a:cubicBezTo>
                    <a:pt x="820" y="851"/>
                    <a:pt x="883" y="819"/>
                    <a:pt x="977" y="819"/>
                  </a:cubicBezTo>
                  <a:close/>
                  <a:moveTo>
                    <a:pt x="977" y="0"/>
                  </a:moveTo>
                  <a:cubicBezTo>
                    <a:pt x="410" y="0"/>
                    <a:pt x="1" y="410"/>
                    <a:pt x="1" y="945"/>
                  </a:cubicBezTo>
                  <a:lnTo>
                    <a:pt x="1" y="6333"/>
                  </a:lnTo>
                  <a:lnTo>
                    <a:pt x="2741" y="6333"/>
                  </a:lnTo>
                  <a:lnTo>
                    <a:pt x="2741" y="945"/>
                  </a:lnTo>
                  <a:cubicBezTo>
                    <a:pt x="2741" y="410"/>
                    <a:pt x="2300" y="0"/>
                    <a:pt x="1796"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 name="Google Shape;558;p41">
            <a:extLst>
              <a:ext uri="{FF2B5EF4-FFF2-40B4-BE49-F238E27FC236}">
                <a16:creationId xmlns:a16="http://schemas.microsoft.com/office/drawing/2014/main" id="{C7D8659D-3EDB-4FBF-80B8-0DF38628707C}"/>
              </a:ext>
            </a:extLst>
          </p:cNvPr>
          <p:cNvSpPr txBox="1"/>
          <p:nvPr/>
        </p:nvSpPr>
        <p:spPr>
          <a:xfrm>
            <a:off x="519571" y="4530599"/>
            <a:ext cx="1463400" cy="612901"/>
          </a:xfrm>
          <a:prstGeom prst="rect">
            <a:avLst/>
          </a:prstGeom>
          <a:noFill/>
          <a:ln>
            <a:noFill/>
          </a:ln>
          <a:effectLst>
            <a:outerShdw blurRad="50800" dist="38100" dir="8100000" algn="tr" rotWithShape="0">
              <a:prstClr val="black">
                <a:alpha val="40000"/>
              </a:prstClr>
            </a:outerShdw>
          </a:effectLst>
        </p:spPr>
        <p:txBody>
          <a:bodyPr spcFirstLastPara="1" wrap="square" lIns="91425" tIns="91425" rIns="91425" bIns="91425" anchor="t" anchorCtr="0">
            <a:noAutofit/>
          </a:bodyPr>
          <a:lstStyle/>
          <a:p>
            <a:pPr marL="0" lvl="0" indent="0" algn="ctr" rtl="0">
              <a:spcBef>
                <a:spcPts val="0"/>
              </a:spcBef>
              <a:spcAft>
                <a:spcPts val="1600"/>
              </a:spcAft>
              <a:buNone/>
            </a:pPr>
            <a:r>
              <a:rPr lang="en" dirty="0">
                <a:solidFill>
                  <a:schemeClr val="accent3"/>
                </a:solidFill>
                <a:latin typeface="Barlow"/>
                <a:ea typeface="Barlow"/>
                <a:cs typeface="Barlow"/>
                <a:sym typeface="Barlow"/>
              </a:rPr>
              <a:t>TEST</a:t>
            </a:r>
            <a:endParaRPr dirty="0">
              <a:solidFill>
                <a:schemeClr val="accent3"/>
              </a:solidFill>
              <a:latin typeface="Barlow"/>
              <a:ea typeface="Barlow"/>
              <a:cs typeface="Barlow"/>
              <a:sym typeface="Barlow"/>
            </a:endParaRPr>
          </a:p>
        </p:txBody>
      </p:sp>
    </p:spTree>
    <p:extLst>
      <p:ext uri="{BB962C8B-B14F-4D97-AF65-F5344CB8AC3E}">
        <p14:creationId xmlns:p14="http://schemas.microsoft.com/office/powerpoint/2010/main" val="12738820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39"/>
          <p:cNvSpPr txBox="1">
            <a:spLocks noGrp="1"/>
          </p:cNvSpPr>
          <p:nvPr>
            <p:ph type="title"/>
          </p:nvPr>
        </p:nvSpPr>
        <p:spPr>
          <a:xfrm>
            <a:off x="713225" y="539500"/>
            <a:ext cx="7717500" cy="612900"/>
          </a:xfrm>
          <a:prstGeom prst="rect">
            <a:avLst/>
          </a:prstGeom>
        </p:spPr>
        <p:txBody>
          <a:bodyPr spcFirstLastPara="1" wrap="square" lIns="91425" tIns="0" rIns="91425" bIns="91425" anchor="t" anchorCtr="0">
            <a:noAutofit/>
          </a:bodyPr>
          <a:lstStyle/>
          <a:p>
            <a:pPr marL="0" lvl="0" indent="0" algn="ctr" rtl="0">
              <a:spcBef>
                <a:spcPts val="0"/>
              </a:spcBef>
              <a:spcAft>
                <a:spcPts val="0"/>
              </a:spcAft>
              <a:buNone/>
            </a:pPr>
            <a:r>
              <a:rPr lang="en" dirty="0"/>
              <a:t>CMO Connect Project</a:t>
            </a:r>
            <a:endParaRPr dirty="0"/>
          </a:p>
        </p:txBody>
      </p:sp>
      <p:sp>
        <p:nvSpPr>
          <p:cNvPr id="490" name="Google Shape;490;p39"/>
          <p:cNvSpPr txBox="1"/>
          <p:nvPr/>
        </p:nvSpPr>
        <p:spPr>
          <a:xfrm>
            <a:off x="6074713" y="4393700"/>
            <a:ext cx="2503230" cy="30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1600" dirty="0">
                <a:solidFill>
                  <a:schemeClr val="dk1"/>
                </a:solidFill>
                <a:latin typeface="Barlow"/>
                <a:ea typeface="Barlow"/>
                <a:cs typeface="Barlow"/>
                <a:sym typeface="Barlow"/>
              </a:rPr>
              <a:t>Controlled trial with one CMO to test strategies</a:t>
            </a:r>
            <a:endParaRPr sz="1600" dirty="0">
              <a:solidFill>
                <a:schemeClr val="dk1"/>
              </a:solidFill>
              <a:latin typeface="Barlow"/>
              <a:ea typeface="Barlow"/>
              <a:cs typeface="Barlow"/>
              <a:sym typeface="Barlow"/>
            </a:endParaRPr>
          </a:p>
        </p:txBody>
      </p:sp>
      <p:sp>
        <p:nvSpPr>
          <p:cNvPr id="491" name="Google Shape;491;p39"/>
          <p:cNvSpPr txBox="1"/>
          <p:nvPr/>
        </p:nvSpPr>
        <p:spPr>
          <a:xfrm>
            <a:off x="6221032" y="4073275"/>
            <a:ext cx="2209800" cy="30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1800" dirty="0">
                <a:solidFill>
                  <a:schemeClr val="dk1"/>
                </a:solidFill>
                <a:latin typeface="Raleway Thin"/>
                <a:ea typeface="Raleway Thin"/>
                <a:cs typeface="Raleway Thin"/>
                <a:sym typeface="Raleway Thin"/>
              </a:rPr>
              <a:t>Pilot Intervention</a:t>
            </a:r>
            <a:endParaRPr sz="1800" dirty="0">
              <a:solidFill>
                <a:schemeClr val="dk1"/>
              </a:solidFill>
              <a:latin typeface="Raleway Thin"/>
              <a:ea typeface="Raleway Thin"/>
              <a:cs typeface="Raleway Thin"/>
              <a:sym typeface="Raleway Thin"/>
            </a:endParaRPr>
          </a:p>
        </p:txBody>
      </p:sp>
      <p:cxnSp>
        <p:nvCxnSpPr>
          <p:cNvPr id="505" name="Google Shape;505;p39"/>
          <p:cNvCxnSpPr>
            <a:cxnSpLocks/>
            <a:endCxn id="506" idx="5"/>
          </p:cNvCxnSpPr>
          <p:nvPr/>
        </p:nvCxnSpPr>
        <p:spPr>
          <a:xfrm>
            <a:off x="6220147" y="2631035"/>
            <a:ext cx="897000" cy="1001400"/>
          </a:xfrm>
          <a:prstGeom prst="straightConnector1">
            <a:avLst/>
          </a:prstGeom>
          <a:noFill/>
          <a:ln w="9525" cap="flat" cmpd="sng">
            <a:solidFill>
              <a:schemeClr val="dk1"/>
            </a:solidFill>
            <a:prstDash val="solid"/>
            <a:round/>
            <a:headEnd type="none" w="med" len="med"/>
            <a:tailEnd type="none" w="med" len="med"/>
          </a:ln>
        </p:spPr>
      </p:cxnSp>
      <p:sp>
        <p:nvSpPr>
          <p:cNvPr id="506" name="Google Shape;506;p39"/>
          <p:cNvSpPr/>
          <p:nvPr/>
        </p:nvSpPr>
        <p:spPr>
          <a:xfrm flipH="1">
            <a:off x="7030732" y="3128570"/>
            <a:ext cx="590400" cy="590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400"/>
              </a:spcAft>
              <a:buNone/>
            </a:pPr>
            <a:endParaRPr sz="1800" b="1" i="0" u="none" strike="noStrike" cap="none" dirty="0">
              <a:solidFill>
                <a:schemeClr val="lt1"/>
              </a:solidFill>
              <a:latin typeface="Raleway"/>
              <a:ea typeface="Raleway"/>
              <a:cs typeface="Raleway"/>
              <a:sym typeface="Raleway"/>
            </a:endParaRPr>
          </a:p>
        </p:txBody>
      </p:sp>
      <p:sp>
        <p:nvSpPr>
          <p:cNvPr id="508" name="Google Shape;508;p39"/>
          <p:cNvSpPr txBox="1"/>
          <p:nvPr/>
        </p:nvSpPr>
        <p:spPr>
          <a:xfrm>
            <a:off x="6221029" y="3688325"/>
            <a:ext cx="2209800" cy="37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2400">
                <a:solidFill>
                  <a:schemeClr val="accent2"/>
                </a:solidFill>
                <a:latin typeface="Raleway Thin"/>
                <a:ea typeface="Raleway Thin"/>
                <a:cs typeface="Raleway Thin"/>
                <a:sym typeface="Raleway Thin"/>
              </a:rPr>
              <a:t>05</a:t>
            </a:r>
            <a:endParaRPr sz="2400">
              <a:solidFill>
                <a:schemeClr val="accent2"/>
              </a:solidFill>
              <a:latin typeface="Raleway Thin"/>
              <a:ea typeface="Raleway Thin"/>
              <a:cs typeface="Raleway Thin"/>
              <a:sym typeface="Raleway Thin"/>
            </a:endParaRPr>
          </a:p>
        </p:txBody>
      </p:sp>
      <p:grpSp>
        <p:nvGrpSpPr>
          <p:cNvPr id="100" name="Google Shape;6786;p68">
            <a:extLst>
              <a:ext uri="{FF2B5EF4-FFF2-40B4-BE49-F238E27FC236}">
                <a16:creationId xmlns:a16="http://schemas.microsoft.com/office/drawing/2014/main" id="{2181AD46-1310-48E7-84E0-0346D197D965}"/>
              </a:ext>
            </a:extLst>
          </p:cNvPr>
          <p:cNvGrpSpPr/>
          <p:nvPr/>
        </p:nvGrpSpPr>
        <p:grpSpPr>
          <a:xfrm>
            <a:off x="7142298" y="3224707"/>
            <a:ext cx="367261" cy="367261"/>
            <a:chOff x="-65145700" y="3727425"/>
            <a:chExt cx="317425" cy="317425"/>
          </a:xfrm>
          <a:solidFill>
            <a:schemeClr val="tx2"/>
          </a:solidFill>
        </p:grpSpPr>
        <p:sp>
          <p:nvSpPr>
            <p:cNvPr id="101" name="Google Shape;6787;p68">
              <a:extLst>
                <a:ext uri="{FF2B5EF4-FFF2-40B4-BE49-F238E27FC236}">
                  <a16:creationId xmlns:a16="http://schemas.microsoft.com/office/drawing/2014/main" id="{18612EE4-96C9-4B71-81F9-313966DDBCD4}"/>
                </a:ext>
              </a:extLst>
            </p:cNvPr>
            <p:cNvSpPr/>
            <p:nvPr/>
          </p:nvSpPr>
          <p:spPr>
            <a:xfrm>
              <a:off x="-65145700" y="3769150"/>
              <a:ext cx="275675" cy="275700"/>
            </a:xfrm>
            <a:custGeom>
              <a:avLst/>
              <a:gdLst/>
              <a:ahLst/>
              <a:cxnLst/>
              <a:rect l="l" t="t" r="r" b="b"/>
              <a:pathLst>
                <a:path w="11027" h="11028" extrusionOk="0">
                  <a:moveTo>
                    <a:pt x="5514" y="1"/>
                  </a:moveTo>
                  <a:cubicBezTo>
                    <a:pt x="2489" y="1"/>
                    <a:pt x="0" y="2458"/>
                    <a:pt x="0" y="5514"/>
                  </a:cubicBezTo>
                  <a:cubicBezTo>
                    <a:pt x="0" y="8539"/>
                    <a:pt x="2489" y="11027"/>
                    <a:pt x="5514" y="11027"/>
                  </a:cubicBezTo>
                  <a:cubicBezTo>
                    <a:pt x="8538" y="11027"/>
                    <a:pt x="11027" y="8539"/>
                    <a:pt x="11027" y="5514"/>
                  </a:cubicBezTo>
                  <a:cubicBezTo>
                    <a:pt x="11027" y="5294"/>
                    <a:pt x="10869" y="5105"/>
                    <a:pt x="10649" y="5105"/>
                  </a:cubicBezTo>
                  <a:lnTo>
                    <a:pt x="5955" y="5105"/>
                  </a:lnTo>
                  <a:lnTo>
                    <a:pt x="5955" y="410"/>
                  </a:lnTo>
                  <a:cubicBezTo>
                    <a:pt x="5955" y="190"/>
                    <a:pt x="5766" y="1"/>
                    <a:pt x="5514"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6788;p68">
              <a:extLst>
                <a:ext uri="{FF2B5EF4-FFF2-40B4-BE49-F238E27FC236}">
                  <a16:creationId xmlns:a16="http://schemas.microsoft.com/office/drawing/2014/main" id="{CD5EE4D9-275C-4695-8DE2-640EFD1E163F}"/>
                </a:ext>
              </a:extLst>
            </p:cNvPr>
            <p:cNvSpPr/>
            <p:nvPr/>
          </p:nvSpPr>
          <p:spPr>
            <a:xfrm>
              <a:off x="-64977150" y="3727425"/>
              <a:ext cx="148875" cy="147300"/>
            </a:xfrm>
            <a:custGeom>
              <a:avLst/>
              <a:gdLst/>
              <a:ahLst/>
              <a:cxnLst/>
              <a:rect l="l" t="t" r="r" b="b"/>
              <a:pathLst>
                <a:path w="5955" h="5892" extrusionOk="0">
                  <a:moveTo>
                    <a:pt x="441" y="0"/>
                  </a:moveTo>
                  <a:cubicBezTo>
                    <a:pt x="189" y="0"/>
                    <a:pt x="0" y="158"/>
                    <a:pt x="0" y="378"/>
                  </a:cubicBezTo>
                  <a:lnTo>
                    <a:pt x="0" y="5513"/>
                  </a:lnTo>
                  <a:cubicBezTo>
                    <a:pt x="0" y="5702"/>
                    <a:pt x="189" y="5891"/>
                    <a:pt x="441" y="5891"/>
                  </a:cubicBezTo>
                  <a:lnTo>
                    <a:pt x="5514" y="5891"/>
                  </a:lnTo>
                  <a:cubicBezTo>
                    <a:pt x="5734" y="5891"/>
                    <a:pt x="5955" y="5702"/>
                    <a:pt x="5955" y="5513"/>
                  </a:cubicBezTo>
                  <a:cubicBezTo>
                    <a:pt x="5955" y="2489"/>
                    <a:pt x="3466" y="0"/>
                    <a:pt x="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Google Shape;561;p41">
            <a:extLst>
              <a:ext uri="{FF2B5EF4-FFF2-40B4-BE49-F238E27FC236}">
                <a16:creationId xmlns:a16="http://schemas.microsoft.com/office/drawing/2014/main" id="{F38B5BC5-97D6-4D54-8406-D1A5EB43FE1D}"/>
              </a:ext>
            </a:extLst>
          </p:cNvPr>
          <p:cNvSpPr/>
          <p:nvPr/>
        </p:nvSpPr>
        <p:spPr>
          <a:xfrm>
            <a:off x="713168" y="1461659"/>
            <a:ext cx="1086638" cy="1030946"/>
          </a:xfrm>
          <a:prstGeom prst="rect">
            <a:avLst/>
          </a:prstGeom>
          <a:solidFill>
            <a:schemeClr val="dk1"/>
          </a:solidFill>
          <a:ln>
            <a:noFill/>
          </a:ln>
          <a:effectLst>
            <a:outerShdw blurRad="50800" dist="38100" dir="8100000" algn="tr" rotWithShape="0">
              <a:prstClr val="black">
                <a:alpha val="40000"/>
              </a:prstClr>
            </a:outerShdw>
          </a:effectLst>
        </p:spPr>
        <p:txBody>
          <a:bodyPr spcFirstLastPara="1" wrap="square" lIns="0" tIns="0" rIns="0" bIns="0" anchor="ctr" anchorCtr="0">
            <a:noAutofit/>
          </a:bodyPr>
          <a:lstStyle/>
          <a:p>
            <a:pPr marL="0" lvl="0" indent="0" algn="ctr" rtl="0">
              <a:spcBef>
                <a:spcPts val="0"/>
              </a:spcBef>
              <a:spcAft>
                <a:spcPts val="0"/>
              </a:spcAft>
              <a:buNone/>
            </a:pPr>
            <a:endParaRPr sz="3000">
              <a:solidFill>
                <a:srgbClr val="F2F2EB"/>
              </a:solidFill>
              <a:latin typeface="Raleway Thin"/>
              <a:ea typeface="Raleway Thin"/>
              <a:cs typeface="Raleway Thin"/>
              <a:sym typeface="Raleway Thin"/>
            </a:endParaRPr>
          </a:p>
        </p:txBody>
      </p:sp>
      <p:sp>
        <p:nvSpPr>
          <p:cNvPr id="111" name="Google Shape;562;p41">
            <a:extLst>
              <a:ext uri="{FF2B5EF4-FFF2-40B4-BE49-F238E27FC236}">
                <a16:creationId xmlns:a16="http://schemas.microsoft.com/office/drawing/2014/main" id="{44DC1BC8-E5BF-4A8A-8764-ECE8D230E328}"/>
              </a:ext>
            </a:extLst>
          </p:cNvPr>
          <p:cNvSpPr txBox="1"/>
          <p:nvPr/>
        </p:nvSpPr>
        <p:spPr>
          <a:xfrm>
            <a:off x="520949" y="2090803"/>
            <a:ext cx="1463400" cy="442108"/>
          </a:xfrm>
          <a:prstGeom prst="rect">
            <a:avLst/>
          </a:prstGeom>
          <a:noFill/>
          <a:ln>
            <a:noFill/>
          </a:ln>
          <a:effectLst>
            <a:outerShdw blurRad="50800" dist="38100" dir="8100000" algn="tr" rotWithShape="0">
              <a:prstClr val="black">
                <a:alpha val="40000"/>
              </a:prstClr>
            </a:outerShdw>
          </a:effectLst>
        </p:spPr>
        <p:txBody>
          <a:bodyPr spcFirstLastPara="1" wrap="square" lIns="91425" tIns="91425" rIns="91425" bIns="91425" anchor="t" anchorCtr="0">
            <a:noAutofit/>
          </a:bodyPr>
          <a:lstStyle/>
          <a:p>
            <a:pPr marL="0" lvl="0" indent="0" algn="ctr" rtl="0">
              <a:spcBef>
                <a:spcPts val="0"/>
              </a:spcBef>
              <a:spcAft>
                <a:spcPts val="1600"/>
              </a:spcAft>
              <a:buNone/>
            </a:pPr>
            <a:r>
              <a:rPr lang="en" dirty="0">
                <a:solidFill>
                  <a:schemeClr val="accent3"/>
                </a:solidFill>
                <a:latin typeface="Barlow"/>
                <a:ea typeface="Barlow"/>
                <a:cs typeface="Barlow"/>
                <a:sym typeface="Barlow"/>
              </a:rPr>
              <a:t>CO-DEVELOP</a:t>
            </a:r>
            <a:endParaRPr dirty="0">
              <a:solidFill>
                <a:schemeClr val="accent3"/>
              </a:solidFill>
              <a:latin typeface="Barlow"/>
              <a:ea typeface="Barlow"/>
              <a:cs typeface="Barlow"/>
              <a:sym typeface="Barlow"/>
            </a:endParaRPr>
          </a:p>
        </p:txBody>
      </p:sp>
      <p:grpSp>
        <p:nvGrpSpPr>
          <p:cNvPr id="120" name="Google Shape;571;p41">
            <a:extLst>
              <a:ext uri="{FF2B5EF4-FFF2-40B4-BE49-F238E27FC236}">
                <a16:creationId xmlns:a16="http://schemas.microsoft.com/office/drawing/2014/main" id="{BDB8EF35-9DFC-46AF-99B5-2E8DF7D82D3A}"/>
              </a:ext>
            </a:extLst>
          </p:cNvPr>
          <p:cNvGrpSpPr/>
          <p:nvPr/>
        </p:nvGrpSpPr>
        <p:grpSpPr>
          <a:xfrm>
            <a:off x="997673" y="1579714"/>
            <a:ext cx="509952" cy="511089"/>
            <a:chOff x="583100" y="3982600"/>
            <a:chExt cx="296175" cy="296175"/>
          </a:xfrm>
          <a:effectLst>
            <a:outerShdw blurRad="50800" dist="38100" dir="8100000" algn="tr" rotWithShape="0">
              <a:prstClr val="black">
                <a:alpha val="40000"/>
              </a:prstClr>
            </a:outerShdw>
          </a:effectLst>
        </p:grpSpPr>
        <p:sp>
          <p:nvSpPr>
            <p:cNvPr id="121" name="Google Shape;572;p41">
              <a:extLst>
                <a:ext uri="{FF2B5EF4-FFF2-40B4-BE49-F238E27FC236}">
                  <a16:creationId xmlns:a16="http://schemas.microsoft.com/office/drawing/2014/main" id="{55B8A64D-0E67-4AEE-9F8A-4F39DA581DC8}"/>
                </a:ext>
              </a:extLst>
            </p:cNvPr>
            <p:cNvSpPr/>
            <p:nvPr/>
          </p:nvSpPr>
          <p:spPr>
            <a:xfrm>
              <a:off x="694925" y="3982600"/>
              <a:ext cx="70925" cy="68550"/>
            </a:xfrm>
            <a:custGeom>
              <a:avLst/>
              <a:gdLst/>
              <a:ahLst/>
              <a:cxnLst/>
              <a:rect l="l" t="t" r="r" b="b"/>
              <a:pathLst>
                <a:path w="2837" h="2742" extrusionOk="0">
                  <a:moveTo>
                    <a:pt x="1419" y="1"/>
                  </a:moveTo>
                  <a:cubicBezTo>
                    <a:pt x="631" y="1"/>
                    <a:pt x="1" y="599"/>
                    <a:pt x="1" y="1355"/>
                  </a:cubicBezTo>
                  <a:cubicBezTo>
                    <a:pt x="1" y="2143"/>
                    <a:pt x="631" y="2742"/>
                    <a:pt x="1419" y="2742"/>
                  </a:cubicBezTo>
                  <a:cubicBezTo>
                    <a:pt x="2206" y="2742"/>
                    <a:pt x="2836" y="2143"/>
                    <a:pt x="2836" y="1355"/>
                  </a:cubicBezTo>
                  <a:cubicBezTo>
                    <a:pt x="2836" y="599"/>
                    <a:pt x="2206" y="1"/>
                    <a:pt x="14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573;p41">
              <a:extLst>
                <a:ext uri="{FF2B5EF4-FFF2-40B4-BE49-F238E27FC236}">
                  <a16:creationId xmlns:a16="http://schemas.microsoft.com/office/drawing/2014/main" id="{5058262B-5E3A-4253-B3E6-022853D93F42}"/>
                </a:ext>
              </a:extLst>
            </p:cNvPr>
            <p:cNvSpPr/>
            <p:nvPr/>
          </p:nvSpPr>
          <p:spPr>
            <a:xfrm>
              <a:off x="609075" y="4139350"/>
              <a:ext cx="69350" cy="68525"/>
            </a:xfrm>
            <a:custGeom>
              <a:avLst/>
              <a:gdLst/>
              <a:ahLst/>
              <a:cxnLst/>
              <a:rect l="l" t="t" r="r" b="b"/>
              <a:pathLst>
                <a:path w="2774" h="2741" extrusionOk="0">
                  <a:moveTo>
                    <a:pt x="1387" y="0"/>
                  </a:moveTo>
                  <a:cubicBezTo>
                    <a:pt x="631" y="0"/>
                    <a:pt x="1" y="630"/>
                    <a:pt x="1" y="1355"/>
                  </a:cubicBezTo>
                  <a:cubicBezTo>
                    <a:pt x="1" y="2111"/>
                    <a:pt x="631" y="2741"/>
                    <a:pt x="1387" y="2741"/>
                  </a:cubicBezTo>
                  <a:cubicBezTo>
                    <a:pt x="2143" y="2741"/>
                    <a:pt x="2773" y="2111"/>
                    <a:pt x="2773" y="1355"/>
                  </a:cubicBezTo>
                  <a:cubicBezTo>
                    <a:pt x="2773" y="630"/>
                    <a:pt x="2143" y="0"/>
                    <a:pt x="13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574;p41">
              <a:extLst>
                <a:ext uri="{FF2B5EF4-FFF2-40B4-BE49-F238E27FC236}">
                  <a16:creationId xmlns:a16="http://schemas.microsoft.com/office/drawing/2014/main" id="{62DA91EA-89EA-49E9-A501-D59482469812}"/>
                </a:ext>
              </a:extLst>
            </p:cNvPr>
            <p:cNvSpPr/>
            <p:nvPr/>
          </p:nvSpPr>
          <p:spPr>
            <a:xfrm>
              <a:off x="783925" y="4140125"/>
              <a:ext cx="68550" cy="68550"/>
            </a:xfrm>
            <a:custGeom>
              <a:avLst/>
              <a:gdLst/>
              <a:ahLst/>
              <a:cxnLst/>
              <a:rect l="l" t="t" r="r" b="b"/>
              <a:pathLst>
                <a:path w="2742" h="2742" extrusionOk="0">
                  <a:moveTo>
                    <a:pt x="1356" y="1"/>
                  </a:moveTo>
                  <a:cubicBezTo>
                    <a:pt x="631" y="1"/>
                    <a:pt x="1" y="631"/>
                    <a:pt x="1" y="1387"/>
                  </a:cubicBezTo>
                  <a:cubicBezTo>
                    <a:pt x="1" y="2111"/>
                    <a:pt x="631" y="2741"/>
                    <a:pt x="1356" y="2741"/>
                  </a:cubicBezTo>
                  <a:cubicBezTo>
                    <a:pt x="2112" y="2741"/>
                    <a:pt x="2742" y="2111"/>
                    <a:pt x="2742" y="1387"/>
                  </a:cubicBezTo>
                  <a:cubicBezTo>
                    <a:pt x="2742" y="631"/>
                    <a:pt x="2112" y="1"/>
                    <a:pt x="13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575;p41">
              <a:extLst>
                <a:ext uri="{FF2B5EF4-FFF2-40B4-BE49-F238E27FC236}">
                  <a16:creationId xmlns:a16="http://schemas.microsoft.com/office/drawing/2014/main" id="{10DE2098-EBD6-4724-AADA-A900E4BFB9A1}"/>
                </a:ext>
              </a:extLst>
            </p:cNvPr>
            <p:cNvSpPr/>
            <p:nvPr/>
          </p:nvSpPr>
          <p:spPr>
            <a:xfrm>
              <a:off x="583100" y="4207075"/>
              <a:ext cx="122100" cy="71700"/>
            </a:xfrm>
            <a:custGeom>
              <a:avLst/>
              <a:gdLst/>
              <a:ahLst/>
              <a:cxnLst/>
              <a:rect l="l" t="t" r="r" b="b"/>
              <a:pathLst>
                <a:path w="4884" h="2868" extrusionOk="0">
                  <a:moveTo>
                    <a:pt x="819" y="0"/>
                  </a:moveTo>
                  <a:cubicBezTo>
                    <a:pt x="347" y="442"/>
                    <a:pt x="0" y="1072"/>
                    <a:pt x="0" y="1796"/>
                  </a:cubicBezTo>
                  <a:lnTo>
                    <a:pt x="0" y="2521"/>
                  </a:lnTo>
                  <a:cubicBezTo>
                    <a:pt x="0" y="2710"/>
                    <a:pt x="158" y="2867"/>
                    <a:pt x="347" y="2867"/>
                  </a:cubicBezTo>
                  <a:lnTo>
                    <a:pt x="4505" y="2867"/>
                  </a:lnTo>
                  <a:cubicBezTo>
                    <a:pt x="4726" y="2867"/>
                    <a:pt x="4883" y="2710"/>
                    <a:pt x="4883" y="2521"/>
                  </a:cubicBezTo>
                  <a:lnTo>
                    <a:pt x="4883" y="1796"/>
                  </a:lnTo>
                  <a:cubicBezTo>
                    <a:pt x="4883" y="1103"/>
                    <a:pt x="4568" y="442"/>
                    <a:pt x="4033" y="0"/>
                  </a:cubicBezTo>
                  <a:cubicBezTo>
                    <a:pt x="3655" y="473"/>
                    <a:pt x="3088" y="788"/>
                    <a:pt x="2426" y="788"/>
                  </a:cubicBezTo>
                  <a:cubicBezTo>
                    <a:pt x="1796" y="788"/>
                    <a:pt x="1197" y="473"/>
                    <a:pt x="8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576;p41">
              <a:extLst>
                <a:ext uri="{FF2B5EF4-FFF2-40B4-BE49-F238E27FC236}">
                  <a16:creationId xmlns:a16="http://schemas.microsoft.com/office/drawing/2014/main" id="{DEACD707-9987-4989-A5E3-23ECC5114C92}"/>
                </a:ext>
              </a:extLst>
            </p:cNvPr>
            <p:cNvSpPr/>
            <p:nvPr/>
          </p:nvSpPr>
          <p:spPr>
            <a:xfrm>
              <a:off x="669725" y="4049550"/>
              <a:ext cx="122900" cy="72475"/>
            </a:xfrm>
            <a:custGeom>
              <a:avLst/>
              <a:gdLst/>
              <a:ahLst/>
              <a:cxnLst/>
              <a:rect l="l" t="t" r="r" b="b"/>
              <a:pathLst>
                <a:path w="4916" h="2899" extrusionOk="0">
                  <a:moveTo>
                    <a:pt x="851" y="1"/>
                  </a:moveTo>
                  <a:cubicBezTo>
                    <a:pt x="347" y="442"/>
                    <a:pt x="1" y="1103"/>
                    <a:pt x="1" y="1796"/>
                  </a:cubicBezTo>
                  <a:lnTo>
                    <a:pt x="1" y="2552"/>
                  </a:lnTo>
                  <a:cubicBezTo>
                    <a:pt x="1" y="2741"/>
                    <a:pt x="158" y="2899"/>
                    <a:pt x="347" y="2899"/>
                  </a:cubicBezTo>
                  <a:lnTo>
                    <a:pt x="4537" y="2899"/>
                  </a:lnTo>
                  <a:cubicBezTo>
                    <a:pt x="4758" y="2899"/>
                    <a:pt x="4915" y="2741"/>
                    <a:pt x="4915" y="2552"/>
                  </a:cubicBezTo>
                  <a:lnTo>
                    <a:pt x="4915" y="1796"/>
                  </a:lnTo>
                  <a:cubicBezTo>
                    <a:pt x="4915" y="1103"/>
                    <a:pt x="4600" y="442"/>
                    <a:pt x="4065" y="1"/>
                  </a:cubicBezTo>
                  <a:cubicBezTo>
                    <a:pt x="3687" y="473"/>
                    <a:pt x="3088" y="788"/>
                    <a:pt x="2458" y="788"/>
                  </a:cubicBezTo>
                  <a:cubicBezTo>
                    <a:pt x="1828" y="788"/>
                    <a:pt x="1198" y="473"/>
                    <a:pt x="8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577;p41">
              <a:extLst>
                <a:ext uri="{FF2B5EF4-FFF2-40B4-BE49-F238E27FC236}">
                  <a16:creationId xmlns:a16="http://schemas.microsoft.com/office/drawing/2014/main" id="{5603A304-70F4-4322-94A2-F276228C6B42}"/>
                </a:ext>
              </a:extLst>
            </p:cNvPr>
            <p:cNvSpPr/>
            <p:nvPr/>
          </p:nvSpPr>
          <p:spPr>
            <a:xfrm>
              <a:off x="757150" y="4207075"/>
              <a:ext cx="122125" cy="71700"/>
            </a:xfrm>
            <a:custGeom>
              <a:avLst/>
              <a:gdLst/>
              <a:ahLst/>
              <a:cxnLst/>
              <a:rect l="l" t="t" r="r" b="b"/>
              <a:pathLst>
                <a:path w="4885" h="2868" extrusionOk="0">
                  <a:moveTo>
                    <a:pt x="820" y="0"/>
                  </a:moveTo>
                  <a:cubicBezTo>
                    <a:pt x="316" y="442"/>
                    <a:pt x="1" y="1103"/>
                    <a:pt x="1" y="1796"/>
                  </a:cubicBezTo>
                  <a:lnTo>
                    <a:pt x="1" y="2521"/>
                  </a:lnTo>
                  <a:cubicBezTo>
                    <a:pt x="1" y="2710"/>
                    <a:pt x="158" y="2867"/>
                    <a:pt x="347" y="2867"/>
                  </a:cubicBezTo>
                  <a:lnTo>
                    <a:pt x="4506" y="2867"/>
                  </a:lnTo>
                  <a:cubicBezTo>
                    <a:pt x="4727" y="2867"/>
                    <a:pt x="4884" y="2710"/>
                    <a:pt x="4884" y="2521"/>
                  </a:cubicBezTo>
                  <a:lnTo>
                    <a:pt x="4884" y="1796"/>
                  </a:lnTo>
                  <a:cubicBezTo>
                    <a:pt x="4884" y="1103"/>
                    <a:pt x="4569" y="442"/>
                    <a:pt x="4033" y="0"/>
                  </a:cubicBezTo>
                  <a:cubicBezTo>
                    <a:pt x="3655" y="473"/>
                    <a:pt x="3088" y="788"/>
                    <a:pt x="2427" y="788"/>
                  </a:cubicBezTo>
                  <a:cubicBezTo>
                    <a:pt x="1797" y="788"/>
                    <a:pt x="1198" y="473"/>
                    <a:pt x="8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578;p41">
              <a:extLst>
                <a:ext uri="{FF2B5EF4-FFF2-40B4-BE49-F238E27FC236}">
                  <a16:creationId xmlns:a16="http://schemas.microsoft.com/office/drawing/2014/main" id="{3128911B-4DB2-4DE8-9A00-32D12C9F13DC}"/>
                </a:ext>
              </a:extLst>
            </p:cNvPr>
            <p:cNvSpPr/>
            <p:nvPr/>
          </p:nvSpPr>
          <p:spPr>
            <a:xfrm>
              <a:off x="691775" y="4139350"/>
              <a:ext cx="77225" cy="64600"/>
            </a:xfrm>
            <a:custGeom>
              <a:avLst/>
              <a:gdLst/>
              <a:ahLst/>
              <a:cxnLst/>
              <a:rect l="l" t="t" r="r" b="b"/>
              <a:pathLst>
                <a:path w="3089" h="2584" extrusionOk="0">
                  <a:moveTo>
                    <a:pt x="1198" y="0"/>
                  </a:moveTo>
                  <a:lnTo>
                    <a:pt x="1198" y="882"/>
                  </a:lnTo>
                  <a:lnTo>
                    <a:pt x="1" y="2079"/>
                  </a:lnTo>
                  <a:cubicBezTo>
                    <a:pt x="221" y="2237"/>
                    <a:pt x="284" y="2300"/>
                    <a:pt x="473" y="2583"/>
                  </a:cubicBezTo>
                  <a:lnTo>
                    <a:pt x="1545" y="1575"/>
                  </a:lnTo>
                  <a:lnTo>
                    <a:pt x="2616" y="2583"/>
                  </a:lnTo>
                  <a:cubicBezTo>
                    <a:pt x="2773" y="2394"/>
                    <a:pt x="2931" y="2237"/>
                    <a:pt x="3088" y="2111"/>
                  </a:cubicBezTo>
                  <a:lnTo>
                    <a:pt x="1891" y="882"/>
                  </a:lnTo>
                  <a:lnTo>
                    <a:pt x="18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561;p41">
            <a:extLst>
              <a:ext uri="{FF2B5EF4-FFF2-40B4-BE49-F238E27FC236}">
                <a16:creationId xmlns:a16="http://schemas.microsoft.com/office/drawing/2014/main" id="{F650D5EE-75F8-4EC3-988A-495B888D8533}"/>
              </a:ext>
            </a:extLst>
          </p:cNvPr>
          <p:cNvSpPr/>
          <p:nvPr/>
        </p:nvSpPr>
        <p:spPr>
          <a:xfrm>
            <a:off x="707952" y="2685522"/>
            <a:ext cx="1086638" cy="1030946"/>
          </a:xfrm>
          <a:prstGeom prst="rect">
            <a:avLst/>
          </a:prstGeom>
          <a:solidFill>
            <a:schemeClr val="dk1"/>
          </a:solidFill>
          <a:ln>
            <a:noFill/>
          </a:ln>
          <a:effectLst>
            <a:outerShdw blurRad="50800" dist="38100" dir="8100000" algn="tr" rotWithShape="0">
              <a:prstClr val="black">
                <a:alpha val="40000"/>
              </a:prstClr>
            </a:outerShdw>
          </a:effectLst>
        </p:spPr>
        <p:txBody>
          <a:bodyPr spcFirstLastPara="1" wrap="square" lIns="0" tIns="0" rIns="0" bIns="0" anchor="ctr" anchorCtr="0">
            <a:noAutofit/>
          </a:bodyPr>
          <a:lstStyle/>
          <a:p>
            <a:pPr marL="0" lvl="0" indent="0" algn="ctr" rtl="0">
              <a:spcBef>
                <a:spcPts val="0"/>
              </a:spcBef>
              <a:spcAft>
                <a:spcPts val="0"/>
              </a:spcAft>
              <a:buNone/>
            </a:pPr>
            <a:endParaRPr sz="3000">
              <a:solidFill>
                <a:srgbClr val="F2F2EB"/>
              </a:solidFill>
              <a:latin typeface="Raleway Thin"/>
              <a:ea typeface="Raleway Thin"/>
              <a:cs typeface="Raleway Thin"/>
              <a:sym typeface="Raleway Thin"/>
            </a:endParaRPr>
          </a:p>
        </p:txBody>
      </p:sp>
      <p:sp>
        <p:nvSpPr>
          <p:cNvPr id="35" name="Google Shape;561;p41">
            <a:extLst>
              <a:ext uri="{FF2B5EF4-FFF2-40B4-BE49-F238E27FC236}">
                <a16:creationId xmlns:a16="http://schemas.microsoft.com/office/drawing/2014/main" id="{8E2F3C66-9F58-41C0-8B9F-8AD652141352}"/>
              </a:ext>
            </a:extLst>
          </p:cNvPr>
          <p:cNvSpPr/>
          <p:nvPr/>
        </p:nvSpPr>
        <p:spPr>
          <a:xfrm>
            <a:off x="707952" y="3894297"/>
            <a:ext cx="1086638" cy="1030946"/>
          </a:xfrm>
          <a:prstGeom prst="rect">
            <a:avLst/>
          </a:prstGeom>
          <a:solidFill>
            <a:schemeClr val="dk1"/>
          </a:solidFill>
          <a:ln>
            <a:noFill/>
          </a:ln>
          <a:effectLst>
            <a:outerShdw blurRad="50800" dist="38100" dir="8100000" algn="tr" rotWithShape="0">
              <a:prstClr val="black">
                <a:alpha val="40000"/>
              </a:prstClr>
            </a:outerShdw>
          </a:effectLst>
        </p:spPr>
        <p:txBody>
          <a:bodyPr spcFirstLastPara="1" wrap="square" lIns="0" tIns="0" rIns="0" bIns="0" anchor="ctr" anchorCtr="0">
            <a:noAutofit/>
          </a:bodyPr>
          <a:lstStyle/>
          <a:p>
            <a:pPr marL="0" lvl="0" indent="0" algn="ctr" rtl="0">
              <a:spcBef>
                <a:spcPts val="0"/>
              </a:spcBef>
              <a:spcAft>
                <a:spcPts val="0"/>
              </a:spcAft>
              <a:buNone/>
            </a:pPr>
            <a:endParaRPr sz="3000">
              <a:solidFill>
                <a:srgbClr val="F2F2EB"/>
              </a:solidFill>
              <a:latin typeface="Raleway Thin"/>
              <a:ea typeface="Raleway Thin"/>
              <a:cs typeface="Raleway Thin"/>
              <a:sym typeface="Raleway Thin"/>
            </a:endParaRPr>
          </a:p>
        </p:txBody>
      </p:sp>
      <p:sp>
        <p:nvSpPr>
          <p:cNvPr id="109" name="Google Shape;560;p41">
            <a:extLst>
              <a:ext uri="{FF2B5EF4-FFF2-40B4-BE49-F238E27FC236}">
                <a16:creationId xmlns:a16="http://schemas.microsoft.com/office/drawing/2014/main" id="{F584D18D-AB1C-4217-86A9-9E29749A14DA}"/>
              </a:ext>
            </a:extLst>
          </p:cNvPr>
          <p:cNvSpPr txBox="1"/>
          <p:nvPr/>
        </p:nvSpPr>
        <p:spPr>
          <a:xfrm>
            <a:off x="520949" y="3335611"/>
            <a:ext cx="1463400" cy="590784"/>
          </a:xfrm>
          <a:prstGeom prst="rect">
            <a:avLst/>
          </a:prstGeom>
          <a:noFill/>
          <a:ln>
            <a:noFill/>
          </a:ln>
          <a:effectLst>
            <a:outerShdw blurRad="50800" dist="38100" dir="8100000" algn="tr" rotWithShape="0">
              <a:prstClr val="black">
                <a:alpha val="40000"/>
              </a:prstClr>
            </a:outerShdw>
          </a:effectLst>
        </p:spPr>
        <p:txBody>
          <a:bodyPr spcFirstLastPara="1" wrap="square" lIns="91425" tIns="91425" rIns="91425" bIns="91425" anchor="t" anchorCtr="0">
            <a:noAutofit/>
          </a:bodyPr>
          <a:lstStyle/>
          <a:p>
            <a:pPr marL="0" lvl="0" indent="0" algn="ctr" rtl="0">
              <a:spcBef>
                <a:spcPts val="0"/>
              </a:spcBef>
              <a:spcAft>
                <a:spcPts val="1600"/>
              </a:spcAft>
              <a:buNone/>
            </a:pPr>
            <a:r>
              <a:rPr lang="en" dirty="0">
                <a:solidFill>
                  <a:schemeClr val="accent3"/>
                </a:solidFill>
                <a:latin typeface="Barlow"/>
                <a:ea typeface="Barlow"/>
                <a:cs typeface="Barlow"/>
                <a:sym typeface="Barlow"/>
              </a:rPr>
              <a:t>IMPLEMENT</a:t>
            </a:r>
            <a:endParaRPr sz="1600" dirty="0">
              <a:solidFill>
                <a:schemeClr val="accent3"/>
              </a:solidFill>
              <a:latin typeface="Barlow"/>
              <a:ea typeface="Barlow"/>
              <a:cs typeface="Barlow"/>
              <a:sym typeface="Barlow"/>
            </a:endParaRPr>
          </a:p>
        </p:txBody>
      </p:sp>
      <p:grpSp>
        <p:nvGrpSpPr>
          <p:cNvPr id="104" name="Google Shape;7263;p68">
            <a:extLst>
              <a:ext uri="{FF2B5EF4-FFF2-40B4-BE49-F238E27FC236}">
                <a16:creationId xmlns:a16="http://schemas.microsoft.com/office/drawing/2014/main" id="{E2E45E4F-C50C-4FF2-BA7A-F5CE9458795D}"/>
              </a:ext>
            </a:extLst>
          </p:cNvPr>
          <p:cNvGrpSpPr/>
          <p:nvPr/>
        </p:nvGrpSpPr>
        <p:grpSpPr>
          <a:xfrm>
            <a:off x="914717" y="2764383"/>
            <a:ext cx="649835" cy="607621"/>
            <a:chOff x="5716825" y="3235950"/>
            <a:chExt cx="300900" cy="295375"/>
          </a:xfrm>
          <a:solidFill>
            <a:schemeClr val="accent3"/>
          </a:solidFill>
          <a:effectLst>
            <a:outerShdw blurRad="50800" dist="38100" dir="8100000" algn="tr" rotWithShape="0">
              <a:prstClr val="black">
                <a:alpha val="40000"/>
              </a:prstClr>
            </a:outerShdw>
          </a:effectLst>
        </p:grpSpPr>
        <p:sp>
          <p:nvSpPr>
            <p:cNvPr id="105" name="Google Shape;7264;p68">
              <a:extLst>
                <a:ext uri="{FF2B5EF4-FFF2-40B4-BE49-F238E27FC236}">
                  <a16:creationId xmlns:a16="http://schemas.microsoft.com/office/drawing/2014/main" id="{FFC3FDA7-3555-404B-8510-7CFFEE01E1C8}"/>
                </a:ext>
              </a:extLst>
            </p:cNvPr>
            <p:cNvSpPr/>
            <p:nvPr/>
          </p:nvSpPr>
          <p:spPr>
            <a:xfrm>
              <a:off x="5716825" y="3309975"/>
              <a:ext cx="137075" cy="146525"/>
            </a:xfrm>
            <a:custGeom>
              <a:avLst/>
              <a:gdLst/>
              <a:ahLst/>
              <a:cxnLst/>
              <a:rect l="l" t="t" r="r" b="b"/>
              <a:pathLst>
                <a:path w="5483" h="5861" extrusionOk="0">
                  <a:moveTo>
                    <a:pt x="2584" y="1"/>
                  </a:moveTo>
                  <a:lnTo>
                    <a:pt x="410" y="2206"/>
                  </a:lnTo>
                  <a:cubicBezTo>
                    <a:pt x="1" y="2615"/>
                    <a:pt x="1" y="3277"/>
                    <a:pt x="410" y="3655"/>
                  </a:cubicBezTo>
                  <a:lnTo>
                    <a:pt x="2584" y="5860"/>
                  </a:lnTo>
                  <a:lnTo>
                    <a:pt x="3781" y="4632"/>
                  </a:lnTo>
                  <a:cubicBezTo>
                    <a:pt x="3844" y="4584"/>
                    <a:pt x="3939" y="4561"/>
                    <a:pt x="4029" y="4561"/>
                  </a:cubicBezTo>
                  <a:cubicBezTo>
                    <a:pt x="4120" y="4561"/>
                    <a:pt x="4206" y="4584"/>
                    <a:pt x="4254" y="4632"/>
                  </a:cubicBezTo>
                  <a:lnTo>
                    <a:pt x="4726" y="5104"/>
                  </a:lnTo>
                  <a:cubicBezTo>
                    <a:pt x="4789" y="5167"/>
                    <a:pt x="4884" y="5199"/>
                    <a:pt x="4974" y="5199"/>
                  </a:cubicBezTo>
                  <a:cubicBezTo>
                    <a:pt x="5065" y="5199"/>
                    <a:pt x="5152" y="5167"/>
                    <a:pt x="5199" y="5104"/>
                  </a:cubicBezTo>
                  <a:cubicBezTo>
                    <a:pt x="5325" y="5010"/>
                    <a:pt x="5325" y="4758"/>
                    <a:pt x="5199" y="4632"/>
                  </a:cubicBezTo>
                  <a:lnTo>
                    <a:pt x="4726" y="4159"/>
                  </a:lnTo>
                  <a:cubicBezTo>
                    <a:pt x="4632" y="4065"/>
                    <a:pt x="4632" y="3813"/>
                    <a:pt x="4726" y="3687"/>
                  </a:cubicBezTo>
                  <a:lnTo>
                    <a:pt x="5482" y="2962"/>
                  </a:lnTo>
                  <a:lnTo>
                    <a:pt x="5010" y="2489"/>
                  </a:lnTo>
                  <a:lnTo>
                    <a:pt x="4789" y="2710"/>
                  </a:lnTo>
                  <a:cubicBezTo>
                    <a:pt x="4584" y="2915"/>
                    <a:pt x="4317" y="3017"/>
                    <a:pt x="4049" y="3017"/>
                  </a:cubicBezTo>
                  <a:cubicBezTo>
                    <a:pt x="3781" y="3017"/>
                    <a:pt x="3513" y="2915"/>
                    <a:pt x="3309" y="2710"/>
                  </a:cubicBezTo>
                  <a:cubicBezTo>
                    <a:pt x="2930" y="2332"/>
                    <a:pt x="2930" y="1670"/>
                    <a:pt x="3309" y="1261"/>
                  </a:cubicBezTo>
                  <a:lnTo>
                    <a:pt x="3561" y="1040"/>
                  </a:lnTo>
                  <a:lnTo>
                    <a:pt x="258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265;p68">
              <a:extLst>
                <a:ext uri="{FF2B5EF4-FFF2-40B4-BE49-F238E27FC236}">
                  <a16:creationId xmlns:a16="http://schemas.microsoft.com/office/drawing/2014/main" id="{ACD34BBF-DC9C-44B8-B414-0C33313E831C}"/>
                </a:ext>
              </a:extLst>
            </p:cNvPr>
            <p:cNvSpPr/>
            <p:nvPr/>
          </p:nvSpPr>
          <p:spPr>
            <a:xfrm>
              <a:off x="5794025" y="3235950"/>
              <a:ext cx="145725" cy="133900"/>
            </a:xfrm>
            <a:custGeom>
              <a:avLst/>
              <a:gdLst/>
              <a:ahLst/>
              <a:cxnLst/>
              <a:rect l="l" t="t" r="r" b="b"/>
              <a:pathLst>
                <a:path w="5829" h="5356" extrusionOk="0">
                  <a:moveTo>
                    <a:pt x="2926" y="0"/>
                  </a:moveTo>
                  <a:cubicBezTo>
                    <a:pt x="2662" y="0"/>
                    <a:pt x="2394" y="95"/>
                    <a:pt x="2205" y="284"/>
                  </a:cubicBezTo>
                  <a:lnTo>
                    <a:pt x="0" y="2457"/>
                  </a:lnTo>
                  <a:lnTo>
                    <a:pt x="1229" y="3686"/>
                  </a:lnTo>
                  <a:cubicBezTo>
                    <a:pt x="1323" y="3781"/>
                    <a:pt x="1323" y="4033"/>
                    <a:pt x="1229" y="4127"/>
                  </a:cubicBezTo>
                  <a:lnTo>
                    <a:pt x="725" y="4600"/>
                  </a:lnTo>
                  <a:cubicBezTo>
                    <a:pt x="630" y="4726"/>
                    <a:pt x="630" y="4978"/>
                    <a:pt x="725" y="5072"/>
                  </a:cubicBezTo>
                  <a:cubicBezTo>
                    <a:pt x="788" y="5135"/>
                    <a:pt x="882" y="5167"/>
                    <a:pt x="977" y="5167"/>
                  </a:cubicBezTo>
                  <a:cubicBezTo>
                    <a:pt x="1071" y="5167"/>
                    <a:pt x="1166" y="5135"/>
                    <a:pt x="1229" y="5072"/>
                  </a:cubicBezTo>
                  <a:lnTo>
                    <a:pt x="1701" y="4600"/>
                  </a:lnTo>
                  <a:cubicBezTo>
                    <a:pt x="1749" y="4553"/>
                    <a:pt x="1835" y="4529"/>
                    <a:pt x="1926" y="4529"/>
                  </a:cubicBezTo>
                  <a:cubicBezTo>
                    <a:pt x="2016" y="4529"/>
                    <a:pt x="2111" y="4553"/>
                    <a:pt x="2174" y="4600"/>
                  </a:cubicBezTo>
                  <a:lnTo>
                    <a:pt x="2898" y="5356"/>
                  </a:lnTo>
                  <a:lnTo>
                    <a:pt x="3371" y="4883"/>
                  </a:lnTo>
                  <a:lnTo>
                    <a:pt x="3151" y="4663"/>
                  </a:lnTo>
                  <a:cubicBezTo>
                    <a:pt x="2741" y="4253"/>
                    <a:pt x="2741" y="3592"/>
                    <a:pt x="3151" y="3214"/>
                  </a:cubicBezTo>
                  <a:cubicBezTo>
                    <a:pt x="3340" y="3009"/>
                    <a:pt x="3607" y="2906"/>
                    <a:pt x="3875" y="2906"/>
                  </a:cubicBezTo>
                  <a:cubicBezTo>
                    <a:pt x="4143" y="2906"/>
                    <a:pt x="4411" y="3009"/>
                    <a:pt x="4600" y="3214"/>
                  </a:cubicBezTo>
                  <a:lnTo>
                    <a:pt x="4852" y="3434"/>
                  </a:lnTo>
                  <a:lnTo>
                    <a:pt x="5828" y="2457"/>
                  </a:lnTo>
                  <a:lnTo>
                    <a:pt x="3623" y="284"/>
                  </a:lnTo>
                  <a:cubicBezTo>
                    <a:pt x="3450" y="95"/>
                    <a:pt x="3190" y="0"/>
                    <a:pt x="292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266;p68">
              <a:extLst>
                <a:ext uri="{FF2B5EF4-FFF2-40B4-BE49-F238E27FC236}">
                  <a16:creationId xmlns:a16="http://schemas.microsoft.com/office/drawing/2014/main" id="{DFBF5814-D49A-4650-A62A-2F77D10541F2}"/>
                </a:ext>
              </a:extLst>
            </p:cNvPr>
            <p:cNvSpPr/>
            <p:nvPr/>
          </p:nvSpPr>
          <p:spPr>
            <a:xfrm>
              <a:off x="5880650" y="3309975"/>
              <a:ext cx="137075" cy="145725"/>
            </a:xfrm>
            <a:custGeom>
              <a:avLst/>
              <a:gdLst/>
              <a:ahLst/>
              <a:cxnLst/>
              <a:rect l="l" t="t" r="r" b="b"/>
              <a:pathLst>
                <a:path w="5483" h="5829" extrusionOk="0">
                  <a:moveTo>
                    <a:pt x="2899" y="1"/>
                  </a:moveTo>
                  <a:lnTo>
                    <a:pt x="1702" y="1229"/>
                  </a:lnTo>
                  <a:cubicBezTo>
                    <a:pt x="1639" y="1292"/>
                    <a:pt x="1544" y="1324"/>
                    <a:pt x="1450" y="1324"/>
                  </a:cubicBezTo>
                  <a:cubicBezTo>
                    <a:pt x="1355" y="1324"/>
                    <a:pt x="1261" y="1292"/>
                    <a:pt x="1198" y="1229"/>
                  </a:cubicBezTo>
                  <a:lnTo>
                    <a:pt x="725" y="757"/>
                  </a:lnTo>
                  <a:cubicBezTo>
                    <a:pt x="678" y="694"/>
                    <a:pt x="591" y="662"/>
                    <a:pt x="501" y="662"/>
                  </a:cubicBezTo>
                  <a:cubicBezTo>
                    <a:pt x="410" y="662"/>
                    <a:pt x="316" y="694"/>
                    <a:pt x="253" y="757"/>
                  </a:cubicBezTo>
                  <a:cubicBezTo>
                    <a:pt x="158" y="883"/>
                    <a:pt x="158" y="1103"/>
                    <a:pt x="253" y="1229"/>
                  </a:cubicBezTo>
                  <a:lnTo>
                    <a:pt x="725" y="1702"/>
                  </a:lnTo>
                  <a:cubicBezTo>
                    <a:pt x="851" y="1828"/>
                    <a:pt x="851" y="2048"/>
                    <a:pt x="725" y="2174"/>
                  </a:cubicBezTo>
                  <a:lnTo>
                    <a:pt x="1" y="2899"/>
                  </a:lnTo>
                  <a:lnTo>
                    <a:pt x="473" y="3372"/>
                  </a:lnTo>
                  <a:lnTo>
                    <a:pt x="694" y="3151"/>
                  </a:lnTo>
                  <a:cubicBezTo>
                    <a:pt x="898" y="2946"/>
                    <a:pt x="1166" y="2844"/>
                    <a:pt x="1434" y="2844"/>
                  </a:cubicBezTo>
                  <a:cubicBezTo>
                    <a:pt x="1702" y="2844"/>
                    <a:pt x="1970" y="2946"/>
                    <a:pt x="2174" y="3151"/>
                  </a:cubicBezTo>
                  <a:cubicBezTo>
                    <a:pt x="2552" y="3529"/>
                    <a:pt x="2552" y="4222"/>
                    <a:pt x="2174" y="4600"/>
                  </a:cubicBezTo>
                  <a:lnTo>
                    <a:pt x="1922" y="4852"/>
                  </a:lnTo>
                  <a:lnTo>
                    <a:pt x="2899" y="5829"/>
                  </a:lnTo>
                  <a:lnTo>
                    <a:pt x="5073" y="3655"/>
                  </a:lnTo>
                  <a:cubicBezTo>
                    <a:pt x="5482" y="3277"/>
                    <a:pt x="5482" y="2615"/>
                    <a:pt x="5073" y="2206"/>
                  </a:cubicBezTo>
                  <a:lnTo>
                    <a:pt x="2899" y="1"/>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7267;p68">
              <a:extLst>
                <a:ext uri="{FF2B5EF4-FFF2-40B4-BE49-F238E27FC236}">
                  <a16:creationId xmlns:a16="http://schemas.microsoft.com/office/drawing/2014/main" id="{3D988E99-5554-477A-A212-C5F14EC4C0CB}"/>
                </a:ext>
              </a:extLst>
            </p:cNvPr>
            <p:cNvSpPr/>
            <p:nvPr/>
          </p:nvSpPr>
          <p:spPr>
            <a:xfrm>
              <a:off x="5794025" y="3396625"/>
              <a:ext cx="147300" cy="134700"/>
            </a:xfrm>
            <a:custGeom>
              <a:avLst/>
              <a:gdLst/>
              <a:ahLst/>
              <a:cxnLst/>
              <a:rect l="l" t="t" r="r" b="b"/>
              <a:pathLst>
                <a:path w="5892" h="5388" extrusionOk="0">
                  <a:moveTo>
                    <a:pt x="2993" y="0"/>
                  </a:moveTo>
                  <a:lnTo>
                    <a:pt x="2520" y="473"/>
                  </a:lnTo>
                  <a:lnTo>
                    <a:pt x="2741" y="725"/>
                  </a:lnTo>
                  <a:cubicBezTo>
                    <a:pt x="3151" y="1103"/>
                    <a:pt x="3151" y="1764"/>
                    <a:pt x="2741" y="2174"/>
                  </a:cubicBezTo>
                  <a:cubicBezTo>
                    <a:pt x="2505" y="2363"/>
                    <a:pt x="2221" y="2457"/>
                    <a:pt x="1949" y="2457"/>
                  </a:cubicBezTo>
                  <a:cubicBezTo>
                    <a:pt x="1678" y="2457"/>
                    <a:pt x="1418" y="2363"/>
                    <a:pt x="1229" y="2174"/>
                  </a:cubicBezTo>
                  <a:lnTo>
                    <a:pt x="977" y="1922"/>
                  </a:lnTo>
                  <a:lnTo>
                    <a:pt x="0" y="2930"/>
                  </a:lnTo>
                  <a:lnTo>
                    <a:pt x="2205" y="5072"/>
                  </a:lnTo>
                  <a:cubicBezTo>
                    <a:pt x="2394" y="5293"/>
                    <a:pt x="2678" y="5387"/>
                    <a:pt x="2930" y="5387"/>
                  </a:cubicBezTo>
                  <a:cubicBezTo>
                    <a:pt x="3214" y="5387"/>
                    <a:pt x="3497" y="5293"/>
                    <a:pt x="3686" y="5072"/>
                  </a:cubicBezTo>
                  <a:lnTo>
                    <a:pt x="5891" y="2930"/>
                  </a:lnTo>
                  <a:lnTo>
                    <a:pt x="4663" y="1701"/>
                  </a:lnTo>
                  <a:cubicBezTo>
                    <a:pt x="4568" y="1575"/>
                    <a:pt x="4568" y="1355"/>
                    <a:pt x="4663" y="1229"/>
                  </a:cubicBezTo>
                  <a:lnTo>
                    <a:pt x="5167" y="756"/>
                  </a:lnTo>
                  <a:cubicBezTo>
                    <a:pt x="5261" y="630"/>
                    <a:pt x="5261" y="410"/>
                    <a:pt x="5167" y="284"/>
                  </a:cubicBezTo>
                  <a:cubicBezTo>
                    <a:pt x="5104" y="221"/>
                    <a:pt x="5009" y="189"/>
                    <a:pt x="4915" y="189"/>
                  </a:cubicBezTo>
                  <a:cubicBezTo>
                    <a:pt x="4820" y="189"/>
                    <a:pt x="4726" y="221"/>
                    <a:pt x="4663" y="284"/>
                  </a:cubicBezTo>
                  <a:lnTo>
                    <a:pt x="4190" y="756"/>
                  </a:lnTo>
                  <a:cubicBezTo>
                    <a:pt x="4143" y="819"/>
                    <a:pt x="4056" y="851"/>
                    <a:pt x="3966" y="851"/>
                  </a:cubicBezTo>
                  <a:cubicBezTo>
                    <a:pt x="3875" y="851"/>
                    <a:pt x="3781" y="819"/>
                    <a:pt x="3718" y="756"/>
                  </a:cubicBezTo>
                  <a:lnTo>
                    <a:pt x="299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 name="Google Shape;6859;p68">
            <a:extLst>
              <a:ext uri="{FF2B5EF4-FFF2-40B4-BE49-F238E27FC236}">
                <a16:creationId xmlns:a16="http://schemas.microsoft.com/office/drawing/2014/main" id="{5F9B04DA-D79B-4EB6-BA28-81EB7EE6D009}"/>
              </a:ext>
            </a:extLst>
          </p:cNvPr>
          <p:cNvGrpSpPr/>
          <p:nvPr/>
        </p:nvGrpSpPr>
        <p:grpSpPr>
          <a:xfrm>
            <a:off x="984915" y="3985583"/>
            <a:ext cx="522710" cy="539374"/>
            <a:chOff x="-60988625" y="3740800"/>
            <a:chExt cx="316650" cy="310350"/>
          </a:xfrm>
          <a:solidFill>
            <a:schemeClr val="accent3"/>
          </a:solidFill>
          <a:effectLst>
            <a:outerShdw blurRad="50800" dist="38100" dir="8100000" algn="tr" rotWithShape="0">
              <a:prstClr val="black">
                <a:alpha val="40000"/>
              </a:prstClr>
            </a:outerShdw>
          </a:effectLst>
        </p:grpSpPr>
        <p:sp>
          <p:nvSpPr>
            <p:cNvPr id="135" name="Google Shape;6860;p68">
              <a:extLst>
                <a:ext uri="{FF2B5EF4-FFF2-40B4-BE49-F238E27FC236}">
                  <a16:creationId xmlns:a16="http://schemas.microsoft.com/office/drawing/2014/main" id="{6937C5A2-064D-49B2-A32E-4CB3A73BBC61}"/>
                </a:ext>
              </a:extLst>
            </p:cNvPr>
            <p:cNvSpPr/>
            <p:nvPr/>
          </p:nvSpPr>
          <p:spPr>
            <a:xfrm>
              <a:off x="-60988625" y="3740800"/>
              <a:ext cx="311125" cy="310350"/>
            </a:xfrm>
            <a:custGeom>
              <a:avLst/>
              <a:gdLst/>
              <a:ahLst/>
              <a:cxnLst/>
              <a:rect l="l" t="t" r="r" b="b"/>
              <a:pathLst>
                <a:path w="12445" h="12414" extrusionOk="0">
                  <a:moveTo>
                    <a:pt x="7026" y="1670"/>
                  </a:moveTo>
                  <a:cubicBezTo>
                    <a:pt x="7278" y="1670"/>
                    <a:pt x="7467" y="1859"/>
                    <a:pt x="7467" y="2111"/>
                  </a:cubicBezTo>
                  <a:cubicBezTo>
                    <a:pt x="7467" y="2332"/>
                    <a:pt x="7278" y="2490"/>
                    <a:pt x="7026" y="2490"/>
                  </a:cubicBezTo>
                  <a:lnTo>
                    <a:pt x="2080" y="2490"/>
                  </a:lnTo>
                  <a:cubicBezTo>
                    <a:pt x="1828" y="2490"/>
                    <a:pt x="1639" y="2300"/>
                    <a:pt x="1639" y="2111"/>
                  </a:cubicBezTo>
                  <a:cubicBezTo>
                    <a:pt x="1639" y="1828"/>
                    <a:pt x="1828" y="1670"/>
                    <a:pt x="2080" y="1670"/>
                  </a:cubicBezTo>
                  <a:close/>
                  <a:moveTo>
                    <a:pt x="7026" y="4159"/>
                  </a:moveTo>
                  <a:cubicBezTo>
                    <a:pt x="7278" y="4159"/>
                    <a:pt x="7467" y="4348"/>
                    <a:pt x="7467" y="4537"/>
                  </a:cubicBezTo>
                  <a:cubicBezTo>
                    <a:pt x="7467" y="4789"/>
                    <a:pt x="7278" y="4978"/>
                    <a:pt x="7026" y="4978"/>
                  </a:cubicBezTo>
                  <a:lnTo>
                    <a:pt x="2080" y="4978"/>
                  </a:lnTo>
                  <a:cubicBezTo>
                    <a:pt x="1828" y="4978"/>
                    <a:pt x="1639" y="4789"/>
                    <a:pt x="1639" y="4537"/>
                  </a:cubicBezTo>
                  <a:cubicBezTo>
                    <a:pt x="1639" y="4317"/>
                    <a:pt x="1828" y="4159"/>
                    <a:pt x="2080" y="4159"/>
                  </a:cubicBezTo>
                  <a:close/>
                  <a:moveTo>
                    <a:pt x="7026" y="6648"/>
                  </a:moveTo>
                  <a:cubicBezTo>
                    <a:pt x="7278" y="6648"/>
                    <a:pt x="7467" y="6837"/>
                    <a:pt x="7467" y="7058"/>
                  </a:cubicBezTo>
                  <a:cubicBezTo>
                    <a:pt x="7467" y="7310"/>
                    <a:pt x="7278" y="7467"/>
                    <a:pt x="7026" y="7467"/>
                  </a:cubicBezTo>
                  <a:lnTo>
                    <a:pt x="2080" y="7467"/>
                  </a:lnTo>
                  <a:cubicBezTo>
                    <a:pt x="1828" y="7467"/>
                    <a:pt x="1639" y="7278"/>
                    <a:pt x="1639" y="7058"/>
                  </a:cubicBezTo>
                  <a:cubicBezTo>
                    <a:pt x="1639" y="6806"/>
                    <a:pt x="1828" y="6648"/>
                    <a:pt x="2080" y="6648"/>
                  </a:cubicBezTo>
                  <a:close/>
                  <a:moveTo>
                    <a:pt x="7026" y="9106"/>
                  </a:moveTo>
                  <a:cubicBezTo>
                    <a:pt x="7278" y="9106"/>
                    <a:pt x="7467" y="9295"/>
                    <a:pt x="7467" y="9515"/>
                  </a:cubicBezTo>
                  <a:cubicBezTo>
                    <a:pt x="7467" y="9736"/>
                    <a:pt x="7278" y="9893"/>
                    <a:pt x="7026" y="9893"/>
                  </a:cubicBezTo>
                  <a:lnTo>
                    <a:pt x="2080" y="9893"/>
                  </a:lnTo>
                  <a:cubicBezTo>
                    <a:pt x="1828" y="9893"/>
                    <a:pt x="1639" y="9704"/>
                    <a:pt x="1639" y="9515"/>
                  </a:cubicBezTo>
                  <a:cubicBezTo>
                    <a:pt x="1639" y="9263"/>
                    <a:pt x="1828" y="9106"/>
                    <a:pt x="2080" y="9106"/>
                  </a:cubicBezTo>
                  <a:close/>
                  <a:moveTo>
                    <a:pt x="11500" y="10775"/>
                  </a:moveTo>
                  <a:cubicBezTo>
                    <a:pt x="11342" y="11248"/>
                    <a:pt x="10870" y="11594"/>
                    <a:pt x="10303" y="11594"/>
                  </a:cubicBezTo>
                  <a:cubicBezTo>
                    <a:pt x="9767" y="11594"/>
                    <a:pt x="9326" y="11248"/>
                    <a:pt x="9137" y="10775"/>
                  </a:cubicBezTo>
                  <a:close/>
                  <a:moveTo>
                    <a:pt x="1261" y="1"/>
                  </a:moveTo>
                  <a:cubicBezTo>
                    <a:pt x="568" y="1"/>
                    <a:pt x="32" y="568"/>
                    <a:pt x="32" y="1229"/>
                  </a:cubicBezTo>
                  <a:lnTo>
                    <a:pt x="32" y="10334"/>
                  </a:lnTo>
                  <a:cubicBezTo>
                    <a:pt x="0" y="11468"/>
                    <a:pt x="946" y="12414"/>
                    <a:pt x="2080" y="12414"/>
                  </a:cubicBezTo>
                  <a:lnTo>
                    <a:pt x="10334" y="12414"/>
                  </a:lnTo>
                  <a:cubicBezTo>
                    <a:pt x="11500" y="12414"/>
                    <a:pt x="12445" y="11468"/>
                    <a:pt x="12445" y="10334"/>
                  </a:cubicBezTo>
                  <a:cubicBezTo>
                    <a:pt x="12445" y="10082"/>
                    <a:pt x="12224" y="9893"/>
                    <a:pt x="12004" y="9893"/>
                  </a:cubicBezTo>
                  <a:lnTo>
                    <a:pt x="9074" y="9893"/>
                  </a:lnTo>
                  <a:lnTo>
                    <a:pt x="9074" y="1229"/>
                  </a:lnTo>
                  <a:cubicBezTo>
                    <a:pt x="9074" y="568"/>
                    <a:pt x="8538" y="1"/>
                    <a:pt x="78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6861;p68">
              <a:extLst>
                <a:ext uri="{FF2B5EF4-FFF2-40B4-BE49-F238E27FC236}">
                  <a16:creationId xmlns:a16="http://schemas.microsoft.com/office/drawing/2014/main" id="{153CAB15-36FF-4A80-85C3-A6AC7FBCF9A5}"/>
                </a:ext>
              </a:extLst>
            </p:cNvPr>
            <p:cNvSpPr/>
            <p:nvPr/>
          </p:nvSpPr>
          <p:spPr>
            <a:xfrm>
              <a:off x="-60742100" y="3920375"/>
              <a:ext cx="68550" cy="55175"/>
            </a:xfrm>
            <a:custGeom>
              <a:avLst/>
              <a:gdLst/>
              <a:ahLst/>
              <a:cxnLst/>
              <a:rect l="l" t="t" r="r" b="b"/>
              <a:pathLst>
                <a:path w="2742" h="2207" extrusionOk="0">
                  <a:moveTo>
                    <a:pt x="0" y="1"/>
                  </a:moveTo>
                  <a:lnTo>
                    <a:pt x="0" y="32"/>
                  </a:lnTo>
                  <a:lnTo>
                    <a:pt x="1009" y="1986"/>
                  </a:lnTo>
                  <a:cubicBezTo>
                    <a:pt x="1103" y="2080"/>
                    <a:pt x="1261" y="2206"/>
                    <a:pt x="1418" y="2206"/>
                  </a:cubicBezTo>
                  <a:cubicBezTo>
                    <a:pt x="1576" y="2206"/>
                    <a:pt x="1733" y="2143"/>
                    <a:pt x="1796" y="1986"/>
                  </a:cubicBezTo>
                  <a:lnTo>
                    <a:pt x="2741" y="32"/>
                  </a:lnTo>
                  <a:lnTo>
                    <a:pt x="274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6862;p68">
              <a:extLst>
                <a:ext uri="{FF2B5EF4-FFF2-40B4-BE49-F238E27FC236}">
                  <a16:creationId xmlns:a16="http://schemas.microsoft.com/office/drawing/2014/main" id="{962EF8A4-6C3B-4F1F-9280-A881C20F4E4E}"/>
                </a:ext>
              </a:extLst>
            </p:cNvPr>
            <p:cNvSpPr/>
            <p:nvPr/>
          </p:nvSpPr>
          <p:spPr>
            <a:xfrm>
              <a:off x="-60740525" y="3741600"/>
              <a:ext cx="68550" cy="158325"/>
            </a:xfrm>
            <a:custGeom>
              <a:avLst/>
              <a:gdLst/>
              <a:ahLst/>
              <a:cxnLst/>
              <a:rect l="l" t="t" r="r" b="b"/>
              <a:pathLst>
                <a:path w="2742" h="6333" extrusionOk="0">
                  <a:moveTo>
                    <a:pt x="1796" y="819"/>
                  </a:moveTo>
                  <a:cubicBezTo>
                    <a:pt x="1891" y="819"/>
                    <a:pt x="1922" y="882"/>
                    <a:pt x="1922" y="945"/>
                  </a:cubicBezTo>
                  <a:lnTo>
                    <a:pt x="1922" y="1638"/>
                  </a:lnTo>
                  <a:lnTo>
                    <a:pt x="820" y="1638"/>
                  </a:lnTo>
                  <a:lnTo>
                    <a:pt x="820" y="945"/>
                  </a:lnTo>
                  <a:cubicBezTo>
                    <a:pt x="820" y="851"/>
                    <a:pt x="883" y="819"/>
                    <a:pt x="977" y="819"/>
                  </a:cubicBezTo>
                  <a:close/>
                  <a:moveTo>
                    <a:pt x="977" y="0"/>
                  </a:moveTo>
                  <a:cubicBezTo>
                    <a:pt x="410" y="0"/>
                    <a:pt x="1" y="410"/>
                    <a:pt x="1" y="945"/>
                  </a:cubicBezTo>
                  <a:lnTo>
                    <a:pt x="1" y="6333"/>
                  </a:lnTo>
                  <a:lnTo>
                    <a:pt x="2741" y="6333"/>
                  </a:lnTo>
                  <a:lnTo>
                    <a:pt x="2741" y="945"/>
                  </a:lnTo>
                  <a:cubicBezTo>
                    <a:pt x="2741" y="410"/>
                    <a:pt x="2300" y="0"/>
                    <a:pt x="1796"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 name="Google Shape;558;p41">
            <a:extLst>
              <a:ext uri="{FF2B5EF4-FFF2-40B4-BE49-F238E27FC236}">
                <a16:creationId xmlns:a16="http://schemas.microsoft.com/office/drawing/2014/main" id="{C7D8659D-3EDB-4FBF-80B8-0DF38628707C}"/>
              </a:ext>
            </a:extLst>
          </p:cNvPr>
          <p:cNvSpPr txBox="1"/>
          <p:nvPr/>
        </p:nvSpPr>
        <p:spPr>
          <a:xfrm>
            <a:off x="519571" y="4530599"/>
            <a:ext cx="1463400" cy="612901"/>
          </a:xfrm>
          <a:prstGeom prst="rect">
            <a:avLst/>
          </a:prstGeom>
          <a:noFill/>
          <a:ln>
            <a:noFill/>
          </a:ln>
          <a:effectLst>
            <a:outerShdw blurRad="50800" dist="38100" dir="8100000" algn="tr" rotWithShape="0">
              <a:prstClr val="black">
                <a:alpha val="40000"/>
              </a:prstClr>
            </a:outerShdw>
          </a:effectLst>
        </p:spPr>
        <p:txBody>
          <a:bodyPr spcFirstLastPara="1" wrap="square" lIns="91425" tIns="91425" rIns="91425" bIns="91425" anchor="t" anchorCtr="0">
            <a:noAutofit/>
          </a:bodyPr>
          <a:lstStyle/>
          <a:p>
            <a:pPr marL="0" lvl="0" indent="0" algn="ctr" rtl="0">
              <a:spcBef>
                <a:spcPts val="0"/>
              </a:spcBef>
              <a:spcAft>
                <a:spcPts val="1600"/>
              </a:spcAft>
              <a:buNone/>
            </a:pPr>
            <a:r>
              <a:rPr lang="en" dirty="0">
                <a:solidFill>
                  <a:schemeClr val="accent3"/>
                </a:solidFill>
                <a:latin typeface="Barlow"/>
                <a:ea typeface="Barlow"/>
                <a:cs typeface="Barlow"/>
                <a:sym typeface="Barlow"/>
              </a:rPr>
              <a:t>TEST</a:t>
            </a:r>
            <a:endParaRPr dirty="0">
              <a:solidFill>
                <a:schemeClr val="accent3"/>
              </a:solidFill>
              <a:latin typeface="Barlow"/>
              <a:ea typeface="Barlow"/>
              <a:cs typeface="Barlow"/>
              <a:sym typeface="Barlow"/>
            </a:endParaRPr>
          </a:p>
        </p:txBody>
      </p:sp>
      <p:sp>
        <p:nvSpPr>
          <p:cNvPr id="61" name="Google Shape;1059;p52">
            <a:extLst>
              <a:ext uri="{FF2B5EF4-FFF2-40B4-BE49-F238E27FC236}">
                <a16:creationId xmlns:a16="http://schemas.microsoft.com/office/drawing/2014/main" id="{9646F3E4-DDB1-4B4D-A913-603A99F3413E}"/>
              </a:ext>
            </a:extLst>
          </p:cNvPr>
          <p:cNvSpPr/>
          <p:nvPr/>
        </p:nvSpPr>
        <p:spPr>
          <a:xfrm>
            <a:off x="3702460" y="1551652"/>
            <a:ext cx="640500" cy="640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1060;p52">
            <a:extLst>
              <a:ext uri="{FF2B5EF4-FFF2-40B4-BE49-F238E27FC236}">
                <a16:creationId xmlns:a16="http://schemas.microsoft.com/office/drawing/2014/main" id="{A511009E-468A-4EF3-8D6C-675FAA6E7FEB}"/>
              </a:ext>
            </a:extLst>
          </p:cNvPr>
          <p:cNvSpPr/>
          <p:nvPr/>
        </p:nvSpPr>
        <p:spPr>
          <a:xfrm>
            <a:off x="3702460" y="2762941"/>
            <a:ext cx="640500" cy="640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61;p52">
            <a:extLst>
              <a:ext uri="{FF2B5EF4-FFF2-40B4-BE49-F238E27FC236}">
                <a16:creationId xmlns:a16="http://schemas.microsoft.com/office/drawing/2014/main" id="{58F26017-52C2-4A50-91CA-698032BE2DA6}"/>
              </a:ext>
            </a:extLst>
          </p:cNvPr>
          <p:cNvSpPr/>
          <p:nvPr/>
        </p:nvSpPr>
        <p:spPr>
          <a:xfrm>
            <a:off x="3702460" y="3934701"/>
            <a:ext cx="640500" cy="640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64;p52">
            <a:extLst>
              <a:ext uri="{FF2B5EF4-FFF2-40B4-BE49-F238E27FC236}">
                <a16:creationId xmlns:a16="http://schemas.microsoft.com/office/drawing/2014/main" id="{3AEA60F2-2533-4215-B0C6-88249F48D6CE}"/>
              </a:ext>
            </a:extLst>
          </p:cNvPr>
          <p:cNvSpPr txBox="1">
            <a:spLocks/>
          </p:cNvSpPr>
          <p:nvPr/>
        </p:nvSpPr>
        <p:spPr>
          <a:xfrm>
            <a:off x="2999259" y="2189802"/>
            <a:ext cx="2059165" cy="41624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1600"/>
              </a:spcAft>
            </a:pPr>
            <a:r>
              <a:rPr lang="en-AU" dirty="0"/>
              <a:t>Co-develop strategies</a:t>
            </a:r>
          </a:p>
        </p:txBody>
      </p:sp>
      <p:sp>
        <p:nvSpPr>
          <p:cNvPr id="65" name="Google Shape;1066;p52">
            <a:extLst>
              <a:ext uri="{FF2B5EF4-FFF2-40B4-BE49-F238E27FC236}">
                <a16:creationId xmlns:a16="http://schemas.microsoft.com/office/drawing/2014/main" id="{2D965F1B-E36B-44FF-B087-3B64933D0BFA}"/>
              </a:ext>
            </a:extLst>
          </p:cNvPr>
          <p:cNvSpPr txBox="1">
            <a:spLocks/>
          </p:cNvSpPr>
          <p:nvPr/>
        </p:nvSpPr>
        <p:spPr>
          <a:xfrm>
            <a:off x="3232960" y="3403441"/>
            <a:ext cx="1579500" cy="40683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1600"/>
              </a:spcAft>
            </a:pPr>
            <a:r>
              <a:rPr lang="en-AU" dirty="0"/>
              <a:t>With CMO staff</a:t>
            </a:r>
          </a:p>
        </p:txBody>
      </p:sp>
      <p:sp>
        <p:nvSpPr>
          <p:cNvPr id="66" name="Google Shape;1068;p52">
            <a:extLst>
              <a:ext uri="{FF2B5EF4-FFF2-40B4-BE49-F238E27FC236}">
                <a16:creationId xmlns:a16="http://schemas.microsoft.com/office/drawing/2014/main" id="{EE7EECAE-313F-48FF-8333-3DD40AE38A98}"/>
              </a:ext>
            </a:extLst>
          </p:cNvPr>
          <p:cNvSpPr txBox="1">
            <a:spLocks/>
          </p:cNvSpPr>
          <p:nvPr/>
        </p:nvSpPr>
        <p:spPr>
          <a:xfrm>
            <a:off x="3213487" y="4532862"/>
            <a:ext cx="1579500" cy="3984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1600"/>
              </a:spcAft>
            </a:pPr>
            <a:r>
              <a:rPr lang="en-AU" dirty="0"/>
              <a:t>Via a workshop</a:t>
            </a:r>
          </a:p>
        </p:txBody>
      </p:sp>
      <p:grpSp>
        <p:nvGrpSpPr>
          <p:cNvPr id="67" name="Google Shape;7175;p68">
            <a:extLst>
              <a:ext uri="{FF2B5EF4-FFF2-40B4-BE49-F238E27FC236}">
                <a16:creationId xmlns:a16="http://schemas.microsoft.com/office/drawing/2014/main" id="{25B84BFE-9419-4B3A-A5A1-FC9A52D0F430}"/>
              </a:ext>
            </a:extLst>
          </p:cNvPr>
          <p:cNvGrpSpPr/>
          <p:nvPr/>
        </p:nvGrpSpPr>
        <p:grpSpPr>
          <a:xfrm>
            <a:off x="3841994" y="2908152"/>
            <a:ext cx="350079" cy="350079"/>
            <a:chOff x="3497300" y="3227275"/>
            <a:chExt cx="296175" cy="296175"/>
          </a:xfrm>
          <a:solidFill>
            <a:schemeClr val="bg1"/>
          </a:solidFill>
        </p:grpSpPr>
        <p:sp>
          <p:nvSpPr>
            <p:cNvPr id="68" name="Google Shape;7176;p68">
              <a:extLst>
                <a:ext uri="{FF2B5EF4-FFF2-40B4-BE49-F238E27FC236}">
                  <a16:creationId xmlns:a16="http://schemas.microsoft.com/office/drawing/2014/main" id="{75206644-978D-40EA-992C-D78A3FBAF3AD}"/>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7177;p68">
              <a:extLst>
                <a:ext uri="{FF2B5EF4-FFF2-40B4-BE49-F238E27FC236}">
                  <a16:creationId xmlns:a16="http://schemas.microsoft.com/office/drawing/2014/main" id="{8D1F8E8C-2C34-4B2D-A95D-7F54284657FD}"/>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178;p68">
              <a:extLst>
                <a:ext uri="{FF2B5EF4-FFF2-40B4-BE49-F238E27FC236}">
                  <a16:creationId xmlns:a16="http://schemas.microsoft.com/office/drawing/2014/main" id="{89F9E06B-28A7-44D3-B381-88DF2211FCCD}"/>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79;p68">
              <a:extLst>
                <a:ext uri="{FF2B5EF4-FFF2-40B4-BE49-F238E27FC236}">
                  <a16:creationId xmlns:a16="http://schemas.microsoft.com/office/drawing/2014/main" id="{5F4D88CB-BFF8-4C8B-842E-4E64C6AB52D7}"/>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180;p68">
              <a:extLst>
                <a:ext uri="{FF2B5EF4-FFF2-40B4-BE49-F238E27FC236}">
                  <a16:creationId xmlns:a16="http://schemas.microsoft.com/office/drawing/2014/main" id="{2F9052CA-8733-4114-A9E3-7189D199FB1A}"/>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181;p68">
              <a:extLst>
                <a:ext uri="{FF2B5EF4-FFF2-40B4-BE49-F238E27FC236}">
                  <a16:creationId xmlns:a16="http://schemas.microsoft.com/office/drawing/2014/main" id="{EA98F3E3-8212-4216-B3C2-22B805219DD7}"/>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182;p68">
              <a:extLst>
                <a:ext uri="{FF2B5EF4-FFF2-40B4-BE49-F238E27FC236}">
                  <a16:creationId xmlns:a16="http://schemas.microsoft.com/office/drawing/2014/main" id="{1CD2F0EE-7B66-47EB-A140-5A6587C83ABC}"/>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183;p68">
              <a:extLst>
                <a:ext uri="{FF2B5EF4-FFF2-40B4-BE49-F238E27FC236}">
                  <a16:creationId xmlns:a16="http://schemas.microsoft.com/office/drawing/2014/main" id="{FFC6C061-ECC9-42D1-809C-32D1DE69E937}"/>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7465;p69">
            <a:extLst>
              <a:ext uri="{FF2B5EF4-FFF2-40B4-BE49-F238E27FC236}">
                <a16:creationId xmlns:a16="http://schemas.microsoft.com/office/drawing/2014/main" id="{F35A922D-C1B0-47BC-AA29-51EEF36AF597}"/>
              </a:ext>
            </a:extLst>
          </p:cNvPr>
          <p:cNvGrpSpPr/>
          <p:nvPr/>
        </p:nvGrpSpPr>
        <p:grpSpPr>
          <a:xfrm>
            <a:off x="3837876" y="1673384"/>
            <a:ext cx="353645" cy="353645"/>
            <a:chOff x="-34763900" y="3561225"/>
            <a:chExt cx="291450" cy="291450"/>
          </a:xfrm>
          <a:solidFill>
            <a:schemeClr val="bg1"/>
          </a:solidFill>
        </p:grpSpPr>
        <p:sp>
          <p:nvSpPr>
            <p:cNvPr id="77" name="Google Shape;7466;p69">
              <a:extLst>
                <a:ext uri="{FF2B5EF4-FFF2-40B4-BE49-F238E27FC236}">
                  <a16:creationId xmlns:a16="http://schemas.microsoft.com/office/drawing/2014/main" id="{36E5D8C9-58E3-40A3-8311-22BF08F47DAB}"/>
                </a:ext>
              </a:extLst>
            </p:cNvPr>
            <p:cNvSpPr/>
            <p:nvPr/>
          </p:nvSpPr>
          <p:spPr>
            <a:xfrm>
              <a:off x="-34693800" y="3629750"/>
              <a:ext cx="152025" cy="152825"/>
            </a:xfrm>
            <a:custGeom>
              <a:avLst/>
              <a:gdLst/>
              <a:ahLst/>
              <a:cxnLst/>
              <a:rect l="l" t="t" r="r" b="b"/>
              <a:pathLst>
                <a:path w="6081" h="6113" extrusionOk="0">
                  <a:moveTo>
                    <a:pt x="3025" y="1387"/>
                  </a:moveTo>
                  <a:cubicBezTo>
                    <a:pt x="3970" y="1387"/>
                    <a:pt x="4726" y="2143"/>
                    <a:pt x="4726" y="3088"/>
                  </a:cubicBezTo>
                  <a:cubicBezTo>
                    <a:pt x="4726" y="4033"/>
                    <a:pt x="3970" y="4789"/>
                    <a:pt x="3025" y="4789"/>
                  </a:cubicBezTo>
                  <a:cubicBezTo>
                    <a:pt x="2080" y="4789"/>
                    <a:pt x="1324" y="4033"/>
                    <a:pt x="1324" y="3088"/>
                  </a:cubicBezTo>
                  <a:cubicBezTo>
                    <a:pt x="1324" y="2143"/>
                    <a:pt x="2080" y="1387"/>
                    <a:pt x="3025" y="1387"/>
                  </a:cubicBezTo>
                  <a:close/>
                  <a:moveTo>
                    <a:pt x="2710" y="0"/>
                  </a:moveTo>
                  <a:lnTo>
                    <a:pt x="2710" y="442"/>
                  </a:lnTo>
                  <a:cubicBezTo>
                    <a:pt x="2710" y="599"/>
                    <a:pt x="2584" y="725"/>
                    <a:pt x="2426" y="757"/>
                  </a:cubicBezTo>
                  <a:cubicBezTo>
                    <a:pt x="2237" y="788"/>
                    <a:pt x="2017" y="914"/>
                    <a:pt x="1859" y="1009"/>
                  </a:cubicBezTo>
                  <a:cubicBezTo>
                    <a:pt x="1815" y="1031"/>
                    <a:pt x="1762" y="1041"/>
                    <a:pt x="1707" y="1041"/>
                  </a:cubicBezTo>
                  <a:cubicBezTo>
                    <a:pt x="1607" y="1041"/>
                    <a:pt x="1500" y="1007"/>
                    <a:pt x="1418" y="946"/>
                  </a:cubicBezTo>
                  <a:lnTo>
                    <a:pt x="1103" y="631"/>
                  </a:lnTo>
                  <a:lnTo>
                    <a:pt x="631" y="1103"/>
                  </a:lnTo>
                  <a:lnTo>
                    <a:pt x="946" y="1418"/>
                  </a:lnTo>
                  <a:cubicBezTo>
                    <a:pt x="1072" y="1544"/>
                    <a:pt x="1072" y="1702"/>
                    <a:pt x="977" y="1859"/>
                  </a:cubicBezTo>
                  <a:cubicBezTo>
                    <a:pt x="851" y="2048"/>
                    <a:pt x="788" y="2269"/>
                    <a:pt x="757" y="2458"/>
                  </a:cubicBezTo>
                  <a:cubicBezTo>
                    <a:pt x="694" y="2615"/>
                    <a:pt x="599" y="2710"/>
                    <a:pt x="442" y="2710"/>
                  </a:cubicBezTo>
                  <a:lnTo>
                    <a:pt x="1" y="2710"/>
                  </a:lnTo>
                  <a:lnTo>
                    <a:pt x="1" y="3403"/>
                  </a:lnTo>
                  <a:lnTo>
                    <a:pt x="442" y="3403"/>
                  </a:lnTo>
                  <a:cubicBezTo>
                    <a:pt x="599" y="3403"/>
                    <a:pt x="694" y="3498"/>
                    <a:pt x="757" y="3655"/>
                  </a:cubicBezTo>
                  <a:cubicBezTo>
                    <a:pt x="788" y="3876"/>
                    <a:pt x="914" y="4096"/>
                    <a:pt x="977" y="4254"/>
                  </a:cubicBezTo>
                  <a:cubicBezTo>
                    <a:pt x="1072" y="4380"/>
                    <a:pt x="1009" y="4569"/>
                    <a:pt x="946" y="4695"/>
                  </a:cubicBezTo>
                  <a:lnTo>
                    <a:pt x="631" y="5010"/>
                  </a:lnTo>
                  <a:lnTo>
                    <a:pt x="1103" y="5482"/>
                  </a:lnTo>
                  <a:lnTo>
                    <a:pt x="1418" y="5167"/>
                  </a:lnTo>
                  <a:cubicBezTo>
                    <a:pt x="1486" y="5100"/>
                    <a:pt x="1562" y="5068"/>
                    <a:pt x="1643" y="5068"/>
                  </a:cubicBezTo>
                  <a:cubicBezTo>
                    <a:pt x="1713" y="5068"/>
                    <a:pt x="1786" y="5092"/>
                    <a:pt x="1859" y="5136"/>
                  </a:cubicBezTo>
                  <a:cubicBezTo>
                    <a:pt x="2048" y="5230"/>
                    <a:pt x="2237" y="5325"/>
                    <a:pt x="2426" y="5356"/>
                  </a:cubicBezTo>
                  <a:cubicBezTo>
                    <a:pt x="2584" y="5419"/>
                    <a:pt x="2710" y="5514"/>
                    <a:pt x="2710" y="5671"/>
                  </a:cubicBezTo>
                  <a:lnTo>
                    <a:pt x="2710" y="6112"/>
                  </a:lnTo>
                  <a:lnTo>
                    <a:pt x="3372" y="6112"/>
                  </a:lnTo>
                  <a:lnTo>
                    <a:pt x="3372" y="5734"/>
                  </a:lnTo>
                  <a:cubicBezTo>
                    <a:pt x="3372" y="5577"/>
                    <a:pt x="3498" y="5451"/>
                    <a:pt x="3655" y="5419"/>
                  </a:cubicBezTo>
                  <a:cubicBezTo>
                    <a:pt x="3844" y="5356"/>
                    <a:pt x="4096" y="5262"/>
                    <a:pt x="4254" y="5167"/>
                  </a:cubicBezTo>
                  <a:cubicBezTo>
                    <a:pt x="4300" y="5133"/>
                    <a:pt x="4355" y="5119"/>
                    <a:pt x="4410" y="5119"/>
                  </a:cubicBezTo>
                  <a:cubicBezTo>
                    <a:pt x="4506" y="5119"/>
                    <a:pt x="4603" y="5159"/>
                    <a:pt x="4663" y="5199"/>
                  </a:cubicBezTo>
                  <a:lnTo>
                    <a:pt x="5010" y="5514"/>
                  </a:lnTo>
                  <a:lnTo>
                    <a:pt x="5451" y="5041"/>
                  </a:lnTo>
                  <a:lnTo>
                    <a:pt x="5136" y="4726"/>
                  </a:lnTo>
                  <a:cubicBezTo>
                    <a:pt x="5041" y="4632"/>
                    <a:pt x="5041" y="4474"/>
                    <a:pt x="5104" y="4285"/>
                  </a:cubicBezTo>
                  <a:cubicBezTo>
                    <a:pt x="5230" y="4096"/>
                    <a:pt x="5293" y="3907"/>
                    <a:pt x="5356" y="3718"/>
                  </a:cubicBezTo>
                  <a:cubicBezTo>
                    <a:pt x="5388" y="3561"/>
                    <a:pt x="5514" y="3434"/>
                    <a:pt x="5671" y="3434"/>
                  </a:cubicBezTo>
                  <a:lnTo>
                    <a:pt x="6081" y="3434"/>
                  </a:lnTo>
                  <a:lnTo>
                    <a:pt x="6081" y="2773"/>
                  </a:lnTo>
                  <a:lnTo>
                    <a:pt x="5671" y="2773"/>
                  </a:lnTo>
                  <a:cubicBezTo>
                    <a:pt x="5514" y="2710"/>
                    <a:pt x="5388" y="2615"/>
                    <a:pt x="5356" y="2458"/>
                  </a:cubicBezTo>
                  <a:cubicBezTo>
                    <a:pt x="5293" y="2269"/>
                    <a:pt x="5199" y="2017"/>
                    <a:pt x="5104" y="1859"/>
                  </a:cubicBezTo>
                  <a:cubicBezTo>
                    <a:pt x="5041" y="1733"/>
                    <a:pt x="5073" y="1544"/>
                    <a:pt x="5136" y="1418"/>
                  </a:cubicBezTo>
                  <a:lnTo>
                    <a:pt x="5451" y="1103"/>
                  </a:lnTo>
                  <a:lnTo>
                    <a:pt x="5010" y="631"/>
                  </a:lnTo>
                  <a:lnTo>
                    <a:pt x="4663" y="946"/>
                  </a:lnTo>
                  <a:cubicBezTo>
                    <a:pt x="4608" y="1019"/>
                    <a:pt x="4531" y="1050"/>
                    <a:pt x="4445" y="1050"/>
                  </a:cubicBezTo>
                  <a:cubicBezTo>
                    <a:pt x="4384" y="1050"/>
                    <a:pt x="4319" y="1035"/>
                    <a:pt x="4254" y="1009"/>
                  </a:cubicBezTo>
                  <a:cubicBezTo>
                    <a:pt x="4033" y="883"/>
                    <a:pt x="3844" y="788"/>
                    <a:pt x="3655" y="757"/>
                  </a:cubicBezTo>
                  <a:cubicBezTo>
                    <a:pt x="3498" y="725"/>
                    <a:pt x="3372" y="599"/>
                    <a:pt x="3372" y="442"/>
                  </a:cubicBezTo>
                  <a:lnTo>
                    <a:pt x="337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467;p69">
              <a:extLst>
                <a:ext uri="{FF2B5EF4-FFF2-40B4-BE49-F238E27FC236}">
                  <a16:creationId xmlns:a16="http://schemas.microsoft.com/office/drawing/2014/main" id="{8B870829-63E3-4601-9A66-98FB8C89BB20}"/>
                </a:ext>
              </a:extLst>
            </p:cNvPr>
            <p:cNvSpPr/>
            <p:nvPr/>
          </p:nvSpPr>
          <p:spPr>
            <a:xfrm>
              <a:off x="-34763900" y="3561225"/>
              <a:ext cx="291450" cy="291450"/>
            </a:xfrm>
            <a:custGeom>
              <a:avLst/>
              <a:gdLst/>
              <a:ahLst/>
              <a:cxnLst/>
              <a:rect l="l" t="t" r="r" b="b"/>
              <a:pathLst>
                <a:path w="11658" h="11658" extrusionOk="0">
                  <a:moveTo>
                    <a:pt x="6522" y="2048"/>
                  </a:moveTo>
                  <a:cubicBezTo>
                    <a:pt x="6743" y="2048"/>
                    <a:pt x="6900" y="2206"/>
                    <a:pt x="6900" y="2395"/>
                  </a:cubicBezTo>
                  <a:lnTo>
                    <a:pt x="6900" y="2899"/>
                  </a:lnTo>
                  <a:cubicBezTo>
                    <a:pt x="6995" y="2962"/>
                    <a:pt x="7089" y="2994"/>
                    <a:pt x="7152" y="3025"/>
                  </a:cubicBezTo>
                  <a:lnTo>
                    <a:pt x="7530" y="2678"/>
                  </a:lnTo>
                  <a:cubicBezTo>
                    <a:pt x="7578" y="2615"/>
                    <a:pt x="7664" y="2584"/>
                    <a:pt x="7755" y="2584"/>
                  </a:cubicBezTo>
                  <a:cubicBezTo>
                    <a:pt x="7845" y="2584"/>
                    <a:pt x="7940" y="2615"/>
                    <a:pt x="8003" y="2678"/>
                  </a:cubicBezTo>
                  <a:lnTo>
                    <a:pt x="8979" y="3655"/>
                  </a:lnTo>
                  <a:cubicBezTo>
                    <a:pt x="9106" y="3781"/>
                    <a:pt x="9106" y="4002"/>
                    <a:pt x="8979" y="4128"/>
                  </a:cubicBezTo>
                  <a:lnTo>
                    <a:pt x="8633" y="4474"/>
                  </a:lnTo>
                  <a:cubicBezTo>
                    <a:pt x="8664" y="4569"/>
                    <a:pt x="8696" y="4695"/>
                    <a:pt x="8727" y="4758"/>
                  </a:cubicBezTo>
                  <a:lnTo>
                    <a:pt x="9263" y="4758"/>
                  </a:lnTo>
                  <a:cubicBezTo>
                    <a:pt x="9452" y="4758"/>
                    <a:pt x="9610" y="4915"/>
                    <a:pt x="9610" y="5104"/>
                  </a:cubicBezTo>
                  <a:lnTo>
                    <a:pt x="9610" y="6491"/>
                  </a:lnTo>
                  <a:cubicBezTo>
                    <a:pt x="9610" y="6680"/>
                    <a:pt x="9452" y="6837"/>
                    <a:pt x="9263" y="6837"/>
                  </a:cubicBezTo>
                  <a:lnTo>
                    <a:pt x="8727" y="6837"/>
                  </a:lnTo>
                  <a:cubicBezTo>
                    <a:pt x="8696" y="6963"/>
                    <a:pt x="8664" y="7026"/>
                    <a:pt x="8633" y="7121"/>
                  </a:cubicBezTo>
                  <a:lnTo>
                    <a:pt x="8979" y="7467"/>
                  </a:lnTo>
                  <a:cubicBezTo>
                    <a:pt x="9106" y="7593"/>
                    <a:pt x="9106" y="7814"/>
                    <a:pt x="8979" y="7940"/>
                  </a:cubicBezTo>
                  <a:lnTo>
                    <a:pt x="8003" y="8916"/>
                  </a:lnTo>
                  <a:cubicBezTo>
                    <a:pt x="7940" y="8979"/>
                    <a:pt x="7845" y="9011"/>
                    <a:pt x="7755" y="9011"/>
                  </a:cubicBezTo>
                  <a:cubicBezTo>
                    <a:pt x="7664" y="9011"/>
                    <a:pt x="7578" y="8979"/>
                    <a:pt x="7530" y="8916"/>
                  </a:cubicBezTo>
                  <a:lnTo>
                    <a:pt x="7152" y="8570"/>
                  </a:lnTo>
                  <a:cubicBezTo>
                    <a:pt x="7089" y="8601"/>
                    <a:pt x="6963" y="8664"/>
                    <a:pt x="6900" y="8696"/>
                  </a:cubicBezTo>
                  <a:lnTo>
                    <a:pt x="6900" y="9200"/>
                  </a:lnTo>
                  <a:cubicBezTo>
                    <a:pt x="6900" y="9389"/>
                    <a:pt x="6743" y="9547"/>
                    <a:pt x="6522" y="9547"/>
                  </a:cubicBezTo>
                  <a:lnTo>
                    <a:pt x="5167" y="9547"/>
                  </a:lnTo>
                  <a:cubicBezTo>
                    <a:pt x="4947" y="9547"/>
                    <a:pt x="4789" y="9389"/>
                    <a:pt x="4789" y="9200"/>
                  </a:cubicBezTo>
                  <a:lnTo>
                    <a:pt x="4789" y="8696"/>
                  </a:lnTo>
                  <a:cubicBezTo>
                    <a:pt x="4695" y="8664"/>
                    <a:pt x="4600" y="8601"/>
                    <a:pt x="4537" y="8570"/>
                  </a:cubicBezTo>
                  <a:lnTo>
                    <a:pt x="4159" y="8916"/>
                  </a:lnTo>
                  <a:cubicBezTo>
                    <a:pt x="4112" y="8979"/>
                    <a:pt x="4025" y="9011"/>
                    <a:pt x="3935" y="9011"/>
                  </a:cubicBezTo>
                  <a:cubicBezTo>
                    <a:pt x="3844" y="9011"/>
                    <a:pt x="3750" y="8979"/>
                    <a:pt x="3687" y="8916"/>
                  </a:cubicBezTo>
                  <a:lnTo>
                    <a:pt x="2710" y="7940"/>
                  </a:lnTo>
                  <a:cubicBezTo>
                    <a:pt x="2584" y="7814"/>
                    <a:pt x="2584" y="7593"/>
                    <a:pt x="2710" y="7467"/>
                  </a:cubicBezTo>
                  <a:lnTo>
                    <a:pt x="3057" y="7121"/>
                  </a:lnTo>
                  <a:cubicBezTo>
                    <a:pt x="3025" y="7026"/>
                    <a:pt x="2994" y="6932"/>
                    <a:pt x="2962" y="6837"/>
                  </a:cubicBezTo>
                  <a:lnTo>
                    <a:pt x="2426" y="6837"/>
                  </a:lnTo>
                  <a:cubicBezTo>
                    <a:pt x="2237" y="6837"/>
                    <a:pt x="2080" y="6680"/>
                    <a:pt x="2080" y="6491"/>
                  </a:cubicBezTo>
                  <a:lnTo>
                    <a:pt x="2080" y="5104"/>
                  </a:lnTo>
                  <a:cubicBezTo>
                    <a:pt x="2080" y="4915"/>
                    <a:pt x="2237" y="4758"/>
                    <a:pt x="2426" y="4758"/>
                  </a:cubicBezTo>
                  <a:lnTo>
                    <a:pt x="2962" y="4758"/>
                  </a:lnTo>
                  <a:cubicBezTo>
                    <a:pt x="2994" y="4632"/>
                    <a:pt x="3025" y="4569"/>
                    <a:pt x="3057" y="4474"/>
                  </a:cubicBezTo>
                  <a:lnTo>
                    <a:pt x="2710" y="4128"/>
                  </a:lnTo>
                  <a:cubicBezTo>
                    <a:pt x="2584" y="4002"/>
                    <a:pt x="2584" y="3781"/>
                    <a:pt x="2710" y="3655"/>
                  </a:cubicBezTo>
                  <a:lnTo>
                    <a:pt x="3687" y="2678"/>
                  </a:lnTo>
                  <a:cubicBezTo>
                    <a:pt x="3750" y="2615"/>
                    <a:pt x="3844" y="2584"/>
                    <a:pt x="3935" y="2584"/>
                  </a:cubicBezTo>
                  <a:cubicBezTo>
                    <a:pt x="4025" y="2584"/>
                    <a:pt x="4112" y="2615"/>
                    <a:pt x="4159" y="2678"/>
                  </a:cubicBezTo>
                  <a:lnTo>
                    <a:pt x="4537" y="3025"/>
                  </a:lnTo>
                  <a:cubicBezTo>
                    <a:pt x="4600" y="2994"/>
                    <a:pt x="4726" y="2962"/>
                    <a:pt x="4789" y="2899"/>
                  </a:cubicBezTo>
                  <a:lnTo>
                    <a:pt x="4789" y="2395"/>
                  </a:lnTo>
                  <a:cubicBezTo>
                    <a:pt x="4789" y="2206"/>
                    <a:pt x="4947" y="2048"/>
                    <a:pt x="5167" y="2048"/>
                  </a:cubicBezTo>
                  <a:close/>
                  <a:moveTo>
                    <a:pt x="5829" y="1"/>
                  </a:moveTo>
                  <a:cubicBezTo>
                    <a:pt x="2647" y="1"/>
                    <a:pt x="1" y="2647"/>
                    <a:pt x="1" y="5829"/>
                  </a:cubicBezTo>
                  <a:cubicBezTo>
                    <a:pt x="1" y="6837"/>
                    <a:pt x="284" y="7877"/>
                    <a:pt x="820" y="8790"/>
                  </a:cubicBezTo>
                  <a:lnTo>
                    <a:pt x="32" y="11185"/>
                  </a:lnTo>
                  <a:cubicBezTo>
                    <a:pt x="1" y="11311"/>
                    <a:pt x="32" y="11468"/>
                    <a:pt x="127" y="11531"/>
                  </a:cubicBezTo>
                  <a:cubicBezTo>
                    <a:pt x="174" y="11602"/>
                    <a:pt x="274" y="11638"/>
                    <a:pt x="375" y="11638"/>
                  </a:cubicBezTo>
                  <a:cubicBezTo>
                    <a:pt x="408" y="11638"/>
                    <a:pt x="442" y="11634"/>
                    <a:pt x="473" y="11626"/>
                  </a:cubicBezTo>
                  <a:lnTo>
                    <a:pt x="2868" y="10838"/>
                  </a:lnTo>
                  <a:cubicBezTo>
                    <a:pt x="3781" y="11374"/>
                    <a:pt x="4789" y="11657"/>
                    <a:pt x="5829" y="11657"/>
                  </a:cubicBezTo>
                  <a:cubicBezTo>
                    <a:pt x="9011" y="11657"/>
                    <a:pt x="11657" y="9011"/>
                    <a:pt x="11657" y="5829"/>
                  </a:cubicBezTo>
                  <a:cubicBezTo>
                    <a:pt x="11657" y="2584"/>
                    <a:pt x="9011" y="1"/>
                    <a:pt x="58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468;p69">
              <a:extLst>
                <a:ext uri="{FF2B5EF4-FFF2-40B4-BE49-F238E27FC236}">
                  <a16:creationId xmlns:a16="http://schemas.microsoft.com/office/drawing/2014/main" id="{DE561A1E-57E0-428D-AD43-4FA7AF2FD99D}"/>
                </a:ext>
              </a:extLst>
            </p:cNvPr>
            <p:cNvSpPr/>
            <p:nvPr/>
          </p:nvSpPr>
          <p:spPr>
            <a:xfrm>
              <a:off x="-34644175" y="3680950"/>
              <a:ext cx="51225" cy="51225"/>
            </a:xfrm>
            <a:custGeom>
              <a:avLst/>
              <a:gdLst/>
              <a:ahLst/>
              <a:cxnLst/>
              <a:rect l="l" t="t" r="r" b="b"/>
              <a:pathLst>
                <a:path w="2049" h="2049" extrusionOk="0">
                  <a:moveTo>
                    <a:pt x="1040" y="0"/>
                  </a:moveTo>
                  <a:cubicBezTo>
                    <a:pt x="473" y="0"/>
                    <a:pt x="0" y="473"/>
                    <a:pt x="0" y="1040"/>
                  </a:cubicBezTo>
                  <a:cubicBezTo>
                    <a:pt x="0" y="1576"/>
                    <a:pt x="473" y="2048"/>
                    <a:pt x="1040" y="2048"/>
                  </a:cubicBezTo>
                  <a:cubicBezTo>
                    <a:pt x="1576" y="2048"/>
                    <a:pt x="2048" y="1576"/>
                    <a:pt x="2048" y="1040"/>
                  </a:cubicBezTo>
                  <a:cubicBezTo>
                    <a:pt x="2048" y="441"/>
                    <a:pt x="1576" y="0"/>
                    <a:pt x="10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7335;p69">
            <a:extLst>
              <a:ext uri="{FF2B5EF4-FFF2-40B4-BE49-F238E27FC236}">
                <a16:creationId xmlns:a16="http://schemas.microsoft.com/office/drawing/2014/main" id="{E7CF416A-5E77-4695-B6F5-43617D6340F0}"/>
              </a:ext>
            </a:extLst>
          </p:cNvPr>
          <p:cNvGrpSpPr/>
          <p:nvPr/>
        </p:nvGrpSpPr>
        <p:grpSpPr>
          <a:xfrm>
            <a:off x="3845417" y="4089264"/>
            <a:ext cx="354586" cy="353645"/>
            <a:chOff x="-30345325" y="3184750"/>
            <a:chExt cx="292225" cy="291450"/>
          </a:xfrm>
          <a:solidFill>
            <a:schemeClr val="bg1"/>
          </a:solidFill>
        </p:grpSpPr>
        <p:sp>
          <p:nvSpPr>
            <p:cNvPr id="81" name="Google Shape;7336;p69">
              <a:extLst>
                <a:ext uri="{FF2B5EF4-FFF2-40B4-BE49-F238E27FC236}">
                  <a16:creationId xmlns:a16="http://schemas.microsoft.com/office/drawing/2014/main" id="{C2CF4B2F-3EFC-4A75-AFFC-746079B3D9A8}"/>
                </a:ext>
              </a:extLst>
            </p:cNvPr>
            <p:cNvSpPr/>
            <p:nvPr/>
          </p:nvSpPr>
          <p:spPr>
            <a:xfrm>
              <a:off x="-30328000" y="3184750"/>
              <a:ext cx="258375" cy="120950"/>
            </a:xfrm>
            <a:custGeom>
              <a:avLst/>
              <a:gdLst/>
              <a:ahLst/>
              <a:cxnLst/>
              <a:rect l="l" t="t" r="r" b="b"/>
              <a:pathLst>
                <a:path w="10335" h="4838" extrusionOk="0">
                  <a:moveTo>
                    <a:pt x="1040" y="0"/>
                  </a:moveTo>
                  <a:cubicBezTo>
                    <a:pt x="473" y="0"/>
                    <a:pt x="1" y="473"/>
                    <a:pt x="1" y="1071"/>
                  </a:cubicBezTo>
                  <a:lnTo>
                    <a:pt x="1" y="2458"/>
                  </a:lnTo>
                  <a:cubicBezTo>
                    <a:pt x="1" y="2993"/>
                    <a:pt x="473" y="3466"/>
                    <a:pt x="1040" y="3466"/>
                  </a:cubicBezTo>
                  <a:lnTo>
                    <a:pt x="2048" y="3466"/>
                  </a:lnTo>
                  <a:lnTo>
                    <a:pt x="2048" y="4505"/>
                  </a:lnTo>
                  <a:cubicBezTo>
                    <a:pt x="2048" y="4663"/>
                    <a:pt x="2143" y="4757"/>
                    <a:pt x="2269" y="4820"/>
                  </a:cubicBezTo>
                  <a:cubicBezTo>
                    <a:pt x="2300" y="4831"/>
                    <a:pt x="2339" y="4838"/>
                    <a:pt x="2380" y="4838"/>
                  </a:cubicBezTo>
                  <a:cubicBezTo>
                    <a:pt x="2461" y="4838"/>
                    <a:pt x="2552" y="4810"/>
                    <a:pt x="2615" y="4726"/>
                  </a:cubicBezTo>
                  <a:lnTo>
                    <a:pt x="3876" y="3466"/>
                  </a:lnTo>
                  <a:lnTo>
                    <a:pt x="6365" y="3466"/>
                  </a:lnTo>
                  <a:lnTo>
                    <a:pt x="7625" y="4726"/>
                  </a:lnTo>
                  <a:cubicBezTo>
                    <a:pt x="7688" y="4810"/>
                    <a:pt x="7765" y="4838"/>
                    <a:pt x="7846" y="4838"/>
                  </a:cubicBezTo>
                  <a:cubicBezTo>
                    <a:pt x="7887" y="4838"/>
                    <a:pt x="7929" y="4831"/>
                    <a:pt x="7971" y="4820"/>
                  </a:cubicBezTo>
                  <a:cubicBezTo>
                    <a:pt x="8097" y="4789"/>
                    <a:pt x="8160" y="4631"/>
                    <a:pt x="8160" y="4505"/>
                  </a:cubicBezTo>
                  <a:lnTo>
                    <a:pt x="8160" y="3466"/>
                  </a:lnTo>
                  <a:lnTo>
                    <a:pt x="9231" y="3466"/>
                  </a:lnTo>
                  <a:cubicBezTo>
                    <a:pt x="9862" y="3466"/>
                    <a:pt x="10334" y="2993"/>
                    <a:pt x="10334" y="2458"/>
                  </a:cubicBezTo>
                  <a:lnTo>
                    <a:pt x="10334" y="1071"/>
                  </a:lnTo>
                  <a:cubicBezTo>
                    <a:pt x="10334" y="536"/>
                    <a:pt x="9862" y="0"/>
                    <a:pt x="92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337;p69">
              <a:extLst>
                <a:ext uri="{FF2B5EF4-FFF2-40B4-BE49-F238E27FC236}">
                  <a16:creationId xmlns:a16="http://schemas.microsoft.com/office/drawing/2014/main" id="{88DA22B6-3183-432D-AD9B-4A59780057DA}"/>
                </a:ext>
              </a:extLst>
            </p:cNvPr>
            <p:cNvSpPr/>
            <p:nvPr/>
          </p:nvSpPr>
          <p:spPr>
            <a:xfrm>
              <a:off x="-30310675" y="3322575"/>
              <a:ext cx="68550" cy="69350"/>
            </a:xfrm>
            <a:custGeom>
              <a:avLst/>
              <a:gdLst/>
              <a:ahLst/>
              <a:cxnLst/>
              <a:rect l="l" t="t" r="r" b="b"/>
              <a:pathLst>
                <a:path w="2742" h="2774" extrusionOk="0">
                  <a:moveTo>
                    <a:pt x="1387" y="1"/>
                  </a:moveTo>
                  <a:cubicBezTo>
                    <a:pt x="599" y="1"/>
                    <a:pt x="1" y="631"/>
                    <a:pt x="1" y="1387"/>
                  </a:cubicBezTo>
                  <a:cubicBezTo>
                    <a:pt x="1" y="2143"/>
                    <a:pt x="599" y="2773"/>
                    <a:pt x="1387" y="2773"/>
                  </a:cubicBezTo>
                  <a:cubicBezTo>
                    <a:pt x="2143" y="2773"/>
                    <a:pt x="2742" y="2143"/>
                    <a:pt x="2742" y="1387"/>
                  </a:cubicBezTo>
                  <a:cubicBezTo>
                    <a:pt x="2742" y="631"/>
                    <a:pt x="2143" y="1"/>
                    <a:pt x="13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338;p69">
              <a:extLst>
                <a:ext uri="{FF2B5EF4-FFF2-40B4-BE49-F238E27FC236}">
                  <a16:creationId xmlns:a16="http://schemas.microsoft.com/office/drawing/2014/main" id="{16A58EC8-AE6C-4619-8A1E-C9D35D02BEF4}"/>
                </a:ext>
              </a:extLst>
            </p:cNvPr>
            <p:cNvSpPr/>
            <p:nvPr/>
          </p:nvSpPr>
          <p:spPr>
            <a:xfrm>
              <a:off x="-30345325" y="3408425"/>
              <a:ext cx="137075" cy="67775"/>
            </a:xfrm>
            <a:custGeom>
              <a:avLst/>
              <a:gdLst/>
              <a:ahLst/>
              <a:cxnLst/>
              <a:rect l="l" t="t" r="r" b="b"/>
              <a:pathLst>
                <a:path w="5483" h="2711" extrusionOk="0">
                  <a:moveTo>
                    <a:pt x="2741" y="1"/>
                  </a:moveTo>
                  <a:cubicBezTo>
                    <a:pt x="1387" y="1"/>
                    <a:pt x="221" y="1040"/>
                    <a:pt x="32" y="2332"/>
                  </a:cubicBezTo>
                  <a:cubicBezTo>
                    <a:pt x="0" y="2521"/>
                    <a:pt x="158" y="2710"/>
                    <a:pt x="378" y="2710"/>
                  </a:cubicBezTo>
                  <a:lnTo>
                    <a:pt x="5104" y="2710"/>
                  </a:lnTo>
                  <a:cubicBezTo>
                    <a:pt x="5325" y="2710"/>
                    <a:pt x="5482" y="2521"/>
                    <a:pt x="5482" y="2332"/>
                  </a:cubicBezTo>
                  <a:cubicBezTo>
                    <a:pt x="5262" y="977"/>
                    <a:pt x="4128" y="1"/>
                    <a:pt x="27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339;p69">
              <a:extLst>
                <a:ext uri="{FF2B5EF4-FFF2-40B4-BE49-F238E27FC236}">
                  <a16:creationId xmlns:a16="http://schemas.microsoft.com/office/drawing/2014/main" id="{1DECAE01-FA76-4B22-B462-FF80C718DB52}"/>
                </a:ext>
              </a:extLst>
            </p:cNvPr>
            <p:cNvSpPr/>
            <p:nvPr/>
          </p:nvSpPr>
          <p:spPr>
            <a:xfrm>
              <a:off x="-30156300" y="3322575"/>
              <a:ext cx="68550" cy="69350"/>
            </a:xfrm>
            <a:custGeom>
              <a:avLst/>
              <a:gdLst/>
              <a:ahLst/>
              <a:cxnLst/>
              <a:rect l="l" t="t" r="r" b="b"/>
              <a:pathLst>
                <a:path w="2742" h="2774" extrusionOk="0">
                  <a:moveTo>
                    <a:pt x="1387" y="1"/>
                  </a:moveTo>
                  <a:cubicBezTo>
                    <a:pt x="631" y="1"/>
                    <a:pt x="1" y="631"/>
                    <a:pt x="1" y="1387"/>
                  </a:cubicBezTo>
                  <a:cubicBezTo>
                    <a:pt x="1" y="2143"/>
                    <a:pt x="631" y="2773"/>
                    <a:pt x="1387" y="2773"/>
                  </a:cubicBezTo>
                  <a:cubicBezTo>
                    <a:pt x="2111" y="2773"/>
                    <a:pt x="2742" y="2143"/>
                    <a:pt x="2742" y="1387"/>
                  </a:cubicBezTo>
                  <a:cubicBezTo>
                    <a:pt x="2742" y="631"/>
                    <a:pt x="2111" y="1"/>
                    <a:pt x="13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340;p69">
              <a:extLst>
                <a:ext uri="{FF2B5EF4-FFF2-40B4-BE49-F238E27FC236}">
                  <a16:creationId xmlns:a16="http://schemas.microsoft.com/office/drawing/2014/main" id="{BB0ED9F9-10DA-4B79-95B8-5B69D0B1EC2D}"/>
                </a:ext>
              </a:extLst>
            </p:cNvPr>
            <p:cNvSpPr/>
            <p:nvPr/>
          </p:nvSpPr>
          <p:spPr>
            <a:xfrm>
              <a:off x="-30190950" y="3408425"/>
              <a:ext cx="137850" cy="67775"/>
            </a:xfrm>
            <a:custGeom>
              <a:avLst/>
              <a:gdLst/>
              <a:ahLst/>
              <a:cxnLst/>
              <a:rect l="l" t="t" r="r" b="b"/>
              <a:pathLst>
                <a:path w="5514" h="2711" extrusionOk="0">
                  <a:moveTo>
                    <a:pt x="2773" y="1"/>
                  </a:moveTo>
                  <a:cubicBezTo>
                    <a:pt x="1387" y="1"/>
                    <a:pt x="252" y="1040"/>
                    <a:pt x="32" y="2332"/>
                  </a:cubicBezTo>
                  <a:cubicBezTo>
                    <a:pt x="0" y="2521"/>
                    <a:pt x="158" y="2710"/>
                    <a:pt x="410" y="2710"/>
                  </a:cubicBezTo>
                  <a:lnTo>
                    <a:pt x="5167" y="2710"/>
                  </a:lnTo>
                  <a:cubicBezTo>
                    <a:pt x="5356" y="2710"/>
                    <a:pt x="5514" y="2521"/>
                    <a:pt x="5514" y="2332"/>
                  </a:cubicBezTo>
                  <a:cubicBezTo>
                    <a:pt x="5293" y="977"/>
                    <a:pt x="4128" y="1"/>
                    <a:pt x="27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3" name="Straight Arrow Connector 2">
            <a:extLst>
              <a:ext uri="{FF2B5EF4-FFF2-40B4-BE49-F238E27FC236}">
                <a16:creationId xmlns:a16="http://schemas.microsoft.com/office/drawing/2014/main" id="{B842AC0F-4880-401E-8966-720D9B72A31D}"/>
              </a:ext>
            </a:extLst>
          </p:cNvPr>
          <p:cNvCxnSpPr>
            <a:cxnSpLocks/>
          </p:cNvCxnSpPr>
          <p:nvPr/>
        </p:nvCxnSpPr>
        <p:spPr>
          <a:xfrm>
            <a:off x="2010412" y="1880814"/>
            <a:ext cx="131323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C8E227B4-F413-49BE-B7C8-BE2829265F50}"/>
              </a:ext>
            </a:extLst>
          </p:cNvPr>
          <p:cNvCxnSpPr>
            <a:cxnSpLocks/>
          </p:cNvCxnSpPr>
          <p:nvPr/>
        </p:nvCxnSpPr>
        <p:spPr>
          <a:xfrm>
            <a:off x="2010412" y="2101869"/>
            <a:ext cx="1368892" cy="9040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FD507E06-3ECC-4653-B772-AF31BCD0CCE9}"/>
              </a:ext>
            </a:extLst>
          </p:cNvPr>
          <p:cNvCxnSpPr>
            <a:stCxn id="111" idx="3"/>
          </p:cNvCxnSpPr>
          <p:nvPr/>
        </p:nvCxnSpPr>
        <p:spPr>
          <a:xfrm>
            <a:off x="1984349" y="2311857"/>
            <a:ext cx="1394955" cy="19241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22909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33"/>
          <p:cNvSpPr txBox="1">
            <a:spLocks noGrp="1"/>
          </p:cNvSpPr>
          <p:nvPr>
            <p:ph type="subTitle" idx="1"/>
          </p:nvPr>
        </p:nvSpPr>
        <p:spPr>
          <a:xfrm>
            <a:off x="278113" y="1284373"/>
            <a:ext cx="3965209" cy="2991967"/>
          </a:xfrm>
          <a:prstGeom prst="rect">
            <a:avLst/>
          </a:prstGeom>
        </p:spPr>
        <p:txBody>
          <a:bodyPr spcFirstLastPara="1" wrap="square" lIns="91425" tIns="91425" rIns="91425" bIns="91425" anchor="t" anchorCtr="0">
            <a:noAutofit/>
          </a:bodyPr>
          <a:lstStyle/>
          <a:p>
            <a:pPr marL="457200" lvl="0" indent="-371475" algn="l" rtl="0">
              <a:lnSpc>
                <a:spcPct val="150000"/>
              </a:lnSpc>
              <a:spcBef>
                <a:spcPts val="0"/>
              </a:spcBef>
              <a:spcAft>
                <a:spcPts val="0"/>
              </a:spcAft>
              <a:buSzPts val="1800"/>
              <a:buAutoNum type="arabicPeriod"/>
            </a:pPr>
            <a:r>
              <a:rPr lang="en" sz="2000" dirty="0"/>
              <a:t>Background</a:t>
            </a:r>
          </a:p>
          <a:p>
            <a:pPr marL="457200" lvl="0" indent="-371475" algn="l" rtl="0">
              <a:lnSpc>
                <a:spcPct val="150000"/>
              </a:lnSpc>
              <a:spcBef>
                <a:spcPts val="0"/>
              </a:spcBef>
              <a:spcAft>
                <a:spcPts val="0"/>
              </a:spcAft>
              <a:buSzPts val="1800"/>
              <a:buAutoNum type="arabicPeriod"/>
            </a:pPr>
            <a:r>
              <a:rPr lang="en" sz="2000" dirty="0"/>
              <a:t>CMO Connect Project</a:t>
            </a:r>
          </a:p>
          <a:p>
            <a:pPr marL="457200" lvl="0" indent="-371475" algn="l" rtl="0">
              <a:lnSpc>
                <a:spcPct val="150000"/>
              </a:lnSpc>
              <a:spcBef>
                <a:spcPts val="0"/>
              </a:spcBef>
              <a:spcAft>
                <a:spcPts val="0"/>
              </a:spcAft>
              <a:buSzPts val="1800"/>
              <a:buAutoNum type="arabicPeriod"/>
            </a:pPr>
            <a:r>
              <a:rPr lang="en" sz="2000" b="1" dirty="0"/>
              <a:t>Aim</a:t>
            </a:r>
          </a:p>
          <a:p>
            <a:pPr marL="457200" lvl="0" indent="-371475" algn="l" rtl="0">
              <a:lnSpc>
                <a:spcPct val="150000"/>
              </a:lnSpc>
              <a:spcBef>
                <a:spcPts val="0"/>
              </a:spcBef>
              <a:spcAft>
                <a:spcPts val="0"/>
              </a:spcAft>
              <a:buSzPts val="1800"/>
              <a:buAutoNum type="arabicPeriod"/>
            </a:pPr>
            <a:r>
              <a:rPr lang="en" sz="2000" dirty="0"/>
              <a:t>Co-development Workshop &amp; Outcomes</a:t>
            </a:r>
          </a:p>
          <a:p>
            <a:pPr marL="457200" lvl="0" indent="-371475" algn="l" rtl="0">
              <a:lnSpc>
                <a:spcPct val="150000"/>
              </a:lnSpc>
              <a:spcBef>
                <a:spcPts val="0"/>
              </a:spcBef>
              <a:spcAft>
                <a:spcPts val="0"/>
              </a:spcAft>
              <a:buSzPts val="1800"/>
              <a:buAutoNum type="arabicPeriod"/>
            </a:pPr>
            <a:r>
              <a:rPr lang="en" sz="2000" dirty="0"/>
              <a:t>Learnings</a:t>
            </a:r>
          </a:p>
        </p:txBody>
      </p:sp>
      <p:sp>
        <p:nvSpPr>
          <p:cNvPr id="343" name="Google Shape;343;p33"/>
          <p:cNvSpPr txBox="1">
            <a:spLocks noGrp="1"/>
          </p:cNvSpPr>
          <p:nvPr>
            <p:ph type="title"/>
          </p:nvPr>
        </p:nvSpPr>
        <p:spPr>
          <a:xfrm>
            <a:off x="278113" y="522644"/>
            <a:ext cx="3586752" cy="1261800"/>
          </a:xfrm>
          <a:prstGeom prst="rect">
            <a:avLst/>
          </a:prstGeom>
        </p:spPr>
        <p:txBody>
          <a:bodyPr spcFirstLastPara="1" wrap="square" lIns="91425" tIns="0" rIns="91425" bIns="91425" anchor="t" anchorCtr="0">
            <a:noAutofit/>
          </a:bodyPr>
          <a:lstStyle/>
          <a:p>
            <a:pPr marL="0" lvl="0" indent="0" algn="l" rtl="0">
              <a:spcBef>
                <a:spcPts val="0"/>
              </a:spcBef>
              <a:spcAft>
                <a:spcPts val="0"/>
              </a:spcAft>
              <a:buNone/>
            </a:pPr>
            <a:r>
              <a:rPr lang="en" dirty="0"/>
              <a:t>Overview</a:t>
            </a:r>
            <a:endParaRPr dirty="0"/>
          </a:p>
        </p:txBody>
      </p:sp>
    </p:spTree>
    <p:extLst>
      <p:ext uri="{BB962C8B-B14F-4D97-AF65-F5344CB8AC3E}">
        <p14:creationId xmlns:p14="http://schemas.microsoft.com/office/powerpoint/2010/main" val="39338028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5" name="Google Shape;255;p27"/>
          <p:cNvSpPr txBox="1">
            <a:spLocks noGrp="1"/>
          </p:cNvSpPr>
          <p:nvPr>
            <p:ph type="ctrTitle"/>
          </p:nvPr>
        </p:nvSpPr>
        <p:spPr>
          <a:xfrm>
            <a:off x="1232263" y="1201784"/>
            <a:ext cx="6679474" cy="2664822"/>
          </a:xfrm>
          <a:prstGeom prst="rect">
            <a:avLst/>
          </a:prstGeom>
          <a:solidFill>
            <a:schemeClr val="bg1"/>
          </a:solidFill>
        </p:spPr>
        <p:txBody>
          <a:bodyPr spcFirstLastPara="1" wrap="square" lIns="91425" tIns="91425" rIns="91425" bIns="91425" anchor="t" anchorCtr="0">
            <a:noAutofit/>
          </a:bodyPr>
          <a:lstStyle/>
          <a:p>
            <a:pPr marL="0" lvl="0" indent="0" algn="ctr" rtl="0">
              <a:spcBef>
                <a:spcPts val="0"/>
              </a:spcBef>
              <a:spcAft>
                <a:spcPts val="0"/>
              </a:spcAft>
              <a:buNone/>
            </a:pPr>
            <a:r>
              <a:rPr lang="en-AU" sz="4000" dirty="0">
                <a:latin typeface="Raleway Thin" pitchFamily="2" charset="0"/>
              </a:rPr>
              <a:t>Co-develop strategies to assist staff in supporting people improve lifestyle behaviours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33"/>
          <p:cNvSpPr txBox="1">
            <a:spLocks noGrp="1"/>
          </p:cNvSpPr>
          <p:nvPr>
            <p:ph type="subTitle" idx="1"/>
          </p:nvPr>
        </p:nvSpPr>
        <p:spPr>
          <a:xfrm>
            <a:off x="278113" y="1284373"/>
            <a:ext cx="3965209" cy="2991967"/>
          </a:xfrm>
          <a:prstGeom prst="rect">
            <a:avLst/>
          </a:prstGeom>
        </p:spPr>
        <p:txBody>
          <a:bodyPr spcFirstLastPara="1" wrap="square" lIns="91425" tIns="91425" rIns="91425" bIns="91425" anchor="t" anchorCtr="0">
            <a:noAutofit/>
          </a:bodyPr>
          <a:lstStyle/>
          <a:p>
            <a:pPr marL="457200" lvl="0" indent="-371475" algn="l" rtl="0">
              <a:lnSpc>
                <a:spcPct val="150000"/>
              </a:lnSpc>
              <a:spcBef>
                <a:spcPts val="0"/>
              </a:spcBef>
              <a:spcAft>
                <a:spcPts val="0"/>
              </a:spcAft>
              <a:buSzPts val="1800"/>
              <a:buAutoNum type="arabicPeriod"/>
            </a:pPr>
            <a:r>
              <a:rPr lang="en" sz="2000" dirty="0"/>
              <a:t>Background</a:t>
            </a:r>
          </a:p>
          <a:p>
            <a:pPr marL="457200" lvl="0" indent="-371475" algn="l" rtl="0">
              <a:lnSpc>
                <a:spcPct val="150000"/>
              </a:lnSpc>
              <a:spcBef>
                <a:spcPts val="0"/>
              </a:spcBef>
              <a:spcAft>
                <a:spcPts val="0"/>
              </a:spcAft>
              <a:buSzPts val="1800"/>
              <a:buAutoNum type="arabicPeriod"/>
            </a:pPr>
            <a:r>
              <a:rPr lang="en" sz="2000" dirty="0"/>
              <a:t>CMO Connect Project</a:t>
            </a:r>
          </a:p>
          <a:p>
            <a:pPr marL="457200" lvl="0" indent="-371475" algn="l" rtl="0">
              <a:lnSpc>
                <a:spcPct val="150000"/>
              </a:lnSpc>
              <a:spcBef>
                <a:spcPts val="0"/>
              </a:spcBef>
              <a:spcAft>
                <a:spcPts val="0"/>
              </a:spcAft>
              <a:buSzPts val="1800"/>
              <a:buAutoNum type="arabicPeriod"/>
            </a:pPr>
            <a:r>
              <a:rPr lang="en" sz="2000" dirty="0"/>
              <a:t>Aims</a:t>
            </a:r>
          </a:p>
          <a:p>
            <a:pPr marL="457200" lvl="0" indent="-371475" algn="l" rtl="0">
              <a:lnSpc>
                <a:spcPct val="150000"/>
              </a:lnSpc>
              <a:spcBef>
                <a:spcPts val="0"/>
              </a:spcBef>
              <a:spcAft>
                <a:spcPts val="0"/>
              </a:spcAft>
              <a:buSzPts val="1800"/>
              <a:buAutoNum type="arabicPeriod"/>
            </a:pPr>
            <a:r>
              <a:rPr lang="en" sz="2000" b="1" dirty="0"/>
              <a:t>Co-Development Workshop &amp; Outcomes</a:t>
            </a:r>
          </a:p>
          <a:p>
            <a:pPr marL="457200" lvl="0" indent="-371475" algn="l" rtl="0">
              <a:lnSpc>
                <a:spcPct val="150000"/>
              </a:lnSpc>
              <a:spcBef>
                <a:spcPts val="0"/>
              </a:spcBef>
              <a:spcAft>
                <a:spcPts val="0"/>
              </a:spcAft>
              <a:buSzPts val="1800"/>
              <a:buAutoNum type="arabicPeriod"/>
            </a:pPr>
            <a:r>
              <a:rPr lang="en" sz="2000" dirty="0"/>
              <a:t>Learnings</a:t>
            </a:r>
          </a:p>
        </p:txBody>
      </p:sp>
      <p:sp>
        <p:nvSpPr>
          <p:cNvPr id="343" name="Google Shape;343;p33"/>
          <p:cNvSpPr txBox="1">
            <a:spLocks noGrp="1"/>
          </p:cNvSpPr>
          <p:nvPr>
            <p:ph type="title"/>
          </p:nvPr>
        </p:nvSpPr>
        <p:spPr>
          <a:xfrm>
            <a:off x="278113" y="522644"/>
            <a:ext cx="3586752" cy="1261800"/>
          </a:xfrm>
          <a:prstGeom prst="rect">
            <a:avLst/>
          </a:prstGeom>
        </p:spPr>
        <p:txBody>
          <a:bodyPr spcFirstLastPara="1" wrap="square" lIns="91425" tIns="0" rIns="91425" bIns="91425" anchor="t" anchorCtr="0">
            <a:noAutofit/>
          </a:bodyPr>
          <a:lstStyle/>
          <a:p>
            <a:pPr marL="0" lvl="0" indent="0" algn="l" rtl="0">
              <a:spcBef>
                <a:spcPts val="0"/>
              </a:spcBef>
              <a:spcAft>
                <a:spcPts val="0"/>
              </a:spcAft>
              <a:buNone/>
            </a:pPr>
            <a:r>
              <a:rPr lang="en" dirty="0"/>
              <a:t>Overview</a:t>
            </a:r>
            <a:endParaRPr dirty="0"/>
          </a:p>
        </p:txBody>
      </p:sp>
    </p:spTree>
    <p:extLst>
      <p:ext uri="{BB962C8B-B14F-4D97-AF65-F5344CB8AC3E}">
        <p14:creationId xmlns:p14="http://schemas.microsoft.com/office/powerpoint/2010/main" val="5220784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43"/>
          <p:cNvSpPr txBox="1">
            <a:spLocks noGrp="1"/>
          </p:cNvSpPr>
          <p:nvPr>
            <p:ph type="title"/>
          </p:nvPr>
        </p:nvSpPr>
        <p:spPr>
          <a:xfrm>
            <a:off x="324465" y="539500"/>
            <a:ext cx="8458200" cy="612900"/>
          </a:xfrm>
          <a:prstGeom prst="rect">
            <a:avLst/>
          </a:prstGeom>
        </p:spPr>
        <p:txBody>
          <a:bodyPr spcFirstLastPara="1" wrap="square" lIns="91425" tIns="0" rIns="91425" bIns="91425" anchor="t" anchorCtr="0">
            <a:noAutofit/>
          </a:bodyPr>
          <a:lstStyle/>
          <a:p>
            <a:pPr marL="0" lvl="0" indent="0" algn="ctr" rtl="0">
              <a:spcBef>
                <a:spcPts val="0"/>
              </a:spcBef>
              <a:spcAft>
                <a:spcPts val="0"/>
              </a:spcAft>
              <a:buNone/>
            </a:pPr>
            <a:r>
              <a:rPr lang="en" dirty="0"/>
              <a:t>Co-Development Workshop</a:t>
            </a:r>
            <a:endParaRPr dirty="0"/>
          </a:p>
        </p:txBody>
      </p:sp>
      <p:sp>
        <p:nvSpPr>
          <p:cNvPr id="658" name="Google Shape;658;p43"/>
          <p:cNvSpPr txBox="1"/>
          <p:nvPr/>
        </p:nvSpPr>
        <p:spPr>
          <a:xfrm>
            <a:off x="1222542" y="1928690"/>
            <a:ext cx="7178514" cy="643059"/>
          </a:xfrm>
          <a:prstGeom prst="rect">
            <a:avLst/>
          </a:prstGeom>
          <a:noFill/>
          <a:ln>
            <a:noFill/>
          </a:ln>
        </p:spPr>
        <p:txBody>
          <a:bodyPr spcFirstLastPara="1" wrap="square" lIns="91425" tIns="91425" rIns="91425" bIns="91425" anchor="t" anchorCtr="0">
            <a:noAutofit/>
          </a:bodyPr>
          <a:lstStyle/>
          <a:p>
            <a:pPr marR="0" lvl="0" algn="l" defTabSz="914400" rtl="0" eaLnBrk="1" fontAlgn="auto" latinLnBrk="0" hangingPunct="1">
              <a:lnSpc>
                <a:spcPct val="100000"/>
              </a:lnSpc>
              <a:spcBef>
                <a:spcPts val="0"/>
              </a:spcBef>
              <a:spcAft>
                <a:spcPts val="1600"/>
              </a:spcAft>
              <a:buClr>
                <a:srgbClr val="000000"/>
              </a:buClr>
              <a:buSzTx/>
              <a:tabLst/>
              <a:defRPr/>
            </a:pPr>
            <a:r>
              <a:rPr kumimoji="0" lang="en-AU" b="1" i="0" u="none" strike="noStrike" kern="0" cap="none" spc="0" normalizeH="0" baseline="0" noProof="0" dirty="0">
                <a:ln>
                  <a:noFill/>
                </a:ln>
                <a:solidFill>
                  <a:srgbClr val="212121"/>
                </a:solidFill>
                <a:effectLst/>
                <a:uLnTx/>
                <a:uFillTx/>
                <a:latin typeface="Barlow"/>
                <a:ea typeface="Barlow"/>
                <a:cs typeface="Barlow"/>
                <a:sym typeface="Barlow"/>
              </a:rPr>
              <a:t>Three hour workshop with staff of a local CMO facilitated by researchers</a:t>
            </a:r>
            <a:endParaRPr kumimoji="0" b="1" i="1" u="none" strike="noStrike" kern="0" cap="none" spc="0" normalizeH="0" baseline="0" noProof="0" dirty="0">
              <a:ln>
                <a:noFill/>
              </a:ln>
              <a:solidFill>
                <a:srgbClr val="212121"/>
              </a:solidFill>
              <a:effectLst/>
              <a:uLnTx/>
              <a:uFillTx/>
              <a:latin typeface="Barlow"/>
              <a:ea typeface="Barlow"/>
              <a:cs typeface="Barlow"/>
              <a:sym typeface="Barlow"/>
            </a:endParaRPr>
          </a:p>
        </p:txBody>
      </p:sp>
      <p:sp>
        <p:nvSpPr>
          <p:cNvPr id="659" name="Google Shape;659;p43"/>
          <p:cNvSpPr txBox="1"/>
          <p:nvPr/>
        </p:nvSpPr>
        <p:spPr>
          <a:xfrm>
            <a:off x="1222542" y="1603558"/>
            <a:ext cx="2972940" cy="449248"/>
          </a:xfrm>
          <a:prstGeom prst="rect">
            <a:avLst/>
          </a:prstGeom>
          <a:noFill/>
          <a:ln>
            <a:noFill/>
          </a:ln>
        </p:spPr>
        <p:txBody>
          <a:bodyPr spcFirstLastPara="1" wrap="square" lIns="91425" tIns="91425" rIns="91425" bIns="914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dirty="0">
                <a:ln>
                  <a:noFill/>
                </a:ln>
                <a:solidFill>
                  <a:srgbClr val="212121"/>
                </a:solidFill>
                <a:effectLst/>
                <a:uLnTx/>
                <a:uFillTx/>
                <a:latin typeface="Raleway Thin"/>
                <a:ea typeface="Raleway Thin"/>
                <a:cs typeface="Raleway Thin"/>
                <a:sym typeface="Raleway Thin"/>
              </a:rPr>
              <a:t>Design</a:t>
            </a:r>
            <a:endParaRPr kumimoji="0" sz="1800" b="1" i="0" u="none" strike="noStrike" kern="0" cap="none" spc="0" normalizeH="0" baseline="0" noProof="0" dirty="0">
              <a:ln>
                <a:noFill/>
              </a:ln>
              <a:solidFill>
                <a:srgbClr val="212121"/>
              </a:solidFill>
              <a:effectLst/>
              <a:uLnTx/>
              <a:uFillTx/>
              <a:latin typeface="Raleway Thin"/>
              <a:ea typeface="Raleway Thin"/>
              <a:cs typeface="Raleway Thin"/>
              <a:sym typeface="Raleway Thin"/>
            </a:endParaRPr>
          </a:p>
        </p:txBody>
      </p:sp>
      <p:sp>
        <p:nvSpPr>
          <p:cNvPr id="660" name="Google Shape;660;p43"/>
          <p:cNvSpPr txBox="1"/>
          <p:nvPr/>
        </p:nvSpPr>
        <p:spPr>
          <a:xfrm>
            <a:off x="1222542" y="2896880"/>
            <a:ext cx="7178516" cy="698078"/>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600"/>
              </a:spcAft>
              <a:buClr>
                <a:srgbClr val="000000"/>
              </a:buClr>
              <a:buSzTx/>
              <a:buFont typeface="Arial"/>
              <a:buNone/>
              <a:tabLst/>
              <a:defRPr/>
            </a:pPr>
            <a:r>
              <a:rPr kumimoji="0" lang="en-AU" b="0" i="0" u="none" strike="noStrike" kern="0" cap="none" spc="0" normalizeH="0" baseline="0" noProof="0" dirty="0">
                <a:ln>
                  <a:noFill/>
                </a:ln>
                <a:solidFill>
                  <a:srgbClr val="212121"/>
                </a:solidFill>
                <a:effectLst/>
                <a:uLnTx/>
                <a:uFillTx/>
                <a:latin typeface="Barlow"/>
                <a:ea typeface="Barlow"/>
                <a:cs typeface="Barlow"/>
                <a:sym typeface="Barlow"/>
              </a:rPr>
              <a:t>CMO delivers programs and services to support people living in the community with a mental health condition </a:t>
            </a:r>
          </a:p>
        </p:txBody>
      </p:sp>
      <p:sp>
        <p:nvSpPr>
          <p:cNvPr id="661" name="Google Shape;661;p43"/>
          <p:cNvSpPr txBox="1"/>
          <p:nvPr/>
        </p:nvSpPr>
        <p:spPr>
          <a:xfrm>
            <a:off x="1222541" y="2643307"/>
            <a:ext cx="3464719" cy="361150"/>
          </a:xfrm>
          <a:prstGeom prst="rect">
            <a:avLst/>
          </a:prstGeom>
          <a:noFill/>
          <a:ln>
            <a:noFill/>
          </a:ln>
        </p:spPr>
        <p:txBody>
          <a:bodyPr spcFirstLastPara="1" wrap="square" lIns="91425" tIns="91425" rIns="91425" bIns="914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0" i="0" u="none" strike="noStrike" kern="0" cap="none" spc="0" normalizeH="0" baseline="0" noProof="0" dirty="0">
                <a:ln>
                  <a:noFill/>
                </a:ln>
                <a:solidFill>
                  <a:srgbClr val="212121"/>
                </a:solidFill>
                <a:effectLst/>
                <a:uLnTx/>
                <a:uFillTx/>
                <a:latin typeface="Raleway Thin"/>
                <a:ea typeface="Raleway Thin"/>
                <a:cs typeface="Raleway Thin"/>
                <a:sym typeface="Raleway Thin"/>
              </a:rPr>
              <a:t>Setting</a:t>
            </a:r>
            <a:endParaRPr kumimoji="0" sz="1800" b="0" i="0" u="none" strike="noStrike" kern="0" cap="none" spc="0" normalizeH="0" baseline="0" noProof="0" dirty="0">
              <a:ln>
                <a:noFill/>
              </a:ln>
              <a:solidFill>
                <a:srgbClr val="212121"/>
              </a:solidFill>
              <a:effectLst/>
              <a:uLnTx/>
              <a:uFillTx/>
              <a:latin typeface="Raleway Thin"/>
              <a:ea typeface="Raleway Thin"/>
              <a:cs typeface="Raleway Thin"/>
              <a:sym typeface="Raleway Thin"/>
            </a:endParaRPr>
          </a:p>
        </p:txBody>
      </p:sp>
      <p:sp>
        <p:nvSpPr>
          <p:cNvPr id="662" name="Google Shape;662;p43"/>
          <p:cNvSpPr txBox="1"/>
          <p:nvPr/>
        </p:nvSpPr>
        <p:spPr>
          <a:xfrm>
            <a:off x="1222542" y="3949813"/>
            <a:ext cx="7178514" cy="654186"/>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600"/>
              </a:spcAft>
              <a:buClr>
                <a:srgbClr val="000000"/>
              </a:buClr>
              <a:buSzTx/>
              <a:buFont typeface="Arial"/>
              <a:buNone/>
              <a:tabLst/>
              <a:defRPr/>
            </a:pPr>
            <a:r>
              <a:rPr lang="en-AU" dirty="0">
                <a:solidFill>
                  <a:srgbClr val="212121"/>
                </a:solidFill>
                <a:latin typeface="Barlow"/>
                <a:ea typeface="Barlow"/>
                <a:cs typeface="Barlow"/>
                <a:sym typeface="Barlow"/>
              </a:rPr>
              <a:t>Participants were staff (n=12,8) in a variety of roles and were invited to take part in the workshop via email sent by manager</a:t>
            </a:r>
            <a:endParaRPr kumimoji="0" b="0" i="0" u="none" strike="noStrike" kern="0" cap="none" spc="0" normalizeH="0" baseline="0" noProof="0" dirty="0">
              <a:ln>
                <a:noFill/>
              </a:ln>
              <a:solidFill>
                <a:srgbClr val="212121"/>
              </a:solidFill>
              <a:effectLst/>
              <a:uLnTx/>
              <a:uFillTx/>
              <a:latin typeface="Barlow"/>
              <a:ea typeface="Barlow"/>
              <a:cs typeface="Barlow"/>
              <a:sym typeface="Barlow"/>
            </a:endParaRPr>
          </a:p>
        </p:txBody>
      </p:sp>
      <p:sp>
        <p:nvSpPr>
          <p:cNvPr id="663" name="Google Shape;663;p43"/>
          <p:cNvSpPr txBox="1"/>
          <p:nvPr/>
        </p:nvSpPr>
        <p:spPr>
          <a:xfrm>
            <a:off x="1222541" y="3611496"/>
            <a:ext cx="7178515" cy="451160"/>
          </a:xfrm>
          <a:prstGeom prst="rect">
            <a:avLst/>
          </a:prstGeom>
          <a:noFill/>
          <a:ln>
            <a:noFill/>
          </a:ln>
        </p:spPr>
        <p:txBody>
          <a:bodyPr spcFirstLastPara="1" wrap="square" lIns="91425" tIns="91425" rIns="91425" bIns="914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 sz="1800" dirty="0">
                <a:solidFill>
                  <a:srgbClr val="212121"/>
                </a:solidFill>
                <a:latin typeface="Raleway Thin"/>
                <a:ea typeface="Raleway Thin"/>
                <a:cs typeface="Raleway Thin"/>
                <a:sym typeface="Raleway Thin"/>
              </a:rPr>
              <a:t>Participants &amp; Recruitment</a:t>
            </a:r>
          </a:p>
        </p:txBody>
      </p:sp>
      <p:sp>
        <p:nvSpPr>
          <p:cNvPr id="922" name="Google Shape;922;p43"/>
          <p:cNvSpPr/>
          <p:nvPr/>
        </p:nvSpPr>
        <p:spPr>
          <a:xfrm>
            <a:off x="742942" y="2584597"/>
            <a:ext cx="238125" cy="1011985"/>
          </a:xfrm>
          <a:prstGeom prst="flowChartPredefinedProcess">
            <a:avLst/>
          </a:prstGeom>
          <a:solidFill>
            <a:schemeClr val="accen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43"/>
          <p:cNvSpPr/>
          <p:nvPr/>
        </p:nvSpPr>
        <p:spPr>
          <a:xfrm>
            <a:off x="742942" y="1574425"/>
            <a:ext cx="238125" cy="1011985"/>
          </a:xfrm>
          <a:prstGeom prst="flowChartPredefinedProcess">
            <a:avLst/>
          </a:prstGeom>
          <a:solidFill>
            <a:schemeClr val="accent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924;p43"/>
          <p:cNvSpPr/>
          <p:nvPr/>
        </p:nvSpPr>
        <p:spPr>
          <a:xfrm>
            <a:off x="742942" y="3596590"/>
            <a:ext cx="238125" cy="1011985"/>
          </a:xfrm>
          <a:prstGeom prst="flowChartPredefinedProcess">
            <a:avLst/>
          </a:pr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77700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31"/>
          <p:cNvSpPr txBox="1">
            <a:spLocks noGrp="1"/>
          </p:cNvSpPr>
          <p:nvPr>
            <p:ph type="title"/>
          </p:nvPr>
        </p:nvSpPr>
        <p:spPr>
          <a:xfrm>
            <a:off x="554109" y="645459"/>
            <a:ext cx="4481188" cy="373444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1400" dirty="0">
                <a:solidFill>
                  <a:schemeClr val="accent6"/>
                </a:solidFill>
              </a:rPr>
              <a:t>i</a:t>
            </a:r>
            <a:br>
              <a:rPr lang="en" sz="3200" dirty="0"/>
            </a:br>
            <a:r>
              <a:rPr lang="en" sz="3200" dirty="0"/>
              <a:t>Co-development of strategies with CMO staff to deliver support for lifestyle behaviours</a:t>
            </a:r>
            <a:endParaRPr sz="3200" dirty="0"/>
          </a:p>
        </p:txBody>
      </p:sp>
      <p:sp>
        <p:nvSpPr>
          <p:cNvPr id="18" name="Google Shape;348;p34">
            <a:extLst>
              <a:ext uri="{FF2B5EF4-FFF2-40B4-BE49-F238E27FC236}">
                <a16:creationId xmlns:a16="http://schemas.microsoft.com/office/drawing/2014/main" id="{5AD0C950-96A6-4464-9272-18E9B4CB62D3}"/>
              </a:ext>
            </a:extLst>
          </p:cNvPr>
          <p:cNvSpPr/>
          <p:nvPr/>
        </p:nvSpPr>
        <p:spPr>
          <a:xfrm>
            <a:off x="5129046" y="1012950"/>
            <a:ext cx="3165300" cy="3128744"/>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Google Shape;291;p31">
            <a:extLst>
              <a:ext uri="{FF2B5EF4-FFF2-40B4-BE49-F238E27FC236}">
                <a16:creationId xmlns:a16="http://schemas.microsoft.com/office/drawing/2014/main" id="{0D0EB8C8-AAC8-4EE3-AD01-1852FDA7BF0A}"/>
              </a:ext>
            </a:extLst>
          </p:cNvPr>
          <p:cNvPicPr preferRelativeResize="0"/>
          <p:nvPr/>
        </p:nvPicPr>
        <p:blipFill rotWithShape="1">
          <a:blip r:embed="rId3">
            <a:alphaModFix/>
          </a:blip>
          <a:srcRect l="4586" r="4586"/>
          <a:stretch/>
        </p:blipFill>
        <p:spPr>
          <a:xfrm>
            <a:off x="5151988" y="2210888"/>
            <a:ext cx="3119415" cy="1930806"/>
          </a:xfrm>
          <a:prstGeom prst="rect">
            <a:avLst/>
          </a:prstGeom>
          <a:noFill/>
          <a:ln>
            <a:noFill/>
          </a:ln>
        </p:spPr>
      </p:pic>
      <p:sp>
        <p:nvSpPr>
          <p:cNvPr id="16" name="Google Shape;289;p31">
            <a:extLst>
              <a:ext uri="{FF2B5EF4-FFF2-40B4-BE49-F238E27FC236}">
                <a16:creationId xmlns:a16="http://schemas.microsoft.com/office/drawing/2014/main" id="{DBD2606C-C50A-4F4C-BAF2-FB0ED7310D2E}"/>
              </a:ext>
            </a:extLst>
          </p:cNvPr>
          <p:cNvSpPr txBox="1">
            <a:spLocks/>
          </p:cNvSpPr>
          <p:nvPr/>
        </p:nvSpPr>
        <p:spPr>
          <a:xfrm>
            <a:off x="5315713" y="1145536"/>
            <a:ext cx="2791967" cy="29850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1pPr>
            <a:lvl2pPr marR="0" lvl="1"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2pPr>
            <a:lvl3pPr marR="0" lvl="2"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3pPr>
            <a:lvl4pPr marR="0" lvl="3"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4pPr>
            <a:lvl5pPr marR="0" lvl="4"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5pPr>
            <a:lvl6pPr marR="0" lvl="5"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6pPr>
            <a:lvl7pPr marR="0" lvl="6"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7pPr>
            <a:lvl8pPr marR="0" lvl="7"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8pPr>
            <a:lvl9pPr marR="0" lvl="8"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9pPr>
          </a:lstStyle>
          <a:p>
            <a:pPr algn="ctr"/>
            <a:r>
              <a:rPr lang="en-AU" dirty="0">
                <a:latin typeface="Barlow" panose="020B0604020202020204" charset="0"/>
              </a:rPr>
              <a:t>Casey Regan</a:t>
            </a:r>
          </a:p>
          <a:p>
            <a:pPr algn="ctr"/>
            <a:r>
              <a:rPr lang="en-AU" sz="1400" i="1" dirty="0">
                <a:latin typeface="Barlow" panose="020B0604020202020204" charset="0"/>
              </a:rPr>
              <a:t>with</a:t>
            </a:r>
          </a:p>
          <a:p>
            <a:pPr algn="ctr"/>
            <a:endParaRPr lang="en-AU" sz="400" i="1" dirty="0">
              <a:latin typeface="Barlow" panose="020B0604020202020204" charset="0"/>
            </a:endParaRPr>
          </a:p>
          <a:p>
            <a:pPr algn="ctr">
              <a:lnSpc>
                <a:spcPct val="150000"/>
              </a:lnSpc>
            </a:pPr>
            <a:r>
              <a:rPr lang="en-AU" sz="1800" dirty="0">
                <a:latin typeface="Barlow" panose="020B0604020202020204" charset="0"/>
                <a:ea typeface="MS Gothic" panose="020B0609070205080204" pitchFamily="49" charset="-128"/>
                <a:cs typeface="Adobe Hebrew" panose="02040503050201020203" pitchFamily="18" charset="-79"/>
              </a:rPr>
              <a:t>Dr Kate Bartlem</a:t>
            </a:r>
          </a:p>
          <a:p>
            <a:pPr algn="ctr">
              <a:lnSpc>
                <a:spcPct val="150000"/>
              </a:lnSpc>
            </a:pPr>
            <a:r>
              <a:rPr lang="en-AU" sz="1800" dirty="0">
                <a:latin typeface="Barlow" panose="020B0604020202020204" charset="0"/>
                <a:ea typeface="MS Gothic" panose="020B0609070205080204" pitchFamily="49" charset="-128"/>
                <a:cs typeface="Adobe Hebrew" panose="02040503050201020203" pitchFamily="18" charset="-79"/>
              </a:rPr>
              <a:t>Prof Jenny Bowman</a:t>
            </a:r>
          </a:p>
          <a:p>
            <a:pPr algn="ctr">
              <a:lnSpc>
                <a:spcPct val="150000"/>
              </a:lnSpc>
            </a:pPr>
            <a:r>
              <a:rPr lang="en-AU" sz="1800" dirty="0">
                <a:latin typeface="Barlow" panose="020B0604020202020204" charset="0"/>
                <a:ea typeface="MS Gothic" panose="020B0609070205080204" pitchFamily="49" charset="-128"/>
                <a:cs typeface="Adobe Hebrew" panose="02040503050201020203" pitchFamily="18" charset="-79"/>
              </a:rPr>
              <a:t>Dr Libby Campbell</a:t>
            </a:r>
          </a:p>
          <a:p>
            <a:pPr algn="ctr">
              <a:lnSpc>
                <a:spcPct val="150000"/>
              </a:lnSpc>
            </a:pPr>
            <a:r>
              <a:rPr lang="en-AU" sz="1800" dirty="0">
                <a:latin typeface="Barlow" panose="020B0604020202020204" charset="0"/>
                <a:ea typeface="MS Gothic" panose="020B0609070205080204" pitchFamily="49" charset="-128"/>
                <a:cs typeface="Adobe Hebrew" panose="02040503050201020203" pitchFamily="18" charset="-79"/>
              </a:rPr>
              <a:t>Dr Caitlin Fehily</a:t>
            </a:r>
          </a:p>
          <a:p>
            <a:pPr algn="ctr">
              <a:lnSpc>
                <a:spcPct val="150000"/>
              </a:lnSpc>
            </a:pPr>
            <a:r>
              <a:rPr lang="en-AU" sz="1800" dirty="0">
                <a:latin typeface="Barlow" panose="020B0604020202020204" charset="0"/>
                <a:ea typeface="MS Gothic" panose="020B0609070205080204" pitchFamily="49" charset="-128"/>
                <a:cs typeface="Adobe Hebrew" panose="02040503050201020203" pitchFamily="18" charset="-79"/>
              </a:rPr>
              <a:t>Dr Julia Dray</a:t>
            </a:r>
          </a:p>
          <a:p>
            <a:pPr algn="ctr"/>
            <a:endParaRPr lang="en-AU"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43"/>
          <p:cNvSpPr txBox="1">
            <a:spLocks noGrp="1"/>
          </p:cNvSpPr>
          <p:nvPr>
            <p:ph type="title"/>
          </p:nvPr>
        </p:nvSpPr>
        <p:spPr>
          <a:xfrm>
            <a:off x="324465" y="539500"/>
            <a:ext cx="8458200" cy="612900"/>
          </a:xfrm>
          <a:prstGeom prst="rect">
            <a:avLst/>
          </a:prstGeom>
        </p:spPr>
        <p:txBody>
          <a:bodyPr spcFirstLastPara="1" wrap="square" lIns="91425" tIns="0" rIns="91425" bIns="91425" anchor="t" anchorCtr="0">
            <a:noAutofit/>
          </a:bodyPr>
          <a:lstStyle/>
          <a:p>
            <a:pPr marL="0" lvl="0" indent="0" algn="ctr" rtl="0">
              <a:spcBef>
                <a:spcPts val="0"/>
              </a:spcBef>
              <a:spcAft>
                <a:spcPts val="0"/>
              </a:spcAft>
              <a:buNone/>
            </a:pPr>
            <a:r>
              <a:rPr lang="en" dirty="0"/>
              <a:t>Co-Development Workshop</a:t>
            </a:r>
            <a:endParaRPr dirty="0"/>
          </a:p>
        </p:txBody>
      </p:sp>
      <p:sp>
        <p:nvSpPr>
          <p:cNvPr id="658" name="Google Shape;658;p43"/>
          <p:cNvSpPr txBox="1"/>
          <p:nvPr/>
        </p:nvSpPr>
        <p:spPr>
          <a:xfrm>
            <a:off x="1222542" y="1928690"/>
            <a:ext cx="7178514" cy="643059"/>
          </a:xfrm>
          <a:prstGeom prst="rect">
            <a:avLst/>
          </a:prstGeom>
          <a:noFill/>
          <a:ln>
            <a:noFill/>
          </a:ln>
        </p:spPr>
        <p:txBody>
          <a:bodyPr spcFirstLastPara="1" wrap="square" lIns="91425" tIns="91425" rIns="91425" bIns="91425" anchor="t" anchorCtr="0">
            <a:noAutofit/>
          </a:bodyPr>
          <a:lstStyle/>
          <a:p>
            <a:pPr marR="0" lvl="0" algn="l" defTabSz="914400" rtl="0" eaLnBrk="1" fontAlgn="auto" latinLnBrk="0" hangingPunct="1">
              <a:lnSpc>
                <a:spcPct val="100000"/>
              </a:lnSpc>
              <a:spcBef>
                <a:spcPts val="0"/>
              </a:spcBef>
              <a:spcAft>
                <a:spcPts val="1600"/>
              </a:spcAft>
              <a:buClr>
                <a:srgbClr val="000000"/>
              </a:buClr>
              <a:buSzTx/>
              <a:tabLst/>
              <a:defRPr/>
            </a:pPr>
            <a:r>
              <a:rPr kumimoji="0" lang="en-AU" b="0" i="0" u="none" strike="noStrike" kern="0" cap="none" spc="0" normalizeH="0" baseline="0" noProof="0" dirty="0">
                <a:ln>
                  <a:noFill/>
                </a:ln>
                <a:solidFill>
                  <a:srgbClr val="212121"/>
                </a:solidFill>
                <a:effectLst/>
                <a:uLnTx/>
                <a:uFillTx/>
                <a:latin typeface="Barlow"/>
                <a:ea typeface="Barlow"/>
                <a:cs typeface="Barlow"/>
                <a:sym typeface="Barlow"/>
              </a:rPr>
              <a:t>Three hour workshop with staff of a local CMO facilitated by researchers</a:t>
            </a:r>
            <a:endParaRPr kumimoji="0" b="0" i="1" u="none" strike="noStrike" kern="0" cap="none" spc="0" normalizeH="0" baseline="0" noProof="0" dirty="0">
              <a:ln>
                <a:noFill/>
              </a:ln>
              <a:solidFill>
                <a:srgbClr val="212121"/>
              </a:solidFill>
              <a:effectLst/>
              <a:uLnTx/>
              <a:uFillTx/>
              <a:latin typeface="Barlow"/>
              <a:ea typeface="Barlow"/>
              <a:cs typeface="Barlow"/>
              <a:sym typeface="Barlow"/>
            </a:endParaRPr>
          </a:p>
        </p:txBody>
      </p:sp>
      <p:sp>
        <p:nvSpPr>
          <p:cNvPr id="659" name="Google Shape;659;p43"/>
          <p:cNvSpPr txBox="1"/>
          <p:nvPr/>
        </p:nvSpPr>
        <p:spPr>
          <a:xfrm>
            <a:off x="1222542" y="1603558"/>
            <a:ext cx="2972940" cy="449248"/>
          </a:xfrm>
          <a:prstGeom prst="rect">
            <a:avLst/>
          </a:prstGeom>
          <a:noFill/>
          <a:ln>
            <a:noFill/>
          </a:ln>
        </p:spPr>
        <p:txBody>
          <a:bodyPr spcFirstLastPara="1" wrap="square" lIns="91425" tIns="91425" rIns="91425" bIns="914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0" i="0" u="none" strike="noStrike" kern="0" cap="none" spc="0" normalizeH="0" baseline="0" noProof="0" dirty="0">
                <a:ln>
                  <a:noFill/>
                </a:ln>
                <a:solidFill>
                  <a:srgbClr val="212121"/>
                </a:solidFill>
                <a:effectLst/>
                <a:uLnTx/>
                <a:uFillTx/>
                <a:latin typeface="Raleway Thin"/>
                <a:ea typeface="Raleway Thin"/>
                <a:cs typeface="Raleway Thin"/>
                <a:sym typeface="Raleway Thin"/>
              </a:rPr>
              <a:t>Design</a:t>
            </a:r>
            <a:endParaRPr kumimoji="0" sz="1800" b="0" i="0" u="none" strike="noStrike" kern="0" cap="none" spc="0" normalizeH="0" baseline="0" noProof="0" dirty="0">
              <a:ln>
                <a:noFill/>
              </a:ln>
              <a:solidFill>
                <a:srgbClr val="212121"/>
              </a:solidFill>
              <a:effectLst/>
              <a:uLnTx/>
              <a:uFillTx/>
              <a:latin typeface="Raleway Thin"/>
              <a:ea typeface="Raleway Thin"/>
              <a:cs typeface="Raleway Thin"/>
              <a:sym typeface="Raleway Thin"/>
            </a:endParaRPr>
          </a:p>
        </p:txBody>
      </p:sp>
      <p:sp>
        <p:nvSpPr>
          <p:cNvPr id="660" name="Google Shape;660;p43"/>
          <p:cNvSpPr txBox="1"/>
          <p:nvPr/>
        </p:nvSpPr>
        <p:spPr>
          <a:xfrm>
            <a:off x="1222542" y="2896880"/>
            <a:ext cx="7178516" cy="698078"/>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600"/>
              </a:spcAft>
              <a:buClr>
                <a:srgbClr val="000000"/>
              </a:buClr>
              <a:buSzTx/>
              <a:buFont typeface="Arial"/>
              <a:buNone/>
              <a:tabLst/>
              <a:defRPr/>
            </a:pPr>
            <a:r>
              <a:rPr kumimoji="0" lang="en-AU" b="1" i="0" u="none" strike="noStrike" kern="0" cap="none" spc="0" normalizeH="0" baseline="0" noProof="0" dirty="0">
                <a:ln>
                  <a:noFill/>
                </a:ln>
                <a:solidFill>
                  <a:srgbClr val="212121"/>
                </a:solidFill>
                <a:effectLst/>
                <a:uLnTx/>
                <a:uFillTx/>
                <a:latin typeface="Barlow"/>
                <a:ea typeface="Barlow"/>
                <a:cs typeface="Barlow"/>
                <a:sym typeface="Barlow"/>
              </a:rPr>
              <a:t>CMO delivers programs and services to support people living in the community with a mental health condition </a:t>
            </a:r>
          </a:p>
        </p:txBody>
      </p:sp>
      <p:sp>
        <p:nvSpPr>
          <p:cNvPr id="661" name="Google Shape;661;p43"/>
          <p:cNvSpPr txBox="1"/>
          <p:nvPr/>
        </p:nvSpPr>
        <p:spPr>
          <a:xfrm>
            <a:off x="1222541" y="2643307"/>
            <a:ext cx="3464719" cy="361150"/>
          </a:xfrm>
          <a:prstGeom prst="rect">
            <a:avLst/>
          </a:prstGeom>
          <a:noFill/>
          <a:ln>
            <a:noFill/>
          </a:ln>
        </p:spPr>
        <p:txBody>
          <a:bodyPr spcFirstLastPara="1" wrap="square" lIns="91425" tIns="91425" rIns="91425" bIns="914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dirty="0">
                <a:ln>
                  <a:noFill/>
                </a:ln>
                <a:solidFill>
                  <a:srgbClr val="212121"/>
                </a:solidFill>
                <a:effectLst/>
                <a:uLnTx/>
                <a:uFillTx/>
                <a:latin typeface="Raleway Thin"/>
                <a:ea typeface="Raleway Thin"/>
                <a:cs typeface="Raleway Thin"/>
                <a:sym typeface="Raleway Thin"/>
              </a:rPr>
              <a:t>Setting</a:t>
            </a:r>
            <a:endParaRPr kumimoji="0" sz="1800" b="1" i="0" u="none" strike="noStrike" kern="0" cap="none" spc="0" normalizeH="0" baseline="0" noProof="0" dirty="0">
              <a:ln>
                <a:noFill/>
              </a:ln>
              <a:solidFill>
                <a:srgbClr val="212121"/>
              </a:solidFill>
              <a:effectLst/>
              <a:uLnTx/>
              <a:uFillTx/>
              <a:latin typeface="Raleway Thin"/>
              <a:ea typeface="Raleway Thin"/>
              <a:cs typeface="Raleway Thin"/>
              <a:sym typeface="Raleway Thin"/>
            </a:endParaRPr>
          </a:p>
        </p:txBody>
      </p:sp>
      <p:sp>
        <p:nvSpPr>
          <p:cNvPr id="662" name="Google Shape;662;p43"/>
          <p:cNvSpPr txBox="1"/>
          <p:nvPr/>
        </p:nvSpPr>
        <p:spPr>
          <a:xfrm>
            <a:off x="1222542" y="3949813"/>
            <a:ext cx="7178514" cy="654186"/>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600"/>
              </a:spcAft>
              <a:buClr>
                <a:srgbClr val="000000"/>
              </a:buClr>
              <a:buSzTx/>
              <a:buFont typeface="Arial"/>
              <a:buNone/>
              <a:tabLst/>
              <a:defRPr/>
            </a:pPr>
            <a:r>
              <a:rPr lang="en-AU" dirty="0">
                <a:solidFill>
                  <a:srgbClr val="212121"/>
                </a:solidFill>
                <a:latin typeface="Barlow"/>
                <a:ea typeface="Barlow"/>
                <a:cs typeface="Barlow"/>
                <a:sym typeface="Barlow"/>
              </a:rPr>
              <a:t>Participants were staff (n=12,8) in a variety of roles and were invited to take part in the workshop via email sent by manager</a:t>
            </a:r>
            <a:endParaRPr kumimoji="0" b="0" i="0" u="none" strike="noStrike" kern="0" cap="none" spc="0" normalizeH="0" baseline="0" noProof="0" dirty="0">
              <a:ln>
                <a:noFill/>
              </a:ln>
              <a:solidFill>
                <a:srgbClr val="212121"/>
              </a:solidFill>
              <a:effectLst/>
              <a:uLnTx/>
              <a:uFillTx/>
              <a:latin typeface="Barlow"/>
              <a:ea typeface="Barlow"/>
              <a:cs typeface="Barlow"/>
              <a:sym typeface="Barlow"/>
            </a:endParaRPr>
          </a:p>
        </p:txBody>
      </p:sp>
      <p:sp>
        <p:nvSpPr>
          <p:cNvPr id="663" name="Google Shape;663;p43"/>
          <p:cNvSpPr txBox="1"/>
          <p:nvPr/>
        </p:nvSpPr>
        <p:spPr>
          <a:xfrm>
            <a:off x="1222541" y="3611496"/>
            <a:ext cx="7178515" cy="451160"/>
          </a:xfrm>
          <a:prstGeom prst="rect">
            <a:avLst/>
          </a:prstGeom>
          <a:noFill/>
          <a:ln>
            <a:noFill/>
          </a:ln>
        </p:spPr>
        <p:txBody>
          <a:bodyPr spcFirstLastPara="1" wrap="square" lIns="91425" tIns="91425" rIns="91425" bIns="914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 sz="1800" dirty="0">
                <a:solidFill>
                  <a:srgbClr val="212121"/>
                </a:solidFill>
                <a:latin typeface="Raleway Thin"/>
                <a:ea typeface="Raleway Thin"/>
                <a:cs typeface="Raleway Thin"/>
                <a:sym typeface="Raleway Thin"/>
              </a:rPr>
              <a:t>Participants &amp; Recruitment</a:t>
            </a:r>
          </a:p>
        </p:txBody>
      </p:sp>
      <p:sp>
        <p:nvSpPr>
          <p:cNvPr id="922" name="Google Shape;922;p43"/>
          <p:cNvSpPr/>
          <p:nvPr/>
        </p:nvSpPr>
        <p:spPr>
          <a:xfrm>
            <a:off x="742942" y="2584597"/>
            <a:ext cx="238125" cy="1011985"/>
          </a:xfrm>
          <a:prstGeom prst="flowChartPredefinedProcess">
            <a:avLst/>
          </a:prstGeom>
          <a:solidFill>
            <a:schemeClr val="accen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43"/>
          <p:cNvSpPr/>
          <p:nvPr/>
        </p:nvSpPr>
        <p:spPr>
          <a:xfrm>
            <a:off x="742942" y="1574425"/>
            <a:ext cx="238125" cy="1011985"/>
          </a:xfrm>
          <a:prstGeom prst="flowChartPredefinedProcess">
            <a:avLst/>
          </a:prstGeom>
          <a:solidFill>
            <a:schemeClr val="accent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924;p43"/>
          <p:cNvSpPr/>
          <p:nvPr/>
        </p:nvSpPr>
        <p:spPr>
          <a:xfrm>
            <a:off x="742942" y="3596590"/>
            <a:ext cx="238125" cy="1011985"/>
          </a:xfrm>
          <a:prstGeom prst="flowChartPredefinedProcess">
            <a:avLst/>
          </a:pr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80146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43"/>
          <p:cNvSpPr txBox="1">
            <a:spLocks noGrp="1"/>
          </p:cNvSpPr>
          <p:nvPr>
            <p:ph type="title"/>
          </p:nvPr>
        </p:nvSpPr>
        <p:spPr>
          <a:xfrm>
            <a:off x="324465" y="539500"/>
            <a:ext cx="8458200" cy="612900"/>
          </a:xfrm>
          <a:prstGeom prst="rect">
            <a:avLst/>
          </a:prstGeom>
        </p:spPr>
        <p:txBody>
          <a:bodyPr spcFirstLastPara="1" wrap="square" lIns="91425" tIns="0" rIns="91425" bIns="91425" anchor="t" anchorCtr="0">
            <a:noAutofit/>
          </a:bodyPr>
          <a:lstStyle/>
          <a:p>
            <a:pPr marL="0" lvl="0" indent="0" algn="ctr" rtl="0">
              <a:spcBef>
                <a:spcPts val="0"/>
              </a:spcBef>
              <a:spcAft>
                <a:spcPts val="0"/>
              </a:spcAft>
              <a:buNone/>
            </a:pPr>
            <a:r>
              <a:rPr lang="en" dirty="0"/>
              <a:t>Co-Development Workshop</a:t>
            </a:r>
            <a:endParaRPr dirty="0"/>
          </a:p>
        </p:txBody>
      </p:sp>
      <p:sp>
        <p:nvSpPr>
          <p:cNvPr id="658" name="Google Shape;658;p43"/>
          <p:cNvSpPr txBox="1"/>
          <p:nvPr/>
        </p:nvSpPr>
        <p:spPr>
          <a:xfrm>
            <a:off x="1222542" y="1928690"/>
            <a:ext cx="7178514" cy="643059"/>
          </a:xfrm>
          <a:prstGeom prst="rect">
            <a:avLst/>
          </a:prstGeom>
          <a:noFill/>
          <a:ln>
            <a:noFill/>
          </a:ln>
        </p:spPr>
        <p:txBody>
          <a:bodyPr spcFirstLastPara="1" wrap="square" lIns="91425" tIns="91425" rIns="91425" bIns="91425" anchor="t" anchorCtr="0">
            <a:noAutofit/>
          </a:bodyPr>
          <a:lstStyle/>
          <a:p>
            <a:pPr marR="0" lvl="0" algn="l" defTabSz="914400" rtl="0" eaLnBrk="1" fontAlgn="auto" latinLnBrk="0" hangingPunct="1">
              <a:lnSpc>
                <a:spcPct val="100000"/>
              </a:lnSpc>
              <a:spcBef>
                <a:spcPts val="0"/>
              </a:spcBef>
              <a:spcAft>
                <a:spcPts val="1600"/>
              </a:spcAft>
              <a:buClr>
                <a:srgbClr val="000000"/>
              </a:buClr>
              <a:buSzTx/>
              <a:tabLst/>
              <a:defRPr/>
            </a:pPr>
            <a:r>
              <a:rPr kumimoji="0" lang="en-AU" b="0" i="0" u="none" strike="noStrike" kern="0" cap="none" spc="0" normalizeH="0" baseline="0" noProof="0" dirty="0">
                <a:ln>
                  <a:noFill/>
                </a:ln>
                <a:solidFill>
                  <a:srgbClr val="212121"/>
                </a:solidFill>
                <a:effectLst/>
                <a:uLnTx/>
                <a:uFillTx/>
                <a:latin typeface="Barlow"/>
                <a:ea typeface="Barlow"/>
                <a:cs typeface="Barlow"/>
                <a:sym typeface="Barlow"/>
              </a:rPr>
              <a:t>Three hour workshop with staff of a local CMO facilitated by researchers</a:t>
            </a:r>
            <a:endParaRPr kumimoji="0" b="0" i="1" u="none" strike="noStrike" kern="0" cap="none" spc="0" normalizeH="0" baseline="0" noProof="0" dirty="0">
              <a:ln>
                <a:noFill/>
              </a:ln>
              <a:solidFill>
                <a:srgbClr val="212121"/>
              </a:solidFill>
              <a:effectLst/>
              <a:uLnTx/>
              <a:uFillTx/>
              <a:latin typeface="Barlow"/>
              <a:ea typeface="Barlow"/>
              <a:cs typeface="Barlow"/>
              <a:sym typeface="Barlow"/>
            </a:endParaRPr>
          </a:p>
        </p:txBody>
      </p:sp>
      <p:sp>
        <p:nvSpPr>
          <p:cNvPr id="659" name="Google Shape;659;p43"/>
          <p:cNvSpPr txBox="1"/>
          <p:nvPr/>
        </p:nvSpPr>
        <p:spPr>
          <a:xfrm>
            <a:off x="1222542" y="1603558"/>
            <a:ext cx="2972940" cy="449248"/>
          </a:xfrm>
          <a:prstGeom prst="rect">
            <a:avLst/>
          </a:prstGeom>
          <a:noFill/>
          <a:ln>
            <a:noFill/>
          </a:ln>
        </p:spPr>
        <p:txBody>
          <a:bodyPr spcFirstLastPara="1" wrap="square" lIns="91425" tIns="91425" rIns="91425" bIns="914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0" i="0" u="none" strike="noStrike" kern="0" cap="none" spc="0" normalizeH="0" baseline="0" noProof="0" dirty="0">
                <a:ln>
                  <a:noFill/>
                </a:ln>
                <a:solidFill>
                  <a:srgbClr val="212121"/>
                </a:solidFill>
                <a:effectLst/>
                <a:uLnTx/>
                <a:uFillTx/>
                <a:latin typeface="Raleway Thin"/>
                <a:ea typeface="Raleway Thin"/>
                <a:cs typeface="Raleway Thin"/>
                <a:sym typeface="Raleway Thin"/>
              </a:rPr>
              <a:t>Design</a:t>
            </a:r>
            <a:endParaRPr kumimoji="0" sz="1800" b="0" i="0" u="none" strike="noStrike" kern="0" cap="none" spc="0" normalizeH="0" baseline="0" noProof="0" dirty="0">
              <a:ln>
                <a:noFill/>
              </a:ln>
              <a:solidFill>
                <a:srgbClr val="212121"/>
              </a:solidFill>
              <a:effectLst/>
              <a:uLnTx/>
              <a:uFillTx/>
              <a:latin typeface="Raleway Thin"/>
              <a:ea typeface="Raleway Thin"/>
              <a:cs typeface="Raleway Thin"/>
              <a:sym typeface="Raleway Thin"/>
            </a:endParaRPr>
          </a:p>
        </p:txBody>
      </p:sp>
      <p:sp>
        <p:nvSpPr>
          <p:cNvPr id="660" name="Google Shape;660;p43"/>
          <p:cNvSpPr txBox="1"/>
          <p:nvPr/>
        </p:nvSpPr>
        <p:spPr>
          <a:xfrm>
            <a:off x="1222542" y="2896880"/>
            <a:ext cx="7178516" cy="698078"/>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600"/>
              </a:spcAft>
              <a:buClr>
                <a:srgbClr val="000000"/>
              </a:buClr>
              <a:buSzTx/>
              <a:buFont typeface="Arial"/>
              <a:buNone/>
              <a:tabLst/>
              <a:defRPr/>
            </a:pPr>
            <a:r>
              <a:rPr kumimoji="0" lang="en-AU" b="0" i="0" u="none" strike="noStrike" kern="0" cap="none" spc="0" normalizeH="0" baseline="0" noProof="0" dirty="0">
                <a:ln>
                  <a:noFill/>
                </a:ln>
                <a:solidFill>
                  <a:srgbClr val="212121"/>
                </a:solidFill>
                <a:effectLst/>
                <a:uLnTx/>
                <a:uFillTx/>
                <a:latin typeface="Barlow"/>
                <a:ea typeface="Barlow"/>
                <a:cs typeface="Barlow"/>
                <a:sym typeface="Barlow"/>
              </a:rPr>
              <a:t>CMO delivers programs and services to support people living in the community with a mental health condition </a:t>
            </a:r>
          </a:p>
        </p:txBody>
      </p:sp>
      <p:sp>
        <p:nvSpPr>
          <p:cNvPr id="661" name="Google Shape;661;p43"/>
          <p:cNvSpPr txBox="1"/>
          <p:nvPr/>
        </p:nvSpPr>
        <p:spPr>
          <a:xfrm>
            <a:off x="1222541" y="2643307"/>
            <a:ext cx="3464719" cy="361150"/>
          </a:xfrm>
          <a:prstGeom prst="rect">
            <a:avLst/>
          </a:prstGeom>
          <a:noFill/>
          <a:ln>
            <a:noFill/>
          </a:ln>
        </p:spPr>
        <p:txBody>
          <a:bodyPr spcFirstLastPara="1" wrap="square" lIns="91425" tIns="91425" rIns="91425" bIns="914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0" i="0" u="none" strike="noStrike" kern="0" cap="none" spc="0" normalizeH="0" baseline="0" noProof="0" dirty="0">
                <a:ln>
                  <a:noFill/>
                </a:ln>
                <a:solidFill>
                  <a:srgbClr val="212121"/>
                </a:solidFill>
                <a:effectLst/>
                <a:uLnTx/>
                <a:uFillTx/>
                <a:latin typeface="Raleway Thin"/>
                <a:ea typeface="Raleway Thin"/>
                <a:cs typeface="Raleway Thin"/>
                <a:sym typeface="Raleway Thin"/>
              </a:rPr>
              <a:t>Setting</a:t>
            </a:r>
            <a:endParaRPr kumimoji="0" sz="1800" b="0" i="0" u="none" strike="noStrike" kern="0" cap="none" spc="0" normalizeH="0" baseline="0" noProof="0" dirty="0">
              <a:ln>
                <a:noFill/>
              </a:ln>
              <a:solidFill>
                <a:srgbClr val="212121"/>
              </a:solidFill>
              <a:effectLst/>
              <a:uLnTx/>
              <a:uFillTx/>
              <a:latin typeface="Raleway Thin"/>
              <a:ea typeface="Raleway Thin"/>
              <a:cs typeface="Raleway Thin"/>
              <a:sym typeface="Raleway Thin"/>
            </a:endParaRPr>
          </a:p>
        </p:txBody>
      </p:sp>
      <p:sp>
        <p:nvSpPr>
          <p:cNvPr id="662" name="Google Shape;662;p43"/>
          <p:cNvSpPr txBox="1"/>
          <p:nvPr/>
        </p:nvSpPr>
        <p:spPr>
          <a:xfrm>
            <a:off x="1222542" y="3949813"/>
            <a:ext cx="7178514" cy="654186"/>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600"/>
              </a:spcAft>
              <a:buClr>
                <a:srgbClr val="000000"/>
              </a:buClr>
              <a:buSzTx/>
              <a:buFont typeface="Arial"/>
              <a:buNone/>
              <a:tabLst/>
              <a:defRPr/>
            </a:pPr>
            <a:r>
              <a:rPr lang="en-AU" b="1" dirty="0">
                <a:solidFill>
                  <a:srgbClr val="212121"/>
                </a:solidFill>
                <a:latin typeface="Barlow"/>
                <a:ea typeface="Barlow"/>
                <a:cs typeface="Barlow"/>
                <a:sym typeface="Barlow"/>
              </a:rPr>
              <a:t>Participants were staff (n=12,8) in a variety of roles and were invited to take part in the workshop via email sent by manager</a:t>
            </a:r>
            <a:endParaRPr kumimoji="0" b="1" i="0" u="none" strike="noStrike" kern="0" cap="none" spc="0" normalizeH="0" baseline="0" noProof="0" dirty="0">
              <a:ln>
                <a:noFill/>
              </a:ln>
              <a:solidFill>
                <a:srgbClr val="212121"/>
              </a:solidFill>
              <a:effectLst/>
              <a:uLnTx/>
              <a:uFillTx/>
              <a:latin typeface="Barlow"/>
              <a:ea typeface="Barlow"/>
              <a:cs typeface="Barlow"/>
              <a:sym typeface="Barlow"/>
            </a:endParaRPr>
          </a:p>
        </p:txBody>
      </p:sp>
      <p:sp>
        <p:nvSpPr>
          <p:cNvPr id="663" name="Google Shape;663;p43"/>
          <p:cNvSpPr txBox="1"/>
          <p:nvPr/>
        </p:nvSpPr>
        <p:spPr>
          <a:xfrm>
            <a:off x="1222541" y="3594958"/>
            <a:ext cx="7178515" cy="451160"/>
          </a:xfrm>
          <a:prstGeom prst="rect">
            <a:avLst/>
          </a:prstGeom>
          <a:noFill/>
          <a:ln>
            <a:noFill/>
          </a:ln>
        </p:spPr>
        <p:txBody>
          <a:bodyPr spcFirstLastPara="1" wrap="square" lIns="91425" tIns="91425" rIns="91425" bIns="914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 sz="1800" b="1" dirty="0">
                <a:solidFill>
                  <a:srgbClr val="212121"/>
                </a:solidFill>
                <a:latin typeface="Raleway Thin"/>
                <a:ea typeface="Raleway Thin"/>
                <a:cs typeface="Raleway Thin"/>
                <a:sym typeface="Raleway Thin"/>
              </a:rPr>
              <a:t>Participants &amp; Recruitment</a:t>
            </a:r>
          </a:p>
        </p:txBody>
      </p:sp>
      <p:sp>
        <p:nvSpPr>
          <p:cNvPr id="922" name="Google Shape;922;p43"/>
          <p:cNvSpPr/>
          <p:nvPr/>
        </p:nvSpPr>
        <p:spPr>
          <a:xfrm>
            <a:off x="742942" y="2584597"/>
            <a:ext cx="238125" cy="1011985"/>
          </a:xfrm>
          <a:prstGeom prst="flowChartPredefinedProcess">
            <a:avLst/>
          </a:prstGeom>
          <a:solidFill>
            <a:schemeClr val="accen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43"/>
          <p:cNvSpPr/>
          <p:nvPr/>
        </p:nvSpPr>
        <p:spPr>
          <a:xfrm>
            <a:off x="742942" y="1574425"/>
            <a:ext cx="238125" cy="1011985"/>
          </a:xfrm>
          <a:prstGeom prst="flowChartPredefinedProcess">
            <a:avLst/>
          </a:prstGeom>
          <a:solidFill>
            <a:schemeClr val="accent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924;p43"/>
          <p:cNvSpPr/>
          <p:nvPr/>
        </p:nvSpPr>
        <p:spPr>
          <a:xfrm>
            <a:off x="742942" y="3596590"/>
            <a:ext cx="238125" cy="1011985"/>
          </a:xfrm>
          <a:prstGeom prst="flowChartPredefinedProcess">
            <a:avLst/>
          </a:pr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396520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9" name="Google Shape;978;p48">
            <a:extLst>
              <a:ext uri="{FF2B5EF4-FFF2-40B4-BE49-F238E27FC236}">
                <a16:creationId xmlns:a16="http://schemas.microsoft.com/office/drawing/2014/main" id="{E86A5A89-BD2A-43EF-AEED-AE034C220ADE}"/>
              </a:ext>
            </a:extLst>
          </p:cNvPr>
          <p:cNvSpPr txBox="1">
            <a:spLocks/>
          </p:cNvSpPr>
          <p:nvPr/>
        </p:nvSpPr>
        <p:spPr>
          <a:xfrm flipH="1">
            <a:off x="5655448" y="0"/>
            <a:ext cx="3488550" cy="514349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1pPr>
            <a:lvl2pPr marR="0" lvl="1"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2pPr>
            <a:lvl3pPr marR="0" lvl="2"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3pPr>
            <a:lvl4pPr marR="0" lvl="3"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4pPr>
            <a:lvl5pPr marR="0" lvl="4"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5pPr>
            <a:lvl6pPr marR="0" lvl="5"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6pPr>
            <a:lvl7pPr marR="0" lvl="6"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7pPr>
            <a:lvl8pPr marR="0" lvl="7"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8pPr>
            <a:lvl9pPr marR="0" lvl="8"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9pPr>
          </a:lstStyle>
          <a:p>
            <a:r>
              <a:rPr lang="en-AU" sz="4400" dirty="0">
                <a:latin typeface="Raleway Thin" pitchFamily="2" charset="0"/>
              </a:rPr>
              <a:t>What happened during the workshops?</a:t>
            </a:r>
            <a:endParaRPr lang="en-AU" sz="4400" dirty="0">
              <a:latin typeface="Raleway" pitchFamily="2" charset="0"/>
            </a:endParaRPr>
          </a:p>
        </p:txBody>
      </p:sp>
    </p:spTree>
    <p:extLst>
      <p:ext uri="{BB962C8B-B14F-4D97-AF65-F5344CB8AC3E}">
        <p14:creationId xmlns:p14="http://schemas.microsoft.com/office/powerpoint/2010/main" val="13913049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9" name="Google Shape;549;p41"/>
          <p:cNvSpPr txBox="1">
            <a:spLocks noGrp="1"/>
          </p:cNvSpPr>
          <p:nvPr>
            <p:ph type="title"/>
          </p:nvPr>
        </p:nvSpPr>
        <p:spPr>
          <a:xfrm>
            <a:off x="0" y="539500"/>
            <a:ext cx="9143999" cy="612900"/>
          </a:xfrm>
          <a:prstGeom prst="rect">
            <a:avLst/>
          </a:prstGeom>
        </p:spPr>
        <p:txBody>
          <a:bodyPr spcFirstLastPara="1" wrap="square" lIns="91425" tIns="0" rIns="91425" bIns="91425" anchor="t" anchorCtr="0">
            <a:noAutofit/>
          </a:bodyPr>
          <a:lstStyle/>
          <a:p>
            <a:pPr marL="0" lvl="0" indent="0" algn="ctr" rtl="0">
              <a:spcBef>
                <a:spcPts val="0"/>
              </a:spcBef>
              <a:spcAft>
                <a:spcPts val="0"/>
              </a:spcAft>
              <a:buNone/>
            </a:pPr>
            <a:r>
              <a:rPr lang="en" sz="3200" dirty="0">
                <a:latin typeface="Raleway" pitchFamily="2" charset="0"/>
              </a:rPr>
              <a:t>Part 1: Project overview &amp; ways to support</a:t>
            </a:r>
            <a:endParaRPr sz="3300" dirty="0">
              <a:latin typeface="Raleway" pitchFamily="2" charset="0"/>
            </a:endParaRPr>
          </a:p>
        </p:txBody>
      </p:sp>
      <p:graphicFrame>
        <p:nvGraphicFramePr>
          <p:cNvPr id="3" name="Diagram 2">
            <a:extLst>
              <a:ext uri="{FF2B5EF4-FFF2-40B4-BE49-F238E27FC236}">
                <a16:creationId xmlns:a16="http://schemas.microsoft.com/office/drawing/2014/main" id="{826F4EB9-AD2A-449E-A8DD-A517D54914C3}"/>
              </a:ext>
            </a:extLst>
          </p:cNvPr>
          <p:cNvGraphicFramePr/>
          <p:nvPr>
            <p:extLst>
              <p:ext uri="{D42A27DB-BD31-4B8C-83A1-F6EECF244321}">
                <p14:modId xmlns:p14="http://schemas.microsoft.com/office/powerpoint/2010/main" val="2910129494"/>
              </p:ext>
            </p:extLst>
          </p:nvPr>
        </p:nvGraphicFramePr>
        <p:xfrm>
          <a:off x="0" y="1267866"/>
          <a:ext cx="9143999" cy="38756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499219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9" name="Google Shape;549;p41"/>
          <p:cNvSpPr txBox="1">
            <a:spLocks noGrp="1"/>
          </p:cNvSpPr>
          <p:nvPr>
            <p:ph type="title"/>
          </p:nvPr>
        </p:nvSpPr>
        <p:spPr>
          <a:xfrm>
            <a:off x="0" y="539500"/>
            <a:ext cx="9143999" cy="612900"/>
          </a:xfrm>
          <a:prstGeom prst="rect">
            <a:avLst/>
          </a:prstGeom>
        </p:spPr>
        <p:txBody>
          <a:bodyPr spcFirstLastPara="1" wrap="square" lIns="91425" tIns="0" rIns="91425" bIns="91425" anchor="t" anchorCtr="0">
            <a:noAutofit/>
          </a:bodyPr>
          <a:lstStyle/>
          <a:p>
            <a:pPr marL="0" lvl="0" indent="0" algn="ctr" rtl="0">
              <a:spcBef>
                <a:spcPts val="0"/>
              </a:spcBef>
              <a:spcAft>
                <a:spcPts val="0"/>
              </a:spcAft>
              <a:buNone/>
            </a:pPr>
            <a:r>
              <a:rPr lang="en" sz="3200" dirty="0">
                <a:latin typeface="Raleway" pitchFamily="2" charset="0"/>
              </a:rPr>
              <a:t>Part 2: Group discussion about ways to support</a:t>
            </a:r>
            <a:endParaRPr sz="3300" dirty="0">
              <a:latin typeface="Raleway" pitchFamily="2" charset="0"/>
            </a:endParaRPr>
          </a:p>
        </p:txBody>
      </p:sp>
      <p:graphicFrame>
        <p:nvGraphicFramePr>
          <p:cNvPr id="3" name="Diagram 2">
            <a:extLst>
              <a:ext uri="{FF2B5EF4-FFF2-40B4-BE49-F238E27FC236}">
                <a16:creationId xmlns:a16="http://schemas.microsoft.com/office/drawing/2014/main" id="{826F4EB9-AD2A-449E-A8DD-A517D54914C3}"/>
              </a:ext>
            </a:extLst>
          </p:cNvPr>
          <p:cNvGraphicFramePr/>
          <p:nvPr>
            <p:extLst>
              <p:ext uri="{D42A27DB-BD31-4B8C-83A1-F6EECF244321}">
                <p14:modId xmlns:p14="http://schemas.microsoft.com/office/powerpoint/2010/main" val="1520568380"/>
              </p:ext>
            </p:extLst>
          </p:nvPr>
        </p:nvGraphicFramePr>
        <p:xfrm>
          <a:off x="0" y="1267866"/>
          <a:ext cx="9143999" cy="38756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226047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6" name="Picture 5">
            <a:extLst>
              <a:ext uri="{FF2B5EF4-FFF2-40B4-BE49-F238E27FC236}">
                <a16:creationId xmlns:a16="http://schemas.microsoft.com/office/drawing/2014/main" id="{0FDC931B-9600-4B45-947E-6FE2789ECD69}"/>
              </a:ext>
            </a:extLst>
          </p:cNvPr>
          <p:cNvPicPr>
            <a:picLocks noChangeAspect="1"/>
          </p:cNvPicPr>
          <p:nvPr/>
        </p:nvPicPr>
        <p:blipFill>
          <a:blip r:embed="rId3"/>
          <a:stretch>
            <a:fillRect/>
          </a:stretch>
        </p:blipFill>
        <p:spPr>
          <a:xfrm>
            <a:off x="1354" y="0"/>
            <a:ext cx="4570646" cy="2571750"/>
          </a:xfrm>
          <a:prstGeom prst="rect">
            <a:avLst/>
          </a:prstGeom>
        </p:spPr>
      </p:pic>
      <p:sp>
        <p:nvSpPr>
          <p:cNvPr id="10" name="Rectangle 9">
            <a:extLst>
              <a:ext uri="{FF2B5EF4-FFF2-40B4-BE49-F238E27FC236}">
                <a16:creationId xmlns:a16="http://schemas.microsoft.com/office/drawing/2014/main" id="{93732216-C03B-42DA-8DAD-488563424764}"/>
              </a:ext>
            </a:extLst>
          </p:cNvPr>
          <p:cNvSpPr/>
          <p:nvPr/>
        </p:nvSpPr>
        <p:spPr>
          <a:xfrm rot="1140698">
            <a:off x="2450107" y="586372"/>
            <a:ext cx="1876821" cy="461665"/>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Workshop 1</a:t>
            </a:r>
          </a:p>
        </p:txBody>
      </p:sp>
      <p:pic>
        <p:nvPicPr>
          <p:cNvPr id="11" name="Picture 10">
            <a:extLst>
              <a:ext uri="{FF2B5EF4-FFF2-40B4-BE49-F238E27FC236}">
                <a16:creationId xmlns:a16="http://schemas.microsoft.com/office/drawing/2014/main" id="{59845568-8ACD-4D76-954D-090FC04BFA14}"/>
              </a:ext>
            </a:extLst>
          </p:cNvPr>
          <p:cNvPicPr>
            <a:picLocks noChangeAspect="1"/>
          </p:cNvPicPr>
          <p:nvPr/>
        </p:nvPicPr>
        <p:blipFill rotWithShape="1">
          <a:blip r:embed="rId4"/>
          <a:srcRect l="5210" t="10654" r="55462" b="10168"/>
          <a:stretch/>
        </p:blipFill>
        <p:spPr>
          <a:xfrm>
            <a:off x="4570646" y="2554654"/>
            <a:ext cx="4572000" cy="2588846"/>
          </a:xfrm>
          <a:prstGeom prst="rect">
            <a:avLst/>
          </a:prstGeom>
        </p:spPr>
      </p:pic>
      <p:sp>
        <p:nvSpPr>
          <p:cNvPr id="12" name="Rectangle 11">
            <a:extLst>
              <a:ext uri="{FF2B5EF4-FFF2-40B4-BE49-F238E27FC236}">
                <a16:creationId xmlns:a16="http://schemas.microsoft.com/office/drawing/2014/main" id="{EA67A957-869A-4731-A725-9C2AF8C0E56C}"/>
              </a:ext>
            </a:extLst>
          </p:cNvPr>
          <p:cNvSpPr/>
          <p:nvPr/>
        </p:nvSpPr>
        <p:spPr>
          <a:xfrm rot="19878560">
            <a:off x="5596232" y="3480492"/>
            <a:ext cx="1827743" cy="461665"/>
          </a:xfrm>
          <a:prstGeom prst="rect">
            <a:avLst/>
          </a:prstGeom>
        </p:spPr>
        <p:style>
          <a:lnRef idx="2">
            <a:schemeClr val="accent2"/>
          </a:lnRef>
          <a:fillRef idx="1">
            <a:schemeClr val="lt1"/>
          </a:fillRef>
          <a:effectRef idx="0">
            <a:schemeClr val="accent2"/>
          </a:effectRef>
          <a:fontRef idx="minor">
            <a:schemeClr val="dk1"/>
          </a:fontRef>
        </p:style>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Workshop 2</a:t>
            </a:r>
          </a:p>
        </p:txBody>
      </p:sp>
      <p:sp>
        <p:nvSpPr>
          <p:cNvPr id="7" name="Google Shape;342;p33">
            <a:extLst>
              <a:ext uri="{FF2B5EF4-FFF2-40B4-BE49-F238E27FC236}">
                <a16:creationId xmlns:a16="http://schemas.microsoft.com/office/drawing/2014/main" id="{69E85E66-2399-4315-929D-B5F2A0411E0F}"/>
              </a:ext>
            </a:extLst>
          </p:cNvPr>
          <p:cNvSpPr txBox="1">
            <a:spLocks noGrp="1"/>
          </p:cNvSpPr>
          <p:nvPr>
            <p:ph type="subTitle" idx="1"/>
          </p:nvPr>
        </p:nvSpPr>
        <p:spPr>
          <a:xfrm>
            <a:off x="4874718" y="183063"/>
            <a:ext cx="3965209" cy="2183619"/>
          </a:xfrm>
          <a:prstGeom prst="rect">
            <a:avLst/>
          </a:prstGeom>
        </p:spPr>
        <p:txBody>
          <a:bodyPr spcFirstLastPara="1" wrap="square" lIns="91425" tIns="91425" rIns="91425" bIns="91425" anchor="t" anchorCtr="0">
            <a:noAutofit/>
          </a:bodyPr>
          <a:lstStyle/>
          <a:p>
            <a:pPr marL="457200" lvl="0" indent="-371475" algn="l" rtl="0">
              <a:lnSpc>
                <a:spcPct val="150000"/>
              </a:lnSpc>
              <a:spcBef>
                <a:spcPts val="0"/>
              </a:spcBef>
              <a:spcAft>
                <a:spcPts val="0"/>
              </a:spcAft>
              <a:buSzPts val="1800"/>
              <a:buAutoNum type="arabicPeriod"/>
            </a:pPr>
            <a:r>
              <a:rPr lang="en-AU" sz="1800" i="1" dirty="0"/>
              <a:t>What do you think of describing support in this way?</a:t>
            </a:r>
          </a:p>
          <a:p>
            <a:pPr marL="457200" lvl="0" indent="-371475" algn="l" rtl="0">
              <a:lnSpc>
                <a:spcPct val="150000"/>
              </a:lnSpc>
              <a:spcBef>
                <a:spcPts val="0"/>
              </a:spcBef>
              <a:spcAft>
                <a:spcPts val="0"/>
              </a:spcAft>
              <a:buSzPts val="1800"/>
              <a:buAutoNum type="arabicPeriod"/>
            </a:pPr>
            <a:r>
              <a:rPr lang="en-AU" sz="1800" i="1" dirty="0"/>
              <a:t>What are you currently doing?</a:t>
            </a:r>
          </a:p>
          <a:p>
            <a:pPr marL="457200" lvl="0" indent="-371475" algn="l" rtl="0">
              <a:lnSpc>
                <a:spcPct val="150000"/>
              </a:lnSpc>
              <a:spcBef>
                <a:spcPts val="0"/>
              </a:spcBef>
              <a:spcAft>
                <a:spcPts val="0"/>
              </a:spcAft>
              <a:buSzPts val="1800"/>
              <a:buAutoNum type="arabicPeriod"/>
            </a:pPr>
            <a:r>
              <a:rPr lang="en-AU" sz="1800" i="1" dirty="0"/>
              <a:t>What aren’t you currently doing</a:t>
            </a:r>
            <a:r>
              <a:rPr lang="en-AU" sz="2000" i="1" dirty="0"/>
              <a:t>?</a:t>
            </a:r>
          </a:p>
        </p:txBody>
      </p:sp>
      <p:sp>
        <p:nvSpPr>
          <p:cNvPr id="2" name="Rectangle 1">
            <a:extLst>
              <a:ext uri="{FF2B5EF4-FFF2-40B4-BE49-F238E27FC236}">
                <a16:creationId xmlns:a16="http://schemas.microsoft.com/office/drawing/2014/main" id="{FCE8EC74-C1A0-4271-A98C-9898216DAEC8}"/>
              </a:ext>
            </a:extLst>
          </p:cNvPr>
          <p:cNvSpPr/>
          <p:nvPr/>
        </p:nvSpPr>
        <p:spPr>
          <a:xfrm>
            <a:off x="1045029" y="2389541"/>
            <a:ext cx="20096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2021028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6" name="Picture 5">
            <a:extLst>
              <a:ext uri="{FF2B5EF4-FFF2-40B4-BE49-F238E27FC236}">
                <a16:creationId xmlns:a16="http://schemas.microsoft.com/office/drawing/2014/main" id="{0FDC931B-9600-4B45-947E-6FE2789ECD69}"/>
              </a:ext>
            </a:extLst>
          </p:cNvPr>
          <p:cNvPicPr>
            <a:picLocks noChangeAspect="1"/>
          </p:cNvPicPr>
          <p:nvPr/>
        </p:nvPicPr>
        <p:blipFill>
          <a:blip r:embed="rId3"/>
          <a:stretch>
            <a:fillRect/>
          </a:stretch>
        </p:blipFill>
        <p:spPr>
          <a:xfrm>
            <a:off x="1354" y="0"/>
            <a:ext cx="4570646" cy="2571750"/>
          </a:xfrm>
          <a:prstGeom prst="rect">
            <a:avLst/>
          </a:prstGeom>
        </p:spPr>
      </p:pic>
      <p:sp>
        <p:nvSpPr>
          <p:cNvPr id="10" name="Rectangle 9">
            <a:extLst>
              <a:ext uri="{FF2B5EF4-FFF2-40B4-BE49-F238E27FC236}">
                <a16:creationId xmlns:a16="http://schemas.microsoft.com/office/drawing/2014/main" id="{93732216-C03B-42DA-8DAD-488563424764}"/>
              </a:ext>
            </a:extLst>
          </p:cNvPr>
          <p:cNvSpPr/>
          <p:nvPr/>
        </p:nvSpPr>
        <p:spPr>
          <a:xfrm rot="1140698">
            <a:off x="2450107" y="586372"/>
            <a:ext cx="1876821" cy="461665"/>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Workshop 1</a:t>
            </a:r>
          </a:p>
        </p:txBody>
      </p:sp>
      <p:pic>
        <p:nvPicPr>
          <p:cNvPr id="11" name="Picture 10">
            <a:extLst>
              <a:ext uri="{FF2B5EF4-FFF2-40B4-BE49-F238E27FC236}">
                <a16:creationId xmlns:a16="http://schemas.microsoft.com/office/drawing/2014/main" id="{59845568-8ACD-4D76-954D-090FC04BFA14}"/>
              </a:ext>
            </a:extLst>
          </p:cNvPr>
          <p:cNvPicPr>
            <a:picLocks noChangeAspect="1"/>
          </p:cNvPicPr>
          <p:nvPr/>
        </p:nvPicPr>
        <p:blipFill rotWithShape="1">
          <a:blip r:embed="rId4"/>
          <a:srcRect l="5210" t="10654" r="55462" b="10168"/>
          <a:stretch/>
        </p:blipFill>
        <p:spPr>
          <a:xfrm>
            <a:off x="4570646" y="2554654"/>
            <a:ext cx="4572000" cy="2588846"/>
          </a:xfrm>
          <a:prstGeom prst="rect">
            <a:avLst/>
          </a:prstGeom>
        </p:spPr>
      </p:pic>
      <p:sp>
        <p:nvSpPr>
          <p:cNvPr id="12" name="Rectangle 11">
            <a:extLst>
              <a:ext uri="{FF2B5EF4-FFF2-40B4-BE49-F238E27FC236}">
                <a16:creationId xmlns:a16="http://schemas.microsoft.com/office/drawing/2014/main" id="{EA67A957-869A-4731-A725-9C2AF8C0E56C}"/>
              </a:ext>
            </a:extLst>
          </p:cNvPr>
          <p:cNvSpPr/>
          <p:nvPr/>
        </p:nvSpPr>
        <p:spPr>
          <a:xfrm rot="19878560">
            <a:off x="5596232" y="3480492"/>
            <a:ext cx="1827743" cy="461665"/>
          </a:xfrm>
          <a:prstGeom prst="rect">
            <a:avLst/>
          </a:prstGeom>
        </p:spPr>
        <p:style>
          <a:lnRef idx="2">
            <a:schemeClr val="accent2"/>
          </a:lnRef>
          <a:fillRef idx="1">
            <a:schemeClr val="lt1"/>
          </a:fillRef>
          <a:effectRef idx="0">
            <a:schemeClr val="accent2"/>
          </a:effectRef>
          <a:fontRef idx="minor">
            <a:schemeClr val="dk1"/>
          </a:fontRef>
        </p:style>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Workshop 2</a:t>
            </a:r>
          </a:p>
        </p:txBody>
      </p:sp>
      <p:sp>
        <p:nvSpPr>
          <p:cNvPr id="7" name="Google Shape;342;p33">
            <a:extLst>
              <a:ext uri="{FF2B5EF4-FFF2-40B4-BE49-F238E27FC236}">
                <a16:creationId xmlns:a16="http://schemas.microsoft.com/office/drawing/2014/main" id="{69E85E66-2399-4315-929D-B5F2A0411E0F}"/>
              </a:ext>
            </a:extLst>
          </p:cNvPr>
          <p:cNvSpPr txBox="1">
            <a:spLocks noGrp="1"/>
          </p:cNvSpPr>
          <p:nvPr>
            <p:ph type="subTitle" idx="1"/>
          </p:nvPr>
        </p:nvSpPr>
        <p:spPr>
          <a:xfrm>
            <a:off x="4874718" y="183063"/>
            <a:ext cx="3965209" cy="2183619"/>
          </a:xfrm>
          <a:prstGeom prst="rect">
            <a:avLst/>
          </a:prstGeom>
        </p:spPr>
        <p:txBody>
          <a:bodyPr spcFirstLastPara="1" wrap="square" lIns="91425" tIns="91425" rIns="91425" bIns="91425" anchor="t" anchorCtr="0">
            <a:noAutofit/>
          </a:bodyPr>
          <a:lstStyle/>
          <a:p>
            <a:pPr marL="457200" lvl="0" indent="-371475" algn="l" rtl="0">
              <a:lnSpc>
                <a:spcPct val="150000"/>
              </a:lnSpc>
              <a:spcBef>
                <a:spcPts val="0"/>
              </a:spcBef>
              <a:spcAft>
                <a:spcPts val="0"/>
              </a:spcAft>
              <a:buSzPts val="1800"/>
              <a:buAutoNum type="arabicPeriod"/>
            </a:pPr>
            <a:r>
              <a:rPr lang="en-AU" sz="1800" i="1" dirty="0"/>
              <a:t>What do you think of describing support in this way?</a:t>
            </a:r>
          </a:p>
          <a:p>
            <a:pPr marL="457200" lvl="0" indent="-371475" algn="l" rtl="0">
              <a:lnSpc>
                <a:spcPct val="150000"/>
              </a:lnSpc>
              <a:spcBef>
                <a:spcPts val="0"/>
              </a:spcBef>
              <a:spcAft>
                <a:spcPts val="0"/>
              </a:spcAft>
              <a:buSzPts val="1800"/>
              <a:buAutoNum type="arabicPeriod"/>
            </a:pPr>
            <a:r>
              <a:rPr lang="en-AU" sz="1800" i="1" dirty="0"/>
              <a:t>What are you currently doing?</a:t>
            </a:r>
          </a:p>
          <a:p>
            <a:pPr marL="457200" lvl="0" indent="-371475" algn="l" rtl="0">
              <a:lnSpc>
                <a:spcPct val="150000"/>
              </a:lnSpc>
              <a:spcBef>
                <a:spcPts val="0"/>
              </a:spcBef>
              <a:spcAft>
                <a:spcPts val="0"/>
              </a:spcAft>
              <a:buSzPts val="1800"/>
              <a:buAutoNum type="arabicPeriod"/>
            </a:pPr>
            <a:r>
              <a:rPr lang="en-AU" sz="1800" i="1" dirty="0"/>
              <a:t>What aren’t you currently doing</a:t>
            </a:r>
            <a:r>
              <a:rPr lang="en-AU" sz="2000" i="1" dirty="0"/>
              <a:t>?</a:t>
            </a:r>
          </a:p>
        </p:txBody>
      </p:sp>
      <p:sp>
        <p:nvSpPr>
          <p:cNvPr id="8" name="Google Shape;342;p33">
            <a:extLst>
              <a:ext uri="{FF2B5EF4-FFF2-40B4-BE49-F238E27FC236}">
                <a16:creationId xmlns:a16="http://schemas.microsoft.com/office/drawing/2014/main" id="{6556CB1B-AB74-416E-A409-F9C20F6586AB}"/>
              </a:ext>
            </a:extLst>
          </p:cNvPr>
          <p:cNvSpPr txBox="1">
            <a:spLocks/>
          </p:cNvSpPr>
          <p:nvPr/>
        </p:nvSpPr>
        <p:spPr>
          <a:xfrm>
            <a:off x="304072" y="2721881"/>
            <a:ext cx="3965209" cy="218361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1800"/>
              <a:buFont typeface="Raleway Thin"/>
              <a:buAutoNum type="arabicPeriod"/>
              <a:defRPr sz="1600" b="0" i="0" u="none" strike="noStrike" cap="none">
                <a:solidFill>
                  <a:schemeClr val="dk1"/>
                </a:solidFill>
                <a:latin typeface="Barlow"/>
                <a:ea typeface="Barlow"/>
                <a:cs typeface="Barlow"/>
                <a:sym typeface="Barlow"/>
              </a:defRPr>
            </a:lvl1pPr>
            <a:lvl2pPr marL="914400" marR="0" lvl="1" indent="-330200" algn="l" rtl="0">
              <a:lnSpc>
                <a:spcPct val="100000"/>
              </a:lnSpc>
              <a:spcBef>
                <a:spcPts val="1000"/>
              </a:spcBef>
              <a:spcAft>
                <a:spcPts val="0"/>
              </a:spcAft>
              <a:buClr>
                <a:schemeClr val="dk1"/>
              </a:buClr>
              <a:buSzPts val="1600"/>
              <a:buFont typeface="Barlow"/>
              <a:buAutoNum type="alphaLcPeriod"/>
              <a:defRPr sz="1600" b="0" i="0" u="none" strike="noStrike" cap="none">
                <a:solidFill>
                  <a:schemeClr val="dk1"/>
                </a:solidFill>
                <a:latin typeface="Barlow"/>
                <a:ea typeface="Barlow"/>
                <a:cs typeface="Barlow"/>
                <a:sym typeface="Barlow"/>
              </a:defRPr>
            </a:lvl2pPr>
            <a:lvl3pPr marL="1371600" marR="0" lvl="2" indent="-330200" algn="l" rtl="0">
              <a:lnSpc>
                <a:spcPct val="100000"/>
              </a:lnSpc>
              <a:spcBef>
                <a:spcPts val="1600"/>
              </a:spcBef>
              <a:spcAft>
                <a:spcPts val="0"/>
              </a:spcAft>
              <a:buClr>
                <a:schemeClr val="dk1"/>
              </a:buClr>
              <a:buSzPts val="1600"/>
              <a:buFont typeface="Barlow"/>
              <a:buAutoNum type="romanLcPeriod"/>
              <a:defRPr sz="1600" b="0" i="0" u="none" strike="noStrike" cap="none">
                <a:solidFill>
                  <a:schemeClr val="dk1"/>
                </a:solidFill>
                <a:latin typeface="Barlow"/>
                <a:ea typeface="Barlow"/>
                <a:cs typeface="Barlow"/>
                <a:sym typeface="Barlow"/>
              </a:defRPr>
            </a:lvl3pPr>
            <a:lvl4pPr marL="1828800" marR="0" lvl="3" indent="-330200" algn="l" rtl="0">
              <a:lnSpc>
                <a:spcPct val="100000"/>
              </a:lnSpc>
              <a:spcBef>
                <a:spcPts val="1600"/>
              </a:spcBef>
              <a:spcAft>
                <a:spcPts val="0"/>
              </a:spcAft>
              <a:buClr>
                <a:schemeClr val="dk1"/>
              </a:buClr>
              <a:buSzPts val="1600"/>
              <a:buFont typeface="Barlow"/>
              <a:buAutoNum type="arabicPeriod"/>
              <a:defRPr sz="1600" b="0" i="0" u="none" strike="noStrike" cap="none">
                <a:solidFill>
                  <a:schemeClr val="dk1"/>
                </a:solidFill>
                <a:latin typeface="Barlow"/>
                <a:ea typeface="Barlow"/>
                <a:cs typeface="Barlow"/>
                <a:sym typeface="Barlow"/>
              </a:defRPr>
            </a:lvl4pPr>
            <a:lvl5pPr marL="2286000" marR="0" lvl="4" indent="-330200" algn="l" rtl="0">
              <a:lnSpc>
                <a:spcPct val="100000"/>
              </a:lnSpc>
              <a:spcBef>
                <a:spcPts val="1600"/>
              </a:spcBef>
              <a:spcAft>
                <a:spcPts val="0"/>
              </a:spcAft>
              <a:buClr>
                <a:schemeClr val="dk1"/>
              </a:buClr>
              <a:buSzPts val="1600"/>
              <a:buFont typeface="Barlow"/>
              <a:buAutoNum type="alphaLcPeriod"/>
              <a:defRPr sz="1600" b="0" i="0" u="none" strike="noStrike" cap="none">
                <a:solidFill>
                  <a:schemeClr val="dk1"/>
                </a:solidFill>
                <a:latin typeface="Barlow"/>
                <a:ea typeface="Barlow"/>
                <a:cs typeface="Barlow"/>
                <a:sym typeface="Barlow"/>
              </a:defRPr>
            </a:lvl5pPr>
            <a:lvl6pPr marL="2743200" marR="0" lvl="5" indent="-330200" algn="l" rtl="0">
              <a:lnSpc>
                <a:spcPct val="100000"/>
              </a:lnSpc>
              <a:spcBef>
                <a:spcPts val="1600"/>
              </a:spcBef>
              <a:spcAft>
                <a:spcPts val="0"/>
              </a:spcAft>
              <a:buClr>
                <a:schemeClr val="dk1"/>
              </a:buClr>
              <a:buSzPts val="1600"/>
              <a:buFont typeface="Barlow"/>
              <a:buAutoNum type="romanLcPeriod"/>
              <a:defRPr sz="1600" b="0" i="0" u="none" strike="noStrike" cap="none">
                <a:solidFill>
                  <a:schemeClr val="dk1"/>
                </a:solidFill>
                <a:latin typeface="Barlow"/>
                <a:ea typeface="Barlow"/>
                <a:cs typeface="Barlow"/>
                <a:sym typeface="Barlow"/>
              </a:defRPr>
            </a:lvl6pPr>
            <a:lvl7pPr marL="3200400" marR="0" lvl="6" indent="-330200" algn="l" rtl="0">
              <a:lnSpc>
                <a:spcPct val="100000"/>
              </a:lnSpc>
              <a:spcBef>
                <a:spcPts val="1600"/>
              </a:spcBef>
              <a:spcAft>
                <a:spcPts val="0"/>
              </a:spcAft>
              <a:buClr>
                <a:schemeClr val="dk1"/>
              </a:buClr>
              <a:buSzPts val="1600"/>
              <a:buFont typeface="Barlow"/>
              <a:buAutoNum type="arabicPeriod"/>
              <a:defRPr sz="1600" b="0" i="0" u="none" strike="noStrike" cap="none">
                <a:solidFill>
                  <a:schemeClr val="dk1"/>
                </a:solidFill>
                <a:latin typeface="Barlow"/>
                <a:ea typeface="Barlow"/>
                <a:cs typeface="Barlow"/>
                <a:sym typeface="Barlow"/>
              </a:defRPr>
            </a:lvl7pPr>
            <a:lvl8pPr marL="3657600" marR="0" lvl="7" indent="-330200" algn="l" rtl="0">
              <a:lnSpc>
                <a:spcPct val="100000"/>
              </a:lnSpc>
              <a:spcBef>
                <a:spcPts val="1600"/>
              </a:spcBef>
              <a:spcAft>
                <a:spcPts val="0"/>
              </a:spcAft>
              <a:buClr>
                <a:schemeClr val="dk1"/>
              </a:buClr>
              <a:buSzPts val="1600"/>
              <a:buFont typeface="Barlow"/>
              <a:buAutoNum type="alphaLcPeriod"/>
              <a:defRPr sz="1600" b="0" i="0" u="none" strike="noStrike" cap="none">
                <a:solidFill>
                  <a:schemeClr val="dk1"/>
                </a:solidFill>
                <a:latin typeface="Barlow"/>
                <a:ea typeface="Barlow"/>
                <a:cs typeface="Barlow"/>
                <a:sym typeface="Barlow"/>
              </a:defRPr>
            </a:lvl8pPr>
            <a:lvl9pPr marL="4114800" marR="0" lvl="8" indent="-330200" algn="l" rtl="0">
              <a:lnSpc>
                <a:spcPct val="100000"/>
              </a:lnSpc>
              <a:spcBef>
                <a:spcPts val="1600"/>
              </a:spcBef>
              <a:spcAft>
                <a:spcPts val="1600"/>
              </a:spcAft>
              <a:buClr>
                <a:schemeClr val="dk1"/>
              </a:buClr>
              <a:buSzPts val="1600"/>
              <a:buFont typeface="Barlow"/>
              <a:buAutoNum type="romanLcPeriod"/>
              <a:defRPr sz="1600" b="0" i="0" u="none" strike="noStrike" cap="none">
                <a:solidFill>
                  <a:schemeClr val="dk1"/>
                </a:solidFill>
                <a:latin typeface="Barlow"/>
                <a:ea typeface="Barlow"/>
                <a:cs typeface="Barlow"/>
                <a:sym typeface="Barlow"/>
              </a:defRPr>
            </a:lvl9pPr>
          </a:lstStyle>
          <a:p>
            <a:pPr marL="85725" indent="0">
              <a:lnSpc>
                <a:spcPct val="150000"/>
              </a:lnSpc>
              <a:buNone/>
            </a:pPr>
            <a:r>
              <a:rPr lang="en-AU" sz="2000" dirty="0">
                <a:solidFill>
                  <a:schemeClr val="accent2"/>
                </a:solidFill>
              </a:rPr>
              <a:t>Conversations</a:t>
            </a:r>
            <a:r>
              <a:rPr lang="en-AU" sz="2000" dirty="0"/>
              <a:t> daily, resistance</a:t>
            </a:r>
          </a:p>
          <a:p>
            <a:pPr marL="85725" indent="0">
              <a:lnSpc>
                <a:spcPct val="150000"/>
              </a:lnSpc>
              <a:buNone/>
            </a:pPr>
            <a:endParaRPr lang="en-AU" sz="800" dirty="0"/>
          </a:p>
        </p:txBody>
      </p:sp>
      <p:sp>
        <p:nvSpPr>
          <p:cNvPr id="2" name="Rectangle 1">
            <a:extLst>
              <a:ext uri="{FF2B5EF4-FFF2-40B4-BE49-F238E27FC236}">
                <a16:creationId xmlns:a16="http://schemas.microsoft.com/office/drawing/2014/main" id="{FCE8EC74-C1A0-4271-A98C-9898216DAEC8}"/>
              </a:ext>
            </a:extLst>
          </p:cNvPr>
          <p:cNvSpPr/>
          <p:nvPr/>
        </p:nvSpPr>
        <p:spPr>
          <a:xfrm>
            <a:off x="1045029" y="2389541"/>
            <a:ext cx="20096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284597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6" name="Picture 5">
            <a:extLst>
              <a:ext uri="{FF2B5EF4-FFF2-40B4-BE49-F238E27FC236}">
                <a16:creationId xmlns:a16="http://schemas.microsoft.com/office/drawing/2014/main" id="{0FDC931B-9600-4B45-947E-6FE2789ECD69}"/>
              </a:ext>
            </a:extLst>
          </p:cNvPr>
          <p:cNvPicPr>
            <a:picLocks noChangeAspect="1"/>
          </p:cNvPicPr>
          <p:nvPr/>
        </p:nvPicPr>
        <p:blipFill>
          <a:blip r:embed="rId3"/>
          <a:stretch>
            <a:fillRect/>
          </a:stretch>
        </p:blipFill>
        <p:spPr>
          <a:xfrm>
            <a:off x="1354" y="0"/>
            <a:ext cx="4570646" cy="2571750"/>
          </a:xfrm>
          <a:prstGeom prst="rect">
            <a:avLst/>
          </a:prstGeom>
        </p:spPr>
      </p:pic>
      <p:sp>
        <p:nvSpPr>
          <p:cNvPr id="10" name="Rectangle 9">
            <a:extLst>
              <a:ext uri="{FF2B5EF4-FFF2-40B4-BE49-F238E27FC236}">
                <a16:creationId xmlns:a16="http://schemas.microsoft.com/office/drawing/2014/main" id="{93732216-C03B-42DA-8DAD-488563424764}"/>
              </a:ext>
            </a:extLst>
          </p:cNvPr>
          <p:cNvSpPr/>
          <p:nvPr/>
        </p:nvSpPr>
        <p:spPr>
          <a:xfrm rot="1140698">
            <a:off x="2450107" y="586372"/>
            <a:ext cx="1876821" cy="461665"/>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Workshop 1</a:t>
            </a:r>
          </a:p>
        </p:txBody>
      </p:sp>
      <p:pic>
        <p:nvPicPr>
          <p:cNvPr id="11" name="Picture 10">
            <a:extLst>
              <a:ext uri="{FF2B5EF4-FFF2-40B4-BE49-F238E27FC236}">
                <a16:creationId xmlns:a16="http://schemas.microsoft.com/office/drawing/2014/main" id="{59845568-8ACD-4D76-954D-090FC04BFA14}"/>
              </a:ext>
            </a:extLst>
          </p:cNvPr>
          <p:cNvPicPr>
            <a:picLocks noChangeAspect="1"/>
          </p:cNvPicPr>
          <p:nvPr/>
        </p:nvPicPr>
        <p:blipFill rotWithShape="1">
          <a:blip r:embed="rId4"/>
          <a:srcRect l="5210" t="10654" r="55462" b="10168"/>
          <a:stretch/>
        </p:blipFill>
        <p:spPr>
          <a:xfrm>
            <a:off x="4570646" y="2554654"/>
            <a:ext cx="4572000" cy="2588846"/>
          </a:xfrm>
          <a:prstGeom prst="rect">
            <a:avLst/>
          </a:prstGeom>
        </p:spPr>
      </p:pic>
      <p:sp>
        <p:nvSpPr>
          <p:cNvPr id="12" name="Rectangle 11">
            <a:extLst>
              <a:ext uri="{FF2B5EF4-FFF2-40B4-BE49-F238E27FC236}">
                <a16:creationId xmlns:a16="http://schemas.microsoft.com/office/drawing/2014/main" id="{EA67A957-869A-4731-A725-9C2AF8C0E56C}"/>
              </a:ext>
            </a:extLst>
          </p:cNvPr>
          <p:cNvSpPr/>
          <p:nvPr/>
        </p:nvSpPr>
        <p:spPr>
          <a:xfrm rot="19878560">
            <a:off x="5596232" y="3480492"/>
            <a:ext cx="1827743" cy="461665"/>
          </a:xfrm>
          <a:prstGeom prst="rect">
            <a:avLst/>
          </a:prstGeom>
        </p:spPr>
        <p:style>
          <a:lnRef idx="2">
            <a:schemeClr val="accent2"/>
          </a:lnRef>
          <a:fillRef idx="1">
            <a:schemeClr val="lt1"/>
          </a:fillRef>
          <a:effectRef idx="0">
            <a:schemeClr val="accent2"/>
          </a:effectRef>
          <a:fontRef idx="minor">
            <a:schemeClr val="dk1"/>
          </a:fontRef>
        </p:style>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Workshop 2</a:t>
            </a:r>
          </a:p>
        </p:txBody>
      </p:sp>
      <p:sp>
        <p:nvSpPr>
          <p:cNvPr id="7" name="Google Shape;342;p33">
            <a:extLst>
              <a:ext uri="{FF2B5EF4-FFF2-40B4-BE49-F238E27FC236}">
                <a16:creationId xmlns:a16="http://schemas.microsoft.com/office/drawing/2014/main" id="{69E85E66-2399-4315-929D-B5F2A0411E0F}"/>
              </a:ext>
            </a:extLst>
          </p:cNvPr>
          <p:cNvSpPr txBox="1">
            <a:spLocks noGrp="1"/>
          </p:cNvSpPr>
          <p:nvPr>
            <p:ph type="subTitle" idx="1"/>
          </p:nvPr>
        </p:nvSpPr>
        <p:spPr>
          <a:xfrm>
            <a:off x="4874718" y="183063"/>
            <a:ext cx="3965209" cy="2183619"/>
          </a:xfrm>
          <a:prstGeom prst="rect">
            <a:avLst/>
          </a:prstGeom>
        </p:spPr>
        <p:txBody>
          <a:bodyPr spcFirstLastPara="1" wrap="square" lIns="91425" tIns="91425" rIns="91425" bIns="91425" anchor="t" anchorCtr="0">
            <a:noAutofit/>
          </a:bodyPr>
          <a:lstStyle/>
          <a:p>
            <a:pPr marL="457200" lvl="0" indent="-371475" algn="l" rtl="0">
              <a:lnSpc>
                <a:spcPct val="150000"/>
              </a:lnSpc>
              <a:spcBef>
                <a:spcPts val="0"/>
              </a:spcBef>
              <a:spcAft>
                <a:spcPts val="0"/>
              </a:spcAft>
              <a:buSzPts val="1800"/>
              <a:buAutoNum type="arabicPeriod"/>
            </a:pPr>
            <a:r>
              <a:rPr lang="en-AU" sz="1800" i="1" dirty="0"/>
              <a:t>What do you think of describing support in this way?</a:t>
            </a:r>
          </a:p>
          <a:p>
            <a:pPr marL="457200" lvl="0" indent="-371475" algn="l" rtl="0">
              <a:lnSpc>
                <a:spcPct val="150000"/>
              </a:lnSpc>
              <a:spcBef>
                <a:spcPts val="0"/>
              </a:spcBef>
              <a:spcAft>
                <a:spcPts val="0"/>
              </a:spcAft>
              <a:buSzPts val="1800"/>
              <a:buAutoNum type="arabicPeriod"/>
            </a:pPr>
            <a:r>
              <a:rPr lang="en-AU" sz="1800" i="1" dirty="0"/>
              <a:t>What are you currently doing?</a:t>
            </a:r>
          </a:p>
          <a:p>
            <a:pPr marL="457200" lvl="0" indent="-371475" algn="l" rtl="0">
              <a:lnSpc>
                <a:spcPct val="150000"/>
              </a:lnSpc>
              <a:spcBef>
                <a:spcPts val="0"/>
              </a:spcBef>
              <a:spcAft>
                <a:spcPts val="0"/>
              </a:spcAft>
              <a:buSzPts val="1800"/>
              <a:buAutoNum type="arabicPeriod"/>
            </a:pPr>
            <a:r>
              <a:rPr lang="en-AU" sz="1800" i="1" dirty="0"/>
              <a:t>What aren’t you currently doing</a:t>
            </a:r>
            <a:r>
              <a:rPr lang="en-AU" sz="2000" i="1" dirty="0"/>
              <a:t>?</a:t>
            </a:r>
          </a:p>
        </p:txBody>
      </p:sp>
      <p:sp>
        <p:nvSpPr>
          <p:cNvPr id="8" name="Google Shape;342;p33">
            <a:extLst>
              <a:ext uri="{FF2B5EF4-FFF2-40B4-BE49-F238E27FC236}">
                <a16:creationId xmlns:a16="http://schemas.microsoft.com/office/drawing/2014/main" id="{6556CB1B-AB74-416E-A409-F9C20F6586AB}"/>
              </a:ext>
            </a:extLst>
          </p:cNvPr>
          <p:cNvSpPr txBox="1">
            <a:spLocks/>
          </p:cNvSpPr>
          <p:nvPr/>
        </p:nvSpPr>
        <p:spPr>
          <a:xfrm>
            <a:off x="304072" y="2721881"/>
            <a:ext cx="3965209" cy="218361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1800"/>
              <a:buFont typeface="Raleway Thin"/>
              <a:buAutoNum type="arabicPeriod"/>
              <a:defRPr sz="1600" b="0" i="0" u="none" strike="noStrike" cap="none">
                <a:solidFill>
                  <a:schemeClr val="dk1"/>
                </a:solidFill>
                <a:latin typeface="Barlow"/>
                <a:ea typeface="Barlow"/>
                <a:cs typeface="Barlow"/>
                <a:sym typeface="Barlow"/>
              </a:defRPr>
            </a:lvl1pPr>
            <a:lvl2pPr marL="914400" marR="0" lvl="1" indent="-330200" algn="l" rtl="0">
              <a:lnSpc>
                <a:spcPct val="100000"/>
              </a:lnSpc>
              <a:spcBef>
                <a:spcPts val="1000"/>
              </a:spcBef>
              <a:spcAft>
                <a:spcPts val="0"/>
              </a:spcAft>
              <a:buClr>
                <a:schemeClr val="dk1"/>
              </a:buClr>
              <a:buSzPts val="1600"/>
              <a:buFont typeface="Barlow"/>
              <a:buAutoNum type="alphaLcPeriod"/>
              <a:defRPr sz="1600" b="0" i="0" u="none" strike="noStrike" cap="none">
                <a:solidFill>
                  <a:schemeClr val="dk1"/>
                </a:solidFill>
                <a:latin typeface="Barlow"/>
                <a:ea typeface="Barlow"/>
                <a:cs typeface="Barlow"/>
                <a:sym typeface="Barlow"/>
              </a:defRPr>
            </a:lvl2pPr>
            <a:lvl3pPr marL="1371600" marR="0" lvl="2" indent="-330200" algn="l" rtl="0">
              <a:lnSpc>
                <a:spcPct val="100000"/>
              </a:lnSpc>
              <a:spcBef>
                <a:spcPts val="1600"/>
              </a:spcBef>
              <a:spcAft>
                <a:spcPts val="0"/>
              </a:spcAft>
              <a:buClr>
                <a:schemeClr val="dk1"/>
              </a:buClr>
              <a:buSzPts val="1600"/>
              <a:buFont typeface="Barlow"/>
              <a:buAutoNum type="romanLcPeriod"/>
              <a:defRPr sz="1600" b="0" i="0" u="none" strike="noStrike" cap="none">
                <a:solidFill>
                  <a:schemeClr val="dk1"/>
                </a:solidFill>
                <a:latin typeface="Barlow"/>
                <a:ea typeface="Barlow"/>
                <a:cs typeface="Barlow"/>
                <a:sym typeface="Barlow"/>
              </a:defRPr>
            </a:lvl3pPr>
            <a:lvl4pPr marL="1828800" marR="0" lvl="3" indent="-330200" algn="l" rtl="0">
              <a:lnSpc>
                <a:spcPct val="100000"/>
              </a:lnSpc>
              <a:spcBef>
                <a:spcPts val="1600"/>
              </a:spcBef>
              <a:spcAft>
                <a:spcPts val="0"/>
              </a:spcAft>
              <a:buClr>
                <a:schemeClr val="dk1"/>
              </a:buClr>
              <a:buSzPts val="1600"/>
              <a:buFont typeface="Barlow"/>
              <a:buAutoNum type="arabicPeriod"/>
              <a:defRPr sz="1600" b="0" i="0" u="none" strike="noStrike" cap="none">
                <a:solidFill>
                  <a:schemeClr val="dk1"/>
                </a:solidFill>
                <a:latin typeface="Barlow"/>
                <a:ea typeface="Barlow"/>
                <a:cs typeface="Barlow"/>
                <a:sym typeface="Barlow"/>
              </a:defRPr>
            </a:lvl4pPr>
            <a:lvl5pPr marL="2286000" marR="0" lvl="4" indent="-330200" algn="l" rtl="0">
              <a:lnSpc>
                <a:spcPct val="100000"/>
              </a:lnSpc>
              <a:spcBef>
                <a:spcPts val="1600"/>
              </a:spcBef>
              <a:spcAft>
                <a:spcPts val="0"/>
              </a:spcAft>
              <a:buClr>
                <a:schemeClr val="dk1"/>
              </a:buClr>
              <a:buSzPts val="1600"/>
              <a:buFont typeface="Barlow"/>
              <a:buAutoNum type="alphaLcPeriod"/>
              <a:defRPr sz="1600" b="0" i="0" u="none" strike="noStrike" cap="none">
                <a:solidFill>
                  <a:schemeClr val="dk1"/>
                </a:solidFill>
                <a:latin typeface="Barlow"/>
                <a:ea typeface="Barlow"/>
                <a:cs typeface="Barlow"/>
                <a:sym typeface="Barlow"/>
              </a:defRPr>
            </a:lvl5pPr>
            <a:lvl6pPr marL="2743200" marR="0" lvl="5" indent="-330200" algn="l" rtl="0">
              <a:lnSpc>
                <a:spcPct val="100000"/>
              </a:lnSpc>
              <a:spcBef>
                <a:spcPts val="1600"/>
              </a:spcBef>
              <a:spcAft>
                <a:spcPts val="0"/>
              </a:spcAft>
              <a:buClr>
                <a:schemeClr val="dk1"/>
              </a:buClr>
              <a:buSzPts val="1600"/>
              <a:buFont typeface="Barlow"/>
              <a:buAutoNum type="romanLcPeriod"/>
              <a:defRPr sz="1600" b="0" i="0" u="none" strike="noStrike" cap="none">
                <a:solidFill>
                  <a:schemeClr val="dk1"/>
                </a:solidFill>
                <a:latin typeface="Barlow"/>
                <a:ea typeface="Barlow"/>
                <a:cs typeface="Barlow"/>
                <a:sym typeface="Barlow"/>
              </a:defRPr>
            </a:lvl6pPr>
            <a:lvl7pPr marL="3200400" marR="0" lvl="6" indent="-330200" algn="l" rtl="0">
              <a:lnSpc>
                <a:spcPct val="100000"/>
              </a:lnSpc>
              <a:spcBef>
                <a:spcPts val="1600"/>
              </a:spcBef>
              <a:spcAft>
                <a:spcPts val="0"/>
              </a:spcAft>
              <a:buClr>
                <a:schemeClr val="dk1"/>
              </a:buClr>
              <a:buSzPts val="1600"/>
              <a:buFont typeface="Barlow"/>
              <a:buAutoNum type="arabicPeriod"/>
              <a:defRPr sz="1600" b="0" i="0" u="none" strike="noStrike" cap="none">
                <a:solidFill>
                  <a:schemeClr val="dk1"/>
                </a:solidFill>
                <a:latin typeface="Barlow"/>
                <a:ea typeface="Barlow"/>
                <a:cs typeface="Barlow"/>
                <a:sym typeface="Barlow"/>
              </a:defRPr>
            </a:lvl7pPr>
            <a:lvl8pPr marL="3657600" marR="0" lvl="7" indent="-330200" algn="l" rtl="0">
              <a:lnSpc>
                <a:spcPct val="100000"/>
              </a:lnSpc>
              <a:spcBef>
                <a:spcPts val="1600"/>
              </a:spcBef>
              <a:spcAft>
                <a:spcPts val="0"/>
              </a:spcAft>
              <a:buClr>
                <a:schemeClr val="dk1"/>
              </a:buClr>
              <a:buSzPts val="1600"/>
              <a:buFont typeface="Barlow"/>
              <a:buAutoNum type="alphaLcPeriod"/>
              <a:defRPr sz="1600" b="0" i="0" u="none" strike="noStrike" cap="none">
                <a:solidFill>
                  <a:schemeClr val="dk1"/>
                </a:solidFill>
                <a:latin typeface="Barlow"/>
                <a:ea typeface="Barlow"/>
                <a:cs typeface="Barlow"/>
                <a:sym typeface="Barlow"/>
              </a:defRPr>
            </a:lvl8pPr>
            <a:lvl9pPr marL="4114800" marR="0" lvl="8" indent="-330200" algn="l" rtl="0">
              <a:lnSpc>
                <a:spcPct val="100000"/>
              </a:lnSpc>
              <a:spcBef>
                <a:spcPts val="1600"/>
              </a:spcBef>
              <a:spcAft>
                <a:spcPts val="1600"/>
              </a:spcAft>
              <a:buClr>
                <a:schemeClr val="dk1"/>
              </a:buClr>
              <a:buSzPts val="1600"/>
              <a:buFont typeface="Barlow"/>
              <a:buAutoNum type="romanLcPeriod"/>
              <a:defRPr sz="1600" b="0" i="0" u="none" strike="noStrike" cap="none">
                <a:solidFill>
                  <a:schemeClr val="dk1"/>
                </a:solidFill>
                <a:latin typeface="Barlow"/>
                <a:ea typeface="Barlow"/>
                <a:cs typeface="Barlow"/>
                <a:sym typeface="Barlow"/>
              </a:defRPr>
            </a:lvl9pPr>
          </a:lstStyle>
          <a:p>
            <a:pPr marL="85725" indent="0">
              <a:lnSpc>
                <a:spcPct val="150000"/>
              </a:lnSpc>
              <a:buNone/>
            </a:pPr>
            <a:r>
              <a:rPr lang="en-AU" sz="2000" dirty="0">
                <a:solidFill>
                  <a:schemeClr val="accent2"/>
                </a:solidFill>
              </a:rPr>
              <a:t>Conversations</a:t>
            </a:r>
            <a:r>
              <a:rPr lang="en-AU" sz="2000" dirty="0"/>
              <a:t> daily, resistance</a:t>
            </a:r>
          </a:p>
          <a:p>
            <a:pPr marL="85725" indent="0">
              <a:lnSpc>
                <a:spcPct val="150000"/>
              </a:lnSpc>
              <a:buNone/>
            </a:pPr>
            <a:endParaRPr lang="en-AU" sz="800" dirty="0"/>
          </a:p>
          <a:p>
            <a:pPr marL="85725" indent="0">
              <a:lnSpc>
                <a:spcPct val="150000"/>
              </a:lnSpc>
              <a:buNone/>
            </a:pPr>
            <a:r>
              <a:rPr lang="en-AU" sz="2000" dirty="0">
                <a:solidFill>
                  <a:schemeClr val="accent2"/>
                </a:solidFill>
              </a:rPr>
              <a:t>Advice</a:t>
            </a:r>
            <a:r>
              <a:rPr lang="en-AU" sz="2000" dirty="0"/>
              <a:t> long term benefits</a:t>
            </a:r>
          </a:p>
          <a:p>
            <a:pPr marL="85725" indent="0">
              <a:lnSpc>
                <a:spcPct val="150000"/>
              </a:lnSpc>
              <a:buNone/>
            </a:pPr>
            <a:endParaRPr lang="en-AU" sz="800" dirty="0"/>
          </a:p>
        </p:txBody>
      </p:sp>
      <p:sp>
        <p:nvSpPr>
          <p:cNvPr id="2" name="Rectangle 1">
            <a:extLst>
              <a:ext uri="{FF2B5EF4-FFF2-40B4-BE49-F238E27FC236}">
                <a16:creationId xmlns:a16="http://schemas.microsoft.com/office/drawing/2014/main" id="{FCE8EC74-C1A0-4271-A98C-9898216DAEC8}"/>
              </a:ext>
            </a:extLst>
          </p:cNvPr>
          <p:cNvSpPr/>
          <p:nvPr/>
        </p:nvSpPr>
        <p:spPr>
          <a:xfrm>
            <a:off x="1045029" y="2389541"/>
            <a:ext cx="20096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107264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6" name="Picture 5">
            <a:extLst>
              <a:ext uri="{FF2B5EF4-FFF2-40B4-BE49-F238E27FC236}">
                <a16:creationId xmlns:a16="http://schemas.microsoft.com/office/drawing/2014/main" id="{0FDC931B-9600-4B45-947E-6FE2789ECD69}"/>
              </a:ext>
            </a:extLst>
          </p:cNvPr>
          <p:cNvPicPr>
            <a:picLocks noChangeAspect="1"/>
          </p:cNvPicPr>
          <p:nvPr/>
        </p:nvPicPr>
        <p:blipFill>
          <a:blip r:embed="rId3"/>
          <a:stretch>
            <a:fillRect/>
          </a:stretch>
        </p:blipFill>
        <p:spPr>
          <a:xfrm>
            <a:off x="1354" y="0"/>
            <a:ext cx="4570646" cy="2571750"/>
          </a:xfrm>
          <a:prstGeom prst="rect">
            <a:avLst/>
          </a:prstGeom>
        </p:spPr>
      </p:pic>
      <p:sp>
        <p:nvSpPr>
          <p:cNvPr id="10" name="Rectangle 9">
            <a:extLst>
              <a:ext uri="{FF2B5EF4-FFF2-40B4-BE49-F238E27FC236}">
                <a16:creationId xmlns:a16="http://schemas.microsoft.com/office/drawing/2014/main" id="{93732216-C03B-42DA-8DAD-488563424764}"/>
              </a:ext>
            </a:extLst>
          </p:cNvPr>
          <p:cNvSpPr/>
          <p:nvPr/>
        </p:nvSpPr>
        <p:spPr>
          <a:xfrm rot="1140698">
            <a:off x="2450107" y="586372"/>
            <a:ext cx="1876821" cy="461665"/>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Workshop 1</a:t>
            </a:r>
          </a:p>
        </p:txBody>
      </p:sp>
      <p:pic>
        <p:nvPicPr>
          <p:cNvPr id="11" name="Picture 10">
            <a:extLst>
              <a:ext uri="{FF2B5EF4-FFF2-40B4-BE49-F238E27FC236}">
                <a16:creationId xmlns:a16="http://schemas.microsoft.com/office/drawing/2014/main" id="{59845568-8ACD-4D76-954D-090FC04BFA14}"/>
              </a:ext>
            </a:extLst>
          </p:cNvPr>
          <p:cNvPicPr>
            <a:picLocks noChangeAspect="1"/>
          </p:cNvPicPr>
          <p:nvPr/>
        </p:nvPicPr>
        <p:blipFill rotWithShape="1">
          <a:blip r:embed="rId4"/>
          <a:srcRect l="5210" t="10654" r="55462" b="10168"/>
          <a:stretch/>
        </p:blipFill>
        <p:spPr>
          <a:xfrm>
            <a:off x="4570646" y="2554654"/>
            <a:ext cx="4572000" cy="2588846"/>
          </a:xfrm>
          <a:prstGeom prst="rect">
            <a:avLst/>
          </a:prstGeom>
        </p:spPr>
      </p:pic>
      <p:sp>
        <p:nvSpPr>
          <p:cNvPr id="12" name="Rectangle 11">
            <a:extLst>
              <a:ext uri="{FF2B5EF4-FFF2-40B4-BE49-F238E27FC236}">
                <a16:creationId xmlns:a16="http://schemas.microsoft.com/office/drawing/2014/main" id="{EA67A957-869A-4731-A725-9C2AF8C0E56C}"/>
              </a:ext>
            </a:extLst>
          </p:cNvPr>
          <p:cNvSpPr/>
          <p:nvPr/>
        </p:nvSpPr>
        <p:spPr>
          <a:xfrm rot="19878560">
            <a:off x="5596232" y="3480492"/>
            <a:ext cx="1827743" cy="461665"/>
          </a:xfrm>
          <a:prstGeom prst="rect">
            <a:avLst/>
          </a:prstGeom>
        </p:spPr>
        <p:style>
          <a:lnRef idx="2">
            <a:schemeClr val="accent2"/>
          </a:lnRef>
          <a:fillRef idx="1">
            <a:schemeClr val="lt1"/>
          </a:fillRef>
          <a:effectRef idx="0">
            <a:schemeClr val="accent2"/>
          </a:effectRef>
          <a:fontRef idx="minor">
            <a:schemeClr val="dk1"/>
          </a:fontRef>
        </p:style>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Workshop 2</a:t>
            </a:r>
          </a:p>
        </p:txBody>
      </p:sp>
      <p:sp>
        <p:nvSpPr>
          <p:cNvPr id="7" name="Google Shape;342;p33">
            <a:extLst>
              <a:ext uri="{FF2B5EF4-FFF2-40B4-BE49-F238E27FC236}">
                <a16:creationId xmlns:a16="http://schemas.microsoft.com/office/drawing/2014/main" id="{69E85E66-2399-4315-929D-B5F2A0411E0F}"/>
              </a:ext>
            </a:extLst>
          </p:cNvPr>
          <p:cNvSpPr txBox="1">
            <a:spLocks noGrp="1"/>
          </p:cNvSpPr>
          <p:nvPr>
            <p:ph type="subTitle" idx="1"/>
          </p:nvPr>
        </p:nvSpPr>
        <p:spPr>
          <a:xfrm>
            <a:off x="4874718" y="183063"/>
            <a:ext cx="3965209" cy="2183619"/>
          </a:xfrm>
          <a:prstGeom prst="rect">
            <a:avLst/>
          </a:prstGeom>
        </p:spPr>
        <p:txBody>
          <a:bodyPr spcFirstLastPara="1" wrap="square" lIns="91425" tIns="91425" rIns="91425" bIns="91425" anchor="t" anchorCtr="0">
            <a:noAutofit/>
          </a:bodyPr>
          <a:lstStyle/>
          <a:p>
            <a:pPr marL="457200" lvl="0" indent="-371475" algn="l" rtl="0">
              <a:lnSpc>
                <a:spcPct val="150000"/>
              </a:lnSpc>
              <a:spcBef>
                <a:spcPts val="0"/>
              </a:spcBef>
              <a:spcAft>
                <a:spcPts val="0"/>
              </a:spcAft>
              <a:buSzPts val="1800"/>
              <a:buAutoNum type="arabicPeriod"/>
            </a:pPr>
            <a:r>
              <a:rPr lang="en-AU" sz="1800" i="1" dirty="0"/>
              <a:t>What do you think of describing support in this way?</a:t>
            </a:r>
          </a:p>
          <a:p>
            <a:pPr marL="457200" lvl="0" indent="-371475" algn="l" rtl="0">
              <a:lnSpc>
                <a:spcPct val="150000"/>
              </a:lnSpc>
              <a:spcBef>
                <a:spcPts val="0"/>
              </a:spcBef>
              <a:spcAft>
                <a:spcPts val="0"/>
              </a:spcAft>
              <a:buSzPts val="1800"/>
              <a:buAutoNum type="arabicPeriod"/>
            </a:pPr>
            <a:r>
              <a:rPr lang="en-AU" sz="1800" i="1" dirty="0"/>
              <a:t>What are you currently doing?</a:t>
            </a:r>
          </a:p>
          <a:p>
            <a:pPr marL="457200" lvl="0" indent="-371475" algn="l" rtl="0">
              <a:lnSpc>
                <a:spcPct val="150000"/>
              </a:lnSpc>
              <a:spcBef>
                <a:spcPts val="0"/>
              </a:spcBef>
              <a:spcAft>
                <a:spcPts val="0"/>
              </a:spcAft>
              <a:buSzPts val="1800"/>
              <a:buAutoNum type="arabicPeriod"/>
            </a:pPr>
            <a:r>
              <a:rPr lang="en-AU" sz="1800" i="1" dirty="0"/>
              <a:t>What aren’t you currently doing</a:t>
            </a:r>
            <a:r>
              <a:rPr lang="en-AU" sz="2000" i="1" dirty="0"/>
              <a:t>?</a:t>
            </a:r>
          </a:p>
        </p:txBody>
      </p:sp>
      <p:sp>
        <p:nvSpPr>
          <p:cNvPr id="8" name="Google Shape;342;p33">
            <a:extLst>
              <a:ext uri="{FF2B5EF4-FFF2-40B4-BE49-F238E27FC236}">
                <a16:creationId xmlns:a16="http://schemas.microsoft.com/office/drawing/2014/main" id="{6556CB1B-AB74-416E-A409-F9C20F6586AB}"/>
              </a:ext>
            </a:extLst>
          </p:cNvPr>
          <p:cNvSpPr txBox="1">
            <a:spLocks/>
          </p:cNvSpPr>
          <p:nvPr/>
        </p:nvSpPr>
        <p:spPr>
          <a:xfrm>
            <a:off x="304072" y="2721881"/>
            <a:ext cx="3965209" cy="218361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1800"/>
              <a:buFont typeface="Raleway Thin"/>
              <a:buAutoNum type="arabicPeriod"/>
              <a:defRPr sz="1600" b="0" i="0" u="none" strike="noStrike" cap="none">
                <a:solidFill>
                  <a:schemeClr val="dk1"/>
                </a:solidFill>
                <a:latin typeface="Barlow"/>
                <a:ea typeface="Barlow"/>
                <a:cs typeface="Barlow"/>
                <a:sym typeface="Barlow"/>
              </a:defRPr>
            </a:lvl1pPr>
            <a:lvl2pPr marL="914400" marR="0" lvl="1" indent="-330200" algn="l" rtl="0">
              <a:lnSpc>
                <a:spcPct val="100000"/>
              </a:lnSpc>
              <a:spcBef>
                <a:spcPts val="1000"/>
              </a:spcBef>
              <a:spcAft>
                <a:spcPts val="0"/>
              </a:spcAft>
              <a:buClr>
                <a:schemeClr val="dk1"/>
              </a:buClr>
              <a:buSzPts val="1600"/>
              <a:buFont typeface="Barlow"/>
              <a:buAutoNum type="alphaLcPeriod"/>
              <a:defRPr sz="1600" b="0" i="0" u="none" strike="noStrike" cap="none">
                <a:solidFill>
                  <a:schemeClr val="dk1"/>
                </a:solidFill>
                <a:latin typeface="Barlow"/>
                <a:ea typeface="Barlow"/>
                <a:cs typeface="Barlow"/>
                <a:sym typeface="Barlow"/>
              </a:defRPr>
            </a:lvl2pPr>
            <a:lvl3pPr marL="1371600" marR="0" lvl="2" indent="-330200" algn="l" rtl="0">
              <a:lnSpc>
                <a:spcPct val="100000"/>
              </a:lnSpc>
              <a:spcBef>
                <a:spcPts val="1600"/>
              </a:spcBef>
              <a:spcAft>
                <a:spcPts val="0"/>
              </a:spcAft>
              <a:buClr>
                <a:schemeClr val="dk1"/>
              </a:buClr>
              <a:buSzPts val="1600"/>
              <a:buFont typeface="Barlow"/>
              <a:buAutoNum type="romanLcPeriod"/>
              <a:defRPr sz="1600" b="0" i="0" u="none" strike="noStrike" cap="none">
                <a:solidFill>
                  <a:schemeClr val="dk1"/>
                </a:solidFill>
                <a:latin typeface="Barlow"/>
                <a:ea typeface="Barlow"/>
                <a:cs typeface="Barlow"/>
                <a:sym typeface="Barlow"/>
              </a:defRPr>
            </a:lvl3pPr>
            <a:lvl4pPr marL="1828800" marR="0" lvl="3" indent="-330200" algn="l" rtl="0">
              <a:lnSpc>
                <a:spcPct val="100000"/>
              </a:lnSpc>
              <a:spcBef>
                <a:spcPts val="1600"/>
              </a:spcBef>
              <a:spcAft>
                <a:spcPts val="0"/>
              </a:spcAft>
              <a:buClr>
                <a:schemeClr val="dk1"/>
              </a:buClr>
              <a:buSzPts val="1600"/>
              <a:buFont typeface="Barlow"/>
              <a:buAutoNum type="arabicPeriod"/>
              <a:defRPr sz="1600" b="0" i="0" u="none" strike="noStrike" cap="none">
                <a:solidFill>
                  <a:schemeClr val="dk1"/>
                </a:solidFill>
                <a:latin typeface="Barlow"/>
                <a:ea typeface="Barlow"/>
                <a:cs typeface="Barlow"/>
                <a:sym typeface="Barlow"/>
              </a:defRPr>
            </a:lvl4pPr>
            <a:lvl5pPr marL="2286000" marR="0" lvl="4" indent="-330200" algn="l" rtl="0">
              <a:lnSpc>
                <a:spcPct val="100000"/>
              </a:lnSpc>
              <a:spcBef>
                <a:spcPts val="1600"/>
              </a:spcBef>
              <a:spcAft>
                <a:spcPts val="0"/>
              </a:spcAft>
              <a:buClr>
                <a:schemeClr val="dk1"/>
              </a:buClr>
              <a:buSzPts val="1600"/>
              <a:buFont typeface="Barlow"/>
              <a:buAutoNum type="alphaLcPeriod"/>
              <a:defRPr sz="1600" b="0" i="0" u="none" strike="noStrike" cap="none">
                <a:solidFill>
                  <a:schemeClr val="dk1"/>
                </a:solidFill>
                <a:latin typeface="Barlow"/>
                <a:ea typeface="Barlow"/>
                <a:cs typeface="Barlow"/>
                <a:sym typeface="Barlow"/>
              </a:defRPr>
            </a:lvl5pPr>
            <a:lvl6pPr marL="2743200" marR="0" lvl="5" indent="-330200" algn="l" rtl="0">
              <a:lnSpc>
                <a:spcPct val="100000"/>
              </a:lnSpc>
              <a:spcBef>
                <a:spcPts val="1600"/>
              </a:spcBef>
              <a:spcAft>
                <a:spcPts val="0"/>
              </a:spcAft>
              <a:buClr>
                <a:schemeClr val="dk1"/>
              </a:buClr>
              <a:buSzPts val="1600"/>
              <a:buFont typeface="Barlow"/>
              <a:buAutoNum type="romanLcPeriod"/>
              <a:defRPr sz="1600" b="0" i="0" u="none" strike="noStrike" cap="none">
                <a:solidFill>
                  <a:schemeClr val="dk1"/>
                </a:solidFill>
                <a:latin typeface="Barlow"/>
                <a:ea typeface="Barlow"/>
                <a:cs typeface="Barlow"/>
                <a:sym typeface="Barlow"/>
              </a:defRPr>
            </a:lvl6pPr>
            <a:lvl7pPr marL="3200400" marR="0" lvl="6" indent="-330200" algn="l" rtl="0">
              <a:lnSpc>
                <a:spcPct val="100000"/>
              </a:lnSpc>
              <a:spcBef>
                <a:spcPts val="1600"/>
              </a:spcBef>
              <a:spcAft>
                <a:spcPts val="0"/>
              </a:spcAft>
              <a:buClr>
                <a:schemeClr val="dk1"/>
              </a:buClr>
              <a:buSzPts val="1600"/>
              <a:buFont typeface="Barlow"/>
              <a:buAutoNum type="arabicPeriod"/>
              <a:defRPr sz="1600" b="0" i="0" u="none" strike="noStrike" cap="none">
                <a:solidFill>
                  <a:schemeClr val="dk1"/>
                </a:solidFill>
                <a:latin typeface="Barlow"/>
                <a:ea typeface="Barlow"/>
                <a:cs typeface="Barlow"/>
                <a:sym typeface="Barlow"/>
              </a:defRPr>
            </a:lvl7pPr>
            <a:lvl8pPr marL="3657600" marR="0" lvl="7" indent="-330200" algn="l" rtl="0">
              <a:lnSpc>
                <a:spcPct val="100000"/>
              </a:lnSpc>
              <a:spcBef>
                <a:spcPts val="1600"/>
              </a:spcBef>
              <a:spcAft>
                <a:spcPts val="0"/>
              </a:spcAft>
              <a:buClr>
                <a:schemeClr val="dk1"/>
              </a:buClr>
              <a:buSzPts val="1600"/>
              <a:buFont typeface="Barlow"/>
              <a:buAutoNum type="alphaLcPeriod"/>
              <a:defRPr sz="1600" b="0" i="0" u="none" strike="noStrike" cap="none">
                <a:solidFill>
                  <a:schemeClr val="dk1"/>
                </a:solidFill>
                <a:latin typeface="Barlow"/>
                <a:ea typeface="Barlow"/>
                <a:cs typeface="Barlow"/>
                <a:sym typeface="Barlow"/>
              </a:defRPr>
            </a:lvl8pPr>
            <a:lvl9pPr marL="4114800" marR="0" lvl="8" indent="-330200" algn="l" rtl="0">
              <a:lnSpc>
                <a:spcPct val="100000"/>
              </a:lnSpc>
              <a:spcBef>
                <a:spcPts val="1600"/>
              </a:spcBef>
              <a:spcAft>
                <a:spcPts val="1600"/>
              </a:spcAft>
              <a:buClr>
                <a:schemeClr val="dk1"/>
              </a:buClr>
              <a:buSzPts val="1600"/>
              <a:buFont typeface="Barlow"/>
              <a:buAutoNum type="romanLcPeriod"/>
              <a:defRPr sz="1600" b="0" i="0" u="none" strike="noStrike" cap="none">
                <a:solidFill>
                  <a:schemeClr val="dk1"/>
                </a:solidFill>
                <a:latin typeface="Barlow"/>
                <a:ea typeface="Barlow"/>
                <a:cs typeface="Barlow"/>
                <a:sym typeface="Barlow"/>
              </a:defRPr>
            </a:lvl9pPr>
          </a:lstStyle>
          <a:p>
            <a:pPr marL="85725" indent="0">
              <a:lnSpc>
                <a:spcPct val="150000"/>
              </a:lnSpc>
              <a:buNone/>
            </a:pPr>
            <a:r>
              <a:rPr lang="en-AU" sz="2000" dirty="0">
                <a:solidFill>
                  <a:schemeClr val="accent2"/>
                </a:solidFill>
              </a:rPr>
              <a:t>Conversations</a:t>
            </a:r>
            <a:r>
              <a:rPr lang="en-AU" sz="2000" dirty="0"/>
              <a:t> daily, resistance</a:t>
            </a:r>
          </a:p>
          <a:p>
            <a:pPr marL="85725" indent="0">
              <a:lnSpc>
                <a:spcPct val="150000"/>
              </a:lnSpc>
              <a:buNone/>
            </a:pPr>
            <a:endParaRPr lang="en-AU" sz="800" dirty="0"/>
          </a:p>
          <a:p>
            <a:pPr marL="85725" indent="0">
              <a:lnSpc>
                <a:spcPct val="150000"/>
              </a:lnSpc>
              <a:buNone/>
            </a:pPr>
            <a:r>
              <a:rPr lang="en-AU" sz="2000" dirty="0">
                <a:solidFill>
                  <a:schemeClr val="accent2"/>
                </a:solidFill>
              </a:rPr>
              <a:t>Advice</a:t>
            </a:r>
            <a:r>
              <a:rPr lang="en-AU" sz="2000" dirty="0"/>
              <a:t> long term benefits</a:t>
            </a:r>
          </a:p>
          <a:p>
            <a:pPr marL="85725" indent="0">
              <a:lnSpc>
                <a:spcPct val="150000"/>
              </a:lnSpc>
              <a:buNone/>
            </a:pPr>
            <a:endParaRPr lang="en-AU" sz="800" dirty="0"/>
          </a:p>
          <a:p>
            <a:pPr marL="85725" indent="0">
              <a:lnSpc>
                <a:spcPct val="150000"/>
              </a:lnSpc>
              <a:buNone/>
            </a:pPr>
            <a:r>
              <a:rPr lang="en-AU" sz="2000" dirty="0">
                <a:solidFill>
                  <a:schemeClr val="accent2"/>
                </a:solidFill>
              </a:rPr>
              <a:t>Connections</a:t>
            </a:r>
            <a:r>
              <a:rPr lang="en-AU" sz="2000" dirty="0"/>
              <a:t> can be limited</a:t>
            </a:r>
          </a:p>
        </p:txBody>
      </p:sp>
      <p:sp>
        <p:nvSpPr>
          <p:cNvPr id="2" name="Rectangle 1">
            <a:extLst>
              <a:ext uri="{FF2B5EF4-FFF2-40B4-BE49-F238E27FC236}">
                <a16:creationId xmlns:a16="http://schemas.microsoft.com/office/drawing/2014/main" id="{FCE8EC74-C1A0-4271-A98C-9898216DAEC8}"/>
              </a:ext>
            </a:extLst>
          </p:cNvPr>
          <p:cNvSpPr/>
          <p:nvPr/>
        </p:nvSpPr>
        <p:spPr>
          <a:xfrm>
            <a:off x="1045029" y="2389541"/>
            <a:ext cx="20096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8176967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9" name="Google Shape;549;p41"/>
          <p:cNvSpPr txBox="1">
            <a:spLocks noGrp="1"/>
          </p:cNvSpPr>
          <p:nvPr>
            <p:ph type="title"/>
          </p:nvPr>
        </p:nvSpPr>
        <p:spPr>
          <a:xfrm>
            <a:off x="0" y="539500"/>
            <a:ext cx="9143999" cy="612900"/>
          </a:xfrm>
          <a:prstGeom prst="rect">
            <a:avLst/>
          </a:prstGeom>
        </p:spPr>
        <p:txBody>
          <a:bodyPr spcFirstLastPara="1" wrap="square" lIns="91425" tIns="0" rIns="91425" bIns="91425" anchor="t" anchorCtr="0">
            <a:noAutofit/>
          </a:bodyPr>
          <a:lstStyle/>
          <a:p>
            <a:pPr marL="0" lvl="0" indent="0" algn="ctr" rtl="0">
              <a:spcBef>
                <a:spcPts val="0"/>
              </a:spcBef>
              <a:spcAft>
                <a:spcPts val="0"/>
              </a:spcAft>
              <a:buNone/>
            </a:pPr>
            <a:r>
              <a:rPr lang="en" sz="3200" dirty="0">
                <a:latin typeface="Raleway" pitchFamily="2" charset="0"/>
              </a:rPr>
              <a:t>Part 3: Evidence-based strategies proposed</a:t>
            </a:r>
            <a:endParaRPr sz="3300" dirty="0">
              <a:latin typeface="Raleway" pitchFamily="2" charset="0"/>
            </a:endParaRPr>
          </a:p>
        </p:txBody>
      </p:sp>
      <p:graphicFrame>
        <p:nvGraphicFramePr>
          <p:cNvPr id="3" name="Diagram 2">
            <a:extLst>
              <a:ext uri="{FF2B5EF4-FFF2-40B4-BE49-F238E27FC236}">
                <a16:creationId xmlns:a16="http://schemas.microsoft.com/office/drawing/2014/main" id="{826F4EB9-AD2A-449E-A8DD-A517D54914C3}"/>
              </a:ext>
            </a:extLst>
          </p:cNvPr>
          <p:cNvGraphicFramePr/>
          <p:nvPr>
            <p:extLst>
              <p:ext uri="{D42A27DB-BD31-4B8C-83A1-F6EECF244321}">
                <p14:modId xmlns:p14="http://schemas.microsoft.com/office/powerpoint/2010/main" val="651946374"/>
              </p:ext>
            </p:extLst>
          </p:nvPr>
        </p:nvGraphicFramePr>
        <p:xfrm>
          <a:off x="0" y="1267866"/>
          <a:ext cx="9143999" cy="38756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81281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18" name="Google Shape;348;p34">
            <a:extLst>
              <a:ext uri="{FF2B5EF4-FFF2-40B4-BE49-F238E27FC236}">
                <a16:creationId xmlns:a16="http://schemas.microsoft.com/office/drawing/2014/main" id="{5AD0C950-96A6-4464-9272-18E9B4CB62D3}"/>
              </a:ext>
            </a:extLst>
          </p:cNvPr>
          <p:cNvSpPr/>
          <p:nvPr/>
        </p:nvSpPr>
        <p:spPr>
          <a:xfrm>
            <a:off x="5129046" y="1012950"/>
            <a:ext cx="3165300" cy="3128744"/>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Google Shape;291;p31">
            <a:extLst>
              <a:ext uri="{FF2B5EF4-FFF2-40B4-BE49-F238E27FC236}">
                <a16:creationId xmlns:a16="http://schemas.microsoft.com/office/drawing/2014/main" id="{0D0EB8C8-AAC8-4EE3-AD01-1852FDA7BF0A}"/>
              </a:ext>
            </a:extLst>
          </p:cNvPr>
          <p:cNvPicPr preferRelativeResize="0"/>
          <p:nvPr/>
        </p:nvPicPr>
        <p:blipFill rotWithShape="1">
          <a:blip r:embed="rId3">
            <a:alphaModFix/>
          </a:blip>
          <a:srcRect l="4586" r="4586"/>
          <a:stretch/>
        </p:blipFill>
        <p:spPr>
          <a:xfrm>
            <a:off x="5151988" y="2210888"/>
            <a:ext cx="3119415" cy="1930806"/>
          </a:xfrm>
          <a:prstGeom prst="rect">
            <a:avLst/>
          </a:prstGeom>
          <a:noFill/>
          <a:ln>
            <a:noFill/>
          </a:ln>
        </p:spPr>
      </p:pic>
      <p:sp>
        <p:nvSpPr>
          <p:cNvPr id="16" name="Google Shape;289;p31">
            <a:extLst>
              <a:ext uri="{FF2B5EF4-FFF2-40B4-BE49-F238E27FC236}">
                <a16:creationId xmlns:a16="http://schemas.microsoft.com/office/drawing/2014/main" id="{DBD2606C-C50A-4F4C-BAF2-FB0ED7310D2E}"/>
              </a:ext>
            </a:extLst>
          </p:cNvPr>
          <p:cNvSpPr txBox="1">
            <a:spLocks/>
          </p:cNvSpPr>
          <p:nvPr/>
        </p:nvSpPr>
        <p:spPr>
          <a:xfrm>
            <a:off x="5315713" y="1145536"/>
            <a:ext cx="2791967" cy="29850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1pPr>
            <a:lvl2pPr marR="0" lvl="1"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2pPr>
            <a:lvl3pPr marR="0" lvl="2"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3pPr>
            <a:lvl4pPr marR="0" lvl="3"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4pPr>
            <a:lvl5pPr marR="0" lvl="4"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5pPr>
            <a:lvl6pPr marR="0" lvl="5"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6pPr>
            <a:lvl7pPr marR="0" lvl="6"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7pPr>
            <a:lvl8pPr marR="0" lvl="7"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8pPr>
            <a:lvl9pPr marR="0" lvl="8"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9pPr>
          </a:lstStyle>
          <a:p>
            <a:pPr algn="ctr"/>
            <a:r>
              <a:rPr lang="en-AU" dirty="0">
                <a:latin typeface="Barlow" panose="020B0604020202020204" charset="0"/>
              </a:rPr>
              <a:t>Casey Regan</a:t>
            </a:r>
          </a:p>
          <a:p>
            <a:pPr algn="ctr"/>
            <a:r>
              <a:rPr lang="en-AU" sz="1400" i="1" dirty="0">
                <a:latin typeface="Barlow" panose="020B0604020202020204" charset="0"/>
              </a:rPr>
              <a:t>with</a:t>
            </a:r>
          </a:p>
          <a:p>
            <a:pPr algn="ctr"/>
            <a:endParaRPr lang="en-AU" sz="400" i="1" dirty="0">
              <a:latin typeface="Barlow" panose="020B0604020202020204" charset="0"/>
            </a:endParaRPr>
          </a:p>
          <a:p>
            <a:pPr algn="ctr">
              <a:lnSpc>
                <a:spcPct val="150000"/>
              </a:lnSpc>
            </a:pPr>
            <a:r>
              <a:rPr lang="en-AU" sz="1800" dirty="0">
                <a:latin typeface="Barlow" panose="020B0604020202020204" charset="0"/>
                <a:ea typeface="MS Gothic" panose="020B0609070205080204" pitchFamily="49" charset="-128"/>
                <a:cs typeface="Adobe Hebrew" panose="02040503050201020203" pitchFamily="18" charset="-79"/>
              </a:rPr>
              <a:t>Dr Kate Bartlem</a:t>
            </a:r>
          </a:p>
          <a:p>
            <a:pPr algn="ctr">
              <a:lnSpc>
                <a:spcPct val="150000"/>
              </a:lnSpc>
            </a:pPr>
            <a:r>
              <a:rPr lang="en-AU" sz="1800" dirty="0">
                <a:latin typeface="Barlow" panose="020B0604020202020204" charset="0"/>
                <a:ea typeface="MS Gothic" panose="020B0609070205080204" pitchFamily="49" charset="-128"/>
                <a:cs typeface="Adobe Hebrew" panose="02040503050201020203" pitchFamily="18" charset="-79"/>
              </a:rPr>
              <a:t>Prof Jenny Bowman</a:t>
            </a:r>
          </a:p>
          <a:p>
            <a:pPr algn="ctr">
              <a:lnSpc>
                <a:spcPct val="150000"/>
              </a:lnSpc>
            </a:pPr>
            <a:r>
              <a:rPr lang="en-AU" sz="1800" dirty="0">
                <a:latin typeface="Barlow" panose="020B0604020202020204" charset="0"/>
                <a:ea typeface="MS Gothic" panose="020B0609070205080204" pitchFamily="49" charset="-128"/>
                <a:cs typeface="Adobe Hebrew" panose="02040503050201020203" pitchFamily="18" charset="-79"/>
              </a:rPr>
              <a:t>Dr Libby Campbell</a:t>
            </a:r>
          </a:p>
          <a:p>
            <a:pPr algn="ctr">
              <a:lnSpc>
                <a:spcPct val="150000"/>
              </a:lnSpc>
            </a:pPr>
            <a:r>
              <a:rPr lang="en-AU" sz="1800" dirty="0">
                <a:latin typeface="Barlow" panose="020B0604020202020204" charset="0"/>
                <a:ea typeface="MS Gothic" panose="020B0609070205080204" pitchFamily="49" charset="-128"/>
                <a:cs typeface="Adobe Hebrew" panose="02040503050201020203" pitchFamily="18" charset="-79"/>
              </a:rPr>
              <a:t>Dr Caitlin Fehily</a:t>
            </a:r>
          </a:p>
          <a:p>
            <a:pPr algn="ctr">
              <a:lnSpc>
                <a:spcPct val="150000"/>
              </a:lnSpc>
            </a:pPr>
            <a:r>
              <a:rPr lang="en-AU" sz="1800" dirty="0">
                <a:latin typeface="Barlow" panose="020B0604020202020204" charset="0"/>
                <a:ea typeface="MS Gothic" panose="020B0609070205080204" pitchFamily="49" charset="-128"/>
                <a:cs typeface="Adobe Hebrew" panose="02040503050201020203" pitchFamily="18" charset="-79"/>
              </a:rPr>
              <a:t>Dr Julia Dray</a:t>
            </a:r>
          </a:p>
          <a:p>
            <a:pPr algn="ctr"/>
            <a:endParaRPr lang="en-AU" dirty="0"/>
          </a:p>
        </p:txBody>
      </p:sp>
      <p:pic>
        <p:nvPicPr>
          <p:cNvPr id="7" name="Picture 6" descr="Logo, company name&#10;&#10;Description automatically generated">
            <a:extLst>
              <a:ext uri="{FF2B5EF4-FFF2-40B4-BE49-F238E27FC236}">
                <a16:creationId xmlns:a16="http://schemas.microsoft.com/office/drawing/2014/main" id="{4BCE7B9B-63F9-438C-945B-E0EBB0FF9097}"/>
              </a:ext>
            </a:extLst>
          </p:cNvPr>
          <p:cNvPicPr>
            <a:picLocks noChangeAspect="1"/>
          </p:cNvPicPr>
          <p:nvPr/>
        </p:nvPicPr>
        <p:blipFill>
          <a:blip r:embed="rId4"/>
          <a:stretch>
            <a:fillRect/>
          </a:stretch>
        </p:blipFill>
        <p:spPr>
          <a:xfrm>
            <a:off x="591519" y="1145536"/>
            <a:ext cx="1479190" cy="1479190"/>
          </a:xfrm>
          <a:prstGeom prst="rect">
            <a:avLst/>
          </a:prstGeom>
        </p:spPr>
      </p:pic>
      <p:pic>
        <p:nvPicPr>
          <p:cNvPr id="9" name="Graphic 8">
            <a:extLst>
              <a:ext uri="{FF2B5EF4-FFF2-40B4-BE49-F238E27FC236}">
                <a16:creationId xmlns:a16="http://schemas.microsoft.com/office/drawing/2014/main" id="{7D769B64-9C40-4CAC-913A-58FB36663E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1519" y="2861414"/>
            <a:ext cx="4143671" cy="1136550"/>
          </a:xfrm>
          <a:prstGeom prst="rect">
            <a:avLst/>
          </a:prstGeom>
        </p:spPr>
      </p:pic>
      <p:pic>
        <p:nvPicPr>
          <p:cNvPr id="2" name="Picture 1">
            <a:extLst>
              <a:ext uri="{FF2B5EF4-FFF2-40B4-BE49-F238E27FC236}">
                <a16:creationId xmlns:a16="http://schemas.microsoft.com/office/drawing/2014/main" id="{E2022542-60F1-4624-9EB4-E81BC6C4759E}"/>
              </a:ext>
            </a:extLst>
          </p:cNvPr>
          <p:cNvPicPr>
            <a:picLocks noChangeAspect="1"/>
          </p:cNvPicPr>
          <p:nvPr/>
        </p:nvPicPr>
        <p:blipFill>
          <a:blip r:embed="rId7"/>
          <a:stretch>
            <a:fillRect/>
          </a:stretch>
        </p:blipFill>
        <p:spPr>
          <a:xfrm>
            <a:off x="2314040" y="1145536"/>
            <a:ext cx="2421150" cy="1479190"/>
          </a:xfrm>
          <a:prstGeom prst="rect">
            <a:avLst/>
          </a:prstGeom>
        </p:spPr>
      </p:pic>
    </p:spTree>
    <p:extLst>
      <p:ext uri="{BB962C8B-B14F-4D97-AF65-F5344CB8AC3E}">
        <p14:creationId xmlns:p14="http://schemas.microsoft.com/office/powerpoint/2010/main" val="37398237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37"/>
          <p:cNvSpPr txBox="1">
            <a:spLocks noGrp="1"/>
          </p:cNvSpPr>
          <p:nvPr>
            <p:ph type="title"/>
          </p:nvPr>
        </p:nvSpPr>
        <p:spPr>
          <a:xfrm>
            <a:off x="331838" y="539500"/>
            <a:ext cx="8495071" cy="612900"/>
          </a:xfrm>
          <a:prstGeom prst="rect">
            <a:avLst/>
          </a:prstGeom>
        </p:spPr>
        <p:txBody>
          <a:bodyPr spcFirstLastPara="1" wrap="square" lIns="91425" tIns="0" rIns="91425" bIns="91425" anchor="t" anchorCtr="0">
            <a:noAutofit/>
          </a:bodyPr>
          <a:lstStyle/>
          <a:p>
            <a:pPr marL="0" lvl="0" indent="0" algn="ctr" rtl="0">
              <a:spcBef>
                <a:spcPts val="0"/>
              </a:spcBef>
              <a:spcAft>
                <a:spcPts val="0"/>
              </a:spcAft>
              <a:buNone/>
            </a:pPr>
            <a:r>
              <a:rPr lang="en" sz="3200" dirty="0"/>
              <a:t>Evidence-Based Practice Change Strategies</a:t>
            </a:r>
            <a:endParaRPr sz="3200" dirty="0"/>
          </a:p>
        </p:txBody>
      </p:sp>
      <p:sp>
        <p:nvSpPr>
          <p:cNvPr id="424" name="Google Shape;424;p37"/>
          <p:cNvSpPr txBox="1">
            <a:spLocks noGrp="1"/>
          </p:cNvSpPr>
          <p:nvPr>
            <p:ph type="subTitle" idx="2"/>
          </p:nvPr>
        </p:nvSpPr>
        <p:spPr>
          <a:xfrm>
            <a:off x="774100" y="1965975"/>
            <a:ext cx="1892100" cy="3363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t>Staff Training</a:t>
            </a:r>
            <a:endParaRPr dirty="0"/>
          </a:p>
        </p:txBody>
      </p:sp>
      <p:sp>
        <p:nvSpPr>
          <p:cNvPr id="426" name="Google Shape;426;p37"/>
          <p:cNvSpPr txBox="1">
            <a:spLocks noGrp="1"/>
          </p:cNvSpPr>
          <p:nvPr>
            <p:ph type="subTitle" idx="4"/>
          </p:nvPr>
        </p:nvSpPr>
        <p:spPr>
          <a:xfrm>
            <a:off x="3625950" y="1965975"/>
            <a:ext cx="1892100" cy="3363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t>Educational Materials</a:t>
            </a:r>
            <a:endParaRPr dirty="0"/>
          </a:p>
        </p:txBody>
      </p:sp>
      <p:sp>
        <p:nvSpPr>
          <p:cNvPr id="428" name="Google Shape;428;p37"/>
          <p:cNvSpPr txBox="1">
            <a:spLocks noGrp="1"/>
          </p:cNvSpPr>
          <p:nvPr>
            <p:ph type="subTitle" idx="6"/>
          </p:nvPr>
        </p:nvSpPr>
        <p:spPr>
          <a:xfrm>
            <a:off x="6477800" y="1965975"/>
            <a:ext cx="1892100" cy="3363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t>Guidelines</a:t>
            </a:r>
            <a:endParaRPr dirty="0"/>
          </a:p>
        </p:txBody>
      </p:sp>
      <p:sp>
        <p:nvSpPr>
          <p:cNvPr id="430" name="Google Shape;430;p37"/>
          <p:cNvSpPr txBox="1">
            <a:spLocks noGrp="1"/>
          </p:cNvSpPr>
          <p:nvPr>
            <p:ph type="subTitle" idx="8"/>
          </p:nvPr>
        </p:nvSpPr>
        <p:spPr>
          <a:xfrm>
            <a:off x="774075" y="3724775"/>
            <a:ext cx="1892100" cy="3363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t>Monitoring &amp; feedback</a:t>
            </a:r>
            <a:endParaRPr dirty="0"/>
          </a:p>
        </p:txBody>
      </p:sp>
      <p:sp>
        <p:nvSpPr>
          <p:cNvPr id="432" name="Google Shape;432;p37"/>
          <p:cNvSpPr txBox="1">
            <a:spLocks noGrp="1"/>
          </p:cNvSpPr>
          <p:nvPr>
            <p:ph type="subTitle" idx="13"/>
          </p:nvPr>
        </p:nvSpPr>
        <p:spPr>
          <a:xfrm>
            <a:off x="3554004" y="3724775"/>
            <a:ext cx="1996110" cy="3363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t>Point of care prompts</a:t>
            </a:r>
            <a:endParaRPr dirty="0"/>
          </a:p>
        </p:txBody>
      </p:sp>
      <p:sp>
        <p:nvSpPr>
          <p:cNvPr id="434" name="Google Shape;434;p37"/>
          <p:cNvSpPr txBox="1">
            <a:spLocks noGrp="1"/>
          </p:cNvSpPr>
          <p:nvPr>
            <p:ph type="subTitle" idx="15"/>
          </p:nvPr>
        </p:nvSpPr>
        <p:spPr>
          <a:xfrm>
            <a:off x="6477775" y="3724775"/>
            <a:ext cx="1892100" cy="3363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t>Consumer Activation</a:t>
            </a:r>
            <a:endParaRPr dirty="0"/>
          </a:p>
        </p:txBody>
      </p:sp>
      <p:sp>
        <p:nvSpPr>
          <p:cNvPr id="435" name="Google Shape;435;p37"/>
          <p:cNvSpPr/>
          <p:nvPr/>
        </p:nvSpPr>
        <p:spPr>
          <a:xfrm>
            <a:off x="1399900" y="1325475"/>
            <a:ext cx="640500" cy="6405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37"/>
          <p:cNvSpPr/>
          <p:nvPr/>
        </p:nvSpPr>
        <p:spPr>
          <a:xfrm>
            <a:off x="4251750" y="1325475"/>
            <a:ext cx="640500" cy="6405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37"/>
          <p:cNvSpPr/>
          <p:nvPr/>
        </p:nvSpPr>
        <p:spPr>
          <a:xfrm>
            <a:off x="7103600" y="1325475"/>
            <a:ext cx="640500" cy="6405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37"/>
          <p:cNvSpPr/>
          <p:nvPr/>
        </p:nvSpPr>
        <p:spPr>
          <a:xfrm>
            <a:off x="1399875" y="3084275"/>
            <a:ext cx="640500" cy="6405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37"/>
          <p:cNvSpPr/>
          <p:nvPr/>
        </p:nvSpPr>
        <p:spPr>
          <a:xfrm>
            <a:off x="4251725" y="3084275"/>
            <a:ext cx="640500" cy="6405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37"/>
          <p:cNvSpPr/>
          <p:nvPr/>
        </p:nvSpPr>
        <p:spPr>
          <a:xfrm>
            <a:off x="7103575" y="3084275"/>
            <a:ext cx="640500" cy="6405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7" name="Google Shape;6992;p68">
            <a:extLst>
              <a:ext uri="{FF2B5EF4-FFF2-40B4-BE49-F238E27FC236}">
                <a16:creationId xmlns:a16="http://schemas.microsoft.com/office/drawing/2014/main" id="{C0A199A1-99E3-4527-9142-C81E50898A7B}"/>
              </a:ext>
            </a:extLst>
          </p:cNvPr>
          <p:cNvGrpSpPr/>
          <p:nvPr/>
        </p:nvGrpSpPr>
        <p:grpSpPr>
          <a:xfrm>
            <a:off x="1544155" y="1461426"/>
            <a:ext cx="351940" cy="354550"/>
            <a:chOff x="580725" y="3617925"/>
            <a:chExt cx="299325" cy="297375"/>
          </a:xfrm>
          <a:solidFill>
            <a:schemeClr val="bg1"/>
          </a:solidFill>
        </p:grpSpPr>
        <p:sp>
          <p:nvSpPr>
            <p:cNvPr id="78" name="Google Shape;6993;p68">
              <a:extLst>
                <a:ext uri="{FF2B5EF4-FFF2-40B4-BE49-F238E27FC236}">
                  <a16:creationId xmlns:a16="http://schemas.microsoft.com/office/drawing/2014/main" id="{5D8455B3-8F2A-4219-8527-79A12F28E5E9}"/>
                </a:ext>
              </a:extLst>
            </p:cNvPr>
            <p:cNvSpPr/>
            <p:nvPr/>
          </p:nvSpPr>
          <p:spPr>
            <a:xfrm>
              <a:off x="609075" y="3662050"/>
              <a:ext cx="51225" cy="51200"/>
            </a:xfrm>
            <a:custGeom>
              <a:avLst/>
              <a:gdLst/>
              <a:ahLst/>
              <a:cxnLst/>
              <a:rect l="l" t="t" r="r" b="b"/>
              <a:pathLst>
                <a:path w="2049" h="2048" extrusionOk="0">
                  <a:moveTo>
                    <a:pt x="1041" y="0"/>
                  </a:moveTo>
                  <a:cubicBezTo>
                    <a:pt x="473" y="0"/>
                    <a:pt x="1" y="473"/>
                    <a:pt x="1" y="1040"/>
                  </a:cubicBezTo>
                  <a:cubicBezTo>
                    <a:pt x="1" y="1607"/>
                    <a:pt x="473" y="2048"/>
                    <a:pt x="1041" y="2048"/>
                  </a:cubicBezTo>
                  <a:cubicBezTo>
                    <a:pt x="1608" y="2048"/>
                    <a:pt x="2049" y="1607"/>
                    <a:pt x="2049" y="1040"/>
                  </a:cubicBezTo>
                  <a:cubicBezTo>
                    <a:pt x="2049" y="473"/>
                    <a:pt x="1608" y="0"/>
                    <a:pt x="1041" y="0"/>
                  </a:cubicBez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79" name="Google Shape;6994;p68">
              <a:extLst>
                <a:ext uri="{FF2B5EF4-FFF2-40B4-BE49-F238E27FC236}">
                  <a16:creationId xmlns:a16="http://schemas.microsoft.com/office/drawing/2014/main" id="{6E59C936-353E-44F0-A73E-1448F201D90A}"/>
                </a:ext>
              </a:extLst>
            </p:cNvPr>
            <p:cNvSpPr/>
            <p:nvPr/>
          </p:nvSpPr>
          <p:spPr>
            <a:xfrm>
              <a:off x="668950" y="3617925"/>
              <a:ext cx="122875" cy="104475"/>
            </a:xfrm>
            <a:custGeom>
              <a:avLst/>
              <a:gdLst/>
              <a:ahLst/>
              <a:cxnLst/>
              <a:rect l="l" t="t" r="r" b="b"/>
              <a:pathLst>
                <a:path w="4915" h="4179" extrusionOk="0">
                  <a:moveTo>
                    <a:pt x="1040" y="1"/>
                  </a:moveTo>
                  <a:cubicBezTo>
                    <a:pt x="441" y="1"/>
                    <a:pt x="0" y="473"/>
                    <a:pt x="0" y="1072"/>
                  </a:cubicBezTo>
                  <a:lnTo>
                    <a:pt x="0" y="1797"/>
                  </a:lnTo>
                  <a:cubicBezTo>
                    <a:pt x="0" y="2364"/>
                    <a:pt x="473" y="2805"/>
                    <a:pt x="1040" y="2805"/>
                  </a:cubicBezTo>
                  <a:lnTo>
                    <a:pt x="2300" y="2805"/>
                  </a:lnTo>
                  <a:lnTo>
                    <a:pt x="3592" y="4097"/>
                  </a:lnTo>
                  <a:cubicBezTo>
                    <a:pt x="3672" y="4156"/>
                    <a:pt x="3764" y="4178"/>
                    <a:pt x="3853" y="4178"/>
                  </a:cubicBezTo>
                  <a:cubicBezTo>
                    <a:pt x="3905" y="4178"/>
                    <a:pt x="3955" y="4171"/>
                    <a:pt x="4001" y="4160"/>
                  </a:cubicBezTo>
                  <a:cubicBezTo>
                    <a:pt x="4127" y="4097"/>
                    <a:pt x="4190" y="3939"/>
                    <a:pt x="4190" y="3844"/>
                  </a:cubicBezTo>
                  <a:lnTo>
                    <a:pt x="4190" y="2742"/>
                  </a:lnTo>
                  <a:cubicBezTo>
                    <a:pt x="4600" y="2584"/>
                    <a:pt x="4915" y="2206"/>
                    <a:pt x="4915" y="1734"/>
                  </a:cubicBezTo>
                  <a:lnTo>
                    <a:pt x="4915" y="1072"/>
                  </a:lnTo>
                  <a:cubicBezTo>
                    <a:pt x="4915" y="473"/>
                    <a:pt x="4411" y="1"/>
                    <a:pt x="3875" y="1"/>
                  </a:cubicBez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80" name="Google Shape;6995;p68">
              <a:extLst>
                <a:ext uri="{FF2B5EF4-FFF2-40B4-BE49-F238E27FC236}">
                  <a16:creationId xmlns:a16="http://schemas.microsoft.com/office/drawing/2014/main" id="{FB3EC577-2D8C-493E-80E7-2DC486BA77FF}"/>
                </a:ext>
              </a:extLst>
            </p:cNvPr>
            <p:cNvSpPr/>
            <p:nvPr/>
          </p:nvSpPr>
          <p:spPr>
            <a:xfrm>
              <a:off x="580725" y="3721900"/>
              <a:ext cx="141800" cy="192025"/>
            </a:xfrm>
            <a:custGeom>
              <a:avLst/>
              <a:gdLst/>
              <a:ahLst/>
              <a:cxnLst/>
              <a:rect l="l" t="t" r="r" b="b"/>
              <a:pathLst>
                <a:path w="5672" h="7681" extrusionOk="0">
                  <a:moveTo>
                    <a:pt x="3340" y="4506"/>
                  </a:moveTo>
                  <a:lnTo>
                    <a:pt x="3718" y="5577"/>
                  </a:lnTo>
                  <a:lnTo>
                    <a:pt x="1229" y="5577"/>
                  </a:lnTo>
                  <a:lnTo>
                    <a:pt x="1450" y="4600"/>
                  </a:lnTo>
                  <a:lnTo>
                    <a:pt x="1450" y="4506"/>
                  </a:lnTo>
                  <a:close/>
                  <a:moveTo>
                    <a:pt x="1450" y="1"/>
                  </a:moveTo>
                  <a:cubicBezTo>
                    <a:pt x="1135" y="1"/>
                    <a:pt x="883" y="221"/>
                    <a:pt x="788" y="505"/>
                  </a:cubicBezTo>
                  <a:lnTo>
                    <a:pt x="95" y="3624"/>
                  </a:lnTo>
                  <a:cubicBezTo>
                    <a:pt x="1" y="4096"/>
                    <a:pt x="316" y="4506"/>
                    <a:pt x="757" y="4506"/>
                  </a:cubicBezTo>
                  <a:lnTo>
                    <a:pt x="95" y="7247"/>
                  </a:lnTo>
                  <a:cubicBezTo>
                    <a:pt x="32" y="7436"/>
                    <a:pt x="158" y="7593"/>
                    <a:pt x="316" y="7656"/>
                  </a:cubicBezTo>
                  <a:cubicBezTo>
                    <a:pt x="350" y="7668"/>
                    <a:pt x="383" y="7673"/>
                    <a:pt x="415" y="7673"/>
                  </a:cubicBezTo>
                  <a:cubicBezTo>
                    <a:pt x="559" y="7673"/>
                    <a:pt x="679" y="7565"/>
                    <a:pt x="757" y="7436"/>
                  </a:cubicBezTo>
                  <a:lnTo>
                    <a:pt x="1040" y="6301"/>
                  </a:lnTo>
                  <a:lnTo>
                    <a:pt x="3939" y="6301"/>
                  </a:lnTo>
                  <a:lnTo>
                    <a:pt x="4254" y="7152"/>
                  </a:lnTo>
                  <a:cubicBezTo>
                    <a:pt x="4358" y="7492"/>
                    <a:pt x="4637" y="7680"/>
                    <a:pt x="4908" y="7680"/>
                  </a:cubicBezTo>
                  <a:cubicBezTo>
                    <a:pt x="4964" y="7680"/>
                    <a:pt x="5019" y="7672"/>
                    <a:pt x="5073" y="7656"/>
                  </a:cubicBezTo>
                  <a:cubicBezTo>
                    <a:pt x="5451" y="7593"/>
                    <a:pt x="5672" y="7184"/>
                    <a:pt x="5609" y="6837"/>
                  </a:cubicBezTo>
                  <a:lnTo>
                    <a:pt x="4569" y="3687"/>
                  </a:lnTo>
                  <a:cubicBezTo>
                    <a:pt x="4506" y="3372"/>
                    <a:pt x="4222" y="3183"/>
                    <a:pt x="3907" y="3183"/>
                  </a:cubicBezTo>
                  <a:lnTo>
                    <a:pt x="3183" y="3183"/>
                  </a:lnTo>
                  <a:cubicBezTo>
                    <a:pt x="2994" y="3183"/>
                    <a:pt x="2836" y="3025"/>
                    <a:pt x="2836" y="2836"/>
                  </a:cubicBezTo>
                  <a:cubicBezTo>
                    <a:pt x="2836" y="2615"/>
                    <a:pt x="2994" y="2458"/>
                    <a:pt x="3183" y="2458"/>
                  </a:cubicBezTo>
                  <a:lnTo>
                    <a:pt x="4222" y="2458"/>
                  </a:lnTo>
                  <a:cubicBezTo>
                    <a:pt x="4600" y="2458"/>
                    <a:pt x="4915" y="2143"/>
                    <a:pt x="4915" y="1765"/>
                  </a:cubicBezTo>
                  <a:cubicBezTo>
                    <a:pt x="4915" y="1355"/>
                    <a:pt x="4600" y="1040"/>
                    <a:pt x="4222" y="1040"/>
                  </a:cubicBezTo>
                  <a:lnTo>
                    <a:pt x="2332" y="1040"/>
                  </a:lnTo>
                  <a:lnTo>
                    <a:pt x="2080" y="379"/>
                  </a:lnTo>
                  <a:cubicBezTo>
                    <a:pt x="1985" y="158"/>
                    <a:pt x="1733" y="1"/>
                    <a:pt x="1450" y="1"/>
                  </a:cubicBez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81" name="Google Shape;6996;p68">
              <a:extLst>
                <a:ext uri="{FF2B5EF4-FFF2-40B4-BE49-F238E27FC236}">
                  <a16:creationId xmlns:a16="http://schemas.microsoft.com/office/drawing/2014/main" id="{0F5FAD90-582D-41A9-B20C-BF5F3BBFFB9E}"/>
                </a:ext>
              </a:extLst>
            </p:cNvPr>
            <p:cNvSpPr/>
            <p:nvPr/>
          </p:nvSpPr>
          <p:spPr>
            <a:xfrm>
              <a:off x="800475" y="3662050"/>
              <a:ext cx="51225" cy="51200"/>
            </a:xfrm>
            <a:custGeom>
              <a:avLst/>
              <a:gdLst/>
              <a:ahLst/>
              <a:cxnLst/>
              <a:rect l="l" t="t" r="r" b="b"/>
              <a:pathLst>
                <a:path w="2049" h="2048" extrusionOk="0">
                  <a:moveTo>
                    <a:pt x="1009" y="0"/>
                  </a:moveTo>
                  <a:cubicBezTo>
                    <a:pt x="442" y="0"/>
                    <a:pt x="1" y="473"/>
                    <a:pt x="1" y="1040"/>
                  </a:cubicBezTo>
                  <a:cubicBezTo>
                    <a:pt x="1" y="1607"/>
                    <a:pt x="442" y="2048"/>
                    <a:pt x="1009" y="2048"/>
                  </a:cubicBezTo>
                  <a:cubicBezTo>
                    <a:pt x="1576" y="2048"/>
                    <a:pt x="2048" y="1607"/>
                    <a:pt x="2048" y="1040"/>
                  </a:cubicBezTo>
                  <a:cubicBezTo>
                    <a:pt x="2048" y="473"/>
                    <a:pt x="1576" y="0"/>
                    <a:pt x="1009" y="0"/>
                  </a:cubicBez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82" name="Google Shape;6997;p68">
              <a:extLst>
                <a:ext uri="{FF2B5EF4-FFF2-40B4-BE49-F238E27FC236}">
                  <a16:creationId xmlns:a16="http://schemas.microsoft.com/office/drawing/2014/main" id="{A29177C5-2531-43D8-AE64-C5F512F15729}"/>
                </a:ext>
              </a:extLst>
            </p:cNvPr>
            <p:cNvSpPr/>
            <p:nvPr/>
          </p:nvSpPr>
          <p:spPr>
            <a:xfrm>
              <a:off x="738250" y="3722700"/>
              <a:ext cx="141800" cy="192600"/>
            </a:xfrm>
            <a:custGeom>
              <a:avLst/>
              <a:gdLst/>
              <a:ahLst/>
              <a:cxnLst/>
              <a:rect l="l" t="t" r="r" b="b"/>
              <a:pathLst>
                <a:path w="5672" h="7704" extrusionOk="0">
                  <a:moveTo>
                    <a:pt x="4222" y="4474"/>
                  </a:moveTo>
                  <a:lnTo>
                    <a:pt x="4222" y="4568"/>
                  </a:lnTo>
                  <a:lnTo>
                    <a:pt x="4443" y="5545"/>
                  </a:lnTo>
                  <a:lnTo>
                    <a:pt x="1985" y="5545"/>
                  </a:lnTo>
                  <a:lnTo>
                    <a:pt x="2332" y="4474"/>
                  </a:lnTo>
                  <a:close/>
                  <a:moveTo>
                    <a:pt x="4222" y="0"/>
                  </a:moveTo>
                  <a:cubicBezTo>
                    <a:pt x="3939" y="0"/>
                    <a:pt x="3718" y="158"/>
                    <a:pt x="3592" y="378"/>
                  </a:cubicBezTo>
                  <a:lnTo>
                    <a:pt x="3340" y="1071"/>
                  </a:lnTo>
                  <a:lnTo>
                    <a:pt x="1450" y="1071"/>
                  </a:lnTo>
                  <a:cubicBezTo>
                    <a:pt x="1072" y="1071"/>
                    <a:pt x="757" y="1386"/>
                    <a:pt x="757" y="1764"/>
                  </a:cubicBezTo>
                  <a:cubicBezTo>
                    <a:pt x="757" y="2174"/>
                    <a:pt x="1072" y="2489"/>
                    <a:pt x="1450" y="2489"/>
                  </a:cubicBezTo>
                  <a:lnTo>
                    <a:pt x="2490" y="2489"/>
                  </a:lnTo>
                  <a:cubicBezTo>
                    <a:pt x="2679" y="2489"/>
                    <a:pt x="2836" y="2646"/>
                    <a:pt x="2836" y="2835"/>
                  </a:cubicBezTo>
                  <a:cubicBezTo>
                    <a:pt x="2836" y="3024"/>
                    <a:pt x="2679" y="3182"/>
                    <a:pt x="2490" y="3182"/>
                  </a:cubicBezTo>
                  <a:lnTo>
                    <a:pt x="1765" y="3182"/>
                  </a:lnTo>
                  <a:cubicBezTo>
                    <a:pt x="1450" y="3182"/>
                    <a:pt x="1198" y="3371"/>
                    <a:pt x="1103" y="3686"/>
                  </a:cubicBezTo>
                  <a:lnTo>
                    <a:pt x="95" y="6837"/>
                  </a:lnTo>
                  <a:cubicBezTo>
                    <a:pt x="1" y="7215"/>
                    <a:pt x="190" y="7593"/>
                    <a:pt x="599" y="7687"/>
                  </a:cubicBezTo>
                  <a:cubicBezTo>
                    <a:pt x="643" y="7696"/>
                    <a:pt x="690" y="7701"/>
                    <a:pt x="738" y="7701"/>
                  </a:cubicBezTo>
                  <a:cubicBezTo>
                    <a:pt x="1030" y="7701"/>
                    <a:pt x="1364" y="7531"/>
                    <a:pt x="1418" y="7152"/>
                  </a:cubicBezTo>
                  <a:lnTo>
                    <a:pt x="1733" y="6301"/>
                  </a:lnTo>
                  <a:lnTo>
                    <a:pt x="4632" y="6301"/>
                  </a:lnTo>
                  <a:lnTo>
                    <a:pt x="4915" y="7435"/>
                  </a:lnTo>
                  <a:cubicBezTo>
                    <a:pt x="4967" y="7591"/>
                    <a:pt x="5104" y="7704"/>
                    <a:pt x="5257" y="7704"/>
                  </a:cubicBezTo>
                  <a:cubicBezTo>
                    <a:pt x="5290" y="7704"/>
                    <a:pt x="5323" y="7698"/>
                    <a:pt x="5356" y="7687"/>
                  </a:cubicBezTo>
                  <a:cubicBezTo>
                    <a:pt x="5546" y="7624"/>
                    <a:pt x="5672" y="7435"/>
                    <a:pt x="5577" y="7246"/>
                  </a:cubicBezTo>
                  <a:lnTo>
                    <a:pt x="4915" y="4537"/>
                  </a:lnTo>
                  <a:cubicBezTo>
                    <a:pt x="5356" y="4474"/>
                    <a:pt x="5672" y="4064"/>
                    <a:pt x="5609" y="3623"/>
                  </a:cubicBezTo>
                  <a:lnTo>
                    <a:pt x="4884" y="504"/>
                  </a:lnTo>
                  <a:cubicBezTo>
                    <a:pt x="4821" y="189"/>
                    <a:pt x="4537" y="0"/>
                    <a:pt x="4222" y="0"/>
                  </a:cubicBez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grpSp>
      <p:grpSp>
        <p:nvGrpSpPr>
          <p:cNvPr id="83" name="Google Shape;7050;p68">
            <a:extLst>
              <a:ext uri="{FF2B5EF4-FFF2-40B4-BE49-F238E27FC236}">
                <a16:creationId xmlns:a16="http://schemas.microsoft.com/office/drawing/2014/main" id="{A8C899B9-A9D1-421E-A72E-2C3514588635}"/>
              </a:ext>
            </a:extLst>
          </p:cNvPr>
          <p:cNvGrpSpPr/>
          <p:nvPr/>
        </p:nvGrpSpPr>
        <p:grpSpPr>
          <a:xfrm>
            <a:off x="1566392" y="3239049"/>
            <a:ext cx="347341" cy="327329"/>
            <a:chOff x="946175" y="3619500"/>
            <a:chExt cx="296975" cy="293825"/>
          </a:xfrm>
          <a:solidFill>
            <a:schemeClr val="bg1"/>
          </a:solidFill>
        </p:grpSpPr>
        <p:sp>
          <p:nvSpPr>
            <p:cNvPr id="84" name="Google Shape;7051;p68">
              <a:extLst>
                <a:ext uri="{FF2B5EF4-FFF2-40B4-BE49-F238E27FC236}">
                  <a16:creationId xmlns:a16="http://schemas.microsoft.com/office/drawing/2014/main" id="{120D8C23-0B3F-4E7B-8E74-DBCD62F64E3B}"/>
                </a:ext>
              </a:extLst>
            </p:cNvPr>
            <p:cNvSpPr/>
            <p:nvPr/>
          </p:nvSpPr>
          <p:spPr>
            <a:xfrm>
              <a:off x="963525" y="3619500"/>
              <a:ext cx="207950" cy="293825"/>
            </a:xfrm>
            <a:custGeom>
              <a:avLst/>
              <a:gdLst/>
              <a:ahLst/>
              <a:cxnLst/>
              <a:rect l="l" t="t" r="r" b="b"/>
              <a:pathLst>
                <a:path w="8318" h="11753" extrusionOk="0">
                  <a:moveTo>
                    <a:pt x="3828" y="2742"/>
                  </a:moveTo>
                  <a:cubicBezTo>
                    <a:pt x="3915" y="2742"/>
                    <a:pt x="4001" y="2773"/>
                    <a:pt x="4064" y="2836"/>
                  </a:cubicBezTo>
                  <a:cubicBezTo>
                    <a:pt x="4253" y="2994"/>
                    <a:pt x="4253" y="3183"/>
                    <a:pt x="4096" y="3340"/>
                  </a:cubicBezTo>
                  <a:lnTo>
                    <a:pt x="2678" y="4695"/>
                  </a:lnTo>
                  <a:cubicBezTo>
                    <a:pt x="2615" y="4790"/>
                    <a:pt x="2520" y="4821"/>
                    <a:pt x="2457" y="4821"/>
                  </a:cubicBezTo>
                  <a:cubicBezTo>
                    <a:pt x="2363" y="4821"/>
                    <a:pt x="2268" y="4790"/>
                    <a:pt x="2205" y="4695"/>
                  </a:cubicBezTo>
                  <a:lnTo>
                    <a:pt x="1512" y="4002"/>
                  </a:lnTo>
                  <a:cubicBezTo>
                    <a:pt x="1386" y="3876"/>
                    <a:pt x="1386" y="3655"/>
                    <a:pt x="1512" y="3529"/>
                  </a:cubicBezTo>
                  <a:cubicBezTo>
                    <a:pt x="1575" y="3466"/>
                    <a:pt x="1662" y="3435"/>
                    <a:pt x="1749" y="3435"/>
                  </a:cubicBezTo>
                  <a:cubicBezTo>
                    <a:pt x="1835" y="3435"/>
                    <a:pt x="1922" y="3466"/>
                    <a:pt x="1985" y="3529"/>
                  </a:cubicBezTo>
                  <a:lnTo>
                    <a:pt x="2426" y="3971"/>
                  </a:lnTo>
                  <a:lnTo>
                    <a:pt x="3592" y="2836"/>
                  </a:lnTo>
                  <a:cubicBezTo>
                    <a:pt x="3655" y="2773"/>
                    <a:pt x="3741" y="2742"/>
                    <a:pt x="3828" y="2742"/>
                  </a:cubicBezTo>
                  <a:close/>
                  <a:moveTo>
                    <a:pt x="3828" y="4790"/>
                  </a:moveTo>
                  <a:cubicBezTo>
                    <a:pt x="3915" y="4790"/>
                    <a:pt x="4001" y="4821"/>
                    <a:pt x="4064" y="4884"/>
                  </a:cubicBezTo>
                  <a:cubicBezTo>
                    <a:pt x="4253" y="5042"/>
                    <a:pt x="4253" y="5262"/>
                    <a:pt x="4096" y="5388"/>
                  </a:cubicBezTo>
                  <a:lnTo>
                    <a:pt x="2678" y="6774"/>
                  </a:lnTo>
                  <a:cubicBezTo>
                    <a:pt x="2615" y="6837"/>
                    <a:pt x="2520" y="6869"/>
                    <a:pt x="2457" y="6869"/>
                  </a:cubicBezTo>
                  <a:cubicBezTo>
                    <a:pt x="2363" y="6869"/>
                    <a:pt x="2268" y="6837"/>
                    <a:pt x="2205" y="6774"/>
                  </a:cubicBezTo>
                  <a:lnTo>
                    <a:pt x="1512" y="6050"/>
                  </a:lnTo>
                  <a:cubicBezTo>
                    <a:pt x="1386" y="5924"/>
                    <a:pt x="1386" y="5703"/>
                    <a:pt x="1512" y="5577"/>
                  </a:cubicBezTo>
                  <a:cubicBezTo>
                    <a:pt x="1575" y="5514"/>
                    <a:pt x="1662" y="5483"/>
                    <a:pt x="1749" y="5483"/>
                  </a:cubicBezTo>
                  <a:cubicBezTo>
                    <a:pt x="1835" y="5483"/>
                    <a:pt x="1922" y="5514"/>
                    <a:pt x="1985" y="5577"/>
                  </a:cubicBezTo>
                  <a:lnTo>
                    <a:pt x="2426" y="6018"/>
                  </a:lnTo>
                  <a:lnTo>
                    <a:pt x="3592" y="4884"/>
                  </a:lnTo>
                  <a:cubicBezTo>
                    <a:pt x="3655" y="4821"/>
                    <a:pt x="3741" y="4790"/>
                    <a:pt x="3828" y="4790"/>
                  </a:cubicBezTo>
                  <a:close/>
                  <a:moveTo>
                    <a:pt x="3828" y="6869"/>
                  </a:moveTo>
                  <a:cubicBezTo>
                    <a:pt x="3915" y="6869"/>
                    <a:pt x="4001" y="6900"/>
                    <a:pt x="4064" y="6963"/>
                  </a:cubicBezTo>
                  <a:cubicBezTo>
                    <a:pt x="4253" y="7121"/>
                    <a:pt x="4253" y="7342"/>
                    <a:pt x="4096" y="7468"/>
                  </a:cubicBezTo>
                  <a:lnTo>
                    <a:pt x="2678" y="8854"/>
                  </a:lnTo>
                  <a:cubicBezTo>
                    <a:pt x="2615" y="8917"/>
                    <a:pt x="2520" y="8980"/>
                    <a:pt x="2457" y="8980"/>
                  </a:cubicBezTo>
                  <a:cubicBezTo>
                    <a:pt x="2363" y="8980"/>
                    <a:pt x="2268" y="8917"/>
                    <a:pt x="2205" y="8854"/>
                  </a:cubicBezTo>
                  <a:lnTo>
                    <a:pt x="1512" y="8129"/>
                  </a:lnTo>
                  <a:cubicBezTo>
                    <a:pt x="1386" y="8003"/>
                    <a:pt x="1386" y="7783"/>
                    <a:pt x="1512" y="7657"/>
                  </a:cubicBezTo>
                  <a:cubicBezTo>
                    <a:pt x="1575" y="7594"/>
                    <a:pt x="1662" y="7562"/>
                    <a:pt x="1749" y="7562"/>
                  </a:cubicBezTo>
                  <a:cubicBezTo>
                    <a:pt x="1835" y="7562"/>
                    <a:pt x="1922" y="7594"/>
                    <a:pt x="1985" y="7657"/>
                  </a:cubicBezTo>
                  <a:lnTo>
                    <a:pt x="2426" y="8098"/>
                  </a:lnTo>
                  <a:lnTo>
                    <a:pt x="3592" y="6963"/>
                  </a:lnTo>
                  <a:cubicBezTo>
                    <a:pt x="3655" y="6900"/>
                    <a:pt x="3741" y="6869"/>
                    <a:pt x="3828" y="6869"/>
                  </a:cubicBezTo>
                  <a:close/>
                  <a:moveTo>
                    <a:pt x="347" y="1"/>
                  </a:moveTo>
                  <a:cubicBezTo>
                    <a:pt x="158" y="1"/>
                    <a:pt x="0" y="158"/>
                    <a:pt x="0" y="347"/>
                  </a:cubicBezTo>
                  <a:lnTo>
                    <a:pt x="0" y="9673"/>
                  </a:lnTo>
                  <a:lnTo>
                    <a:pt x="6301" y="9673"/>
                  </a:lnTo>
                  <a:lnTo>
                    <a:pt x="6301" y="10397"/>
                  </a:lnTo>
                  <a:lnTo>
                    <a:pt x="6301" y="10744"/>
                  </a:lnTo>
                  <a:lnTo>
                    <a:pt x="6270" y="10744"/>
                  </a:lnTo>
                  <a:cubicBezTo>
                    <a:pt x="6270" y="11343"/>
                    <a:pt x="6742" y="11752"/>
                    <a:pt x="7278" y="11752"/>
                  </a:cubicBezTo>
                  <a:cubicBezTo>
                    <a:pt x="7876" y="11752"/>
                    <a:pt x="8317" y="11280"/>
                    <a:pt x="8317" y="10744"/>
                  </a:cubicBezTo>
                  <a:lnTo>
                    <a:pt x="8317" y="7972"/>
                  </a:lnTo>
                  <a:lnTo>
                    <a:pt x="7498" y="8822"/>
                  </a:lnTo>
                  <a:lnTo>
                    <a:pt x="5608" y="9547"/>
                  </a:lnTo>
                  <a:cubicBezTo>
                    <a:pt x="5497" y="9576"/>
                    <a:pt x="5390" y="9590"/>
                    <a:pt x="5288" y="9590"/>
                  </a:cubicBezTo>
                  <a:cubicBezTo>
                    <a:pt x="4954" y="9590"/>
                    <a:pt x="4674" y="9441"/>
                    <a:pt x="4505" y="9200"/>
                  </a:cubicBezTo>
                  <a:cubicBezTo>
                    <a:pt x="4316" y="8980"/>
                    <a:pt x="4222" y="8665"/>
                    <a:pt x="4316" y="8255"/>
                  </a:cubicBezTo>
                  <a:lnTo>
                    <a:pt x="5041" y="6365"/>
                  </a:lnTo>
                  <a:lnTo>
                    <a:pt x="8317" y="3088"/>
                  </a:lnTo>
                  <a:lnTo>
                    <a:pt x="8317" y="2773"/>
                  </a:lnTo>
                  <a:lnTo>
                    <a:pt x="5891" y="2773"/>
                  </a:lnTo>
                  <a:cubicBezTo>
                    <a:pt x="5671" y="2773"/>
                    <a:pt x="5513" y="2616"/>
                    <a:pt x="5513" y="2427"/>
                  </a:cubicBezTo>
                  <a:lnTo>
                    <a:pt x="5513" y="1"/>
                  </a:ln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85" name="Google Shape;7052;p68">
              <a:extLst>
                <a:ext uri="{FF2B5EF4-FFF2-40B4-BE49-F238E27FC236}">
                  <a16:creationId xmlns:a16="http://schemas.microsoft.com/office/drawing/2014/main" id="{100200E7-3267-4877-8432-9DCDA79B9376}"/>
                </a:ext>
              </a:extLst>
            </p:cNvPr>
            <p:cNvSpPr/>
            <p:nvPr/>
          </p:nvSpPr>
          <p:spPr>
            <a:xfrm>
              <a:off x="1185625" y="3688025"/>
              <a:ext cx="57525" cy="55950"/>
            </a:xfrm>
            <a:custGeom>
              <a:avLst/>
              <a:gdLst/>
              <a:ahLst/>
              <a:cxnLst/>
              <a:rect l="l" t="t" r="r" b="b"/>
              <a:pathLst>
                <a:path w="2301" h="2238" extrusionOk="0">
                  <a:moveTo>
                    <a:pt x="1072" y="1"/>
                  </a:moveTo>
                  <a:cubicBezTo>
                    <a:pt x="890" y="1"/>
                    <a:pt x="709" y="64"/>
                    <a:pt x="568" y="190"/>
                  </a:cubicBezTo>
                  <a:lnTo>
                    <a:pt x="0" y="788"/>
                  </a:lnTo>
                  <a:lnTo>
                    <a:pt x="1450" y="2238"/>
                  </a:lnTo>
                  <a:lnTo>
                    <a:pt x="2048" y="1639"/>
                  </a:lnTo>
                  <a:cubicBezTo>
                    <a:pt x="2300" y="1387"/>
                    <a:pt x="2300" y="946"/>
                    <a:pt x="2048" y="662"/>
                  </a:cubicBezTo>
                  <a:lnTo>
                    <a:pt x="1576" y="190"/>
                  </a:lnTo>
                  <a:cubicBezTo>
                    <a:pt x="1434" y="64"/>
                    <a:pt x="1253" y="1"/>
                    <a:pt x="1072" y="1"/>
                  </a:cubicBez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86" name="Google Shape;7053;p68">
              <a:extLst>
                <a:ext uri="{FF2B5EF4-FFF2-40B4-BE49-F238E27FC236}">
                  <a16:creationId xmlns:a16="http://schemas.microsoft.com/office/drawing/2014/main" id="{BF66BC73-1E7D-4851-B526-C5F70332279C}"/>
                </a:ext>
              </a:extLst>
            </p:cNvPr>
            <p:cNvSpPr/>
            <p:nvPr/>
          </p:nvSpPr>
          <p:spPr>
            <a:xfrm>
              <a:off x="1088075" y="3795925"/>
              <a:ext cx="46375" cy="45025"/>
            </a:xfrm>
            <a:custGeom>
              <a:avLst/>
              <a:gdLst/>
              <a:ahLst/>
              <a:cxnLst/>
              <a:rect l="l" t="t" r="r" b="b"/>
              <a:pathLst>
                <a:path w="1855" h="1801" extrusionOk="0">
                  <a:moveTo>
                    <a:pt x="594" y="1"/>
                  </a:moveTo>
                  <a:lnTo>
                    <a:pt x="59" y="1387"/>
                  </a:lnTo>
                  <a:cubicBezTo>
                    <a:pt x="0" y="1621"/>
                    <a:pt x="186" y="1800"/>
                    <a:pt x="414" y="1800"/>
                  </a:cubicBezTo>
                  <a:cubicBezTo>
                    <a:pt x="432" y="1800"/>
                    <a:pt x="450" y="1799"/>
                    <a:pt x="468" y="1797"/>
                  </a:cubicBezTo>
                  <a:lnTo>
                    <a:pt x="1855" y="1261"/>
                  </a:lnTo>
                  <a:lnTo>
                    <a:pt x="594" y="1"/>
                  </a:ln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87" name="Google Shape;7054;p68">
              <a:extLst>
                <a:ext uri="{FF2B5EF4-FFF2-40B4-BE49-F238E27FC236}">
                  <a16:creationId xmlns:a16="http://schemas.microsoft.com/office/drawing/2014/main" id="{7B4179F4-2E13-4F48-B9F9-00DD29757D87}"/>
                </a:ext>
              </a:extLst>
            </p:cNvPr>
            <p:cNvSpPr/>
            <p:nvPr/>
          </p:nvSpPr>
          <p:spPr>
            <a:xfrm>
              <a:off x="1112375" y="3720325"/>
              <a:ext cx="97700" cy="97700"/>
            </a:xfrm>
            <a:custGeom>
              <a:avLst/>
              <a:gdLst/>
              <a:ahLst/>
              <a:cxnLst/>
              <a:rect l="l" t="t" r="r" b="b"/>
              <a:pathLst>
                <a:path w="3908" h="3908" extrusionOk="0">
                  <a:moveTo>
                    <a:pt x="2426" y="1"/>
                  </a:moveTo>
                  <a:lnTo>
                    <a:pt x="1" y="2458"/>
                  </a:lnTo>
                  <a:lnTo>
                    <a:pt x="1450" y="3907"/>
                  </a:lnTo>
                  <a:lnTo>
                    <a:pt x="3907" y="1481"/>
                  </a:lnTo>
                  <a:lnTo>
                    <a:pt x="2426" y="1"/>
                  </a:ln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88" name="Google Shape;7055;p68">
              <a:extLst>
                <a:ext uri="{FF2B5EF4-FFF2-40B4-BE49-F238E27FC236}">
                  <a16:creationId xmlns:a16="http://schemas.microsoft.com/office/drawing/2014/main" id="{364EBBAF-60F6-48E2-A182-C41896B61834}"/>
                </a:ext>
              </a:extLst>
            </p:cNvPr>
            <p:cNvSpPr/>
            <p:nvPr/>
          </p:nvSpPr>
          <p:spPr>
            <a:xfrm>
              <a:off x="1120250" y="3623450"/>
              <a:ext cx="47275" cy="47275"/>
            </a:xfrm>
            <a:custGeom>
              <a:avLst/>
              <a:gdLst/>
              <a:ahLst/>
              <a:cxnLst/>
              <a:rect l="l" t="t" r="r" b="b"/>
              <a:pathLst>
                <a:path w="1891" h="1891" extrusionOk="0">
                  <a:moveTo>
                    <a:pt x="1" y="0"/>
                  </a:moveTo>
                  <a:lnTo>
                    <a:pt x="1" y="1891"/>
                  </a:lnTo>
                  <a:lnTo>
                    <a:pt x="1891" y="1891"/>
                  </a:lnTo>
                  <a:lnTo>
                    <a:pt x="1" y="0"/>
                  </a:ln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89" name="Google Shape;7056;p68">
              <a:extLst>
                <a:ext uri="{FF2B5EF4-FFF2-40B4-BE49-F238E27FC236}">
                  <a16:creationId xmlns:a16="http://schemas.microsoft.com/office/drawing/2014/main" id="{826E8576-59F8-4629-AD6A-62294FC9C534}"/>
                </a:ext>
              </a:extLst>
            </p:cNvPr>
            <p:cNvSpPr/>
            <p:nvPr/>
          </p:nvSpPr>
          <p:spPr>
            <a:xfrm>
              <a:off x="946175" y="3879425"/>
              <a:ext cx="166225" cy="33900"/>
            </a:xfrm>
            <a:custGeom>
              <a:avLst/>
              <a:gdLst/>
              <a:ahLst/>
              <a:cxnLst/>
              <a:rect l="l" t="t" r="r" b="b"/>
              <a:pathLst>
                <a:path w="6649" h="1356" extrusionOk="0">
                  <a:moveTo>
                    <a:pt x="348" y="0"/>
                  </a:moveTo>
                  <a:cubicBezTo>
                    <a:pt x="158" y="0"/>
                    <a:pt x="1" y="190"/>
                    <a:pt x="1" y="347"/>
                  </a:cubicBezTo>
                  <a:lnTo>
                    <a:pt x="1" y="694"/>
                  </a:lnTo>
                  <a:cubicBezTo>
                    <a:pt x="1" y="1040"/>
                    <a:pt x="316" y="1355"/>
                    <a:pt x="694" y="1355"/>
                  </a:cubicBezTo>
                  <a:lnTo>
                    <a:pt x="6649" y="1355"/>
                  </a:lnTo>
                  <a:cubicBezTo>
                    <a:pt x="6428" y="1103"/>
                    <a:pt x="6302" y="725"/>
                    <a:pt x="6302" y="347"/>
                  </a:cubicBezTo>
                  <a:lnTo>
                    <a:pt x="6302" y="0"/>
                  </a:ln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grpSp>
      <p:grpSp>
        <p:nvGrpSpPr>
          <p:cNvPr id="90" name="Google Shape;7401;p69">
            <a:extLst>
              <a:ext uri="{FF2B5EF4-FFF2-40B4-BE49-F238E27FC236}">
                <a16:creationId xmlns:a16="http://schemas.microsoft.com/office/drawing/2014/main" id="{3372273B-9E1C-44C2-AFEE-1EAA1061AEF0}"/>
              </a:ext>
            </a:extLst>
          </p:cNvPr>
          <p:cNvGrpSpPr/>
          <p:nvPr/>
        </p:nvGrpSpPr>
        <p:grpSpPr>
          <a:xfrm>
            <a:off x="7245179" y="3233651"/>
            <a:ext cx="354616" cy="354586"/>
            <a:chOff x="-30354000" y="3569100"/>
            <a:chExt cx="292250" cy="292225"/>
          </a:xfrm>
          <a:solidFill>
            <a:schemeClr val="bg1"/>
          </a:solidFill>
        </p:grpSpPr>
        <p:sp>
          <p:nvSpPr>
            <p:cNvPr id="91" name="Google Shape;7402;p69">
              <a:extLst>
                <a:ext uri="{FF2B5EF4-FFF2-40B4-BE49-F238E27FC236}">
                  <a16:creationId xmlns:a16="http://schemas.microsoft.com/office/drawing/2014/main" id="{682EECC3-E73D-4556-8E8D-B029E0632B55}"/>
                </a:ext>
              </a:extLst>
            </p:cNvPr>
            <p:cNvSpPr/>
            <p:nvPr/>
          </p:nvSpPr>
          <p:spPr>
            <a:xfrm>
              <a:off x="-30354000" y="3604550"/>
              <a:ext cx="137875" cy="256000"/>
            </a:xfrm>
            <a:custGeom>
              <a:avLst/>
              <a:gdLst/>
              <a:ahLst/>
              <a:cxnLst/>
              <a:rect l="l" t="t" r="r" b="b"/>
              <a:pathLst>
                <a:path w="5515" h="10240" extrusionOk="0">
                  <a:moveTo>
                    <a:pt x="662" y="0"/>
                  </a:moveTo>
                  <a:cubicBezTo>
                    <a:pt x="284" y="0"/>
                    <a:pt x="1" y="315"/>
                    <a:pt x="1" y="662"/>
                  </a:cubicBezTo>
                  <a:lnTo>
                    <a:pt x="1" y="4411"/>
                  </a:lnTo>
                  <a:cubicBezTo>
                    <a:pt x="1" y="4632"/>
                    <a:pt x="64" y="4884"/>
                    <a:pt x="190" y="5073"/>
                  </a:cubicBezTo>
                  <a:lnTo>
                    <a:pt x="1639" y="7467"/>
                  </a:lnTo>
                  <a:cubicBezTo>
                    <a:pt x="1891" y="7877"/>
                    <a:pt x="2049" y="8097"/>
                    <a:pt x="2049" y="8538"/>
                  </a:cubicBezTo>
                  <a:lnTo>
                    <a:pt x="2049" y="9861"/>
                  </a:lnTo>
                  <a:cubicBezTo>
                    <a:pt x="2049" y="10082"/>
                    <a:pt x="2206" y="10239"/>
                    <a:pt x="2395" y="10239"/>
                  </a:cubicBezTo>
                  <a:lnTo>
                    <a:pt x="5514" y="10239"/>
                  </a:lnTo>
                  <a:lnTo>
                    <a:pt x="5514" y="6364"/>
                  </a:lnTo>
                  <a:cubicBezTo>
                    <a:pt x="5514" y="5986"/>
                    <a:pt x="5357" y="5671"/>
                    <a:pt x="5168" y="5419"/>
                  </a:cubicBezTo>
                  <a:cubicBezTo>
                    <a:pt x="5167" y="5420"/>
                    <a:pt x="5165" y="5421"/>
                    <a:pt x="5163" y="5421"/>
                  </a:cubicBezTo>
                  <a:cubicBezTo>
                    <a:pt x="5042" y="5421"/>
                    <a:pt x="3214" y="3623"/>
                    <a:pt x="3183" y="3592"/>
                  </a:cubicBezTo>
                  <a:cubicBezTo>
                    <a:pt x="3041" y="3432"/>
                    <a:pt x="2828" y="3332"/>
                    <a:pt x="2613" y="3332"/>
                  </a:cubicBezTo>
                  <a:cubicBezTo>
                    <a:pt x="2448" y="3332"/>
                    <a:pt x="2280" y="3392"/>
                    <a:pt x="2143" y="3529"/>
                  </a:cubicBezTo>
                  <a:cubicBezTo>
                    <a:pt x="1891" y="3812"/>
                    <a:pt x="1923" y="4285"/>
                    <a:pt x="2112" y="4442"/>
                  </a:cubicBezTo>
                  <a:lnTo>
                    <a:pt x="3970" y="6301"/>
                  </a:lnTo>
                  <a:cubicBezTo>
                    <a:pt x="4097" y="6427"/>
                    <a:pt x="4097" y="6648"/>
                    <a:pt x="3970" y="6774"/>
                  </a:cubicBezTo>
                  <a:cubicBezTo>
                    <a:pt x="3907" y="6821"/>
                    <a:pt x="3821" y="6845"/>
                    <a:pt x="3734" y="6845"/>
                  </a:cubicBezTo>
                  <a:cubicBezTo>
                    <a:pt x="3648" y="6845"/>
                    <a:pt x="3561" y="6821"/>
                    <a:pt x="3498" y="6774"/>
                  </a:cubicBezTo>
                  <a:lnTo>
                    <a:pt x="1639" y="4915"/>
                  </a:lnTo>
                  <a:cubicBezTo>
                    <a:pt x="1450" y="4726"/>
                    <a:pt x="1324" y="4442"/>
                    <a:pt x="1324" y="4190"/>
                  </a:cubicBezTo>
                  <a:lnTo>
                    <a:pt x="1324" y="662"/>
                  </a:lnTo>
                  <a:cubicBezTo>
                    <a:pt x="1324" y="252"/>
                    <a:pt x="1009" y="0"/>
                    <a:pt x="6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7403;p69">
              <a:extLst>
                <a:ext uri="{FF2B5EF4-FFF2-40B4-BE49-F238E27FC236}">
                  <a16:creationId xmlns:a16="http://schemas.microsoft.com/office/drawing/2014/main" id="{211EFD55-A62C-46D0-8188-21C361819C2E}"/>
                </a:ext>
              </a:extLst>
            </p:cNvPr>
            <p:cNvSpPr/>
            <p:nvPr/>
          </p:nvSpPr>
          <p:spPr>
            <a:xfrm>
              <a:off x="-30198825" y="3604550"/>
              <a:ext cx="137075" cy="256775"/>
            </a:xfrm>
            <a:custGeom>
              <a:avLst/>
              <a:gdLst/>
              <a:ahLst/>
              <a:cxnLst/>
              <a:rect l="l" t="t" r="r" b="b"/>
              <a:pathLst>
                <a:path w="5483" h="10271" extrusionOk="0">
                  <a:moveTo>
                    <a:pt x="4758" y="0"/>
                  </a:moveTo>
                  <a:cubicBezTo>
                    <a:pt x="4380" y="0"/>
                    <a:pt x="4096" y="315"/>
                    <a:pt x="4096" y="662"/>
                  </a:cubicBezTo>
                  <a:lnTo>
                    <a:pt x="4096" y="4190"/>
                  </a:lnTo>
                  <a:cubicBezTo>
                    <a:pt x="4096" y="4474"/>
                    <a:pt x="3970" y="4758"/>
                    <a:pt x="3781" y="4915"/>
                  </a:cubicBezTo>
                  <a:lnTo>
                    <a:pt x="1922" y="6774"/>
                  </a:lnTo>
                  <a:cubicBezTo>
                    <a:pt x="1875" y="6821"/>
                    <a:pt x="1788" y="6845"/>
                    <a:pt x="1698" y="6845"/>
                  </a:cubicBezTo>
                  <a:cubicBezTo>
                    <a:pt x="1607" y="6845"/>
                    <a:pt x="1513" y="6821"/>
                    <a:pt x="1450" y="6774"/>
                  </a:cubicBezTo>
                  <a:cubicBezTo>
                    <a:pt x="1355" y="6648"/>
                    <a:pt x="1355" y="6427"/>
                    <a:pt x="1450" y="6301"/>
                  </a:cubicBezTo>
                  <a:lnTo>
                    <a:pt x="3308" y="4442"/>
                  </a:lnTo>
                  <a:cubicBezTo>
                    <a:pt x="3497" y="4285"/>
                    <a:pt x="3560" y="3812"/>
                    <a:pt x="3277" y="3529"/>
                  </a:cubicBezTo>
                  <a:cubicBezTo>
                    <a:pt x="3140" y="3392"/>
                    <a:pt x="2972" y="3332"/>
                    <a:pt x="2807" y="3332"/>
                  </a:cubicBezTo>
                  <a:cubicBezTo>
                    <a:pt x="2592" y="3332"/>
                    <a:pt x="2379" y="3432"/>
                    <a:pt x="2237" y="3592"/>
                  </a:cubicBezTo>
                  <a:cubicBezTo>
                    <a:pt x="2237" y="3592"/>
                    <a:pt x="347" y="5419"/>
                    <a:pt x="347" y="5482"/>
                  </a:cubicBezTo>
                  <a:cubicBezTo>
                    <a:pt x="158" y="5671"/>
                    <a:pt x="0" y="6018"/>
                    <a:pt x="0" y="6427"/>
                  </a:cubicBezTo>
                  <a:lnTo>
                    <a:pt x="0" y="8129"/>
                  </a:lnTo>
                  <a:lnTo>
                    <a:pt x="0" y="8412"/>
                  </a:lnTo>
                  <a:lnTo>
                    <a:pt x="0" y="10271"/>
                  </a:lnTo>
                  <a:lnTo>
                    <a:pt x="3088" y="10271"/>
                  </a:lnTo>
                  <a:cubicBezTo>
                    <a:pt x="3277" y="10271"/>
                    <a:pt x="3434" y="10113"/>
                    <a:pt x="3434" y="9924"/>
                  </a:cubicBezTo>
                  <a:lnTo>
                    <a:pt x="3434" y="8570"/>
                  </a:lnTo>
                  <a:cubicBezTo>
                    <a:pt x="3434" y="8129"/>
                    <a:pt x="3623" y="7908"/>
                    <a:pt x="3812" y="7530"/>
                  </a:cubicBezTo>
                  <a:lnTo>
                    <a:pt x="5293" y="5104"/>
                  </a:lnTo>
                  <a:cubicBezTo>
                    <a:pt x="5388" y="4915"/>
                    <a:pt x="5482" y="4663"/>
                    <a:pt x="5482" y="4411"/>
                  </a:cubicBezTo>
                  <a:lnTo>
                    <a:pt x="5482" y="662"/>
                  </a:lnTo>
                  <a:cubicBezTo>
                    <a:pt x="5451" y="284"/>
                    <a:pt x="5136" y="0"/>
                    <a:pt x="47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404;p69">
              <a:extLst>
                <a:ext uri="{FF2B5EF4-FFF2-40B4-BE49-F238E27FC236}">
                  <a16:creationId xmlns:a16="http://schemas.microsoft.com/office/drawing/2014/main" id="{691322F5-8E79-42CA-8F6E-9248F95F0282}"/>
                </a:ext>
              </a:extLst>
            </p:cNvPr>
            <p:cNvSpPr/>
            <p:nvPr/>
          </p:nvSpPr>
          <p:spPr>
            <a:xfrm>
              <a:off x="-30139750" y="3636850"/>
              <a:ext cx="26000" cy="37825"/>
            </a:xfrm>
            <a:custGeom>
              <a:avLst/>
              <a:gdLst/>
              <a:ahLst/>
              <a:cxnLst/>
              <a:rect l="l" t="t" r="r" b="b"/>
              <a:pathLst>
                <a:path w="1040" h="1513" extrusionOk="0">
                  <a:moveTo>
                    <a:pt x="504" y="0"/>
                  </a:moveTo>
                  <a:cubicBezTo>
                    <a:pt x="252" y="32"/>
                    <a:pt x="0" y="284"/>
                    <a:pt x="0" y="567"/>
                  </a:cubicBezTo>
                  <a:lnTo>
                    <a:pt x="0" y="1418"/>
                  </a:lnTo>
                  <a:cubicBezTo>
                    <a:pt x="126" y="1386"/>
                    <a:pt x="252" y="1355"/>
                    <a:pt x="410" y="1355"/>
                  </a:cubicBezTo>
                  <a:cubicBezTo>
                    <a:pt x="630" y="1355"/>
                    <a:pt x="819" y="1386"/>
                    <a:pt x="1040" y="1512"/>
                  </a:cubicBezTo>
                  <a:lnTo>
                    <a:pt x="1040" y="504"/>
                  </a:lnTo>
                  <a:cubicBezTo>
                    <a:pt x="1040" y="252"/>
                    <a:pt x="788" y="0"/>
                    <a:pt x="50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7405;p69">
              <a:extLst>
                <a:ext uri="{FF2B5EF4-FFF2-40B4-BE49-F238E27FC236}">
                  <a16:creationId xmlns:a16="http://schemas.microsoft.com/office/drawing/2014/main" id="{94BA793F-7BE9-4DEF-B0CB-82E7C6264BDC}"/>
                </a:ext>
              </a:extLst>
            </p:cNvPr>
            <p:cNvSpPr/>
            <p:nvPr/>
          </p:nvSpPr>
          <p:spPr>
            <a:xfrm>
              <a:off x="-30302800" y="3638950"/>
              <a:ext cx="25225" cy="36500"/>
            </a:xfrm>
            <a:custGeom>
              <a:avLst/>
              <a:gdLst/>
              <a:ahLst/>
              <a:cxnLst/>
              <a:rect l="l" t="t" r="r" b="b"/>
              <a:pathLst>
                <a:path w="1009" h="1460" extrusionOk="0">
                  <a:moveTo>
                    <a:pt x="418" y="1"/>
                  </a:moveTo>
                  <a:cubicBezTo>
                    <a:pt x="177" y="1"/>
                    <a:pt x="1" y="229"/>
                    <a:pt x="1" y="483"/>
                  </a:cubicBezTo>
                  <a:lnTo>
                    <a:pt x="1" y="1460"/>
                  </a:lnTo>
                  <a:cubicBezTo>
                    <a:pt x="190" y="1334"/>
                    <a:pt x="379" y="1302"/>
                    <a:pt x="631" y="1302"/>
                  </a:cubicBezTo>
                  <a:cubicBezTo>
                    <a:pt x="725" y="1302"/>
                    <a:pt x="883" y="1334"/>
                    <a:pt x="1009" y="1365"/>
                  </a:cubicBezTo>
                  <a:lnTo>
                    <a:pt x="1009" y="515"/>
                  </a:lnTo>
                  <a:cubicBezTo>
                    <a:pt x="1009" y="231"/>
                    <a:pt x="788" y="11"/>
                    <a:pt x="505" y="11"/>
                  </a:cubicBezTo>
                  <a:cubicBezTo>
                    <a:pt x="475" y="4"/>
                    <a:pt x="446" y="1"/>
                    <a:pt x="4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406;p69">
              <a:extLst>
                <a:ext uri="{FF2B5EF4-FFF2-40B4-BE49-F238E27FC236}">
                  <a16:creationId xmlns:a16="http://schemas.microsoft.com/office/drawing/2014/main" id="{0EFA2629-A840-478A-9933-5776DDA50889}"/>
                </a:ext>
              </a:extLst>
            </p:cNvPr>
            <p:cNvSpPr/>
            <p:nvPr/>
          </p:nvSpPr>
          <p:spPr>
            <a:xfrm>
              <a:off x="-30242925" y="3569100"/>
              <a:ext cx="68525" cy="68550"/>
            </a:xfrm>
            <a:custGeom>
              <a:avLst/>
              <a:gdLst/>
              <a:ahLst/>
              <a:cxnLst/>
              <a:rect l="l" t="t" r="r" b="b"/>
              <a:pathLst>
                <a:path w="2741" h="2742" extrusionOk="0">
                  <a:moveTo>
                    <a:pt x="1386" y="1"/>
                  </a:moveTo>
                  <a:cubicBezTo>
                    <a:pt x="630" y="1"/>
                    <a:pt x="0" y="631"/>
                    <a:pt x="0" y="1387"/>
                  </a:cubicBezTo>
                  <a:cubicBezTo>
                    <a:pt x="0" y="2174"/>
                    <a:pt x="630" y="2742"/>
                    <a:pt x="1386" y="2742"/>
                  </a:cubicBezTo>
                  <a:cubicBezTo>
                    <a:pt x="2111" y="2742"/>
                    <a:pt x="2741" y="2111"/>
                    <a:pt x="2741" y="1387"/>
                  </a:cubicBezTo>
                  <a:cubicBezTo>
                    <a:pt x="2741" y="631"/>
                    <a:pt x="2111" y="1"/>
                    <a:pt x="13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7407;p69">
              <a:extLst>
                <a:ext uri="{FF2B5EF4-FFF2-40B4-BE49-F238E27FC236}">
                  <a16:creationId xmlns:a16="http://schemas.microsoft.com/office/drawing/2014/main" id="{A0D6A2F2-0766-4041-95AF-5F6B56071847}"/>
                </a:ext>
              </a:extLst>
            </p:cNvPr>
            <p:cNvSpPr/>
            <p:nvPr/>
          </p:nvSpPr>
          <p:spPr>
            <a:xfrm>
              <a:off x="-30262625" y="3654950"/>
              <a:ext cx="107925" cy="68550"/>
            </a:xfrm>
            <a:custGeom>
              <a:avLst/>
              <a:gdLst/>
              <a:ahLst/>
              <a:cxnLst/>
              <a:rect l="l" t="t" r="r" b="b"/>
              <a:pathLst>
                <a:path w="4317" h="2742" extrusionOk="0">
                  <a:moveTo>
                    <a:pt x="2174" y="1"/>
                  </a:moveTo>
                  <a:cubicBezTo>
                    <a:pt x="1292" y="1"/>
                    <a:pt x="505" y="379"/>
                    <a:pt x="0" y="1040"/>
                  </a:cubicBezTo>
                  <a:lnTo>
                    <a:pt x="32" y="1103"/>
                  </a:lnTo>
                  <a:cubicBezTo>
                    <a:pt x="946" y="1985"/>
                    <a:pt x="1450" y="2458"/>
                    <a:pt x="1702" y="2742"/>
                  </a:cubicBezTo>
                  <a:lnTo>
                    <a:pt x="2647" y="2742"/>
                  </a:lnTo>
                  <a:lnTo>
                    <a:pt x="4254" y="1135"/>
                  </a:lnTo>
                  <a:lnTo>
                    <a:pt x="4317" y="1040"/>
                  </a:lnTo>
                  <a:cubicBezTo>
                    <a:pt x="3813" y="410"/>
                    <a:pt x="3025" y="1"/>
                    <a:pt x="217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 name="Google Shape;6217;p66">
            <a:extLst>
              <a:ext uri="{FF2B5EF4-FFF2-40B4-BE49-F238E27FC236}">
                <a16:creationId xmlns:a16="http://schemas.microsoft.com/office/drawing/2014/main" id="{D706B399-6407-430A-AA17-B878C314241C}"/>
              </a:ext>
            </a:extLst>
          </p:cNvPr>
          <p:cNvGrpSpPr/>
          <p:nvPr/>
        </p:nvGrpSpPr>
        <p:grpSpPr>
          <a:xfrm>
            <a:off x="4392416" y="3233651"/>
            <a:ext cx="339253" cy="318042"/>
            <a:chOff x="5049725" y="2635825"/>
            <a:chExt cx="481825" cy="451700"/>
          </a:xfrm>
          <a:solidFill>
            <a:schemeClr val="bg1"/>
          </a:solidFill>
        </p:grpSpPr>
        <p:sp>
          <p:nvSpPr>
            <p:cNvPr id="101" name="Google Shape;6218;p66">
              <a:extLst>
                <a:ext uri="{FF2B5EF4-FFF2-40B4-BE49-F238E27FC236}">
                  <a16:creationId xmlns:a16="http://schemas.microsoft.com/office/drawing/2014/main" id="{756C2AE6-4B94-459D-86BE-D28629D35DE8}"/>
                </a:ext>
              </a:extLst>
            </p:cNvPr>
            <p:cNvSpPr/>
            <p:nvPr/>
          </p:nvSpPr>
          <p:spPr>
            <a:xfrm>
              <a:off x="5135325" y="3031050"/>
              <a:ext cx="310550" cy="56475"/>
            </a:xfrm>
            <a:custGeom>
              <a:avLst/>
              <a:gdLst/>
              <a:ahLst/>
              <a:cxnLst/>
              <a:rect l="l" t="t" r="r" b="b"/>
              <a:pathLst>
                <a:path w="12422" h="2259" extrusionOk="0">
                  <a:moveTo>
                    <a:pt x="2791" y="0"/>
                  </a:moveTo>
                  <a:lnTo>
                    <a:pt x="2415" y="1130"/>
                  </a:lnTo>
                  <a:lnTo>
                    <a:pt x="566" y="1130"/>
                  </a:lnTo>
                  <a:cubicBezTo>
                    <a:pt x="253" y="1130"/>
                    <a:pt x="0" y="1383"/>
                    <a:pt x="0" y="1696"/>
                  </a:cubicBezTo>
                  <a:cubicBezTo>
                    <a:pt x="0" y="2006"/>
                    <a:pt x="253" y="2259"/>
                    <a:pt x="566" y="2259"/>
                  </a:cubicBezTo>
                  <a:lnTo>
                    <a:pt x="11858" y="2259"/>
                  </a:lnTo>
                  <a:cubicBezTo>
                    <a:pt x="12169" y="2259"/>
                    <a:pt x="12421" y="2006"/>
                    <a:pt x="12421" y="1696"/>
                  </a:cubicBezTo>
                  <a:cubicBezTo>
                    <a:pt x="12421" y="1383"/>
                    <a:pt x="12169" y="1130"/>
                    <a:pt x="11858" y="1130"/>
                  </a:cubicBezTo>
                  <a:lnTo>
                    <a:pt x="10006" y="1130"/>
                  </a:lnTo>
                  <a:lnTo>
                    <a:pt x="963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02" name="Google Shape;6219;p66">
              <a:extLst>
                <a:ext uri="{FF2B5EF4-FFF2-40B4-BE49-F238E27FC236}">
                  <a16:creationId xmlns:a16="http://schemas.microsoft.com/office/drawing/2014/main" id="{91ABB113-4F9D-4ABA-8896-9C971868EF05}"/>
                </a:ext>
              </a:extLst>
            </p:cNvPr>
            <p:cNvSpPr/>
            <p:nvPr/>
          </p:nvSpPr>
          <p:spPr>
            <a:xfrm>
              <a:off x="5049725" y="2946350"/>
              <a:ext cx="481825" cy="56500"/>
            </a:xfrm>
            <a:custGeom>
              <a:avLst/>
              <a:gdLst/>
              <a:ahLst/>
              <a:cxnLst/>
              <a:rect l="l" t="t" r="r" b="b"/>
              <a:pathLst>
                <a:path w="19273" h="2260" extrusionOk="0">
                  <a:moveTo>
                    <a:pt x="0" y="1"/>
                  </a:moveTo>
                  <a:lnTo>
                    <a:pt x="0" y="567"/>
                  </a:lnTo>
                  <a:cubicBezTo>
                    <a:pt x="0" y="1500"/>
                    <a:pt x="756" y="2259"/>
                    <a:pt x="1693" y="2259"/>
                  </a:cubicBezTo>
                  <a:lnTo>
                    <a:pt x="17577" y="2259"/>
                  </a:lnTo>
                  <a:cubicBezTo>
                    <a:pt x="18513" y="2259"/>
                    <a:pt x="19269" y="1500"/>
                    <a:pt x="19272" y="567"/>
                  </a:cubicBezTo>
                  <a:lnTo>
                    <a:pt x="1927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03" name="Google Shape;6220;p66">
              <a:extLst>
                <a:ext uri="{FF2B5EF4-FFF2-40B4-BE49-F238E27FC236}">
                  <a16:creationId xmlns:a16="http://schemas.microsoft.com/office/drawing/2014/main" id="{EFE62D7A-7231-4FD2-9070-0507AA22F440}"/>
                </a:ext>
              </a:extLst>
            </p:cNvPr>
            <p:cNvSpPr/>
            <p:nvPr/>
          </p:nvSpPr>
          <p:spPr>
            <a:xfrm>
              <a:off x="5049725" y="2635825"/>
              <a:ext cx="481825" cy="282325"/>
            </a:xfrm>
            <a:custGeom>
              <a:avLst/>
              <a:gdLst/>
              <a:ahLst/>
              <a:cxnLst/>
              <a:rect l="l" t="t" r="r" b="b"/>
              <a:pathLst>
                <a:path w="19273" h="11293" extrusionOk="0">
                  <a:moveTo>
                    <a:pt x="1693" y="0"/>
                  </a:moveTo>
                  <a:cubicBezTo>
                    <a:pt x="756" y="0"/>
                    <a:pt x="0" y="759"/>
                    <a:pt x="0" y="1696"/>
                  </a:cubicBezTo>
                  <a:lnTo>
                    <a:pt x="0" y="11293"/>
                  </a:lnTo>
                  <a:lnTo>
                    <a:pt x="19272" y="11293"/>
                  </a:lnTo>
                  <a:lnTo>
                    <a:pt x="19272" y="1696"/>
                  </a:lnTo>
                  <a:cubicBezTo>
                    <a:pt x="19269" y="759"/>
                    <a:pt x="18513" y="0"/>
                    <a:pt x="175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04" name="Google Shape;6453;p67">
            <a:extLst>
              <a:ext uri="{FF2B5EF4-FFF2-40B4-BE49-F238E27FC236}">
                <a16:creationId xmlns:a16="http://schemas.microsoft.com/office/drawing/2014/main" id="{9AC5C0F9-BF1A-4BE7-B65A-17B30A0A61C7}"/>
              </a:ext>
            </a:extLst>
          </p:cNvPr>
          <p:cNvSpPr/>
          <p:nvPr/>
        </p:nvSpPr>
        <p:spPr>
          <a:xfrm>
            <a:off x="7248481" y="1449452"/>
            <a:ext cx="369974" cy="368601"/>
          </a:xfrm>
          <a:custGeom>
            <a:avLst/>
            <a:gdLst/>
            <a:ahLst/>
            <a:cxnLst/>
            <a:rect l="l" t="t" r="r" b="b"/>
            <a:pathLst>
              <a:path w="12666" h="12619" extrusionOk="0">
                <a:moveTo>
                  <a:pt x="9294" y="1"/>
                </a:moveTo>
                <a:cubicBezTo>
                  <a:pt x="9192" y="1"/>
                  <a:pt x="9089" y="40"/>
                  <a:pt x="9011" y="119"/>
                </a:cubicBezTo>
                <a:lnTo>
                  <a:pt x="7593" y="1537"/>
                </a:lnTo>
                <a:lnTo>
                  <a:pt x="9011" y="2954"/>
                </a:lnTo>
                <a:cubicBezTo>
                  <a:pt x="9168" y="3112"/>
                  <a:pt x="9168" y="3395"/>
                  <a:pt x="9011" y="3553"/>
                </a:cubicBezTo>
                <a:cubicBezTo>
                  <a:pt x="8932" y="3632"/>
                  <a:pt x="8822" y="3671"/>
                  <a:pt x="8711" y="3671"/>
                </a:cubicBezTo>
                <a:cubicBezTo>
                  <a:pt x="8601" y="3671"/>
                  <a:pt x="8491" y="3632"/>
                  <a:pt x="8412" y="3553"/>
                </a:cubicBezTo>
                <a:lnTo>
                  <a:pt x="6994" y="2135"/>
                </a:lnTo>
                <a:lnTo>
                  <a:pt x="5923" y="3206"/>
                </a:lnTo>
                <a:lnTo>
                  <a:pt x="7341" y="4624"/>
                </a:lnTo>
                <a:cubicBezTo>
                  <a:pt x="7498" y="4782"/>
                  <a:pt x="7498" y="5034"/>
                  <a:pt x="7341" y="5191"/>
                </a:cubicBezTo>
                <a:cubicBezTo>
                  <a:pt x="7262" y="5270"/>
                  <a:pt x="7160" y="5309"/>
                  <a:pt x="7053" y="5309"/>
                </a:cubicBezTo>
                <a:cubicBezTo>
                  <a:pt x="6947" y="5309"/>
                  <a:pt x="6837" y="5270"/>
                  <a:pt x="6742" y="5191"/>
                </a:cubicBezTo>
                <a:lnTo>
                  <a:pt x="5356" y="3773"/>
                </a:lnTo>
                <a:lnTo>
                  <a:pt x="4285" y="4845"/>
                </a:lnTo>
                <a:lnTo>
                  <a:pt x="5703" y="6262"/>
                </a:lnTo>
                <a:cubicBezTo>
                  <a:pt x="5860" y="6420"/>
                  <a:pt x="5860" y="6703"/>
                  <a:pt x="5703" y="6861"/>
                </a:cubicBezTo>
                <a:cubicBezTo>
                  <a:pt x="5624" y="6940"/>
                  <a:pt x="5514" y="6979"/>
                  <a:pt x="5403" y="6979"/>
                </a:cubicBezTo>
                <a:cubicBezTo>
                  <a:pt x="5293" y="6979"/>
                  <a:pt x="5183" y="6940"/>
                  <a:pt x="5104" y="6861"/>
                </a:cubicBezTo>
                <a:lnTo>
                  <a:pt x="3686" y="5443"/>
                </a:lnTo>
                <a:lnTo>
                  <a:pt x="2615" y="6514"/>
                </a:lnTo>
                <a:lnTo>
                  <a:pt x="4096" y="7932"/>
                </a:lnTo>
                <a:cubicBezTo>
                  <a:pt x="4253" y="8090"/>
                  <a:pt x="4253" y="8373"/>
                  <a:pt x="4096" y="8499"/>
                </a:cubicBezTo>
                <a:cubicBezTo>
                  <a:pt x="4017" y="8578"/>
                  <a:pt x="3907" y="8617"/>
                  <a:pt x="3797" y="8617"/>
                </a:cubicBezTo>
                <a:cubicBezTo>
                  <a:pt x="3686" y="8617"/>
                  <a:pt x="3576" y="8578"/>
                  <a:pt x="3497" y="8499"/>
                </a:cubicBezTo>
                <a:lnTo>
                  <a:pt x="2048" y="7081"/>
                </a:lnTo>
                <a:lnTo>
                  <a:pt x="158" y="8972"/>
                </a:lnTo>
                <a:cubicBezTo>
                  <a:pt x="0" y="9129"/>
                  <a:pt x="0" y="9413"/>
                  <a:pt x="158" y="9570"/>
                </a:cubicBezTo>
                <a:lnTo>
                  <a:pt x="3056" y="12500"/>
                </a:lnTo>
                <a:cubicBezTo>
                  <a:pt x="3135" y="12579"/>
                  <a:pt x="3245" y="12618"/>
                  <a:pt x="3356" y="12618"/>
                </a:cubicBezTo>
                <a:cubicBezTo>
                  <a:pt x="3466" y="12618"/>
                  <a:pt x="3576" y="12579"/>
                  <a:pt x="3655" y="12500"/>
                </a:cubicBezTo>
                <a:lnTo>
                  <a:pt x="12508" y="3616"/>
                </a:lnTo>
                <a:cubicBezTo>
                  <a:pt x="12665" y="3458"/>
                  <a:pt x="12665" y="3206"/>
                  <a:pt x="12508" y="3049"/>
                </a:cubicBezTo>
                <a:lnTo>
                  <a:pt x="9578" y="119"/>
                </a:lnTo>
                <a:cubicBezTo>
                  <a:pt x="9499" y="40"/>
                  <a:pt x="9397" y="1"/>
                  <a:pt x="9294"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7295;p69">
            <a:extLst>
              <a:ext uri="{FF2B5EF4-FFF2-40B4-BE49-F238E27FC236}">
                <a16:creationId xmlns:a16="http://schemas.microsoft.com/office/drawing/2014/main" id="{66E0BAB6-2ECA-4498-B0BD-71A7007221FD}"/>
              </a:ext>
            </a:extLst>
          </p:cNvPr>
          <p:cNvGrpSpPr/>
          <p:nvPr/>
        </p:nvGrpSpPr>
        <p:grpSpPr>
          <a:xfrm>
            <a:off x="4385783" y="1484664"/>
            <a:ext cx="351910" cy="359949"/>
            <a:chOff x="-35814600" y="3202075"/>
            <a:chExt cx="242625" cy="291450"/>
          </a:xfrm>
          <a:solidFill>
            <a:schemeClr val="bg1"/>
          </a:solidFill>
        </p:grpSpPr>
        <p:sp>
          <p:nvSpPr>
            <p:cNvPr id="50" name="Google Shape;7296;p69">
              <a:extLst>
                <a:ext uri="{FF2B5EF4-FFF2-40B4-BE49-F238E27FC236}">
                  <a16:creationId xmlns:a16="http://schemas.microsoft.com/office/drawing/2014/main" id="{E01A7050-4EF2-4140-9143-A6503E455864}"/>
                </a:ext>
              </a:extLst>
            </p:cNvPr>
            <p:cNvSpPr/>
            <p:nvPr/>
          </p:nvSpPr>
          <p:spPr>
            <a:xfrm>
              <a:off x="-35814600" y="3202075"/>
              <a:ext cx="51225" cy="202450"/>
            </a:xfrm>
            <a:custGeom>
              <a:avLst/>
              <a:gdLst/>
              <a:ahLst/>
              <a:cxnLst/>
              <a:rect l="l" t="t" r="r" b="b"/>
              <a:pathLst>
                <a:path w="2049" h="8098" extrusionOk="0">
                  <a:moveTo>
                    <a:pt x="1702" y="0"/>
                  </a:moveTo>
                  <a:cubicBezTo>
                    <a:pt x="757" y="0"/>
                    <a:pt x="1" y="788"/>
                    <a:pt x="1" y="1733"/>
                  </a:cubicBezTo>
                  <a:lnTo>
                    <a:pt x="1" y="8097"/>
                  </a:lnTo>
                  <a:cubicBezTo>
                    <a:pt x="348" y="7782"/>
                    <a:pt x="820" y="7562"/>
                    <a:pt x="1387" y="7562"/>
                  </a:cubicBezTo>
                  <a:lnTo>
                    <a:pt x="2049" y="7562"/>
                  </a:lnTo>
                  <a:lnTo>
                    <a:pt x="2049" y="0"/>
                  </a:ln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51" name="Google Shape;7297;p69">
              <a:extLst>
                <a:ext uri="{FF2B5EF4-FFF2-40B4-BE49-F238E27FC236}">
                  <a16:creationId xmlns:a16="http://schemas.microsoft.com/office/drawing/2014/main" id="{F33065A7-8A09-431B-9D01-1AEF65536F4E}"/>
                </a:ext>
              </a:extLst>
            </p:cNvPr>
            <p:cNvSpPr/>
            <p:nvPr/>
          </p:nvSpPr>
          <p:spPr>
            <a:xfrm>
              <a:off x="-35814600" y="3407650"/>
              <a:ext cx="242625" cy="68550"/>
            </a:xfrm>
            <a:custGeom>
              <a:avLst/>
              <a:gdLst/>
              <a:ahLst/>
              <a:cxnLst/>
              <a:rect l="l" t="t" r="r" b="b"/>
              <a:pathLst>
                <a:path w="9705" h="2742" extrusionOk="0">
                  <a:moveTo>
                    <a:pt x="1387" y="0"/>
                  </a:moveTo>
                  <a:cubicBezTo>
                    <a:pt x="631" y="0"/>
                    <a:pt x="1" y="630"/>
                    <a:pt x="1" y="1386"/>
                  </a:cubicBezTo>
                  <a:cubicBezTo>
                    <a:pt x="1" y="2111"/>
                    <a:pt x="600" y="2741"/>
                    <a:pt x="1356" y="2741"/>
                  </a:cubicBezTo>
                  <a:lnTo>
                    <a:pt x="4758" y="2741"/>
                  </a:lnTo>
                  <a:lnTo>
                    <a:pt x="4758" y="1733"/>
                  </a:lnTo>
                  <a:lnTo>
                    <a:pt x="1702" y="1733"/>
                  </a:lnTo>
                  <a:cubicBezTo>
                    <a:pt x="1513" y="1733"/>
                    <a:pt x="1356" y="1575"/>
                    <a:pt x="1356" y="1355"/>
                  </a:cubicBezTo>
                  <a:cubicBezTo>
                    <a:pt x="1356" y="1166"/>
                    <a:pt x="1513" y="1008"/>
                    <a:pt x="1702" y="1008"/>
                  </a:cubicBezTo>
                  <a:lnTo>
                    <a:pt x="9232" y="1008"/>
                  </a:lnTo>
                  <a:cubicBezTo>
                    <a:pt x="9263" y="851"/>
                    <a:pt x="9326" y="662"/>
                    <a:pt x="9452" y="536"/>
                  </a:cubicBezTo>
                  <a:cubicBezTo>
                    <a:pt x="9704" y="221"/>
                    <a:pt x="9484" y="0"/>
                    <a:pt x="9263" y="0"/>
                  </a:cubicBez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52" name="Google Shape;7298;p69">
              <a:extLst>
                <a:ext uri="{FF2B5EF4-FFF2-40B4-BE49-F238E27FC236}">
                  <a16:creationId xmlns:a16="http://schemas.microsoft.com/office/drawing/2014/main" id="{6C313588-FC65-4A24-A162-CF79B90D1AFC}"/>
                </a:ext>
              </a:extLst>
            </p:cNvPr>
            <p:cNvSpPr/>
            <p:nvPr/>
          </p:nvSpPr>
          <p:spPr>
            <a:xfrm>
              <a:off x="-35627125" y="3450950"/>
              <a:ext cx="55150" cy="25250"/>
            </a:xfrm>
            <a:custGeom>
              <a:avLst/>
              <a:gdLst/>
              <a:ahLst/>
              <a:cxnLst/>
              <a:rect l="l" t="t" r="r" b="b"/>
              <a:pathLst>
                <a:path w="2206" h="1010" extrusionOk="0">
                  <a:moveTo>
                    <a:pt x="0" y="1"/>
                  </a:moveTo>
                  <a:lnTo>
                    <a:pt x="0" y="1009"/>
                  </a:lnTo>
                  <a:lnTo>
                    <a:pt x="1670" y="1009"/>
                  </a:lnTo>
                  <a:cubicBezTo>
                    <a:pt x="1953" y="1009"/>
                    <a:pt x="2205" y="788"/>
                    <a:pt x="1953" y="505"/>
                  </a:cubicBezTo>
                  <a:cubicBezTo>
                    <a:pt x="1827" y="347"/>
                    <a:pt x="1764" y="190"/>
                    <a:pt x="1670" y="1"/>
                  </a:cubicBez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53" name="Google Shape;7299;p69">
              <a:extLst>
                <a:ext uri="{FF2B5EF4-FFF2-40B4-BE49-F238E27FC236}">
                  <a16:creationId xmlns:a16="http://schemas.microsoft.com/office/drawing/2014/main" id="{2B037417-E55B-44A6-AF5D-799D187B4711}"/>
                </a:ext>
              </a:extLst>
            </p:cNvPr>
            <p:cNvSpPr/>
            <p:nvPr/>
          </p:nvSpPr>
          <p:spPr>
            <a:xfrm>
              <a:off x="-35703525" y="3305250"/>
              <a:ext cx="84300" cy="34675"/>
            </a:xfrm>
            <a:custGeom>
              <a:avLst/>
              <a:gdLst/>
              <a:ahLst/>
              <a:cxnLst/>
              <a:rect l="l" t="t" r="r" b="b"/>
              <a:pathLst>
                <a:path w="3372" h="1387" extrusionOk="0">
                  <a:moveTo>
                    <a:pt x="1701" y="0"/>
                  </a:moveTo>
                  <a:cubicBezTo>
                    <a:pt x="882" y="0"/>
                    <a:pt x="221" y="599"/>
                    <a:pt x="0" y="1387"/>
                  </a:cubicBezTo>
                  <a:lnTo>
                    <a:pt x="3371" y="1387"/>
                  </a:lnTo>
                  <a:cubicBezTo>
                    <a:pt x="3214" y="599"/>
                    <a:pt x="2521" y="0"/>
                    <a:pt x="1701" y="0"/>
                  </a:cubicBez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54" name="Google Shape;7300;p69">
              <a:extLst>
                <a:ext uri="{FF2B5EF4-FFF2-40B4-BE49-F238E27FC236}">
                  <a16:creationId xmlns:a16="http://schemas.microsoft.com/office/drawing/2014/main" id="{16841C07-EC32-4BEF-9CDA-8F845CCBAD4A}"/>
                </a:ext>
              </a:extLst>
            </p:cNvPr>
            <p:cNvSpPr/>
            <p:nvPr/>
          </p:nvSpPr>
          <p:spPr>
            <a:xfrm>
              <a:off x="-35677550" y="3254050"/>
              <a:ext cx="33100" cy="33100"/>
            </a:xfrm>
            <a:custGeom>
              <a:avLst/>
              <a:gdLst/>
              <a:ahLst/>
              <a:cxnLst/>
              <a:rect l="l" t="t" r="r" b="b"/>
              <a:pathLst>
                <a:path w="1324" h="1324" extrusionOk="0">
                  <a:moveTo>
                    <a:pt x="662" y="1"/>
                  </a:moveTo>
                  <a:cubicBezTo>
                    <a:pt x="316" y="1"/>
                    <a:pt x="1" y="284"/>
                    <a:pt x="1" y="662"/>
                  </a:cubicBezTo>
                  <a:cubicBezTo>
                    <a:pt x="1" y="1040"/>
                    <a:pt x="316" y="1324"/>
                    <a:pt x="662" y="1324"/>
                  </a:cubicBezTo>
                  <a:cubicBezTo>
                    <a:pt x="1040" y="1324"/>
                    <a:pt x="1324" y="1040"/>
                    <a:pt x="1324" y="662"/>
                  </a:cubicBezTo>
                  <a:cubicBezTo>
                    <a:pt x="1324" y="284"/>
                    <a:pt x="1040" y="1"/>
                    <a:pt x="662" y="1"/>
                  </a:cubicBez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55" name="Google Shape;7301;p69">
              <a:extLst>
                <a:ext uri="{FF2B5EF4-FFF2-40B4-BE49-F238E27FC236}">
                  <a16:creationId xmlns:a16="http://schemas.microsoft.com/office/drawing/2014/main" id="{3ECE071D-0E6E-4D7D-856F-037BA3A2B67B}"/>
                </a:ext>
              </a:extLst>
            </p:cNvPr>
            <p:cNvSpPr/>
            <p:nvPr/>
          </p:nvSpPr>
          <p:spPr>
            <a:xfrm>
              <a:off x="-35746850" y="3202075"/>
              <a:ext cx="171725" cy="189050"/>
            </a:xfrm>
            <a:custGeom>
              <a:avLst/>
              <a:gdLst/>
              <a:ahLst/>
              <a:cxnLst/>
              <a:rect l="l" t="t" r="r" b="b"/>
              <a:pathLst>
                <a:path w="6869" h="7562" extrusionOk="0">
                  <a:moveTo>
                    <a:pt x="3434" y="1355"/>
                  </a:moveTo>
                  <a:cubicBezTo>
                    <a:pt x="4191" y="1355"/>
                    <a:pt x="4821" y="1985"/>
                    <a:pt x="4821" y="2741"/>
                  </a:cubicBezTo>
                  <a:cubicBezTo>
                    <a:pt x="4821" y="3088"/>
                    <a:pt x="4663" y="3403"/>
                    <a:pt x="4474" y="3655"/>
                  </a:cubicBezTo>
                  <a:cubicBezTo>
                    <a:pt x="5293" y="4033"/>
                    <a:pt x="5829" y="4852"/>
                    <a:pt x="5829" y="5829"/>
                  </a:cubicBezTo>
                  <a:cubicBezTo>
                    <a:pt x="5829" y="6018"/>
                    <a:pt x="5671" y="6175"/>
                    <a:pt x="5482" y="6175"/>
                  </a:cubicBezTo>
                  <a:lnTo>
                    <a:pt x="1387" y="6175"/>
                  </a:lnTo>
                  <a:cubicBezTo>
                    <a:pt x="1198" y="6175"/>
                    <a:pt x="1040" y="6018"/>
                    <a:pt x="1040" y="5829"/>
                  </a:cubicBezTo>
                  <a:cubicBezTo>
                    <a:pt x="1040" y="4852"/>
                    <a:pt x="1576" y="4033"/>
                    <a:pt x="2426" y="3655"/>
                  </a:cubicBezTo>
                  <a:cubicBezTo>
                    <a:pt x="2174" y="3403"/>
                    <a:pt x="2048" y="3088"/>
                    <a:pt x="2048" y="2741"/>
                  </a:cubicBezTo>
                  <a:cubicBezTo>
                    <a:pt x="2048" y="1985"/>
                    <a:pt x="2678" y="1355"/>
                    <a:pt x="3434" y="1355"/>
                  </a:cubicBezTo>
                  <a:close/>
                  <a:moveTo>
                    <a:pt x="0" y="0"/>
                  </a:moveTo>
                  <a:lnTo>
                    <a:pt x="0" y="7562"/>
                  </a:lnTo>
                  <a:lnTo>
                    <a:pt x="6868" y="7562"/>
                  </a:lnTo>
                  <a:lnTo>
                    <a:pt x="6868" y="1009"/>
                  </a:lnTo>
                  <a:cubicBezTo>
                    <a:pt x="6868" y="473"/>
                    <a:pt x="6396" y="0"/>
                    <a:pt x="5829" y="0"/>
                  </a:cubicBez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56" name="Google Shape;7302;p69">
              <a:extLst>
                <a:ext uri="{FF2B5EF4-FFF2-40B4-BE49-F238E27FC236}">
                  <a16:creationId xmlns:a16="http://schemas.microsoft.com/office/drawing/2014/main" id="{33F209D5-167A-4FAB-B0FF-560D2D5E5777}"/>
                </a:ext>
              </a:extLst>
            </p:cNvPr>
            <p:cNvSpPr/>
            <p:nvPr/>
          </p:nvSpPr>
          <p:spPr>
            <a:xfrm>
              <a:off x="-35677550" y="3450950"/>
              <a:ext cx="34675" cy="42575"/>
            </a:xfrm>
            <a:custGeom>
              <a:avLst/>
              <a:gdLst/>
              <a:ahLst/>
              <a:cxnLst/>
              <a:rect l="l" t="t" r="r" b="b"/>
              <a:pathLst>
                <a:path w="1387" h="1703" extrusionOk="0">
                  <a:moveTo>
                    <a:pt x="1" y="1"/>
                  </a:moveTo>
                  <a:lnTo>
                    <a:pt x="1" y="1702"/>
                  </a:lnTo>
                  <a:lnTo>
                    <a:pt x="505" y="1387"/>
                  </a:lnTo>
                  <a:cubicBezTo>
                    <a:pt x="536" y="1324"/>
                    <a:pt x="631" y="1324"/>
                    <a:pt x="694" y="1324"/>
                  </a:cubicBezTo>
                  <a:cubicBezTo>
                    <a:pt x="711" y="1316"/>
                    <a:pt x="725" y="1312"/>
                    <a:pt x="739" y="1312"/>
                  </a:cubicBezTo>
                  <a:cubicBezTo>
                    <a:pt x="776" y="1312"/>
                    <a:pt x="805" y="1341"/>
                    <a:pt x="851" y="1387"/>
                  </a:cubicBezTo>
                  <a:lnTo>
                    <a:pt x="1387" y="1702"/>
                  </a:lnTo>
                  <a:lnTo>
                    <a:pt x="1387" y="1"/>
                  </a:ln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9" name="Google Shape;549;p41"/>
          <p:cNvSpPr txBox="1">
            <a:spLocks noGrp="1"/>
          </p:cNvSpPr>
          <p:nvPr>
            <p:ph type="title"/>
          </p:nvPr>
        </p:nvSpPr>
        <p:spPr>
          <a:xfrm>
            <a:off x="0" y="539500"/>
            <a:ext cx="9143999" cy="612900"/>
          </a:xfrm>
          <a:prstGeom prst="rect">
            <a:avLst/>
          </a:prstGeom>
        </p:spPr>
        <p:txBody>
          <a:bodyPr spcFirstLastPara="1" wrap="square" lIns="91425" tIns="0" rIns="91425" bIns="91425" anchor="t" anchorCtr="0">
            <a:noAutofit/>
          </a:bodyPr>
          <a:lstStyle/>
          <a:p>
            <a:pPr marL="0" lvl="0" indent="0" algn="ctr" rtl="0">
              <a:spcBef>
                <a:spcPts val="0"/>
              </a:spcBef>
              <a:spcAft>
                <a:spcPts val="0"/>
              </a:spcAft>
              <a:buNone/>
            </a:pPr>
            <a:r>
              <a:rPr lang="en" sz="3200" dirty="0">
                <a:latin typeface="Raleway" pitchFamily="2" charset="0"/>
              </a:rPr>
              <a:t>Part 4: Group discussion about strategies</a:t>
            </a:r>
            <a:endParaRPr sz="3300" dirty="0">
              <a:latin typeface="Raleway" pitchFamily="2" charset="0"/>
            </a:endParaRPr>
          </a:p>
        </p:txBody>
      </p:sp>
      <p:graphicFrame>
        <p:nvGraphicFramePr>
          <p:cNvPr id="3" name="Diagram 2">
            <a:extLst>
              <a:ext uri="{FF2B5EF4-FFF2-40B4-BE49-F238E27FC236}">
                <a16:creationId xmlns:a16="http://schemas.microsoft.com/office/drawing/2014/main" id="{826F4EB9-AD2A-449E-A8DD-A517D54914C3}"/>
              </a:ext>
            </a:extLst>
          </p:cNvPr>
          <p:cNvGraphicFramePr/>
          <p:nvPr>
            <p:extLst>
              <p:ext uri="{D42A27DB-BD31-4B8C-83A1-F6EECF244321}">
                <p14:modId xmlns:p14="http://schemas.microsoft.com/office/powerpoint/2010/main" val="4133197304"/>
              </p:ext>
            </p:extLst>
          </p:nvPr>
        </p:nvGraphicFramePr>
        <p:xfrm>
          <a:off x="0" y="1267866"/>
          <a:ext cx="9143999" cy="38756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870899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8" name="Picture 7">
            <a:extLst>
              <a:ext uri="{FF2B5EF4-FFF2-40B4-BE49-F238E27FC236}">
                <a16:creationId xmlns:a16="http://schemas.microsoft.com/office/drawing/2014/main" id="{20E493B2-A267-4C27-9E3D-BF74AE31AE02}"/>
              </a:ext>
            </a:extLst>
          </p:cNvPr>
          <p:cNvPicPr>
            <a:picLocks noChangeAspect="1"/>
          </p:cNvPicPr>
          <p:nvPr/>
        </p:nvPicPr>
        <p:blipFill rotWithShape="1">
          <a:blip r:embed="rId3"/>
          <a:srcRect l="5210" t="14162" r="55462" b="7180"/>
          <a:stretch/>
        </p:blipFill>
        <p:spPr>
          <a:xfrm>
            <a:off x="4551513" y="2560174"/>
            <a:ext cx="4592487" cy="2583326"/>
          </a:xfrm>
          <a:prstGeom prst="rect">
            <a:avLst/>
          </a:prstGeom>
        </p:spPr>
      </p:pic>
      <p:pic>
        <p:nvPicPr>
          <p:cNvPr id="7" name="Picture 6">
            <a:extLst>
              <a:ext uri="{FF2B5EF4-FFF2-40B4-BE49-F238E27FC236}">
                <a16:creationId xmlns:a16="http://schemas.microsoft.com/office/drawing/2014/main" id="{B7961E00-9505-428B-8F67-0F077D556FE8}"/>
              </a:ext>
            </a:extLst>
          </p:cNvPr>
          <p:cNvPicPr>
            <a:picLocks noChangeAspect="1"/>
          </p:cNvPicPr>
          <p:nvPr/>
        </p:nvPicPr>
        <p:blipFill rotWithShape="1">
          <a:blip r:embed="rId4"/>
          <a:srcRect l="5126" t="13940" r="55462" b="6882"/>
          <a:stretch/>
        </p:blipFill>
        <p:spPr>
          <a:xfrm>
            <a:off x="0" y="0"/>
            <a:ext cx="4572000" cy="2583326"/>
          </a:xfrm>
          <a:prstGeom prst="rect">
            <a:avLst/>
          </a:prstGeom>
        </p:spPr>
      </p:pic>
      <p:sp>
        <p:nvSpPr>
          <p:cNvPr id="10" name="Rectangle 9">
            <a:extLst>
              <a:ext uri="{FF2B5EF4-FFF2-40B4-BE49-F238E27FC236}">
                <a16:creationId xmlns:a16="http://schemas.microsoft.com/office/drawing/2014/main" id="{93732216-C03B-42DA-8DAD-488563424764}"/>
              </a:ext>
            </a:extLst>
          </p:cNvPr>
          <p:cNvSpPr/>
          <p:nvPr/>
        </p:nvSpPr>
        <p:spPr>
          <a:xfrm rot="20123079">
            <a:off x="514727" y="932461"/>
            <a:ext cx="1876821" cy="461665"/>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Workshop 1</a:t>
            </a:r>
          </a:p>
        </p:txBody>
      </p:sp>
      <p:sp>
        <p:nvSpPr>
          <p:cNvPr id="12" name="Rectangle 11">
            <a:extLst>
              <a:ext uri="{FF2B5EF4-FFF2-40B4-BE49-F238E27FC236}">
                <a16:creationId xmlns:a16="http://schemas.microsoft.com/office/drawing/2014/main" id="{EA67A957-869A-4731-A725-9C2AF8C0E56C}"/>
              </a:ext>
            </a:extLst>
          </p:cNvPr>
          <p:cNvSpPr/>
          <p:nvPr/>
        </p:nvSpPr>
        <p:spPr>
          <a:xfrm rot="742686">
            <a:off x="7208300" y="3533959"/>
            <a:ext cx="1827743" cy="461665"/>
          </a:xfrm>
          <a:prstGeom prst="rect">
            <a:avLst/>
          </a:prstGeom>
        </p:spPr>
        <p:style>
          <a:lnRef idx="2">
            <a:schemeClr val="accent2"/>
          </a:lnRef>
          <a:fillRef idx="1">
            <a:schemeClr val="lt1"/>
          </a:fillRef>
          <a:effectRef idx="0">
            <a:schemeClr val="accent2"/>
          </a:effectRef>
          <a:fontRef idx="minor">
            <a:schemeClr val="dk1"/>
          </a:fontRef>
        </p:style>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Workshop 2</a:t>
            </a:r>
          </a:p>
        </p:txBody>
      </p:sp>
      <p:sp>
        <p:nvSpPr>
          <p:cNvPr id="6" name="Google Shape;342;p33">
            <a:extLst>
              <a:ext uri="{FF2B5EF4-FFF2-40B4-BE49-F238E27FC236}">
                <a16:creationId xmlns:a16="http://schemas.microsoft.com/office/drawing/2014/main" id="{F631A67A-0C64-4747-A654-BCC9B592E172}"/>
              </a:ext>
            </a:extLst>
          </p:cNvPr>
          <p:cNvSpPr txBox="1">
            <a:spLocks noGrp="1"/>
          </p:cNvSpPr>
          <p:nvPr>
            <p:ph type="subTitle" idx="1"/>
          </p:nvPr>
        </p:nvSpPr>
        <p:spPr>
          <a:xfrm>
            <a:off x="4874718" y="183063"/>
            <a:ext cx="3965209" cy="2183619"/>
          </a:xfrm>
          <a:prstGeom prst="rect">
            <a:avLst/>
          </a:prstGeom>
        </p:spPr>
        <p:txBody>
          <a:bodyPr spcFirstLastPara="1" wrap="square" lIns="91425" tIns="91425" rIns="91425" bIns="91425" anchor="t" anchorCtr="0">
            <a:noAutofit/>
          </a:bodyPr>
          <a:lstStyle/>
          <a:p>
            <a:pPr lvl="0" indent="-371475">
              <a:lnSpc>
                <a:spcPct val="150000"/>
              </a:lnSpc>
            </a:pPr>
            <a:r>
              <a:rPr lang="en-AU" sz="1800" i="1" dirty="0"/>
              <a:t>What do you need?</a:t>
            </a:r>
          </a:p>
          <a:p>
            <a:pPr lvl="0" indent="-371475">
              <a:lnSpc>
                <a:spcPct val="150000"/>
              </a:lnSpc>
            </a:pPr>
            <a:r>
              <a:rPr lang="en-AU" sz="1800" i="1" dirty="0"/>
              <a:t>What don’t you need?</a:t>
            </a:r>
          </a:p>
          <a:p>
            <a:pPr lvl="0" indent="-371475">
              <a:lnSpc>
                <a:spcPct val="150000"/>
              </a:lnSpc>
            </a:pPr>
            <a:r>
              <a:rPr lang="en-AU" sz="1800" i="1" dirty="0"/>
              <a:t>What has or hasn’t worked in the past?</a:t>
            </a:r>
          </a:p>
          <a:p>
            <a:pPr lvl="0" indent="-371475">
              <a:lnSpc>
                <a:spcPct val="150000"/>
              </a:lnSpc>
            </a:pPr>
            <a:r>
              <a:rPr lang="en-AU" sz="1800" i="1" dirty="0"/>
              <a:t>Might this differ by behaviour?</a:t>
            </a:r>
          </a:p>
        </p:txBody>
      </p:sp>
    </p:spTree>
    <p:extLst>
      <p:ext uri="{BB962C8B-B14F-4D97-AF65-F5344CB8AC3E}">
        <p14:creationId xmlns:p14="http://schemas.microsoft.com/office/powerpoint/2010/main" val="10042888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9" name="Google Shape;549;p41"/>
          <p:cNvSpPr txBox="1">
            <a:spLocks noGrp="1"/>
          </p:cNvSpPr>
          <p:nvPr>
            <p:ph type="title"/>
          </p:nvPr>
        </p:nvSpPr>
        <p:spPr>
          <a:xfrm>
            <a:off x="0" y="539500"/>
            <a:ext cx="9143999" cy="612900"/>
          </a:xfrm>
          <a:prstGeom prst="rect">
            <a:avLst/>
          </a:prstGeom>
        </p:spPr>
        <p:txBody>
          <a:bodyPr spcFirstLastPara="1" wrap="square" lIns="91425" tIns="0" rIns="91425" bIns="91425" anchor="t" anchorCtr="0">
            <a:noAutofit/>
          </a:bodyPr>
          <a:lstStyle/>
          <a:p>
            <a:pPr marL="0" lvl="0" indent="0" algn="ctr" rtl="0">
              <a:spcBef>
                <a:spcPts val="0"/>
              </a:spcBef>
              <a:spcAft>
                <a:spcPts val="0"/>
              </a:spcAft>
              <a:buNone/>
            </a:pPr>
            <a:r>
              <a:rPr lang="en" sz="3200" dirty="0">
                <a:latin typeface="Raleway" pitchFamily="2" charset="0"/>
              </a:rPr>
              <a:t>Part 5: Strategies documented</a:t>
            </a:r>
            <a:endParaRPr sz="3300" dirty="0">
              <a:latin typeface="Raleway" pitchFamily="2" charset="0"/>
            </a:endParaRPr>
          </a:p>
        </p:txBody>
      </p:sp>
      <p:graphicFrame>
        <p:nvGraphicFramePr>
          <p:cNvPr id="3" name="Diagram 2">
            <a:extLst>
              <a:ext uri="{FF2B5EF4-FFF2-40B4-BE49-F238E27FC236}">
                <a16:creationId xmlns:a16="http://schemas.microsoft.com/office/drawing/2014/main" id="{826F4EB9-AD2A-449E-A8DD-A517D54914C3}"/>
              </a:ext>
            </a:extLst>
          </p:cNvPr>
          <p:cNvGraphicFramePr/>
          <p:nvPr>
            <p:extLst>
              <p:ext uri="{D42A27DB-BD31-4B8C-83A1-F6EECF244321}">
                <p14:modId xmlns:p14="http://schemas.microsoft.com/office/powerpoint/2010/main" val="3699175305"/>
              </p:ext>
            </p:extLst>
          </p:nvPr>
        </p:nvGraphicFramePr>
        <p:xfrm>
          <a:off x="0" y="1267866"/>
          <a:ext cx="9143999" cy="38756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366388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37"/>
          <p:cNvSpPr txBox="1">
            <a:spLocks noGrp="1"/>
          </p:cNvSpPr>
          <p:nvPr>
            <p:ph type="title"/>
          </p:nvPr>
        </p:nvSpPr>
        <p:spPr>
          <a:xfrm>
            <a:off x="713225" y="539500"/>
            <a:ext cx="7717500" cy="612900"/>
          </a:xfrm>
          <a:prstGeom prst="rect">
            <a:avLst/>
          </a:prstGeom>
        </p:spPr>
        <p:txBody>
          <a:bodyPr spcFirstLastPara="1" wrap="square" lIns="91425" tIns="0" rIns="91425" bIns="91425" anchor="t" anchorCtr="0">
            <a:noAutofit/>
          </a:bodyPr>
          <a:lstStyle/>
          <a:p>
            <a:pPr marL="0" lvl="0" indent="0" algn="ctr" rtl="0">
              <a:spcBef>
                <a:spcPts val="0"/>
              </a:spcBef>
              <a:spcAft>
                <a:spcPts val="0"/>
              </a:spcAft>
              <a:buNone/>
            </a:pPr>
            <a:r>
              <a:rPr lang="en" dirty="0"/>
              <a:t>Strategies</a:t>
            </a:r>
            <a:endParaRPr dirty="0"/>
          </a:p>
        </p:txBody>
      </p:sp>
      <p:sp>
        <p:nvSpPr>
          <p:cNvPr id="424" name="Google Shape;424;p37"/>
          <p:cNvSpPr txBox="1">
            <a:spLocks noGrp="1"/>
          </p:cNvSpPr>
          <p:nvPr>
            <p:ph type="subTitle" idx="2"/>
          </p:nvPr>
        </p:nvSpPr>
        <p:spPr>
          <a:xfrm>
            <a:off x="664357" y="1974444"/>
            <a:ext cx="2136002" cy="3363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400" b="1" dirty="0">
                <a:latin typeface="Raleway" pitchFamily="2" charset="0"/>
              </a:rPr>
              <a:t>Training</a:t>
            </a:r>
            <a:r>
              <a:rPr lang="en" sz="1400" dirty="0">
                <a:latin typeface="Raleway" pitchFamily="2" charset="0"/>
              </a:rPr>
              <a:t> for all staff (difficult conversations, motivational interviewing)</a:t>
            </a:r>
            <a:endParaRPr sz="1400" dirty="0">
              <a:latin typeface="Raleway" pitchFamily="2" charset="0"/>
            </a:endParaRPr>
          </a:p>
        </p:txBody>
      </p:sp>
      <p:sp>
        <p:nvSpPr>
          <p:cNvPr id="426" name="Google Shape;426;p37"/>
          <p:cNvSpPr txBox="1">
            <a:spLocks noGrp="1"/>
          </p:cNvSpPr>
          <p:nvPr>
            <p:ph type="subTitle" idx="4"/>
          </p:nvPr>
        </p:nvSpPr>
        <p:spPr>
          <a:xfrm>
            <a:off x="2748291" y="1965975"/>
            <a:ext cx="1892100" cy="3363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AU" sz="1400" dirty="0">
                <a:latin typeface="Raleway" pitchFamily="2" charset="0"/>
              </a:rPr>
              <a:t>Local support services </a:t>
            </a:r>
            <a:r>
              <a:rPr lang="en-AU" sz="1400" b="1" dirty="0">
                <a:latin typeface="Raleway" pitchFamily="2" charset="0"/>
              </a:rPr>
              <a:t>guide</a:t>
            </a:r>
            <a:r>
              <a:rPr lang="en-AU" sz="1400" dirty="0">
                <a:latin typeface="Raleway" pitchFamily="2" charset="0"/>
              </a:rPr>
              <a:t> (who/where/how to refer)</a:t>
            </a:r>
          </a:p>
        </p:txBody>
      </p:sp>
      <p:sp>
        <p:nvSpPr>
          <p:cNvPr id="428" name="Google Shape;428;p37"/>
          <p:cNvSpPr txBox="1">
            <a:spLocks noGrp="1"/>
          </p:cNvSpPr>
          <p:nvPr>
            <p:ph type="subTitle" idx="6"/>
          </p:nvPr>
        </p:nvSpPr>
        <p:spPr>
          <a:xfrm>
            <a:off x="6477800" y="1965975"/>
            <a:ext cx="1892100" cy="3363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AU" sz="1400" b="1" dirty="0">
                <a:latin typeface="Raleway" pitchFamily="2" charset="0"/>
              </a:rPr>
              <a:t>Consumer</a:t>
            </a:r>
            <a:r>
              <a:rPr lang="en-AU" sz="1400" dirty="0">
                <a:latin typeface="Raleway" pitchFamily="2" charset="0"/>
              </a:rPr>
              <a:t> </a:t>
            </a:r>
            <a:r>
              <a:rPr lang="en-AU" sz="1400" b="1" dirty="0">
                <a:latin typeface="Raleway" pitchFamily="2" charset="0"/>
              </a:rPr>
              <a:t>prompt</a:t>
            </a:r>
            <a:r>
              <a:rPr lang="en-AU" sz="1400" dirty="0">
                <a:latin typeface="Raleway" pitchFamily="2" charset="0"/>
              </a:rPr>
              <a:t> sheet e.g. to take to GP</a:t>
            </a:r>
          </a:p>
        </p:txBody>
      </p:sp>
      <p:sp>
        <p:nvSpPr>
          <p:cNvPr id="435" name="Google Shape;435;p37"/>
          <p:cNvSpPr/>
          <p:nvPr/>
        </p:nvSpPr>
        <p:spPr>
          <a:xfrm>
            <a:off x="1399900" y="1325475"/>
            <a:ext cx="640500" cy="6405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37"/>
          <p:cNvSpPr/>
          <p:nvPr/>
        </p:nvSpPr>
        <p:spPr>
          <a:xfrm>
            <a:off x="3374091" y="1325475"/>
            <a:ext cx="640500" cy="6405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37"/>
          <p:cNvSpPr/>
          <p:nvPr/>
        </p:nvSpPr>
        <p:spPr>
          <a:xfrm>
            <a:off x="7103600" y="1325475"/>
            <a:ext cx="640500" cy="6405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7" name="Google Shape;6992;p68">
            <a:extLst>
              <a:ext uri="{FF2B5EF4-FFF2-40B4-BE49-F238E27FC236}">
                <a16:creationId xmlns:a16="http://schemas.microsoft.com/office/drawing/2014/main" id="{C0A199A1-99E3-4527-9142-C81E50898A7B}"/>
              </a:ext>
            </a:extLst>
          </p:cNvPr>
          <p:cNvGrpSpPr/>
          <p:nvPr/>
        </p:nvGrpSpPr>
        <p:grpSpPr>
          <a:xfrm>
            <a:off x="1547038" y="1447537"/>
            <a:ext cx="351940" cy="354550"/>
            <a:chOff x="580725" y="3617925"/>
            <a:chExt cx="299325" cy="297375"/>
          </a:xfrm>
          <a:solidFill>
            <a:schemeClr val="bg1"/>
          </a:solidFill>
        </p:grpSpPr>
        <p:sp>
          <p:nvSpPr>
            <p:cNvPr id="78" name="Google Shape;6993;p68">
              <a:extLst>
                <a:ext uri="{FF2B5EF4-FFF2-40B4-BE49-F238E27FC236}">
                  <a16:creationId xmlns:a16="http://schemas.microsoft.com/office/drawing/2014/main" id="{5D8455B3-8F2A-4219-8527-79A12F28E5E9}"/>
                </a:ext>
              </a:extLst>
            </p:cNvPr>
            <p:cNvSpPr/>
            <p:nvPr/>
          </p:nvSpPr>
          <p:spPr>
            <a:xfrm>
              <a:off x="609075" y="3662050"/>
              <a:ext cx="51225" cy="51200"/>
            </a:xfrm>
            <a:custGeom>
              <a:avLst/>
              <a:gdLst/>
              <a:ahLst/>
              <a:cxnLst/>
              <a:rect l="l" t="t" r="r" b="b"/>
              <a:pathLst>
                <a:path w="2049" h="2048" extrusionOk="0">
                  <a:moveTo>
                    <a:pt x="1041" y="0"/>
                  </a:moveTo>
                  <a:cubicBezTo>
                    <a:pt x="473" y="0"/>
                    <a:pt x="1" y="473"/>
                    <a:pt x="1" y="1040"/>
                  </a:cubicBezTo>
                  <a:cubicBezTo>
                    <a:pt x="1" y="1607"/>
                    <a:pt x="473" y="2048"/>
                    <a:pt x="1041" y="2048"/>
                  </a:cubicBezTo>
                  <a:cubicBezTo>
                    <a:pt x="1608" y="2048"/>
                    <a:pt x="2049" y="1607"/>
                    <a:pt x="2049" y="1040"/>
                  </a:cubicBezTo>
                  <a:cubicBezTo>
                    <a:pt x="2049" y="473"/>
                    <a:pt x="1608" y="0"/>
                    <a:pt x="1041" y="0"/>
                  </a:cubicBez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79" name="Google Shape;6994;p68">
              <a:extLst>
                <a:ext uri="{FF2B5EF4-FFF2-40B4-BE49-F238E27FC236}">
                  <a16:creationId xmlns:a16="http://schemas.microsoft.com/office/drawing/2014/main" id="{6E59C936-353E-44F0-A73E-1448F201D90A}"/>
                </a:ext>
              </a:extLst>
            </p:cNvPr>
            <p:cNvSpPr/>
            <p:nvPr/>
          </p:nvSpPr>
          <p:spPr>
            <a:xfrm>
              <a:off x="668950" y="3617925"/>
              <a:ext cx="122875" cy="104475"/>
            </a:xfrm>
            <a:custGeom>
              <a:avLst/>
              <a:gdLst/>
              <a:ahLst/>
              <a:cxnLst/>
              <a:rect l="l" t="t" r="r" b="b"/>
              <a:pathLst>
                <a:path w="4915" h="4179" extrusionOk="0">
                  <a:moveTo>
                    <a:pt x="1040" y="1"/>
                  </a:moveTo>
                  <a:cubicBezTo>
                    <a:pt x="441" y="1"/>
                    <a:pt x="0" y="473"/>
                    <a:pt x="0" y="1072"/>
                  </a:cubicBezTo>
                  <a:lnTo>
                    <a:pt x="0" y="1797"/>
                  </a:lnTo>
                  <a:cubicBezTo>
                    <a:pt x="0" y="2364"/>
                    <a:pt x="473" y="2805"/>
                    <a:pt x="1040" y="2805"/>
                  </a:cubicBezTo>
                  <a:lnTo>
                    <a:pt x="2300" y="2805"/>
                  </a:lnTo>
                  <a:lnTo>
                    <a:pt x="3592" y="4097"/>
                  </a:lnTo>
                  <a:cubicBezTo>
                    <a:pt x="3672" y="4156"/>
                    <a:pt x="3764" y="4178"/>
                    <a:pt x="3853" y="4178"/>
                  </a:cubicBezTo>
                  <a:cubicBezTo>
                    <a:pt x="3905" y="4178"/>
                    <a:pt x="3955" y="4171"/>
                    <a:pt x="4001" y="4160"/>
                  </a:cubicBezTo>
                  <a:cubicBezTo>
                    <a:pt x="4127" y="4097"/>
                    <a:pt x="4190" y="3939"/>
                    <a:pt x="4190" y="3844"/>
                  </a:cubicBezTo>
                  <a:lnTo>
                    <a:pt x="4190" y="2742"/>
                  </a:lnTo>
                  <a:cubicBezTo>
                    <a:pt x="4600" y="2584"/>
                    <a:pt x="4915" y="2206"/>
                    <a:pt x="4915" y="1734"/>
                  </a:cubicBezTo>
                  <a:lnTo>
                    <a:pt x="4915" y="1072"/>
                  </a:lnTo>
                  <a:cubicBezTo>
                    <a:pt x="4915" y="473"/>
                    <a:pt x="4411" y="1"/>
                    <a:pt x="3875" y="1"/>
                  </a:cubicBezTo>
                  <a:close/>
                </a:path>
              </a:pathLst>
            </a:custGeom>
            <a:grpFill/>
            <a:ln>
              <a:noFill/>
            </a:ln>
          </p:spPr>
          <p:txBody>
            <a:bodyPr spcFirstLastPara="1" wrap="square" lIns="68569" tIns="68569" rIns="68569" bIns="68569" anchor="ctr" anchorCtr="0">
              <a:noAutofit/>
            </a:bodyPr>
            <a:lstStyle/>
            <a:p>
              <a:pPr defTabSz="685800">
                <a:buClrTx/>
              </a:pPr>
              <a:endParaRPr sz="1350" kern="1200" dirty="0">
                <a:solidFill>
                  <a:srgbClr val="212121"/>
                </a:solidFill>
                <a:ea typeface="+mn-ea"/>
                <a:cs typeface="+mn-cs"/>
              </a:endParaRPr>
            </a:p>
          </p:txBody>
        </p:sp>
        <p:sp>
          <p:nvSpPr>
            <p:cNvPr id="80" name="Google Shape;6995;p68">
              <a:extLst>
                <a:ext uri="{FF2B5EF4-FFF2-40B4-BE49-F238E27FC236}">
                  <a16:creationId xmlns:a16="http://schemas.microsoft.com/office/drawing/2014/main" id="{FB3EC577-2D8C-493E-80E7-2DC486BA77FF}"/>
                </a:ext>
              </a:extLst>
            </p:cNvPr>
            <p:cNvSpPr/>
            <p:nvPr/>
          </p:nvSpPr>
          <p:spPr>
            <a:xfrm>
              <a:off x="580725" y="3721900"/>
              <a:ext cx="141800" cy="192025"/>
            </a:xfrm>
            <a:custGeom>
              <a:avLst/>
              <a:gdLst/>
              <a:ahLst/>
              <a:cxnLst/>
              <a:rect l="l" t="t" r="r" b="b"/>
              <a:pathLst>
                <a:path w="5672" h="7681" extrusionOk="0">
                  <a:moveTo>
                    <a:pt x="3340" y="4506"/>
                  </a:moveTo>
                  <a:lnTo>
                    <a:pt x="3718" y="5577"/>
                  </a:lnTo>
                  <a:lnTo>
                    <a:pt x="1229" y="5577"/>
                  </a:lnTo>
                  <a:lnTo>
                    <a:pt x="1450" y="4600"/>
                  </a:lnTo>
                  <a:lnTo>
                    <a:pt x="1450" y="4506"/>
                  </a:lnTo>
                  <a:close/>
                  <a:moveTo>
                    <a:pt x="1450" y="1"/>
                  </a:moveTo>
                  <a:cubicBezTo>
                    <a:pt x="1135" y="1"/>
                    <a:pt x="883" y="221"/>
                    <a:pt x="788" y="505"/>
                  </a:cubicBezTo>
                  <a:lnTo>
                    <a:pt x="95" y="3624"/>
                  </a:lnTo>
                  <a:cubicBezTo>
                    <a:pt x="1" y="4096"/>
                    <a:pt x="316" y="4506"/>
                    <a:pt x="757" y="4506"/>
                  </a:cubicBezTo>
                  <a:lnTo>
                    <a:pt x="95" y="7247"/>
                  </a:lnTo>
                  <a:cubicBezTo>
                    <a:pt x="32" y="7436"/>
                    <a:pt x="158" y="7593"/>
                    <a:pt x="316" y="7656"/>
                  </a:cubicBezTo>
                  <a:cubicBezTo>
                    <a:pt x="350" y="7668"/>
                    <a:pt x="383" y="7673"/>
                    <a:pt x="415" y="7673"/>
                  </a:cubicBezTo>
                  <a:cubicBezTo>
                    <a:pt x="559" y="7673"/>
                    <a:pt x="679" y="7565"/>
                    <a:pt x="757" y="7436"/>
                  </a:cubicBezTo>
                  <a:lnTo>
                    <a:pt x="1040" y="6301"/>
                  </a:lnTo>
                  <a:lnTo>
                    <a:pt x="3939" y="6301"/>
                  </a:lnTo>
                  <a:lnTo>
                    <a:pt x="4254" y="7152"/>
                  </a:lnTo>
                  <a:cubicBezTo>
                    <a:pt x="4358" y="7492"/>
                    <a:pt x="4637" y="7680"/>
                    <a:pt x="4908" y="7680"/>
                  </a:cubicBezTo>
                  <a:cubicBezTo>
                    <a:pt x="4964" y="7680"/>
                    <a:pt x="5019" y="7672"/>
                    <a:pt x="5073" y="7656"/>
                  </a:cubicBezTo>
                  <a:cubicBezTo>
                    <a:pt x="5451" y="7593"/>
                    <a:pt x="5672" y="7184"/>
                    <a:pt x="5609" y="6837"/>
                  </a:cubicBezTo>
                  <a:lnTo>
                    <a:pt x="4569" y="3687"/>
                  </a:lnTo>
                  <a:cubicBezTo>
                    <a:pt x="4506" y="3372"/>
                    <a:pt x="4222" y="3183"/>
                    <a:pt x="3907" y="3183"/>
                  </a:cubicBezTo>
                  <a:lnTo>
                    <a:pt x="3183" y="3183"/>
                  </a:lnTo>
                  <a:cubicBezTo>
                    <a:pt x="2994" y="3183"/>
                    <a:pt x="2836" y="3025"/>
                    <a:pt x="2836" y="2836"/>
                  </a:cubicBezTo>
                  <a:cubicBezTo>
                    <a:pt x="2836" y="2615"/>
                    <a:pt x="2994" y="2458"/>
                    <a:pt x="3183" y="2458"/>
                  </a:cubicBezTo>
                  <a:lnTo>
                    <a:pt x="4222" y="2458"/>
                  </a:lnTo>
                  <a:cubicBezTo>
                    <a:pt x="4600" y="2458"/>
                    <a:pt x="4915" y="2143"/>
                    <a:pt x="4915" y="1765"/>
                  </a:cubicBezTo>
                  <a:cubicBezTo>
                    <a:pt x="4915" y="1355"/>
                    <a:pt x="4600" y="1040"/>
                    <a:pt x="4222" y="1040"/>
                  </a:cubicBezTo>
                  <a:lnTo>
                    <a:pt x="2332" y="1040"/>
                  </a:lnTo>
                  <a:lnTo>
                    <a:pt x="2080" y="379"/>
                  </a:lnTo>
                  <a:cubicBezTo>
                    <a:pt x="1985" y="158"/>
                    <a:pt x="1733" y="1"/>
                    <a:pt x="1450" y="1"/>
                  </a:cubicBez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81" name="Google Shape;6996;p68">
              <a:extLst>
                <a:ext uri="{FF2B5EF4-FFF2-40B4-BE49-F238E27FC236}">
                  <a16:creationId xmlns:a16="http://schemas.microsoft.com/office/drawing/2014/main" id="{0F5FAD90-582D-41A9-B20C-BF5F3BBFFB9E}"/>
                </a:ext>
              </a:extLst>
            </p:cNvPr>
            <p:cNvSpPr/>
            <p:nvPr/>
          </p:nvSpPr>
          <p:spPr>
            <a:xfrm>
              <a:off x="800475" y="3662050"/>
              <a:ext cx="51225" cy="51200"/>
            </a:xfrm>
            <a:custGeom>
              <a:avLst/>
              <a:gdLst/>
              <a:ahLst/>
              <a:cxnLst/>
              <a:rect l="l" t="t" r="r" b="b"/>
              <a:pathLst>
                <a:path w="2049" h="2048" extrusionOk="0">
                  <a:moveTo>
                    <a:pt x="1009" y="0"/>
                  </a:moveTo>
                  <a:cubicBezTo>
                    <a:pt x="442" y="0"/>
                    <a:pt x="1" y="473"/>
                    <a:pt x="1" y="1040"/>
                  </a:cubicBezTo>
                  <a:cubicBezTo>
                    <a:pt x="1" y="1607"/>
                    <a:pt x="442" y="2048"/>
                    <a:pt x="1009" y="2048"/>
                  </a:cubicBezTo>
                  <a:cubicBezTo>
                    <a:pt x="1576" y="2048"/>
                    <a:pt x="2048" y="1607"/>
                    <a:pt x="2048" y="1040"/>
                  </a:cubicBezTo>
                  <a:cubicBezTo>
                    <a:pt x="2048" y="473"/>
                    <a:pt x="1576" y="0"/>
                    <a:pt x="1009" y="0"/>
                  </a:cubicBez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82" name="Google Shape;6997;p68">
              <a:extLst>
                <a:ext uri="{FF2B5EF4-FFF2-40B4-BE49-F238E27FC236}">
                  <a16:creationId xmlns:a16="http://schemas.microsoft.com/office/drawing/2014/main" id="{A29177C5-2531-43D8-AE64-C5F512F15729}"/>
                </a:ext>
              </a:extLst>
            </p:cNvPr>
            <p:cNvSpPr/>
            <p:nvPr/>
          </p:nvSpPr>
          <p:spPr>
            <a:xfrm>
              <a:off x="738250" y="3722700"/>
              <a:ext cx="141800" cy="192600"/>
            </a:xfrm>
            <a:custGeom>
              <a:avLst/>
              <a:gdLst/>
              <a:ahLst/>
              <a:cxnLst/>
              <a:rect l="l" t="t" r="r" b="b"/>
              <a:pathLst>
                <a:path w="5672" h="7704" extrusionOk="0">
                  <a:moveTo>
                    <a:pt x="4222" y="4474"/>
                  </a:moveTo>
                  <a:lnTo>
                    <a:pt x="4222" y="4568"/>
                  </a:lnTo>
                  <a:lnTo>
                    <a:pt x="4443" y="5545"/>
                  </a:lnTo>
                  <a:lnTo>
                    <a:pt x="1985" y="5545"/>
                  </a:lnTo>
                  <a:lnTo>
                    <a:pt x="2332" y="4474"/>
                  </a:lnTo>
                  <a:close/>
                  <a:moveTo>
                    <a:pt x="4222" y="0"/>
                  </a:moveTo>
                  <a:cubicBezTo>
                    <a:pt x="3939" y="0"/>
                    <a:pt x="3718" y="158"/>
                    <a:pt x="3592" y="378"/>
                  </a:cubicBezTo>
                  <a:lnTo>
                    <a:pt x="3340" y="1071"/>
                  </a:lnTo>
                  <a:lnTo>
                    <a:pt x="1450" y="1071"/>
                  </a:lnTo>
                  <a:cubicBezTo>
                    <a:pt x="1072" y="1071"/>
                    <a:pt x="757" y="1386"/>
                    <a:pt x="757" y="1764"/>
                  </a:cubicBezTo>
                  <a:cubicBezTo>
                    <a:pt x="757" y="2174"/>
                    <a:pt x="1072" y="2489"/>
                    <a:pt x="1450" y="2489"/>
                  </a:cubicBezTo>
                  <a:lnTo>
                    <a:pt x="2490" y="2489"/>
                  </a:lnTo>
                  <a:cubicBezTo>
                    <a:pt x="2679" y="2489"/>
                    <a:pt x="2836" y="2646"/>
                    <a:pt x="2836" y="2835"/>
                  </a:cubicBezTo>
                  <a:cubicBezTo>
                    <a:pt x="2836" y="3024"/>
                    <a:pt x="2679" y="3182"/>
                    <a:pt x="2490" y="3182"/>
                  </a:cubicBezTo>
                  <a:lnTo>
                    <a:pt x="1765" y="3182"/>
                  </a:lnTo>
                  <a:cubicBezTo>
                    <a:pt x="1450" y="3182"/>
                    <a:pt x="1198" y="3371"/>
                    <a:pt x="1103" y="3686"/>
                  </a:cubicBezTo>
                  <a:lnTo>
                    <a:pt x="95" y="6837"/>
                  </a:lnTo>
                  <a:cubicBezTo>
                    <a:pt x="1" y="7215"/>
                    <a:pt x="190" y="7593"/>
                    <a:pt x="599" y="7687"/>
                  </a:cubicBezTo>
                  <a:cubicBezTo>
                    <a:pt x="643" y="7696"/>
                    <a:pt x="690" y="7701"/>
                    <a:pt x="738" y="7701"/>
                  </a:cubicBezTo>
                  <a:cubicBezTo>
                    <a:pt x="1030" y="7701"/>
                    <a:pt x="1364" y="7531"/>
                    <a:pt x="1418" y="7152"/>
                  </a:cubicBezTo>
                  <a:lnTo>
                    <a:pt x="1733" y="6301"/>
                  </a:lnTo>
                  <a:lnTo>
                    <a:pt x="4632" y="6301"/>
                  </a:lnTo>
                  <a:lnTo>
                    <a:pt x="4915" y="7435"/>
                  </a:lnTo>
                  <a:cubicBezTo>
                    <a:pt x="4967" y="7591"/>
                    <a:pt x="5104" y="7704"/>
                    <a:pt x="5257" y="7704"/>
                  </a:cubicBezTo>
                  <a:cubicBezTo>
                    <a:pt x="5290" y="7704"/>
                    <a:pt x="5323" y="7698"/>
                    <a:pt x="5356" y="7687"/>
                  </a:cubicBezTo>
                  <a:cubicBezTo>
                    <a:pt x="5546" y="7624"/>
                    <a:pt x="5672" y="7435"/>
                    <a:pt x="5577" y="7246"/>
                  </a:cubicBezTo>
                  <a:lnTo>
                    <a:pt x="4915" y="4537"/>
                  </a:lnTo>
                  <a:cubicBezTo>
                    <a:pt x="5356" y="4474"/>
                    <a:pt x="5672" y="4064"/>
                    <a:pt x="5609" y="3623"/>
                  </a:cubicBezTo>
                  <a:lnTo>
                    <a:pt x="4884" y="504"/>
                  </a:lnTo>
                  <a:cubicBezTo>
                    <a:pt x="4821" y="189"/>
                    <a:pt x="4537" y="0"/>
                    <a:pt x="4222" y="0"/>
                  </a:cubicBez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grpSp>
      <p:sp>
        <p:nvSpPr>
          <p:cNvPr id="49" name="Google Shape;426;p37">
            <a:extLst>
              <a:ext uri="{FF2B5EF4-FFF2-40B4-BE49-F238E27FC236}">
                <a16:creationId xmlns:a16="http://schemas.microsoft.com/office/drawing/2014/main" id="{60F1D681-522C-44FD-B82D-E5DA75BEBF5A}"/>
              </a:ext>
            </a:extLst>
          </p:cNvPr>
          <p:cNvSpPr txBox="1">
            <a:spLocks/>
          </p:cNvSpPr>
          <p:nvPr/>
        </p:nvSpPr>
        <p:spPr>
          <a:xfrm>
            <a:off x="4660151" y="1984272"/>
            <a:ext cx="1892100" cy="336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3000"/>
              <a:buFont typeface="Barlow"/>
              <a:buNone/>
              <a:defRPr sz="1800" b="0" i="0" u="none" strike="noStrike" cap="none">
                <a:solidFill>
                  <a:schemeClr val="dk1"/>
                </a:solidFill>
                <a:latin typeface="Raleway Thin"/>
                <a:ea typeface="Raleway Thin"/>
                <a:cs typeface="Raleway Thin"/>
                <a:sym typeface="Raleway Thin"/>
              </a:defRPr>
            </a:lvl1pPr>
            <a:lvl2pPr marL="914400" marR="0" lvl="1" indent="-330200" algn="l" rtl="0">
              <a:lnSpc>
                <a:spcPct val="100000"/>
              </a:lnSpc>
              <a:spcBef>
                <a:spcPts val="1600"/>
              </a:spcBef>
              <a:spcAft>
                <a:spcPts val="0"/>
              </a:spcAft>
              <a:buClr>
                <a:schemeClr val="dk1"/>
              </a:buClr>
              <a:buSzPts val="3000"/>
              <a:buFont typeface="Barlow"/>
              <a:buNone/>
              <a:defRPr sz="3000" b="0" i="0" u="none" strike="noStrike" cap="none">
                <a:solidFill>
                  <a:schemeClr val="dk1"/>
                </a:solidFill>
                <a:latin typeface="Barlow"/>
                <a:ea typeface="Barlow"/>
                <a:cs typeface="Barlow"/>
                <a:sym typeface="Barlow"/>
              </a:defRPr>
            </a:lvl2pPr>
            <a:lvl3pPr marL="1371600" marR="0" lvl="2" indent="-330200" algn="l" rtl="0">
              <a:lnSpc>
                <a:spcPct val="100000"/>
              </a:lnSpc>
              <a:spcBef>
                <a:spcPts val="1600"/>
              </a:spcBef>
              <a:spcAft>
                <a:spcPts val="0"/>
              </a:spcAft>
              <a:buClr>
                <a:schemeClr val="dk1"/>
              </a:buClr>
              <a:buSzPts val="3000"/>
              <a:buFont typeface="Barlow"/>
              <a:buNone/>
              <a:defRPr sz="3000" b="0" i="0" u="none" strike="noStrike" cap="none">
                <a:solidFill>
                  <a:schemeClr val="dk1"/>
                </a:solidFill>
                <a:latin typeface="Barlow"/>
                <a:ea typeface="Barlow"/>
                <a:cs typeface="Barlow"/>
                <a:sym typeface="Barlow"/>
              </a:defRPr>
            </a:lvl3pPr>
            <a:lvl4pPr marL="1828800" marR="0" lvl="3" indent="-330200" algn="l" rtl="0">
              <a:lnSpc>
                <a:spcPct val="100000"/>
              </a:lnSpc>
              <a:spcBef>
                <a:spcPts val="1600"/>
              </a:spcBef>
              <a:spcAft>
                <a:spcPts val="0"/>
              </a:spcAft>
              <a:buClr>
                <a:schemeClr val="dk1"/>
              </a:buClr>
              <a:buSzPts val="3000"/>
              <a:buFont typeface="Barlow"/>
              <a:buNone/>
              <a:defRPr sz="3000" b="0" i="0" u="none" strike="noStrike" cap="none">
                <a:solidFill>
                  <a:schemeClr val="dk1"/>
                </a:solidFill>
                <a:latin typeface="Barlow"/>
                <a:ea typeface="Barlow"/>
                <a:cs typeface="Barlow"/>
                <a:sym typeface="Barlow"/>
              </a:defRPr>
            </a:lvl4pPr>
            <a:lvl5pPr marL="2286000" marR="0" lvl="4" indent="-330200" algn="l" rtl="0">
              <a:lnSpc>
                <a:spcPct val="100000"/>
              </a:lnSpc>
              <a:spcBef>
                <a:spcPts val="1600"/>
              </a:spcBef>
              <a:spcAft>
                <a:spcPts val="0"/>
              </a:spcAft>
              <a:buClr>
                <a:schemeClr val="dk1"/>
              </a:buClr>
              <a:buSzPts val="3000"/>
              <a:buFont typeface="Barlow"/>
              <a:buNone/>
              <a:defRPr sz="3000" b="0" i="0" u="none" strike="noStrike" cap="none">
                <a:solidFill>
                  <a:schemeClr val="dk1"/>
                </a:solidFill>
                <a:latin typeface="Barlow"/>
                <a:ea typeface="Barlow"/>
                <a:cs typeface="Barlow"/>
                <a:sym typeface="Barlow"/>
              </a:defRPr>
            </a:lvl5pPr>
            <a:lvl6pPr marL="2743200" marR="0" lvl="5" indent="-330200" algn="l" rtl="0">
              <a:lnSpc>
                <a:spcPct val="100000"/>
              </a:lnSpc>
              <a:spcBef>
                <a:spcPts val="1600"/>
              </a:spcBef>
              <a:spcAft>
                <a:spcPts val="0"/>
              </a:spcAft>
              <a:buClr>
                <a:schemeClr val="dk1"/>
              </a:buClr>
              <a:buSzPts val="3000"/>
              <a:buFont typeface="Barlow"/>
              <a:buNone/>
              <a:defRPr sz="3000" b="0" i="0" u="none" strike="noStrike" cap="none">
                <a:solidFill>
                  <a:schemeClr val="dk1"/>
                </a:solidFill>
                <a:latin typeface="Barlow"/>
                <a:ea typeface="Barlow"/>
                <a:cs typeface="Barlow"/>
                <a:sym typeface="Barlow"/>
              </a:defRPr>
            </a:lvl6pPr>
            <a:lvl7pPr marL="3200400" marR="0" lvl="6" indent="-330200" algn="l" rtl="0">
              <a:lnSpc>
                <a:spcPct val="100000"/>
              </a:lnSpc>
              <a:spcBef>
                <a:spcPts val="1600"/>
              </a:spcBef>
              <a:spcAft>
                <a:spcPts val="0"/>
              </a:spcAft>
              <a:buClr>
                <a:schemeClr val="dk1"/>
              </a:buClr>
              <a:buSzPts val="3000"/>
              <a:buFont typeface="Barlow"/>
              <a:buNone/>
              <a:defRPr sz="3000" b="0" i="0" u="none" strike="noStrike" cap="none">
                <a:solidFill>
                  <a:schemeClr val="dk1"/>
                </a:solidFill>
                <a:latin typeface="Barlow"/>
                <a:ea typeface="Barlow"/>
                <a:cs typeface="Barlow"/>
                <a:sym typeface="Barlow"/>
              </a:defRPr>
            </a:lvl7pPr>
            <a:lvl8pPr marL="3657600" marR="0" lvl="7" indent="-330200" algn="l" rtl="0">
              <a:lnSpc>
                <a:spcPct val="100000"/>
              </a:lnSpc>
              <a:spcBef>
                <a:spcPts val="1600"/>
              </a:spcBef>
              <a:spcAft>
                <a:spcPts val="0"/>
              </a:spcAft>
              <a:buClr>
                <a:schemeClr val="dk1"/>
              </a:buClr>
              <a:buSzPts val="3000"/>
              <a:buFont typeface="Barlow"/>
              <a:buNone/>
              <a:defRPr sz="3000" b="0" i="0" u="none" strike="noStrike" cap="none">
                <a:solidFill>
                  <a:schemeClr val="dk1"/>
                </a:solidFill>
                <a:latin typeface="Barlow"/>
                <a:ea typeface="Barlow"/>
                <a:cs typeface="Barlow"/>
                <a:sym typeface="Barlow"/>
              </a:defRPr>
            </a:lvl8pPr>
            <a:lvl9pPr marL="4114800" marR="0" lvl="8" indent="-330200" algn="l" rtl="0">
              <a:lnSpc>
                <a:spcPct val="100000"/>
              </a:lnSpc>
              <a:spcBef>
                <a:spcPts val="1600"/>
              </a:spcBef>
              <a:spcAft>
                <a:spcPts val="1600"/>
              </a:spcAft>
              <a:buClr>
                <a:schemeClr val="dk1"/>
              </a:buClr>
              <a:buSzPts val="3000"/>
              <a:buFont typeface="Barlow"/>
              <a:buNone/>
              <a:defRPr sz="3000" b="0" i="0" u="none" strike="noStrike" cap="none">
                <a:solidFill>
                  <a:schemeClr val="dk1"/>
                </a:solidFill>
                <a:latin typeface="Barlow"/>
                <a:ea typeface="Barlow"/>
                <a:cs typeface="Barlow"/>
                <a:sym typeface="Barlow"/>
              </a:defRPr>
            </a:lvl9pPr>
          </a:lstStyle>
          <a:p>
            <a:pPr marL="0" lvl="0" indent="0" algn="ctr" rtl="0">
              <a:spcBef>
                <a:spcPts val="0"/>
              </a:spcBef>
              <a:spcAft>
                <a:spcPts val="1600"/>
              </a:spcAft>
              <a:buNone/>
            </a:pPr>
            <a:r>
              <a:rPr lang="en-AU" sz="1400" b="1" dirty="0">
                <a:latin typeface="Raleway" pitchFamily="2" charset="0"/>
              </a:rPr>
              <a:t>Guidelines</a:t>
            </a:r>
            <a:r>
              <a:rPr lang="en-AU" sz="1400" dirty="0">
                <a:latin typeface="Raleway" pitchFamily="2" charset="0"/>
              </a:rPr>
              <a:t> around my role –is this my job?</a:t>
            </a:r>
          </a:p>
        </p:txBody>
      </p:sp>
      <p:sp>
        <p:nvSpPr>
          <p:cNvPr id="51" name="Google Shape;436;p37">
            <a:extLst>
              <a:ext uri="{FF2B5EF4-FFF2-40B4-BE49-F238E27FC236}">
                <a16:creationId xmlns:a16="http://schemas.microsoft.com/office/drawing/2014/main" id="{CDF1C766-D6DC-4FB8-B239-53CCAB1D1083}"/>
              </a:ext>
            </a:extLst>
          </p:cNvPr>
          <p:cNvSpPr/>
          <p:nvPr/>
        </p:nvSpPr>
        <p:spPr>
          <a:xfrm>
            <a:off x="5274052" y="1325475"/>
            <a:ext cx="640500" cy="6405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430;p37">
            <a:extLst>
              <a:ext uri="{FF2B5EF4-FFF2-40B4-BE49-F238E27FC236}">
                <a16:creationId xmlns:a16="http://schemas.microsoft.com/office/drawing/2014/main" id="{A65AF70E-E67A-4B5E-9C06-E88A0A6DCC4A}"/>
              </a:ext>
            </a:extLst>
          </p:cNvPr>
          <p:cNvSpPr txBox="1">
            <a:spLocks/>
          </p:cNvSpPr>
          <p:nvPr/>
        </p:nvSpPr>
        <p:spPr>
          <a:xfrm>
            <a:off x="1655169" y="3764819"/>
            <a:ext cx="1892100" cy="336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3000"/>
              <a:buFont typeface="Barlow"/>
              <a:buNone/>
              <a:defRPr sz="1800" b="0" i="0" u="none" strike="noStrike" cap="none">
                <a:solidFill>
                  <a:schemeClr val="dk1"/>
                </a:solidFill>
                <a:latin typeface="Raleway Thin"/>
                <a:ea typeface="Raleway Thin"/>
                <a:cs typeface="Raleway Thin"/>
                <a:sym typeface="Raleway Thin"/>
              </a:defRPr>
            </a:lvl1pPr>
            <a:lvl2pPr marL="914400" marR="0" lvl="1" indent="-330200" algn="l" rtl="0">
              <a:lnSpc>
                <a:spcPct val="100000"/>
              </a:lnSpc>
              <a:spcBef>
                <a:spcPts val="1600"/>
              </a:spcBef>
              <a:spcAft>
                <a:spcPts val="0"/>
              </a:spcAft>
              <a:buClr>
                <a:schemeClr val="dk1"/>
              </a:buClr>
              <a:buSzPts val="3000"/>
              <a:buFont typeface="Barlow"/>
              <a:buNone/>
              <a:defRPr sz="3000" b="0" i="0" u="none" strike="noStrike" cap="none">
                <a:solidFill>
                  <a:schemeClr val="dk1"/>
                </a:solidFill>
                <a:latin typeface="Barlow"/>
                <a:ea typeface="Barlow"/>
                <a:cs typeface="Barlow"/>
                <a:sym typeface="Barlow"/>
              </a:defRPr>
            </a:lvl2pPr>
            <a:lvl3pPr marL="1371600" marR="0" lvl="2" indent="-330200" algn="l" rtl="0">
              <a:lnSpc>
                <a:spcPct val="100000"/>
              </a:lnSpc>
              <a:spcBef>
                <a:spcPts val="1600"/>
              </a:spcBef>
              <a:spcAft>
                <a:spcPts val="0"/>
              </a:spcAft>
              <a:buClr>
                <a:schemeClr val="dk1"/>
              </a:buClr>
              <a:buSzPts val="3000"/>
              <a:buFont typeface="Barlow"/>
              <a:buNone/>
              <a:defRPr sz="3000" b="0" i="0" u="none" strike="noStrike" cap="none">
                <a:solidFill>
                  <a:schemeClr val="dk1"/>
                </a:solidFill>
                <a:latin typeface="Barlow"/>
                <a:ea typeface="Barlow"/>
                <a:cs typeface="Barlow"/>
                <a:sym typeface="Barlow"/>
              </a:defRPr>
            </a:lvl3pPr>
            <a:lvl4pPr marL="1828800" marR="0" lvl="3" indent="-330200" algn="l" rtl="0">
              <a:lnSpc>
                <a:spcPct val="100000"/>
              </a:lnSpc>
              <a:spcBef>
                <a:spcPts val="1600"/>
              </a:spcBef>
              <a:spcAft>
                <a:spcPts val="0"/>
              </a:spcAft>
              <a:buClr>
                <a:schemeClr val="dk1"/>
              </a:buClr>
              <a:buSzPts val="3000"/>
              <a:buFont typeface="Barlow"/>
              <a:buNone/>
              <a:defRPr sz="3000" b="0" i="0" u="none" strike="noStrike" cap="none">
                <a:solidFill>
                  <a:schemeClr val="dk1"/>
                </a:solidFill>
                <a:latin typeface="Barlow"/>
                <a:ea typeface="Barlow"/>
                <a:cs typeface="Barlow"/>
                <a:sym typeface="Barlow"/>
              </a:defRPr>
            </a:lvl4pPr>
            <a:lvl5pPr marL="2286000" marR="0" lvl="4" indent="-330200" algn="l" rtl="0">
              <a:lnSpc>
                <a:spcPct val="100000"/>
              </a:lnSpc>
              <a:spcBef>
                <a:spcPts val="1600"/>
              </a:spcBef>
              <a:spcAft>
                <a:spcPts val="0"/>
              </a:spcAft>
              <a:buClr>
                <a:schemeClr val="dk1"/>
              </a:buClr>
              <a:buSzPts val="3000"/>
              <a:buFont typeface="Barlow"/>
              <a:buNone/>
              <a:defRPr sz="3000" b="0" i="0" u="none" strike="noStrike" cap="none">
                <a:solidFill>
                  <a:schemeClr val="dk1"/>
                </a:solidFill>
                <a:latin typeface="Barlow"/>
                <a:ea typeface="Barlow"/>
                <a:cs typeface="Barlow"/>
                <a:sym typeface="Barlow"/>
              </a:defRPr>
            </a:lvl5pPr>
            <a:lvl6pPr marL="2743200" marR="0" lvl="5" indent="-330200" algn="l" rtl="0">
              <a:lnSpc>
                <a:spcPct val="100000"/>
              </a:lnSpc>
              <a:spcBef>
                <a:spcPts val="1600"/>
              </a:spcBef>
              <a:spcAft>
                <a:spcPts val="0"/>
              </a:spcAft>
              <a:buClr>
                <a:schemeClr val="dk1"/>
              </a:buClr>
              <a:buSzPts val="3000"/>
              <a:buFont typeface="Barlow"/>
              <a:buNone/>
              <a:defRPr sz="3000" b="0" i="0" u="none" strike="noStrike" cap="none">
                <a:solidFill>
                  <a:schemeClr val="dk1"/>
                </a:solidFill>
                <a:latin typeface="Barlow"/>
                <a:ea typeface="Barlow"/>
                <a:cs typeface="Barlow"/>
                <a:sym typeface="Barlow"/>
              </a:defRPr>
            </a:lvl6pPr>
            <a:lvl7pPr marL="3200400" marR="0" lvl="6" indent="-330200" algn="l" rtl="0">
              <a:lnSpc>
                <a:spcPct val="100000"/>
              </a:lnSpc>
              <a:spcBef>
                <a:spcPts val="1600"/>
              </a:spcBef>
              <a:spcAft>
                <a:spcPts val="0"/>
              </a:spcAft>
              <a:buClr>
                <a:schemeClr val="dk1"/>
              </a:buClr>
              <a:buSzPts val="3000"/>
              <a:buFont typeface="Barlow"/>
              <a:buNone/>
              <a:defRPr sz="3000" b="0" i="0" u="none" strike="noStrike" cap="none">
                <a:solidFill>
                  <a:schemeClr val="dk1"/>
                </a:solidFill>
                <a:latin typeface="Barlow"/>
                <a:ea typeface="Barlow"/>
                <a:cs typeface="Barlow"/>
                <a:sym typeface="Barlow"/>
              </a:defRPr>
            </a:lvl7pPr>
            <a:lvl8pPr marL="3657600" marR="0" lvl="7" indent="-330200" algn="l" rtl="0">
              <a:lnSpc>
                <a:spcPct val="100000"/>
              </a:lnSpc>
              <a:spcBef>
                <a:spcPts val="1600"/>
              </a:spcBef>
              <a:spcAft>
                <a:spcPts val="0"/>
              </a:spcAft>
              <a:buClr>
                <a:schemeClr val="dk1"/>
              </a:buClr>
              <a:buSzPts val="3000"/>
              <a:buFont typeface="Barlow"/>
              <a:buNone/>
              <a:defRPr sz="3000" b="0" i="0" u="none" strike="noStrike" cap="none">
                <a:solidFill>
                  <a:schemeClr val="dk1"/>
                </a:solidFill>
                <a:latin typeface="Barlow"/>
                <a:ea typeface="Barlow"/>
                <a:cs typeface="Barlow"/>
                <a:sym typeface="Barlow"/>
              </a:defRPr>
            </a:lvl8pPr>
            <a:lvl9pPr marL="4114800" marR="0" lvl="8" indent="-330200" algn="l" rtl="0">
              <a:lnSpc>
                <a:spcPct val="100000"/>
              </a:lnSpc>
              <a:spcBef>
                <a:spcPts val="1600"/>
              </a:spcBef>
              <a:spcAft>
                <a:spcPts val="1600"/>
              </a:spcAft>
              <a:buClr>
                <a:schemeClr val="dk1"/>
              </a:buClr>
              <a:buSzPts val="3000"/>
              <a:buFont typeface="Barlow"/>
              <a:buNone/>
              <a:defRPr sz="3000" b="0" i="0" u="none" strike="noStrike" cap="none">
                <a:solidFill>
                  <a:schemeClr val="dk1"/>
                </a:solidFill>
                <a:latin typeface="Barlow"/>
                <a:ea typeface="Barlow"/>
                <a:cs typeface="Barlow"/>
                <a:sym typeface="Barlow"/>
              </a:defRPr>
            </a:lvl9pPr>
          </a:lstStyle>
          <a:p>
            <a:pPr marL="0" indent="0">
              <a:spcAft>
                <a:spcPts val="1600"/>
              </a:spcAft>
            </a:pPr>
            <a:r>
              <a:rPr lang="en-AU" sz="1400" b="1" dirty="0">
                <a:latin typeface="Raleway" pitchFamily="2" charset="0"/>
              </a:rPr>
              <a:t>Staff</a:t>
            </a:r>
            <a:r>
              <a:rPr lang="en-AU" sz="1400" dirty="0">
                <a:latin typeface="Raleway" pitchFamily="2" charset="0"/>
              </a:rPr>
              <a:t> ‘point of care’ prompt sheet</a:t>
            </a:r>
          </a:p>
        </p:txBody>
      </p:sp>
      <p:sp>
        <p:nvSpPr>
          <p:cNvPr id="98" name="Google Shape;432;p37">
            <a:extLst>
              <a:ext uri="{FF2B5EF4-FFF2-40B4-BE49-F238E27FC236}">
                <a16:creationId xmlns:a16="http://schemas.microsoft.com/office/drawing/2014/main" id="{CE8FB147-5E04-42B3-8DF6-41FA5F7BD94D}"/>
              </a:ext>
            </a:extLst>
          </p:cNvPr>
          <p:cNvSpPr txBox="1">
            <a:spLocks/>
          </p:cNvSpPr>
          <p:nvPr/>
        </p:nvSpPr>
        <p:spPr>
          <a:xfrm>
            <a:off x="3557439" y="3764819"/>
            <a:ext cx="1996110" cy="336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3000"/>
              <a:buFont typeface="Barlow"/>
              <a:buNone/>
              <a:defRPr sz="1800" b="0" i="0" u="none" strike="noStrike" cap="none">
                <a:solidFill>
                  <a:schemeClr val="dk1"/>
                </a:solidFill>
                <a:latin typeface="Raleway Thin"/>
                <a:ea typeface="Raleway Thin"/>
                <a:cs typeface="Raleway Thin"/>
                <a:sym typeface="Raleway Thin"/>
              </a:defRPr>
            </a:lvl1pPr>
            <a:lvl2pPr marL="914400" marR="0" lvl="1" indent="-330200" algn="l" rtl="0">
              <a:lnSpc>
                <a:spcPct val="100000"/>
              </a:lnSpc>
              <a:spcBef>
                <a:spcPts val="1600"/>
              </a:spcBef>
              <a:spcAft>
                <a:spcPts val="0"/>
              </a:spcAft>
              <a:buClr>
                <a:schemeClr val="dk1"/>
              </a:buClr>
              <a:buSzPts val="3000"/>
              <a:buFont typeface="Barlow"/>
              <a:buNone/>
              <a:defRPr sz="3000" b="0" i="0" u="none" strike="noStrike" cap="none">
                <a:solidFill>
                  <a:schemeClr val="dk1"/>
                </a:solidFill>
                <a:latin typeface="Barlow"/>
                <a:ea typeface="Barlow"/>
                <a:cs typeface="Barlow"/>
                <a:sym typeface="Barlow"/>
              </a:defRPr>
            </a:lvl2pPr>
            <a:lvl3pPr marL="1371600" marR="0" lvl="2" indent="-330200" algn="l" rtl="0">
              <a:lnSpc>
                <a:spcPct val="100000"/>
              </a:lnSpc>
              <a:spcBef>
                <a:spcPts val="1600"/>
              </a:spcBef>
              <a:spcAft>
                <a:spcPts val="0"/>
              </a:spcAft>
              <a:buClr>
                <a:schemeClr val="dk1"/>
              </a:buClr>
              <a:buSzPts val="3000"/>
              <a:buFont typeface="Barlow"/>
              <a:buNone/>
              <a:defRPr sz="3000" b="0" i="0" u="none" strike="noStrike" cap="none">
                <a:solidFill>
                  <a:schemeClr val="dk1"/>
                </a:solidFill>
                <a:latin typeface="Barlow"/>
                <a:ea typeface="Barlow"/>
                <a:cs typeface="Barlow"/>
                <a:sym typeface="Barlow"/>
              </a:defRPr>
            </a:lvl3pPr>
            <a:lvl4pPr marL="1828800" marR="0" lvl="3" indent="-330200" algn="l" rtl="0">
              <a:lnSpc>
                <a:spcPct val="100000"/>
              </a:lnSpc>
              <a:spcBef>
                <a:spcPts val="1600"/>
              </a:spcBef>
              <a:spcAft>
                <a:spcPts val="0"/>
              </a:spcAft>
              <a:buClr>
                <a:schemeClr val="dk1"/>
              </a:buClr>
              <a:buSzPts val="3000"/>
              <a:buFont typeface="Barlow"/>
              <a:buNone/>
              <a:defRPr sz="3000" b="0" i="0" u="none" strike="noStrike" cap="none">
                <a:solidFill>
                  <a:schemeClr val="dk1"/>
                </a:solidFill>
                <a:latin typeface="Barlow"/>
                <a:ea typeface="Barlow"/>
                <a:cs typeface="Barlow"/>
                <a:sym typeface="Barlow"/>
              </a:defRPr>
            </a:lvl4pPr>
            <a:lvl5pPr marL="2286000" marR="0" lvl="4" indent="-330200" algn="l" rtl="0">
              <a:lnSpc>
                <a:spcPct val="100000"/>
              </a:lnSpc>
              <a:spcBef>
                <a:spcPts val="1600"/>
              </a:spcBef>
              <a:spcAft>
                <a:spcPts val="0"/>
              </a:spcAft>
              <a:buClr>
                <a:schemeClr val="dk1"/>
              </a:buClr>
              <a:buSzPts val="3000"/>
              <a:buFont typeface="Barlow"/>
              <a:buNone/>
              <a:defRPr sz="3000" b="0" i="0" u="none" strike="noStrike" cap="none">
                <a:solidFill>
                  <a:schemeClr val="dk1"/>
                </a:solidFill>
                <a:latin typeface="Barlow"/>
                <a:ea typeface="Barlow"/>
                <a:cs typeface="Barlow"/>
                <a:sym typeface="Barlow"/>
              </a:defRPr>
            </a:lvl5pPr>
            <a:lvl6pPr marL="2743200" marR="0" lvl="5" indent="-330200" algn="l" rtl="0">
              <a:lnSpc>
                <a:spcPct val="100000"/>
              </a:lnSpc>
              <a:spcBef>
                <a:spcPts val="1600"/>
              </a:spcBef>
              <a:spcAft>
                <a:spcPts val="0"/>
              </a:spcAft>
              <a:buClr>
                <a:schemeClr val="dk1"/>
              </a:buClr>
              <a:buSzPts val="3000"/>
              <a:buFont typeface="Barlow"/>
              <a:buNone/>
              <a:defRPr sz="3000" b="0" i="0" u="none" strike="noStrike" cap="none">
                <a:solidFill>
                  <a:schemeClr val="dk1"/>
                </a:solidFill>
                <a:latin typeface="Barlow"/>
                <a:ea typeface="Barlow"/>
                <a:cs typeface="Barlow"/>
                <a:sym typeface="Barlow"/>
              </a:defRPr>
            </a:lvl6pPr>
            <a:lvl7pPr marL="3200400" marR="0" lvl="6" indent="-330200" algn="l" rtl="0">
              <a:lnSpc>
                <a:spcPct val="100000"/>
              </a:lnSpc>
              <a:spcBef>
                <a:spcPts val="1600"/>
              </a:spcBef>
              <a:spcAft>
                <a:spcPts val="0"/>
              </a:spcAft>
              <a:buClr>
                <a:schemeClr val="dk1"/>
              </a:buClr>
              <a:buSzPts val="3000"/>
              <a:buFont typeface="Barlow"/>
              <a:buNone/>
              <a:defRPr sz="3000" b="0" i="0" u="none" strike="noStrike" cap="none">
                <a:solidFill>
                  <a:schemeClr val="dk1"/>
                </a:solidFill>
                <a:latin typeface="Barlow"/>
                <a:ea typeface="Barlow"/>
                <a:cs typeface="Barlow"/>
                <a:sym typeface="Barlow"/>
              </a:defRPr>
            </a:lvl7pPr>
            <a:lvl8pPr marL="3657600" marR="0" lvl="7" indent="-330200" algn="l" rtl="0">
              <a:lnSpc>
                <a:spcPct val="100000"/>
              </a:lnSpc>
              <a:spcBef>
                <a:spcPts val="1600"/>
              </a:spcBef>
              <a:spcAft>
                <a:spcPts val="0"/>
              </a:spcAft>
              <a:buClr>
                <a:schemeClr val="dk1"/>
              </a:buClr>
              <a:buSzPts val="3000"/>
              <a:buFont typeface="Barlow"/>
              <a:buNone/>
              <a:defRPr sz="3000" b="0" i="0" u="none" strike="noStrike" cap="none">
                <a:solidFill>
                  <a:schemeClr val="dk1"/>
                </a:solidFill>
                <a:latin typeface="Barlow"/>
                <a:ea typeface="Barlow"/>
                <a:cs typeface="Barlow"/>
                <a:sym typeface="Barlow"/>
              </a:defRPr>
            </a:lvl8pPr>
            <a:lvl9pPr marL="4114800" marR="0" lvl="8" indent="-330200" algn="l" rtl="0">
              <a:lnSpc>
                <a:spcPct val="100000"/>
              </a:lnSpc>
              <a:spcBef>
                <a:spcPts val="1600"/>
              </a:spcBef>
              <a:spcAft>
                <a:spcPts val="1600"/>
              </a:spcAft>
              <a:buClr>
                <a:schemeClr val="dk1"/>
              </a:buClr>
              <a:buSzPts val="3000"/>
              <a:buFont typeface="Barlow"/>
              <a:buNone/>
              <a:defRPr sz="3000" b="0" i="0" u="none" strike="noStrike" cap="none">
                <a:solidFill>
                  <a:schemeClr val="dk1"/>
                </a:solidFill>
                <a:latin typeface="Barlow"/>
                <a:ea typeface="Barlow"/>
                <a:cs typeface="Barlow"/>
                <a:sym typeface="Barlow"/>
              </a:defRPr>
            </a:lvl9pPr>
          </a:lstStyle>
          <a:p>
            <a:pPr marL="0" indent="0">
              <a:spcAft>
                <a:spcPts val="1600"/>
              </a:spcAft>
            </a:pPr>
            <a:r>
              <a:rPr lang="en-AU" sz="1400" b="1" dirty="0">
                <a:latin typeface="Raleway" pitchFamily="2" charset="0"/>
              </a:rPr>
              <a:t>Training for new staff </a:t>
            </a:r>
            <a:r>
              <a:rPr lang="en-AU" sz="1400" dirty="0">
                <a:latin typeface="Raleway" pitchFamily="2" charset="0"/>
              </a:rPr>
              <a:t>(what is my role, creative approaches &amp; activities)</a:t>
            </a:r>
          </a:p>
        </p:txBody>
      </p:sp>
      <p:sp>
        <p:nvSpPr>
          <p:cNvPr id="99" name="Google Shape;438;p37">
            <a:extLst>
              <a:ext uri="{FF2B5EF4-FFF2-40B4-BE49-F238E27FC236}">
                <a16:creationId xmlns:a16="http://schemas.microsoft.com/office/drawing/2014/main" id="{B0B6F712-E1C9-4DDD-AC34-5F5CD3E45058}"/>
              </a:ext>
            </a:extLst>
          </p:cNvPr>
          <p:cNvSpPr/>
          <p:nvPr/>
        </p:nvSpPr>
        <p:spPr>
          <a:xfrm>
            <a:off x="2280969" y="3124319"/>
            <a:ext cx="640500" cy="6405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439;p37">
            <a:extLst>
              <a:ext uri="{FF2B5EF4-FFF2-40B4-BE49-F238E27FC236}">
                <a16:creationId xmlns:a16="http://schemas.microsoft.com/office/drawing/2014/main" id="{BDC60E2A-476E-41F5-8DA6-79E8F598B537}"/>
              </a:ext>
            </a:extLst>
          </p:cNvPr>
          <p:cNvSpPr/>
          <p:nvPr/>
        </p:nvSpPr>
        <p:spPr>
          <a:xfrm>
            <a:off x="4255160" y="3124319"/>
            <a:ext cx="640500" cy="6405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115" name="Google Shape;7050;p68">
            <a:extLst>
              <a:ext uri="{FF2B5EF4-FFF2-40B4-BE49-F238E27FC236}">
                <a16:creationId xmlns:a16="http://schemas.microsoft.com/office/drawing/2014/main" id="{16FE8D9E-9BD9-4E9E-94BC-44E31A0B9ED1}"/>
              </a:ext>
            </a:extLst>
          </p:cNvPr>
          <p:cNvGrpSpPr/>
          <p:nvPr/>
        </p:nvGrpSpPr>
        <p:grpSpPr>
          <a:xfrm>
            <a:off x="3529773" y="1484306"/>
            <a:ext cx="347341" cy="327329"/>
            <a:chOff x="946175" y="3619500"/>
            <a:chExt cx="296975" cy="293825"/>
          </a:xfrm>
          <a:solidFill>
            <a:schemeClr val="bg1"/>
          </a:solidFill>
        </p:grpSpPr>
        <p:sp>
          <p:nvSpPr>
            <p:cNvPr id="116" name="Google Shape;7051;p68">
              <a:extLst>
                <a:ext uri="{FF2B5EF4-FFF2-40B4-BE49-F238E27FC236}">
                  <a16:creationId xmlns:a16="http://schemas.microsoft.com/office/drawing/2014/main" id="{E6BE43D9-5DD7-476F-9882-FFD9C9720DB8}"/>
                </a:ext>
              </a:extLst>
            </p:cNvPr>
            <p:cNvSpPr/>
            <p:nvPr/>
          </p:nvSpPr>
          <p:spPr>
            <a:xfrm>
              <a:off x="963525" y="3619500"/>
              <a:ext cx="207950" cy="293825"/>
            </a:xfrm>
            <a:custGeom>
              <a:avLst/>
              <a:gdLst/>
              <a:ahLst/>
              <a:cxnLst/>
              <a:rect l="l" t="t" r="r" b="b"/>
              <a:pathLst>
                <a:path w="8318" h="11753" extrusionOk="0">
                  <a:moveTo>
                    <a:pt x="3828" y="2742"/>
                  </a:moveTo>
                  <a:cubicBezTo>
                    <a:pt x="3915" y="2742"/>
                    <a:pt x="4001" y="2773"/>
                    <a:pt x="4064" y="2836"/>
                  </a:cubicBezTo>
                  <a:cubicBezTo>
                    <a:pt x="4253" y="2994"/>
                    <a:pt x="4253" y="3183"/>
                    <a:pt x="4096" y="3340"/>
                  </a:cubicBezTo>
                  <a:lnTo>
                    <a:pt x="2678" y="4695"/>
                  </a:lnTo>
                  <a:cubicBezTo>
                    <a:pt x="2615" y="4790"/>
                    <a:pt x="2520" y="4821"/>
                    <a:pt x="2457" y="4821"/>
                  </a:cubicBezTo>
                  <a:cubicBezTo>
                    <a:pt x="2363" y="4821"/>
                    <a:pt x="2268" y="4790"/>
                    <a:pt x="2205" y="4695"/>
                  </a:cubicBezTo>
                  <a:lnTo>
                    <a:pt x="1512" y="4002"/>
                  </a:lnTo>
                  <a:cubicBezTo>
                    <a:pt x="1386" y="3876"/>
                    <a:pt x="1386" y="3655"/>
                    <a:pt x="1512" y="3529"/>
                  </a:cubicBezTo>
                  <a:cubicBezTo>
                    <a:pt x="1575" y="3466"/>
                    <a:pt x="1662" y="3435"/>
                    <a:pt x="1749" y="3435"/>
                  </a:cubicBezTo>
                  <a:cubicBezTo>
                    <a:pt x="1835" y="3435"/>
                    <a:pt x="1922" y="3466"/>
                    <a:pt x="1985" y="3529"/>
                  </a:cubicBezTo>
                  <a:lnTo>
                    <a:pt x="2426" y="3971"/>
                  </a:lnTo>
                  <a:lnTo>
                    <a:pt x="3592" y="2836"/>
                  </a:lnTo>
                  <a:cubicBezTo>
                    <a:pt x="3655" y="2773"/>
                    <a:pt x="3741" y="2742"/>
                    <a:pt x="3828" y="2742"/>
                  </a:cubicBezTo>
                  <a:close/>
                  <a:moveTo>
                    <a:pt x="3828" y="4790"/>
                  </a:moveTo>
                  <a:cubicBezTo>
                    <a:pt x="3915" y="4790"/>
                    <a:pt x="4001" y="4821"/>
                    <a:pt x="4064" y="4884"/>
                  </a:cubicBezTo>
                  <a:cubicBezTo>
                    <a:pt x="4253" y="5042"/>
                    <a:pt x="4253" y="5262"/>
                    <a:pt x="4096" y="5388"/>
                  </a:cubicBezTo>
                  <a:lnTo>
                    <a:pt x="2678" y="6774"/>
                  </a:lnTo>
                  <a:cubicBezTo>
                    <a:pt x="2615" y="6837"/>
                    <a:pt x="2520" y="6869"/>
                    <a:pt x="2457" y="6869"/>
                  </a:cubicBezTo>
                  <a:cubicBezTo>
                    <a:pt x="2363" y="6869"/>
                    <a:pt x="2268" y="6837"/>
                    <a:pt x="2205" y="6774"/>
                  </a:cubicBezTo>
                  <a:lnTo>
                    <a:pt x="1512" y="6050"/>
                  </a:lnTo>
                  <a:cubicBezTo>
                    <a:pt x="1386" y="5924"/>
                    <a:pt x="1386" y="5703"/>
                    <a:pt x="1512" y="5577"/>
                  </a:cubicBezTo>
                  <a:cubicBezTo>
                    <a:pt x="1575" y="5514"/>
                    <a:pt x="1662" y="5483"/>
                    <a:pt x="1749" y="5483"/>
                  </a:cubicBezTo>
                  <a:cubicBezTo>
                    <a:pt x="1835" y="5483"/>
                    <a:pt x="1922" y="5514"/>
                    <a:pt x="1985" y="5577"/>
                  </a:cubicBezTo>
                  <a:lnTo>
                    <a:pt x="2426" y="6018"/>
                  </a:lnTo>
                  <a:lnTo>
                    <a:pt x="3592" y="4884"/>
                  </a:lnTo>
                  <a:cubicBezTo>
                    <a:pt x="3655" y="4821"/>
                    <a:pt x="3741" y="4790"/>
                    <a:pt x="3828" y="4790"/>
                  </a:cubicBezTo>
                  <a:close/>
                  <a:moveTo>
                    <a:pt x="3828" y="6869"/>
                  </a:moveTo>
                  <a:cubicBezTo>
                    <a:pt x="3915" y="6869"/>
                    <a:pt x="4001" y="6900"/>
                    <a:pt x="4064" y="6963"/>
                  </a:cubicBezTo>
                  <a:cubicBezTo>
                    <a:pt x="4253" y="7121"/>
                    <a:pt x="4253" y="7342"/>
                    <a:pt x="4096" y="7468"/>
                  </a:cubicBezTo>
                  <a:lnTo>
                    <a:pt x="2678" y="8854"/>
                  </a:lnTo>
                  <a:cubicBezTo>
                    <a:pt x="2615" y="8917"/>
                    <a:pt x="2520" y="8980"/>
                    <a:pt x="2457" y="8980"/>
                  </a:cubicBezTo>
                  <a:cubicBezTo>
                    <a:pt x="2363" y="8980"/>
                    <a:pt x="2268" y="8917"/>
                    <a:pt x="2205" y="8854"/>
                  </a:cubicBezTo>
                  <a:lnTo>
                    <a:pt x="1512" y="8129"/>
                  </a:lnTo>
                  <a:cubicBezTo>
                    <a:pt x="1386" y="8003"/>
                    <a:pt x="1386" y="7783"/>
                    <a:pt x="1512" y="7657"/>
                  </a:cubicBezTo>
                  <a:cubicBezTo>
                    <a:pt x="1575" y="7594"/>
                    <a:pt x="1662" y="7562"/>
                    <a:pt x="1749" y="7562"/>
                  </a:cubicBezTo>
                  <a:cubicBezTo>
                    <a:pt x="1835" y="7562"/>
                    <a:pt x="1922" y="7594"/>
                    <a:pt x="1985" y="7657"/>
                  </a:cubicBezTo>
                  <a:lnTo>
                    <a:pt x="2426" y="8098"/>
                  </a:lnTo>
                  <a:lnTo>
                    <a:pt x="3592" y="6963"/>
                  </a:lnTo>
                  <a:cubicBezTo>
                    <a:pt x="3655" y="6900"/>
                    <a:pt x="3741" y="6869"/>
                    <a:pt x="3828" y="6869"/>
                  </a:cubicBezTo>
                  <a:close/>
                  <a:moveTo>
                    <a:pt x="347" y="1"/>
                  </a:moveTo>
                  <a:cubicBezTo>
                    <a:pt x="158" y="1"/>
                    <a:pt x="0" y="158"/>
                    <a:pt x="0" y="347"/>
                  </a:cubicBezTo>
                  <a:lnTo>
                    <a:pt x="0" y="9673"/>
                  </a:lnTo>
                  <a:lnTo>
                    <a:pt x="6301" y="9673"/>
                  </a:lnTo>
                  <a:lnTo>
                    <a:pt x="6301" y="10397"/>
                  </a:lnTo>
                  <a:lnTo>
                    <a:pt x="6301" y="10744"/>
                  </a:lnTo>
                  <a:lnTo>
                    <a:pt x="6270" y="10744"/>
                  </a:lnTo>
                  <a:cubicBezTo>
                    <a:pt x="6270" y="11343"/>
                    <a:pt x="6742" y="11752"/>
                    <a:pt x="7278" y="11752"/>
                  </a:cubicBezTo>
                  <a:cubicBezTo>
                    <a:pt x="7876" y="11752"/>
                    <a:pt x="8317" y="11280"/>
                    <a:pt x="8317" y="10744"/>
                  </a:cubicBezTo>
                  <a:lnTo>
                    <a:pt x="8317" y="7972"/>
                  </a:lnTo>
                  <a:lnTo>
                    <a:pt x="7498" y="8822"/>
                  </a:lnTo>
                  <a:lnTo>
                    <a:pt x="5608" y="9547"/>
                  </a:lnTo>
                  <a:cubicBezTo>
                    <a:pt x="5497" y="9576"/>
                    <a:pt x="5390" y="9590"/>
                    <a:pt x="5288" y="9590"/>
                  </a:cubicBezTo>
                  <a:cubicBezTo>
                    <a:pt x="4954" y="9590"/>
                    <a:pt x="4674" y="9441"/>
                    <a:pt x="4505" y="9200"/>
                  </a:cubicBezTo>
                  <a:cubicBezTo>
                    <a:pt x="4316" y="8980"/>
                    <a:pt x="4222" y="8665"/>
                    <a:pt x="4316" y="8255"/>
                  </a:cubicBezTo>
                  <a:lnTo>
                    <a:pt x="5041" y="6365"/>
                  </a:lnTo>
                  <a:lnTo>
                    <a:pt x="8317" y="3088"/>
                  </a:lnTo>
                  <a:lnTo>
                    <a:pt x="8317" y="2773"/>
                  </a:lnTo>
                  <a:lnTo>
                    <a:pt x="5891" y="2773"/>
                  </a:lnTo>
                  <a:cubicBezTo>
                    <a:pt x="5671" y="2773"/>
                    <a:pt x="5513" y="2616"/>
                    <a:pt x="5513" y="2427"/>
                  </a:cubicBezTo>
                  <a:lnTo>
                    <a:pt x="5513" y="1"/>
                  </a:ln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117" name="Google Shape;7052;p68">
              <a:extLst>
                <a:ext uri="{FF2B5EF4-FFF2-40B4-BE49-F238E27FC236}">
                  <a16:creationId xmlns:a16="http://schemas.microsoft.com/office/drawing/2014/main" id="{5493B6ED-D446-4618-A3A8-AD7771B6C684}"/>
                </a:ext>
              </a:extLst>
            </p:cNvPr>
            <p:cNvSpPr/>
            <p:nvPr/>
          </p:nvSpPr>
          <p:spPr>
            <a:xfrm>
              <a:off x="1185625" y="3688025"/>
              <a:ext cx="57525" cy="55950"/>
            </a:xfrm>
            <a:custGeom>
              <a:avLst/>
              <a:gdLst/>
              <a:ahLst/>
              <a:cxnLst/>
              <a:rect l="l" t="t" r="r" b="b"/>
              <a:pathLst>
                <a:path w="2301" h="2238" extrusionOk="0">
                  <a:moveTo>
                    <a:pt x="1072" y="1"/>
                  </a:moveTo>
                  <a:cubicBezTo>
                    <a:pt x="890" y="1"/>
                    <a:pt x="709" y="64"/>
                    <a:pt x="568" y="190"/>
                  </a:cubicBezTo>
                  <a:lnTo>
                    <a:pt x="0" y="788"/>
                  </a:lnTo>
                  <a:lnTo>
                    <a:pt x="1450" y="2238"/>
                  </a:lnTo>
                  <a:lnTo>
                    <a:pt x="2048" y="1639"/>
                  </a:lnTo>
                  <a:cubicBezTo>
                    <a:pt x="2300" y="1387"/>
                    <a:pt x="2300" y="946"/>
                    <a:pt x="2048" y="662"/>
                  </a:cubicBezTo>
                  <a:lnTo>
                    <a:pt x="1576" y="190"/>
                  </a:lnTo>
                  <a:cubicBezTo>
                    <a:pt x="1434" y="64"/>
                    <a:pt x="1253" y="1"/>
                    <a:pt x="1072" y="1"/>
                  </a:cubicBez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118" name="Google Shape;7053;p68">
              <a:extLst>
                <a:ext uri="{FF2B5EF4-FFF2-40B4-BE49-F238E27FC236}">
                  <a16:creationId xmlns:a16="http://schemas.microsoft.com/office/drawing/2014/main" id="{4B211128-978C-4BFF-8F6E-9E18871345ED}"/>
                </a:ext>
              </a:extLst>
            </p:cNvPr>
            <p:cNvSpPr/>
            <p:nvPr/>
          </p:nvSpPr>
          <p:spPr>
            <a:xfrm>
              <a:off x="1088075" y="3795925"/>
              <a:ext cx="46375" cy="45025"/>
            </a:xfrm>
            <a:custGeom>
              <a:avLst/>
              <a:gdLst/>
              <a:ahLst/>
              <a:cxnLst/>
              <a:rect l="l" t="t" r="r" b="b"/>
              <a:pathLst>
                <a:path w="1855" h="1801" extrusionOk="0">
                  <a:moveTo>
                    <a:pt x="594" y="1"/>
                  </a:moveTo>
                  <a:lnTo>
                    <a:pt x="59" y="1387"/>
                  </a:lnTo>
                  <a:cubicBezTo>
                    <a:pt x="0" y="1621"/>
                    <a:pt x="186" y="1800"/>
                    <a:pt x="414" y="1800"/>
                  </a:cubicBezTo>
                  <a:cubicBezTo>
                    <a:pt x="432" y="1800"/>
                    <a:pt x="450" y="1799"/>
                    <a:pt x="468" y="1797"/>
                  </a:cubicBezTo>
                  <a:lnTo>
                    <a:pt x="1855" y="1261"/>
                  </a:lnTo>
                  <a:lnTo>
                    <a:pt x="594" y="1"/>
                  </a:ln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119" name="Google Shape;7054;p68">
              <a:extLst>
                <a:ext uri="{FF2B5EF4-FFF2-40B4-BE49-F238E27FC236}">
                  <a16:creationId xmlns:a16="http://schemas.microsoft.com/office/drawing/2014/main" id="{78467B5D-F9ED-4E9A-A522-10E581D7EAE6}"/>
                </a:ext>
              </a:extLst>
            </p:cNvPr>
            <p:cNvSpPr/>
            <p:nvPr/>
          </p:nvSpPr>
          <p:spPr>
            <a:xfrm>
              <a:off x="1112375" y="3720325"/>
              <a:ext cx="97700" cy="97700"/>
            </a:xfrm>
            <a:custGeom>
              <a:avLst/>
              <a:gdLst/>
              <a:ahLst/>
              <a:cxnLst/>
              <a:rect l="l" t="t" r="r" b="b"/>
              <a:pathLst>
                <a:path w="3908" h="3908" extrusionOk="0">
                  <a:moveTo>
                    <a:pt x="2426" y="1"/>
                  </a:moveTo>
                  <a:lnTo>
                    <a:pt x="1" y="2458"/>
                  </a:lnTo>
                  <a:lnTo>
                    <a:pt x="1450" y="3907"/>
                  </a:lnTo>
                  <a:lnTo>
                    <a:pt x="3907" y="1481"/>
                  </a:lnTo>
                  <a:lnTo>
                    <a:pt x="2426" y="1"/>
                  </a:ln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120" name="Google Shape;7055;p68">
              <a:extLst>
                <a:ext uri="{FF2B5EF4-FFF2-40B4-BE49-F238E27FC236}">
                  <a16:creationId xmlns:a16="http://schemas.microsoft.com/office/drawing/2014/main" id="{8D4CB219-3A3C-4953-AA8D-B63B2A25F387}"/>
                </a:ext>
              </a:extLst>
            </p:cNvPr>
            <p:cNvSpPr/>
            <p:nvPr/>
          </p:nvSpPr>
          <p:spPr>
            <a:xfrm>
              <a:off x="1120250" y="3623450"/>
              <a:ext cx="47275" cy="47275"/>
            </a:xfrm>
            <a:custGeom>
              <a:avLst/>
              <a:gdLst/>
              <a:ahLst/>
              <a:cxnLst/>
              <a:rect l="l" t="t" r="r" b="b"/>
              <a:pathLst>
                <a:path w="1891" h="1891" extrusionOk="0">
                  <a:moveTo>
                    <a:pt x="1" y="0"/>
                  </a:moveTo>
                  <a:lnTo>
                    <a:pt x="1" y="1891"/>
                  </a:lnTo>
                  <a:lnTo>
                    <a:pt x="1891" y="1891"/>
                  </a:lnTo>
                  <a:lnTo>
                    <a:pt x="1" y="0"/>
                  </a:ln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121" name="Google Shape;7056;p68">
              <a:extLst>
                <a:ext uri="{FF2B5EF4-FFF2-40B4-BE49-F238E27FC236}">
                  <a16:creationId xmlns:a16="http://schemas.microsoft.com/office/drawing/2014/main" id="{EE397AB3-15D8-49F2-BD7C-E096EF100CC1}"/>
                </a:ext>
              </a:extLst>
            </p:cNvPr>
            <p:cNvSpPr/>
            <p:nvPr/>
          </p:nvSpPr>
          <p:spPr>
            <a:xfrm>
              <a:off x="946175" y="3879425"/>
              <a:ext cx="166225" cy="33900"/>
            </a:xfrm>
            <a:custGeom>
              <a:avLst/>
              <a:gdLst/>
              <a:ahLst/>
              <a:cxnLst/>
              <a:rect l="l" t="t" r="r" b="b"/>
              <a:pathLst>
                <a:path w="6649" h="1356" extrusionOk="0">
                  <a:moveTo>
                    <a:pt x="348" y="0"/>
                  </a:moveTo>
                  <a:cubicBezTo>
                    <a:pt x="158" y="0"/>
                    <a:pt x="1" y="190"/>
                    <a:pt x="1" y="347"/>
                  </a:cubicBezTo>
                  <a:lnTo>
                    <a:pt x="1" y="694"/>
                  </a:lnTo>
                  <a:cubicBezTo>
                    <a:pt x="1" y="1040"/>
                    <a:pt x="316" y="1355"/>
                    <a:pt x="694" y="1355"/>
                  </a:cubicBezTo>
                  <a:lnTo>
                    <a:pt x="6649" y="1355"/>
                  </a:lnTo>
                  <a:cubicBezTo>
                    <a:pt x="6428" y="1103"/>
                    <a:pt x="6302" y="725"/>
                    <a:pt x="6302" y="347"/>
                  </a:cubicBezTo>
                  <a:lnTo>
                    <a:pt x="6302" y="0"/>
                  </a:ln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grpSp>
      <p:sp>
        <p:nvSpPr>
          <p:cNvPr id="122" name="Google Shape;432;p37">
            <a:extLst>
              <a:ext uri="{FF2B5EF4-FFF2-40B4-BE49-F238E27FC236}">
                <a16:creationId xmlns:a16="http://schemas.microsoft.com/office/drawing/2014/main" id="{29877313-5E15-4FCE-990F-DDB321B5ED8D}"/>
              </a:ext>
            </a:extLst>
          </p:cNvPr>
          <p:cNvSpPr txBox="1">
            <a:spLocks/>
          </p:cNvSpPr>
          <p:nvPr/>
        </p:nvSpPr>
        <p:spPr>
          <a:xfrm>
            <a:off x="5454726" y="3764819"/>
            <a:ext cx="1996110" cy="336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3000"/>
              <a:buFont typeface="Barlow"/>
              <a:buNone/>
              <a:defRPr sz="1800" b="0" i="0" u="none" strike="noStrike" cap="none">
                <a:solidFill>
                  <a:schemeClr val="dk1"/>
                </a:solidFill>
                <a:latin typeface="Raleway Thin"/>
                <a:ea typeface="Raleway Thin"/>
                <a:cs typeface="Raleway Thin"/>
                <a:sym typeface="Raleway Thin"/>
              </a:defRPr>
            </a:lvl1pPr>
            <a:lvl2pPr marL="914400" marR="0" lvl="1" indent="-330200" algn="l" rtl="0">
              <a:lnSpc>
                <a:spcPct val="100000"/>
              </a:lnSpc>
              <a:spcBef>
                <a:spcPts val="1600"/>
              </a:spcBef>
              <a:spcAft>
                <a:spcPts val="0"/>
              </a:spcAft>
              <a:buClr>
                <a:schemeClr val="dk1"/>
              </a:buClr>
              <a:buSzPts val="3000"/>
              <a:buFont typeface="Barlow"/>
              <a:buNone/>
              <a:defRPr sz="3000" b="0" i="0" u="none" strike="noStrike" cap="none">
                <a:solidFill>
                  <a:schemeClr val="dk1"/>
                </a:solidFill>
                <a:latin typeface="Barlow"/>
                <a:ea typeface="Barlow"/>
                <a:cs typeface="Barlow"/>
                <a:sym typeface="Barlow"/>
              </a:defRPr>
            </a:lvl2pPr>
            <a:lvl3pPr marL="1371600" marR="0" lvl="2" indent="-330200" algn="l" rtl="0">
              <a:lnSpc>
                <a:spcPct val="100000"/>
              </a:lnSpc>
              <a:spcBef>
                <a:spcPts val="1600"/>
              </a:spcBef>
              <a:spcAft>
                <a:spcPts val="0"/>
              </a:spcAft>
              <a:buClr>
                <a:schemeClr val="dk1"/>
              </a:buClr>
              <a:buSzPts val="3000"/>
              <a:buFont typeface="Barlow"/>
              <a:buNone/>
              <a:defRPr sz="3000" b="0" i="0" u="none" strike="noStrike" cap="none">
                <a:solidFill>
                  <a:schemeClr val="dk1"/>
                </a:solidFill>
                <a:latin typeface="Barlow"/>
                <a:ea typeface="Barlow"/>
                <a:cs typeface="Barlow"/>
                <a:sym typeface="Barlow"/>
              </a:defRPr>
            </a:lvl3pPr>
            <a:lvl4pPr marL="1828800" marR="0" lvl="3" indent="-330200" algn="l" rtl="0">
              <a:lnSpc>
                <a:spcPct val="100000"/>
              </a:lnSpc>
              <a:spcBef>
                <a:spcPts val="1600"/>
              </a:spcBef>
              <a:spcAft>
                <a:spcPts val="0"/>
              </a:spcAft>
              <a:buClr>
                <a:schemeClr val="dk1"/>
              </a:buClr>
              <a:buSzPts val="3000"/>
              <a:buFont typeface="Barlow"/>
              <a:buNone/>
              <a:defRPr sz="3000" b="0" i="0" u="none" strike="noStrike" cap="none">
                <a:solidFill>
                  <a:schemeClr val="dk1"/>
                </a:solidFill>
                <a:latin typeface="Barlow"/>
                <a:ea typeface="Barlow"/>
                <a:cs typeface="Barlow"/>
                <a:sym typeface="Barlow"/>
              </a:defRPr>
            </a:lvl4pPr>
            <a:lvl5pPr marL="2286000" marR="0" lvl="4" indent="-330200" algn="l" rtl="0">
              <a:lnSpc>
                <a:spcPct val="100000"/>
              </a:lnSpc>
              <a:spcBef>
                <a:spcPts val="1600"/>
              </a:spcBef>
              <a:spcAft>
                <a:spcPts val="0"/>
              </a:spcAft>
              <a:buClr>
                <a:schemeClr val="dk1"/>
              </a:buClr>
              <a:buSzPts val="3000"/>
              <a:buFont typeface="Barlow"/>
              <a:buNone/>
              <a:defRPr sz="3000" b="0" i="0" u="none" strike="noStrike" cap="none">
                <a:solidFill>
                  <a:schemeClr val="dk1"/>
                </a:solidFill>
                <a:latin typeface="Barlow"/>
                <a:ea typeface="Barlow"/>
                <a:cs typeface="Barlow"/>
                <a:sym typeface="Barlow"/>
              </a:defRPr>
            </a:lvl5pPr>
            <a:lvl6pPr marL="2743200" marR="0" lvl="5" indent="-330200" algn="l" rtl="0">
              <a:lnSpc>
                <a:spcPct val="100000"/>
              </a:lnSpc>
              <a:spcBef>
                <a:spcPts val="1600"/>
              </a:spcBef>
              <a:spcAft>
                <a:spcPts val="0"/>
              </a:spcAft>
              <a:buClr>
                <a:schemeClr val="dk1"/>
              </a:buClr>
              <a:buSzPts val="3000"/>
              <a:buFont typeface="Barlow"/>
              <a:buNone/>
              <a:defRPr sz="3000" b="0" i="0" u="none" strike="noStrike" cap="none">
                <a:solidFill>
                  <a:schemeClr val="dk1"/>
                </a:solidFill>
                <a:latin typeface="Barlow"/>
                <a:ea typeface="Barlow"/>
                <a:cs typeface="Barlow"/>
                <a:sym typeface="Barlow"/>
              </a:defRPr>
            </a:lvl6pPr>
            <a:lvl7pPr marL="3200400" marR="0" lvl="6" indent="-330200" algn="l" rtl="0">
              <a:lnSpc>
                <a:spcPct val="100000"/>
              </a:lnSpc>
              <a:spcBef>
                <a:spcPts val="1600"/>
              </a:spcBef>
              <a:spcAft>
                <a:spcPts val="0"/>
              </a:spcAft>
              <a:buClr>
                <a:schemeClr val="dk1"/>
              </a:buClr>
              <a:buSzPts val="3000"/>
              <a:buFont typeface="Barlow"/>
              <a:buNone/>
              <a:defRPr sz="3000" b="0" i="0" u="none" strike="noStrike" cap="none">
                <a:solidFill>
                  <a:schemeClr val="dk1"/>
                </a:solidFill>
                <a:latin typeface="Barlow"/>
                <a:ea typeface="Barlow"/>
                <a:cs typeface="Barlow"/>
                <a:sym typeface="Barlow"/>
              </a:defRPr>
            </a:lvl7pPr>
            <a:lvl8pPr marL="3657600" marR="0" lvl="7" indent="-330200" algn="l" rtl="0">
              <a:lnSpc>
                <a:spcPct val="100000"/>
              </a:lnSpc>
              <a:spcBef>
                <a:spcPts val="1600"/>
              </a:spcBef>
              <a:spcAft>
                <a:spcPts val="0"/>
              </a:spcAft>
              <a:buClr>
                <a:schemeClr val="dk1"/>
              </a:buClr>
              <a:buSzPts val="3000"/>
              <a:buFont typeface="Barlow"/>
              <a:buNone/>
              <a:defRPr sz="3000" b="0" i="0" u="none" strike="noStrike" cap="none">
                <a:solidFill>
                  <a:schemeClr val="dk1"/>
                </a:solidFill>
                <a:latin typeface="Barlow"/>
                <a:ea typeface="Barlow"/>
                <a:cs typeface="Barlow"/>
                <a:sym typeface="Barlow"/>
              </a:defRPr>
            </a:lvl8pPr>
            <a:lvl9pPr marL="4114800" marR="0" lvl="8" indent="-330200" algn="l" rtl="0">
              <a:lnSpc>
                <a:spcPct val="100000"/>
              </a:lnSpc>
              <a:spcBef>
                <a:spcPts val="1600"/>
              </a:spcBef>
              <a:spcAft>
                <a:spcPts val="1600"/>
              </a:spcAft>
              <a:buClr>
                <a:schemeClr val="dk1"/>
              </a:buClr>
              <a:buSzPts val="3000"/>
              <a:buFont typeface="Barlow"/>
              <a:buNone/>
              <a:defRPr sz="3000" b="0" i="0" u="none" strike="noStrike" cap="none">
                <a:solidFill>
                  <a:schemeClr val="dk1"/>
                </a:solidFill>
                <a:latin typeface="Barlow"/>
                <a:ea typeface="Barlow"/>
                <a:cs typeface="Barlow"/>
                <a:sym typeface="Barlow"/>
              </a:defRPr>
            </a:lvl9pPr>
          </a:lstStyle>
          <a:p>
            <a:pPr marL="0" indent="0">
              <a:spcAft>
                <a:spcPts val="1600"/>
              </a:spcAft>
            </a:pPr>
            <a:r>
              <a:rPr lang="en-AU" sz="1400" b="1" dirty="0">
                <a:latin typeface="Raleway" pitchFamily="2" charset="0"/>
              </a:rPr>
              <a:t>Reflective process time </a:t>
            </a:r>
            <a:r>
              <a:rPr lang="en-AU" sz="1400" dirty="0">
                <a:latin typeface="Raleway" pitchFamily="2" charset="0"/>
              </a:rPr>
              <a:t>(allocating staff time/funds for regular meetings)</a:t>
            </a:r>
          </a:p>
        </p:txBody>
      </p:sp>
      <p:sp>
        <p:nvSpPr>
          <p:cNvPr id="123" name="Google Shape;439;p37">
            <a:extLst>
              <a:ext uri="{FF2B5EF4-FFF2-40B4-BE49-F238E27FC236}">
                <a16:creationId xmlns:a16="http://schemas.microsoft.com/office/drawing/2014/main" id="{6209C4CA-B732-4C6C-BE64-2D1C340D1070}"/>
              </a:ext>
            </a:extLst>
          </p:cNvPr>
          <p:cNvSpPr/>
          <p:nvPr/>
        </p:nvSpPr>
        <p:spPr>
          <a:xfrm>
            <a:off x="6155121" y="3124319"/>
            <a:ext cx="640500" cy="6405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Rectangle 131">
            <a:extLst>
              <a:ext uri="{FF2B5EF4-FFF2-40B4-BE49-F238E27FC236}">
                <a16:creationId xmlns:a16="http://schemas.microsoft.com/office/drawing/2014/main" id="{40A64CEA-69E6-4B28-8D6D-020B9CB36AB1}"/>
              </a:ext>
            </a:extLst>
          </p:cNvPr>
          <p:cNvSpPr/>
          <p:nvPr/>
        </p:nvSpPr>
        <p:spPr>
          <a:xfrm rot="19878560">
            <a:off x="893160" y="1703414"/>
            <a:ext cx="500458" cy="276999"/>
          </a:xfrm>
          <a:prstGeom prst="rect">
            <a:avLst/>
          </a:prstGeom>
        </p:spPr>
        <p:style>
          <a:lnRef idx="2">
            <a:schemeClr val="accent2"/>
          </a:lnRef>
          <a:fillRef idx="1">
            <a:schemeClr val="lt1"/>
          </a:fillRef>
          <a:effectRef idx="0">
            <a:schemeClr val="accent2"/>
          </a:effectRef>
          <a:fontRef idx="minor">
            <a:schemeClr val="dk1"/>
          </a:fontRef>
        </p:style>
        <p:txBody>
          <a:bodyPr wrap="none" lIns="91440" tIns="45720" rIns="91440" bIns="45720">
            <a:spAutoFit/>
          </a:bodyPr>
          <a:lstStyle/>
          <a:p>
            <a:pPr algn="ctr"/>
            <a:r>
              <a:rPr lang="en-US" sz="1200" dirty="0">
                <a:ln w="0"/>
                <a:solidFill>
                  <a:schemeClr val="tx1"/>
                </a:solidFill>
                <a:effectLst>
                  <a:outerShdw blurRad="38100" dist="19050" dir="2700000" algn="tl" rotWithShape="0">
                    <a:schemeClr val="dk1">
                      <a:alpha val="40000"/>
                    </a:schemeClr>
                  </a:outerShdw>
                </a:effectLst>
              </a:rPr>
              <a:t>Both</a:t>
            </a:r>
            <a:endParaRPr lang="en-US" sz="1200" b="0" cap="none" spc="0" dirty="0">
              <a:ln w="0"/>
              <a:solidFill>
                <a:schemeClr val="tx1"/>
              </a:solidFill>
              <a:effectLst>
                <a:outerShdw blurRad="38100" dist="19050" dir="2700000" algn="tl" rotWithShape="0">
                  <a:schemeClr val="dk1">
                    <a:alpha val="40000"/>
                  </a:schemeClr>
                </a:outerShdw>
              </a:effectLst>
            </a:endParaRPr>
          </a:p>
        </p:txBody>
      </p:sp>
      <p:sp>
        <p:nvSpPr>
          <p:cNvPr id="133" name="Rectangle 132">
            <a:extLst>
              <a:ext uri="{FF2B5EF4-FFF2-40B4-BE49-F238E27FC236}">
                <a16:creationId xmlns:a16="http://schemas.microsoft.com/office/drawing/2014/main" id="{80126170-24DA-4434-BE26-CBDB5ED1B439}"/>
              </a:ext>
            </a:extLst>
          </p:cNvPr>
          <p:cNvSpPr/>
          <p:nvPr/>
        </p:nvSpPr>
        <p:spPr>
          <a:xfrm rot="19878560">
            <a:off x="2896838" y="1771296"/>
            <a:ext cx="500458" cy="276999"/>
          </a:xfrm>
          <a:prstGeom prst="rect">
            <a:avLst/>
          </a:prstGeom>
        </p:spPr>
        <p:style>
          <a:lnRef idx="2">
            <a:schemeClr val="accent2"/>
          </a:lnRef>
          <a:fillRef idx="1">
            <a:schemeClr val="lt1"/>
          </a:fillRef>
          <a:effectRef idx="0">
            <a:schemeClr val="accent2"/>
          </a:effectRef>
          <a:fontRef idx="minor">
            <a:schemeClr val="dk1"/>
          </a:fontRef>
        </p:style>
        <p:txBody>
          <a:bodyPr wrap="none" lIns="91440" tIns="45720" rIns="91440" bIns="45720">
            <a:spAutoFit/>
          </a:bodyPr>
          <a:lstStyle/>
          <a:p>
            <a:pPr algn="ctr"/>
            <a:r>
              <a:rPr lang="en-US" sz="1200" dirty="0">
                <a:ln w="0"/>
                <a:solidFill>
                  <a:schemeClr val="tx1"/>
                </a:solidFill>
                <a:effectLst>
                  <a:outerShdw blurRad="38100" dist="19050" dir="2700000" algn="tl" rotWithShape="0">
                    <a:schemeClr val="dk1">
                      <a:alpha val="40000"/>
                    </a:schemeClr>
                  </a:outerShdw>
                </a:effectLst>
              </a:rPr>
              <a:t>Both</a:t>
            </a:r>
            <a:endParaRPr lang="en-US" sz="1200" b="0" cap="none" spc="0" dirty="0">
              <a:ln w="0"/>
              <a:solidFill>
                <a:schemeClr val="tx1"/>
              </a:solidFill>
              <a:effectLst>
                <a:outerShdw blurRad="38100" dist="19050" dir="2700000" algn="tl" rotWithShape="0">
                  <a:schemeClr val="dk1">
                    <a:alpha val="40000"/>
                  </a:schemeClr>
                </a:outerShdw>
              </a:effectLst>
            </a:endParaRPr>
          </a:p>
        </p:txBody>
      </p:sp>
      <p:sp>
        <p:nvSpPr>
          <p:cNvPr id="134" name="Rectangle 133">
            <a:extLst>
              <a:ext uri="{FF2B5EF4-FFF2-40B4-BE49-F238E27FC236}">
                <a16:creationId xmlns:a16="http://schemas.microsoft.com/office/drawing/2014/main" id="{127784DF-906A-44B7-91ED-09F9C932014C}"/>
              </a:ext>
            </a:extLst>
          </p:cNvPr>
          <p:cNvSpPr/>
          <p:nvPr/>
        </p:nvSpPr>
        <p:spPr>
          <a:xfrm rot="19878560">
            <a:off x="1736213" y="3500206"/>
            <a:ext cx="500458" cy="276999"/>
          </a:xfrm>
          <a:prstGeom prst="rect">
            <a:avLst/>
          </a:prstGeom>
        </p:spPr>
        <p:style>
          <a:lnRef idx="2">
            <a:schemeClr val="accent2"/>
          </a:lnRef>
          <a:fillRef idx="1">
            <a:schemeClr val="lt1"/>
          </a:fillRef>
          <a:effectRef idx="0">
            <a:schemeClr val="accent2"/>
          </a:effectRef>
          <a:fontRef idx="minor">
            <a:schemeClr val="dk1"/>
          </a:fontRef>
        </p:style>
        <p:txBody>
          <a:bodyPr wrap="none" lIns="91440" tIns="45720" rIns="91440" bIns="45720">
            <a:spAutoFit/>
          </a:bodyPr>
          <a:lstStyle/>
          <a:p>
            <a:pPr algn="ctr"/>
            <a:r>
              <a:rPr lang="en-US" sz="1200" dirty="0">
                <a:ln w="0"/>
                <a:solidFill>
                  <a:schemeClr val="tx1"/>
                </a:solidFill>
                <a:effectLst>
                  <a:outerShdw blurRad="38100" dist="19050" dir="2700000" algn="tl" rotWithShape="0">
                    <a:schemeClr val="dk1">
                      <a:alpha val="40000"/>
                    </a:schemeClr>
                  </a:outerShdw>
                </a:effectLst>
              </a:rPr>
              <a:t>Both</a:t>
            </a:r>
            <a:endParaRPr lang="en-US" sz="1200" b="0" cap="none" spc="0" dirty="0">
              <a:ln w="0"/>
              <a:solidFill>
                <a:schemeClr val="tx1"/>
              </a:solidFill>
              <a:effectLst>
                <a:outerShdw blurRad="38100" dist="19050" dir="2700000" algn="tl" rotWithShape="0">
                  <a:schemeClr val="dk1">
                    <a:alpha val="40000"/>
                  </a:schemeClr>
                </a:outerShdw>
              </a:effectLst>
            </a:endParaRPr>
          </a:p>
        </p:txBody>
      </p:sp>
      <p:sp>
        <p:nvSpPr>
          <p:cNvPr id="135" name="Rectangle 134">
            <a:extLst>
              <a:ext uri="{FF2B5EF4-FFF2-40B4-BE49-F238E27FC236}">
                <a16:creationId xmlns:a16="http://schemas.microsoft.com/office/drawing/2014/main" id="{041BFBBD-74DB-4CD4-B372-3B4B7B5F0456}"/>
              </a:ext>
            </a:extLst>
          </p:cNvPr>
          <p:cNvSpPr/>
          <p:nvPr/>
        </p:nvSpPr>
        <p:spPr>
          <a:xfrm rot="19878560">
            <a:off x="6710585" y="1757071"/>
            <a:ext cx="415499" cy="276999"/>
          </a:xfrm>
          <a:prstGeom prst="rect">
            <a:avLst/>
          </a:prstGeom>
        </p:spPr>
        <p:style>
          <a:lnRef idx="2">
            <a:schemeClr val="accent2"/>
          </a:lnRef>
          <a:fillRef idx="1">
            <a:schemeClr val="lt1"/>
          </a:fillRef>
          <a:effectRef idx="0">
            <a:schemeClr val="accent2"/>
          </a:effectRef>
          <a:fontRef idx="minor">
            <a:schemeClr val="dk1"/>
          </a:fontRef>
        </p:style>
        <p:txBody>
          <a:bodyPr wrap="none" lIns="91440" tIns="45720" rIns="91440" bIns="45720">
            <a:spAutoFit/>
          </a:bodyPr>
          <a:lstStyle/>
          <a:p>
            <a:pPr algn="ctr"/>
            <a:r>
              <a:rPr lang="en-US" sz="1200" dirty="0">
                <a:ln w="0"/>
                <a:solidFill>
                  <a:schemeClr val="tx1"/>
                </a:solidFill>
                <a:effectLst>
                  <a:outerShdw blurRad="38100" dist="19050" dir="2700000" algn="tl" rotWithShape="0">
                    <a:schemeClr val="dk1">
                      <a:alpha val="40000"/>
                    </a:schemeClr>
                  </a:outerShdw>
                </a:effectLst>
              </a:rPr>
              <a:t>W1</a:t>
            </a:r>
            <a:endParaRPr lang="en-US" sz="1200" b="0" cap="none" spc="0" dirty="0">
              <a:ln w="0"/>
              <a:solidFill>
                <a:schemeClr val="tx1"/>
              </a:solidFill>
              <a:effectLst>
                <a:outerShdw blurRad="38100" dist="19050" dir="2700000" algn="tl" rotWithShape="0">
                  <a:schemeClr val="dk1">
                    <a:alpha val="40000"/>
                  </a:schemeClr>
                </a:outerShdw>
              </a:effectLst>
            </a:endParaRPr>
          </a:p>
        </p:txBody>
      </p:sp>
      <p:sp>
        <p:nvSpPr>
          <p:cNvPr id="136" name="Rectangle 135">
            <a:extLst>
              <a:ext uri="{FF2B5EF4-FFF2-40B4-BE49-F238E27FC236}">
                <a16:creationId xmlns:a16="http://schemas.microsoft.com/office/drawing/2014/main" id="{A8403154-6F90-4A2B-BFA7-4BAAA182D1CE}"/>
              </a:ext>
            </a:extLst>
          </p:cNvPr>
          <p:cNvSpPr/>
          <p:nvPr/>
        </p:nvSpPr>
        <p:spPr>
          <a:xfrm rot="19878560">
            <a:off x="4873175" y="1730704"/>
            <a:ext cx="415499" cy="276999"/>
          </a:xfrm>
          <a:prstGeom prst="rect">
            <a:avLst/>
          </a:prstGeom>
        </p:spPr>
        <p:style>
          <a:lnRef idx="2">
            <a:schemeClr val="accent2"/>
          </a:lnRef>
          <a:fillRef idx="1">
            <a:schemeClr val="lt1"/>
          </a:fillRef>
          <a:effectRef idx="0">
            <a:schemeClr val="accent2"/>
          </a:effectRef>
          <a:fontRef idx="minor">
            <a:schemeClr val="dk1"/>
          </a:fontRef>
        </p:style>
        <p:txBody>
          <a:bodyPr wrap="none" lIns="91440" tIns="45720" rIns="91440" bIns="45720">
            <a:spAutoFit/>
          </a:bodyPr>
          <a:lstStyle/>
          <a:p>
            <a:pPr algn="ctr"/>
            <a:r>
              <a:rPr lang="en-US" sz="1200" dirty="0">
                <a:ln w="0"/>
                <a:solidFill>
                  <a:schemeClr val="tx1"/>
                </a:solidFill>
                <a:effectLst>
                  <a:outerShdw blurRad="38100" dist="19050" dir="2700000" algn="tl" rotWithShape="0">
                    <a:schemeClr val="dk1">
                      <a:alpha val="40000"/>
                    </a:schemeClr>
                  </a:outerShdw>
                </a:effectLst>
              </a:rPr>
              <a:t>W1</a:t>
            </a:r>
            <a:endParaRPr lang="en-US" sz="1200" b="0" cap="none" spc="0" dirty="0">
              <a:ln w="0"/>
              <a:solidFill>
                <a:schemeClr val="tx1"/>
              </a:solidFill>
              <a:effectLst>
                <a:outerShdw blurRad="38100" dist="19050" dir="2700000" algn="tl" rotWithShape="0">
                  <a:schemeClr val="dk1">
                    <a:alpha val="40000"/>
                  </a:schemeClr>
                </a:outerShdw>
              </a:effectLst>
            </a:endParaRPr>
          </a:p>
        </p:txBody>
      </p:sp>
      <p:sp>
        <p:nvSpPr>
          <p:cNvPr id="137" name="Rectangle 136">
            <a:extLst>
              <a:ext uri="{FF2B5EF4-FFF2-40B4-BE49-F238E27FC236}">
                <a16:creationId xmlns:a16="http://schemas.microsoft.com/office/drawing/2014/main" id="{E7061091-6957-4E16-8F3C-04C086769624}"/>
              </a:ext>
            </a:extLst>
          </p:cNvPr>
          <p:cNvSpPr/>
          <p:nvPr/>
        </p:nvSpPr>
        <p:spPr>
          <a:xfrm rot="19878560">
            <a:off x="3856312" y="3527846"/>
            <a:ext cx="415499" cy="276999"/>
          </a:xfrm>
          <a:prstGeom prst="rect">
            <a:avLst/>
          </a:prstGeom>
        </p:spPr>
        <p:style>
          <a:lnRef idx="2">
            <a:schemeClr val="accent2"/>
          </a:lnRef>
          <a:fillRef idx="1">
            <a:schemeClr val="lt1"/>
          </a:fillRef>
          <a:effectRef idx="0">
            <a:schemeClr val="accent2"/>
          </a:effectRef>
          <a:fontRef idx="minor">
            <a:schemeClr val="dk1"/>
          </a:fontRef>
        </p:style>
        <p:txBody>
          <a:bodyPr wrap="none" lIns="91440" tIns="45720" rIns="91440" bIns="45720">
            <a:spAutoFit/>
          </a:bodyPr>
          <a:lstStyle/>
          <a:p>
            <a:pPr algn="ctr"/>
            <a:r>
              <a:rPr lang="en-US" sz="1200" dirty="0">
                <a:ln w="0"/>
                <a:solidFill>
                  <a:schemeClr val="tx1"/>
                </a:solidFill>
                <a:effectLst>
                  <a:outerShdw blurRad="38100" dist="19050" dir="2700000" algn="tl" rotWithShape="0">
                    <a:schemeClr val="dk1">
                      <a:alpha val="40000"/>
                    </a:schemeClr>
                  </a:outerShdw>
                </a:effectLst>
              </a:rPr>
              <a:t>W2</a:t>
            </a:r>
            <a:endParaRPr lang="en-US" sz="1200" b="0" cap="none" spc="0" dirty="0">
              <a:ln w="0"/>
              <a:solidFill>
                <a:schemeClr val="tx1"/>
              </a:solidFill>
              <a:effectLst>
                <a:outerShdw blurRad="38100" dist="19050" dir="2700000" algn="tl" rotWithShape="0">
                  <a:schemeClr val="dk1">
                    <a:alpha val="40000"/>
                  </a:schemeClr>
                </a:outerShdw>
              </a:effectLst>
            </a:endParaRPr>
          </a:p>
        </p:txBody>
      </p:sp>
      <p:sp>
        <p:nvSpPr>
          <p:cNvPr id="138" name="Rectangle 137">
            <a:extLst>
              <a:ext uri="{FF2B5EF4-FFF2-40B4-BE49-F238E27FC236}">
                <a16:creationId xmlns:a16="http://schemas.microsoft.com/office/drawing/2014/main" id="{F4062A8A-1E73-40A3-BEE7-D06244A46D00}"/>
              </a:ext>
            </a:extLst>
          </p:cNvPr>
          <p:cNvSpPr/>
          <p:nvPr/>
        </p:nvSpPr>
        <p:spPr>
          <a:xfrm rot="19878560">
            <a:off x="5730322" y="3534951"/>
            <a:ext cx="415499" cy="276999"/>
          </a:xfrm>
          <a:prstGeom prst="rect">
            <a:avLst/>
          </a:prstGeom>
        </p:spPr>
        <p:style>
          <a:lnRef idx="2">
            <a:schemeClr val="accent2"/>
          </a:lnRef>
          <a:fillRef idx="1">
            <a:schemeClr val="lt1"/>
          </a:fillRef>
          <a:effectRef idx="0">
            <a:schemeClr val="accent2"/>
          </a:effectRef>
          <a:fontRef idx="minor">
            <a:schemeClr val="dk1"/>
          </a:fontRef>
        </p:style>
        <p:txBody>
          <a:bodyPr wrap="none" lIns="91440" tIns="45720" rIns="91440" bIns="45720">
            <a:spAutoFit/>
          </a:bodyPr>
          <a:lstStyle/>
          <a:p>
            <a:pPr algn="ctr"/>
            <a:r>
              <a:rPr lang="en-US" sz="1200" dirty="0">
                <a:ln w="0"/>
                <a:solidFill>
                  <a:schemeClr val="tx1"/>
                </a:solidFill>
                <a:effectLst>
                  <a:outerShdw blurRad="38100" dist="19050" dir="2700000" algn="tl" rotWithShape="0">
                    <a:schemeClr val="dk1">
                      <a:alpha val="40000"/>
                    </a:schemeClr>
                  </a:outerShdw>
                </a:effectLst>
              </a:rPr>
              <a:t>W2</a:t>
            </a:r>
            <a:endParaRPr lang="en-US" sz="1200" b="0" cap="none" spc="0" dirty="0">
              <a:ln w="0"/>
              <a:solidFill>
                <a:schemeClr val="tx1"/>
              </a:solidFill>
              <a:effectLst>
                <a:outerShdw blurRad="38100" dist="19050" dir="2700000" algn="tl" rotWithShape="0">
                  <a:schemeClr val="dk1">
                    <a:alpha val="40000"/>
                  </a:schemeClr>
                </a:outerShdw>
              </a:effectLst>
            </a:endParaRPr>
          </a:p>
        </p:txBody>
      </p:sp>
      <p:sp>
        <p:nvSpPr>
          <p:cNvPr id="104" name="Google Shape;6453;p67">
            <a:extLst>
              <a:ext uri="{FF2B5EF4-FFF2-40B4-BE49-F238E27FC236}">
                <a16:creationId xmlns:a16="http://schemas.microsoft.com/office/drawing/2014/main" id="{9AC5C0F9-BF1A-4BE7-B65A-17B30A0A61C7}"/>
              </a:ext>
            </a:extLst>
          </p:cNvPr>
          <p:cNvSpPr/>
          <p:nvPr/>
        </p:nvSpPr>
        <p:spPr>
          <a:xfrm>
            <a:off x="5402046" y="1455818"/>
            <a:ext cx="369974" cy="368601"/>
          </a:xfrm>
          <a:custGeom>
            <a:avLst/>
            <a:gdLst/>
            <a:ahLst/>
            <a:cxnLst/>
            <a:rect l="l" t="t" r="r" b="b"/>
            <a:pathLst>
              <a:path w="12666" h="12619" extrusionOk="0">
                <a:moveTo>
                  <a:pt x="9294" y="1"/>
                </a:moveTo>
                <a:cubicBezTo>
                  <a:pt x="9192" y="1"/>
                  <a:pt x="9089" y="40"/>
                  <a:pt x="9011" y="119"/>
                </a:cubicBezTo>
                <a:lnTo>
                  <a:pt x="7593" y="1537"/>
                </a:lnTo>
                <a:lnTo>
                  <a:pt x="9011" y="2954"/>
                </a:lnTo>
                <a:cubicBezTo>
                  <a:pt x="9168" y="3112"/>
                  <a:pt x="9168" y="3395"/>
                  <a:pt x="9011" y="3553"/>
                </a:cubicBezTo>
                <a:cubicBezTo>
                  <a:pt x="8932" y="3632"/>
                  <a:pt x="8822" y="3671"/>
                  <a:pt x="8711" y="3671"/>
                </a:cubicBezTo>
                <a:cubicBezTo>
                  <a:pt x="8601" y="3671"/>
                  <a:pt x="8491" y="3632"/>
                  <a:pt x="8412" y="3553"/>
                </a:cubicBezTo>
                <a:lnTo>
                  <a:pt x="6994" y="2135"/>
                </a:lnTo>
                <a:lnTo>
                  <a:pt x="5923" y="3206"/>
                </a:lnTo>
                <a:lnTo>
                  <a:pt x="7341" y="4624"/>
                </a:lnTo>
                <a:cubicBezTo>
                  <a:pt x="7498" y="4782"/>
                  <a:pt x="7498" y="5034"/>
                  <a:pt x="7341" y="5191"/>
                </a:cubicBezTo>
                <a:cubicBezTo>
                  <a:pt x="7262" y="5270"/>
                  <a:pt x="7160" y="5309"/>
                  <a:pt x="7053" y="5309"/>
                </a:cubicBezTo>
                <a:cubicBezTo>
                  <a:pt x="6947" y="5309"/>
                  <a:pt x="6837" y="5270"/>
                  <a:pt x="6742" y="5191"/>
                </a:cubicBezTo>
                <a:lnTo>
                  <a:pt x="5356" y="3773"/>
                </a:lnTo>
                <a:lnTo>
                  <a:pt x="4285" y="4845"/>
                </a:lnTo>
                <a:lnTo>
                  <a:pt x="5703" y="6262"/>
                </a:lnTo>
                <a:cubicBezTo>
                  <a:pt x="5860" y="6420"/>
                  <a:pt x="5860" y="6703"/>
                  <a:pt x="5703" y="6861"/>
                </a:cubicBezTo>
                <a:cubicBezTo>
                  <a:pt x="5624" y="6940"/>
                  <a:pt x="5514" y="6979"/>
                  <a:pt x="5403" y="6979"/>
                </a:cubicBezTo>
                <a:cubicBezTo>
                  <a:pt x="5293" y="6979"/>
                  <a:pt x="5183" y="6940"/>
                  <a:pt x="5104" y="6861"/>
                </a:cubicBezTo>
                <a:lnTo>
                  <a:pt x="3686" y="5443"/>
                </a:lnTo>
                <a:lnTo>
                  <a:pt x="2615" y="6514"/>
                </a:lnTo>
                <a:lnTo>
                  <a:pt x="4096" y="7932"/>
                </a:lnTo>
                <a:cubicBezTo>
                  <a:pt x="4253" y="8090"/>
                  <a:pt x="4253" y="8373"/>
                  <a:pt x="4096" y="8499"/>
                </a:cubicBezTo>
                <a:cubicBezTo>
                  <a:pt x="4017" y="8578"/>
                  <a:pt x="3907" y="8617"/>
                  <a:pt x="3797" y="8617"/>
                </a:cubicBezTo>
                <a:cubicBezTo>
                  <a:pt x="3686" y="8617"/>
                  <a:pt x="3576" y="8578"/>
                  <a:pt x="3497" y="8499"/>
                </a:cubicBezTo>
                <a:lnTo>
                  <a:pt x="2048" y="7081"/>
                </a:lnTo>
                <a:lnTo>
                  <a:pt x="158" y="8972"/>
                </a:lnTo>
                <a:cubicBezTo>
                  <a:pt x="0" y="9129"/>
                  <a:pt x="0" y="9413"/>
                  <a:pt x="158" y="9570"/>
                </a:cubicBezTo>
                <a:lnTo>
                  <a:pt x="3056" y="12500"/>
                </a:lnTo>
                <a:cubicBezTo>
                  <a:pt x="3135" y="12579"/>
                  <a:pt x="3245" y="12618"/>
                  <a:pt x="3356" y="12618"/>
                </a:cubicBezTo>
                <a:cubicBezTo>
                  <a:pt x="3466" y="12618"/>
                  <a:pt x="3576" y="12579"/>
                  <a:pt x="3655" y="12500"/>
                </a:cubicBezTo>
                <a:lnTo>
                  <a:pt x="12508" y="3616"/>
                </a:lnTo>
                <a:cubicBezTo>
                  <a:pt x="12665" y="3458"/>
                  <a:pt x="12665" y="3206"/>
                  <a:pt x="12508" y="3049"/>
                </a:cubicBezTo>
                <a:lnTo>
                  <a:pt x="9578" y="119"/>
                </a:lnTo>
                <a:cubicBezTo>
                  <a:pt x="9499" y="40"/>
                  <a:pt x="9397" y="1"/>
                  <a:pt x="9294"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 name="Google Shape;6992;p68">
            <a:extLst>
              <a:ext uri="{FF2B5EF4-FFF2-40B4-BE49-F238E27FC236}">
                <a16:creationId xmlns:a16="http://schemas.microsoft.com/office/drawing/2014/main" id="{000047D3-49AE-4328-8437-AA67780EF51C}"/>
              </a:ext>
            </a:extLst>
          </p:cNvPr>
          <p:cNvGrpSpPr/>
          <p:nvPr/>
        </p:nvGrpSpPr>
        <p:grpSpPr>
          <a:xfrm>
            <a:off x="4393578" y="3267294"/>
            <a:ext cx="351940" cy="354550"/>
            <a:chOff x="580725" y="3617925"/>
            <a:chExt cx="299325" cy="297375"/>
          </a:xfrm>
          <a:solidFill>
            <a:schemeClr val="bg1"/>
          </a:solidFill>
        </p:grpSpPr>
        <p:sp>
          <p:nvSpPr>
            <p:cNvPr id="66" name="Google Shape;6993;p68">
              <a:extLst>
                <a:ext uri="{FF2B5EF4-FFF2-40B4-BE49-F238E27FC236}">
                  <a16:creationId xmlns:a16="http://schemas.microsoft.com/office/drawing/2014/main" id="{6FCF0B97-3F18-4CBF-8B3B-EB960962D894}"/>
                </a:ext>
              </a:extLst>
            </p:cNvPr>
            <p:cNvSpPr/>
            <p:nvPr/>
          </p:nvSpPr>
          <p:spPr>
            <a:xfrm>
              <a:off x="609075" y="3662050"/>
              <a:ext cx="51225" cy="51200"/>
            </a:xfrm>
            <a:custGeom>
              <a:avLst/>
              <a:gdLst/>
              <a:ahLst/>
              <a:cxnLst/>
              <a:rect l="l" t="t" r="r" b="b"/>
              <a:pathLst>
                <a:path w="2049" h="2048" extrusionOk="0">
                  <a:moveTo>
                    <a:pt x="1041" y="0"/>
                  </a:moveTo>
                  <a:cubicBezTo>
                    <a:pt x="473" y="0"/>
                    <a:pt x="1" y="473"/>
                    <a:pt x="1" y="1040"/>
                  </a:cubicBezTo>
                  <a:cubicBezTo>
                    <a:pt x="1" y="1607"/>
                    <a:pt x="473" y="2048"/>
                    <a:pt x="1041" y="2048"/>
                  </a:cubicBezTo>
                  <a:cubicBezTo>
                    <a:pt x="1608" y="2048"/>
                    <a:pt x="2049" y="1607"/>
                    <a:pt x="2049" y="1040"/>
                  </a:cubicBezTo>
                  <a:cubicBezTo>
                    <a:pt x="2049" y="473"/>
                    <a:pt x="1608" y="0"/>
                    <a:pt x="1041" y="0"/>
                  </a:cubicBez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67" name="Google Shape;6994;p68">
              <a:extLst>
                <a:ext uri="{FF2B5EF4-FFF2-40B4-BE49-F238E27FC236}">
                  <a16:creationId xmlns:a16="http://schemas.microsoft.com/office/drawing/2014/main" id="{CFE649CB-479D-4955-BB87-BCAE048CA12B}"/>
                </a:ext>
              </a:extLst>
            </p:cNvPr>
            <p:cNvSpPr/>
            <p:nvPr/>
          </p:nvSpPr>
          <p:spPr>
            <a:xfrm>
              <a:off x="668950" y="3617925"/>
              <a:ext cx="122875" cy="104475"/>
            </a:xfrm>
            <a:custGeom>
              <a:avLst/>
              <a:gdLst/>
              <a:ahLst/>
              <a:cxnLst/>
              <a:rect l="l" t="t" r="r" b="b"/>
              <a:pathLst>
                <a:path w="4915" h="4179" extrusionOk="0">
                  <a:moveTo>
                    <a:pt x="1040" y="1"/>
                  </a:moveTo>
                  <a:cubicBezTo>
                    <a:pt x="441" y="1"/>
                    <a:pt x="0" y="473"/>
                    <a:pt x="0" y="1072"/>
                  </a:cubicBezTo>
                  <a:lnTo>
                    <a:pt x="0" y="1797"/>
                  </a:lnTo>
                  <a:cubicBezTo>
                    <a:pt x="0" y="2364"/>
                    <a:pt x="473" y="2805"/>
                    <a:pt x="1040" y="2805"/>
                  </a:cubicBezTo>
                  <a:lnTo>
                    <a:pt x="2300" y="2805"/>
                  </a:lnTo>
                  <a:lnTo>
                    <a:pt x="3592" y="4097"/>
                  </a:lnTo>
                  <a:cubicBezTo>
                    <a:pt x="3672" y="4156"/>
                    <a:pt x="3764" y="4178"/>
                    <a:pt x="3853" y="4178"/>
                  </a:cubicBezTo>
                  <a:cubicBezTo>
                    <a:pt x="3905" y="4178"/>
                    <a:pt x="3955" y="4171"/>
                    <a:pt x="4001" y="4160"/>
                  </a:cubicBezTo>
                  <a:cubicBezTo>
                    <a:pt x="4127" y="4097"/>
                    <a:pt x="4190" y="3939"/>
                    <a:pt x="4190" y="3844"/>
                  </a:cubicBezTo>
                  <a:lnTo>
                    <a:pt x="4190" y="2742"/>
                  </a:lnTo>
                  <a:cubicBezTo>
                    <a:pt x="4600" y="2584"/>
                    <a:pt x="4915" y="2206"/>
                    <a:pt x="4915" y="1734"/>
                  </a:cubicBezTo>
                  <a:lnTo>
                    <a:pt x="4915" y="1072"/>
                  </a:lnTo>
                  <a:cubicBezTo>
                    <a:pt x="4915" y="473"/>
                    <a:pt x="4411" y="1"/>
                    <a:pt x="3875" y="1"/>
                  </a:cubicBezTo>
                  <a:close/>
                </a:path>
              </a:pathLst>
            </a:custGeom>
            <a:grpFill/>
            <a:ln>
              <a:noFill/>
            </a:ln>
          </p:spPr>
          <p:txBody>
            <a:bodyPr spcFirstLastPara="1" wrap="square" lIns="68569" tIns="68569" rIns="68569" bIns="68569" anchor="ctr" anchorCtr="0">
              <a:noAutofit/>
            </a:bodyPr>
            <a:lstStyle/>
            <a:p>
              <a:pPr defTabSz="685800">
                <a:buClrTx/>
              </a:pPr>
              <a:endParaRPr sz="1350" kern="1200" dirty="0">
                <a:solidFill>
                  <a:srgbClr val="212121"/>
                </a:solidFill>
                <a:ea typeface="+mn-ea"/>
                <a:cs typeface="+mn-cs"/>
              </a:endParaRPr>
            </a:p>
          </p:txBody>
        </p:sp>
        <p:sp>
          <p:nvSpPr>
            <p:cNvPr id="68" name="Google Shape;6995;p68">
              <a:extLst>
                <a:ext uri="{FF2B5EF4-FFF2-40B4-BE49-F238E27FC236}">
                  <a16:creationId xmlns:a16="http://schemas.microsoft.com/office/drawing/2014/main" id="{1BA1AEDA-6EE6-4625-9FB8-BED0BE4D779E}"/>
                </a:ext>
              </a:extLst>
            </p:cNvPr>
            <p:cNvSpPr/>
            <p:nvPr/>
          </p:nvSpPr>
          <p:spPr>
            <a:xfrm>
              <a:off x="580725" y="3721900"/>
              <a:ext cx="141800" cy="192025"/>
            </a:xfrm>
            <a:custGeom>
              <a:avLst/>
              <a:gdLst/>
              <a:ahLst/>
              <a:cxnLst/>
              <a:rect l="l" t="t" r="r" b="b"/>
              <a:pathLst>
                <a:path w="5672" h="7681" extrusionOk="0">
                  <a:moveTo>
                    <a:pt x="3340" y="4506"/>
                  </a:moveTo>
                  <a:lnTo>
                    <a:pt x="3718" y="5577"/>
                  </a:lnTo>
                  <a:lnTo>
                    <a:pt x="1229" y="5577"/>
                  </a:lnTo>
                  <a:lnTo>
                    <a:pt x="1450" y="4600"/>
                  </a:lnTo>
                  <a:lnTo>
                    <a:pt x="1450" y="4506"/>
                  </a:lnTo>
                  <a:close/>
                  <a:moveTo>
                    <a:pt x="1450" y="1"/>
                  </a:moveTo>
                  <a:cubicBezTo>
                    <a:pt x="1135" y="1"/>
                    <a:pt x="883" y="221"/>
                    <a:pt x="788" y="505"/>
                  </a:cubicBezTo>
                  <a:lnTo>
                    <a:pt x="95" y="3624"/>
                  </a:lnTo>
                  <a:cubicBezTo>
                    <a:pt x="1" y="4096"/>
                    <a:pt x="316" y="4506"/>
                    <a:pt x="757" y="4506"/>
                  </a:cubicBezTo>
                  <a:lnTo>
                    <a:pt x="95" y="7247"/>
                  </a:lnTo>
                  <a:cubicBezTo>
                    <a:pt x="32" y="7436"/>
                    <a:pt x="158" y="7593"/>
                    <a:pt x="316" y="7656"/>
                  </a:cubicBezTo>
                  <a:cubicBezTo>
                    <a:pt x="350" y="7668"/>
                    <a:pt x="383" y="7673"/>
                    <a:pt x="415" y="7673"/>
                  </a:cubicBezTo>
                  <a:cubicBezTo>
                    <a:pt x="559" y="7673"/>
                    <a:pt x="679" y="7565"/>
                    <a:pt x="757" y="7436"/>
                  </a:cubicBezTo>
                  <a:lnTo>
                    <a:pt x="1040" y="6301"/>
                  </a:lnTo>
                  <a:lnTo>
                    <a:pt x="3939" y="6301"/>
                  </a:lnTo>
                  <a:lnTo>
                    <a:pt x="4254" y="7152"/>
                  </a:lnTo>
                  <a:cubicBezTo>
                    <a:pt x="4358" y="7492"/>
                    <a:pt x="4637" y="7680"/>
                    <a:pt x="4908" y="7680"/>
                  </a:cubicBezTo>
                  <a:cubicBezTo>
                    <a:pt x="4964" y="7680"/>
                    <a:pt x="5019" y="7672"/>
                    <a:pt x="5073" y="7656"/>
                  </a:cubicBezTo>
                  <a:cubicBezTo>
                    <a:pt x="5451" y="7593"/>
                    <a:pt x="5672" y="7184"/>
                    <a:pt x="5609" y="6837"/>
                  </a:cubicBezTo>
                  <a:lnTo>
                    <a:pt x="4569" y="3687"/>
                  </a:lnTo>
                  <a:cubicBezTo>
                    <a:pt x="4506" y="3372"/>
                    <a:pt x="4222" y="3183"/>
                    <a:pt x="3907" y="3183"/>
                  </a:cubicBezTo>
                  <a:lnTo>
                    <a:pt x="3183" y="3183"/>
                  </a:lnTo>
                  <a:cubicBezTo>
                    <a:pt x="2994" y="3183"/>
                    <a:pt x="2836" y="3025"/>
                    <a:pt x="2836" y="2836"/>
                  </a:cubicBezTo>
                  <a:cubicBezTo>
                    <a:pt x="2836" y="2615"/>
                    <a:pt x="2994" y="2458"/>
                    <a:pt x="3183" y="2458"/>
                  </a:cubicBezTo>
                  <a:lnTo>
                    <a:pt x="4222" y="2458"/>
                  </a:lnTo>
                  <a:cubicBezTo>
                    <a:pt x="4600" y="2458"/>
                    <a:pt x="4915" y="2143"/>
                    <a:pt x="4915" y="1765"/>
                  </a:cubicBezTo>
                  <a:cubicBezTo>
                    <a:pt x="4915" y="1355"/>
                    <a:pt x="4600" y="1040"/>
                    <a:pt x="4222" y="1040"/>
                  </a:cubicBezTo>
                  <a:lnTo>
                    <a:pt x="2332" y="1040"/>
                  </a:lnTo>
                  <a:lnTo>
                    <a:pt x="2080" y="379"/>
                  </a:lnTo>
                  <a:cubicBezTo>
                    <a:pt x="1985" y="158"/>
                    <a:pt x="1733" y="1"/>
                    <a:pt x="1450" y="1"/>
                  </a:cubicBez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69" name="Google Shape;6996;p68">
              <a:extLst>
                <a:ext uri="{FF2B5EF4-FFF2-40B4-BE49-F238E27FC236}">
                  <a16:creationId xmlns:a16="http://schemas.microsoft.com/office/drawing/2014/main" id="{B30A4DFC-3BEB-4D41-9216-DDF78A4C9D53}"/>
                </a:ext>
              </a:extLst>
            </p:cNvPr>
            <p:cNvSpPr/>
            <p:nvPr/>
          </p:nvSpPr>
          <p:spPr>
            <a:xfrm>
              <a:off x="800475" y="3662050"/>
              <a:ext cx="51225" cy="51200"/>
            </a:xfrm>
            <a:custGeom>
              <a:avLst/>
              <a:gdLst/>
              <a:ahLst/>
              <a:cxnLst/>
              <a:rect l="l" t="t" r="r" b="b"/>
              <a:pathLst>
                <a:path w="2049" h="2048" extrusionOk="0">
                  <a:moveTo>
                    <a:pt x="1009" y="0"/>
                  </a:moveTo>
                  <a:cubicBezTo>
                    <a:pt x="442" y="0"/>
                    <a:pt x="1" y="473"/>
                    <a:pt x="1" y="1040"/>
                  </a:cubicBezTo>
                  <a:cubicBezTo>
                    <a:pt x="1" y="1607"/>
                    <a:pt x="442" y="2048"/>
                    <a:pt x="1009" y="2048"/>
                  </a:cubicBezTo>
                  <a:cubicBezTo>
                    <a:pt x="1576" y="2048"/>
                    <a:pt x="2048" y="1607"/>
                    <a:pt x="2048" y="1040"/>
                  </a:cubicBezTo>
                  <a:cubicBezTo>
                    <a:pt x="2048" y="473"/>
                    <a:pt x="1576" y="0"/>
                    <a:pt x="1009" y="0"/>
                  </a:cubicBez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70" name="Google Shape;6997;p68">
              <a:extLst>
                <a:ext uri="{FF2B5EF4-FFF2-40B4-BE49-F238E27FC236}">
                  <a16:creationId xmlns:a16="http://schemas.microsoft.com/office/drawing/2014/main" id="{26E98D67-62C5-489F-B877-F71901BA170A}"/>
                </a:ext>
              </a:extLst>
            </p:cNvPr>
            <p:cNvSpPr/>
            <p:nvPr/>
          </p:nvSpPr>
          <p:spPr>
            <a:xfrm>
              <a:off x="738250" y="3722700"/>
              <a:ext cx="141800" cy="192600"/>
            </a:xfrm>
            <a:custGeom>
              <a:avLst/>
              <a:gdLst/>
              <a:ahLst/>
              <a:cxnLst/>
              <a:rect l="l" t="t" r="r" b="b"/>
              <a:pathLst>
                <a:path w="5672" h="7704" extrusionOk="0">
                  <a:moveTo>
                    <a:pt x="4222" y="4474"/>
                  </a:moveTo>
                  <a:lnTo>
                    <a:pt x="4222" y="4568"/>
                  </a:lnTo>
                  <a:lnTo>
                    <a:pt x="4443" y="5545"/>
                  </a:lnTo>
                  <a:lnTo>
                    <a:pt x="1985" y="5545"/>
                  </a:lnTo>
                  <a:lnTo>
                    <a:pt x="2332" y="4474"/>
                  </a:lnTo>
                  <a:close/>
                  <a:moveTo>
                    <a:pt x="4222" y="0"/>
                  </a:moveTo>
                  <a:cubicBezTo>
                    <a:pt x="3939" y="0"/>
                    <a:pt x="3718" y="158"/>
                    <a:pt x="3592" y="378"/>
                  </a:cubicBezTo>
                  <a:lnTo>
                    <a:pt x="3340" y="1071"/>
                  </a:lnTo>
                  <a:lnTo>
                    <a:pt x="1450" y="1071"/>
                  </a:lnTo>
                  <a:cubicBezTo>
                    <a:pt x="1072" y="1071"/>
                    <a:pt x="757" y="1386"/>
                    <a:pt x="757" y="1764"/>
                  </a:cubicBezTo>
                  <a:cubicBezTo>
                    <a:pt x="757" y="2174"/>
                    <a:pt x="1072" y="2489"/>
                    <a:pt x="1450" y="2489"/>
                  </a:cubicBezTo>
                  <a:lnTo>
                    <a:pt x="2490" y="2489"/>
                  </a:lnTo>
                  <a:cubicBezTo>
                    <a:pt x="2679" y="2489"/>
                    <a:pt x="2836" y="2646"/>
                    <a:pt x="2836" y="2835"/>
                  </a:cubicBezTo>
                  <a:cubicBezTo>
                    <a:pt x="2836" y="3024"/>
                    <a:pt x="2679" y="3182"/>
                    <a:pt x="2490" y="3182"/>
                  </a:cubicBezTo>
                  <a:lnTo>
                    <a:pt x="1765" y="3182"/>
                  </a:lnTo>
                  <a:cubicBezTo>
                    <a:pt x="1450" y="3182"/>
                    <a:pt x="1198" y="3371"/>
                    <a:pt x="1103" y="3686"/>
                  </a:cubicBezTo>
                  <a:lnTo>
                    <a:pt x="95" y="6837"/>
                  </a:lnTo>
                  <a:cubicBezTo>
                    <a:pt x="1" y="7215"/>
                    <a:pt x="190" y="7593"/>
                    <a:pt x="599" y="7687"/>
                  </a:cubicBezTo>
                  <a:cubicBezTo>
                    <a:pt x="643" y="7696"/>
                    <a:pt x="690" y="7701"/>
                    <a:pt x="738" y="7701"/>
                  </a:cubicBezTo>
                  <a:cubicBezTo>
                    <a:pt x="1030" y="7701"/>
                    <a:pt x="1364" y="7531"/>
                    <a:pt x="1418" y="7152"/>
                  </a:cubicBezTo>
                  <a:lnTo>
                    <a:pt x="1733" y="6301"/>
                  </a:lnTo>
                  <a:lnTo>
                    <a:pt x="4632" y="6301"/>
                  </a:lnTo>
                  <a:lnTo>
                    <a:pt x="4915" y="7435"/>
                  </a:lnTo>
                  <a:cubicBezTo>
                    <a:pt x="4967" y="7591"/>
                    <a:pt x="5104" y="7704"/>
                    <a:pt x="5257" y="7704"/>
                  </a:cubicBezTo>
                  <a:cubicBezTo>
                    <a:pt x="5290" y="7704"/>
                    <a:pt x="5323" y="7698"/>
                    <a:pt x="5356" y="7687"/>
                  </a:cubicBezTo>
                  <a:cubicBezTo>
                    <a:pt x="5546" y="7624"/>
                    <a:pt x="5672" y="7435"/>
                    <a:pt x="5577" y="7246"/>
                  </a:cubicBezTo>
                  <a:lnTo>
                    <a:pt x="4915" y="4537"/>
                  </a:lnTo>
                  <a:cubicBezTo>
                    <a:pt x="5356" y="4474"/>
                    <a:pt x="5672" y="4064"/>
                    <a:pt x="5609" y="3623"/>
                  </a:cubicBezTo>
                  <a:lnTo>
                    <a:pt x="4884" y="504"/>
                  </a:lnTo>
                  <a:cubicBezTo>
                    <a:pt x="4821" y="189"/>
                    <a:pt x="4537" y="0"/>
                    <a:pt x="4222" y="0"/>
                  </a:cubicBez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grpSp>
      <p:grpSp>
        <p:nvGrpSpPr>
          <p:cNvPr id="71" name="Google Shape;6061;p66">
            <a:extLst>
              <a:ext uri="{FF2B5EF4-FFF2-40B4-BE49-F238E27FC236}">
                <a16:creationId xmlns:a16="http://schemas.microsoft.com/office/drawing/2014/main" id="{9073E23A-04B4-4C1B-9CAD-C19ADE65E020}"/>
              </a:ext>
            </a:extLst>
          </p:cNvPr>
          <p:cNvGrpSpPr/>
          <p:nvPr/>
        </p:nvGrpSpPr>
        <p:grpSpPr>
          <a:xfrm>
            <a:off x="6275392" y="3269247"/>
            <a:ext cx="354778" cy="339271"/>
            <a:chOff x="5045500" y="842250"/>
            <a:chExt cx="503875" cy="481850"/>
          </a:xfrm>
          <a:solidFill>
            <a:schemeClr val="bg1"/>
          </a:solidFill>
        </p:grpSpPr>
        <p:sp>
          <p:nvSpPr>
            <p:cNvPr id="72" name="Google Shape;6062;p66">
              <a:extLst>
                <a:ext uri="{FF2B5EF4-FFF2-40B4-BE49-F238E27FC236}">
                  <a16:creationId xmlns:a16="http://schemas.microsoft.com/office/drawing/2014/main" id="{DECA31D2-7BBE-4813-B81E-0FA9198FBB94}"/>
                </a:ext>
              </a:extLst>
            </p:cNvPr>
            <p:cNvSpPr/>
            <p:nvPr/>
          </p:nvSpPr>
          <p:spPr>
            <a:xfrm>
              <a:off x="5045500" y="842250"/>
              <a:ext cx="503875" cy="481850"/>
            </a:xfrm>
            <a:custGeom>
              <a:avLst/>
              <a:gdLst/>
              <a:ahLst/>
              <a:cxnLst/>
              <a:rect l="l" t="t" r="r" b="b"/>
              <a:pathLst>
                <a:path w="20155" h="19274" extrusionOk="0">
                  <a:moveTo>
                    <a:pt x="12103" y="1130"/>
                  </a:moveTo>
                  <a:cubicBezTo>
                    <a:pt x="13694" y="1130"/>
                    <a:pt x="15284" y="1735"/>
                    <a:pt x="16496" y="2945"/>
                  </a:cubicBezTo>
                  <a:cubicBezTo>
                    <a:pt x="18917" y="5366"/>
                    <a:pt x="18917" y="9305"/>
                    <a:pt x="16496" y="11729"/>
                  </a:cubicBezTo>
                  <a:cubicBezTo>
                    <a:pt x="15286" y="12940"/>
                    <a:pt x="13695" y="13545"/>
                    <a:pt x="12104" y="13545"/>
                  </a:cubicBezTo>
                  <a:cubicBezTo>
                    <a:pt x="10514" y="13545"/>
                    <a:pt x="8923" y="12940"/>
                    <a:pt x="7712" y="11729"/>
                  </a:cubicBezTo>
                  <a:cubicBezTo>
                    <a:pt x="5288" y="9305"/>
                    <a:pt x="5288" y="5369"/>
                    <a:pt x="7712" y="2945"/>
                  </a:cubicBezTo>
                  <a:cubicBezTo>
                    <a:pt x="8923" y="1735"/>
                    <a:pt x="10513" y="1130"/>
                    <a:pt x="12103" y="1130"/>
                  </a:cubicBezTo>
                  <a:close/>
                  <a:moveTo>
                    <a:pt x="4918" y="13726"/>
                  </a:moveTo>
                  <a:lnTo>
                    <a:pt x="5716" y="14524"/>
                  </a:lnTo>
                  <a:lnTo>
                    <a:pt x="4918" y="15322"/>
                  </a:lnTo>
                  <a:lnTo>
                    <a:pt x="4120" y="14524"/>
                  </a:lnTo>
                  <a:lnTo>
                    <a:pt x="4918" y="13726"/>
                  </a:lnTo>
                  <a:close/>
                  <a:moveTo>
                    <a:pt x="12106" y="1"/>
                  </a:moveTo>
                  <a:cubicBezTo>
                    <a:pt x="10226" y="1"/>
                    <a:pt x="8345" y="717"/>
                    <a:pt x="6914" y="2147"/>
                  </a:cubicBezTo>
                  <a:cubicBezTo>
                    <a:pt x="4725" y="4333"/>
                    <a:pt x="4240" y="7516"/>
                    <a:pt x="5315" y="10133"/>
                  </a:cubicBezTo>
                  <a:lnTo>
                    <a:pt x="4518" y="10931"/>
                  </a:lnTo>
                  <a:cubicBezTo>
                    <a:pt x="4009" y="11434"/>
                    <a:pt x="3876" y="12208"/>
                    <a:pt x="4192" y="12852"/>
                  </a:cubicBezTo>
                  <a:lnTo>
                    <a:pt x="663" y="16382"/>
                  </a:lnTo>
                  <a:cubicBezTo>
                    <a:pt x="1" y="17044"/>
                    <a:pt x="1" y="18116"/>
                    <a:pt x="663" y="18778"/>
                  </a:cubicBezTo>
                  <a:cubicBezTo>
                    <a:pt x="994" y="19108"/>
                    <a:pt x="1428" y="19273"/>
                    <a:pt x="1862" y="19273"/>
                  </a:cubicBezTo>
                  <a:cubicBezTo>
                    <a:pt x="2295" y="19273"/>
                    <a:pt x="2729" y="19108"/>
                    <a:pt x="3060" y="18778"/>
                  </a:cubicBezTo>
                  <a:lnTo>
                    <a:pt x="6586" y="15249"/>
                  </a:lnTo>
                  <a:cubicBezTo>
                    <a:pt x="6820" y="15363"/>
                    <a:pt x="7071" y="15418"/>
                    <a:pt x="7320" y="15418"/>
                  </a:cubicBezTo>
                  <a:cubicBezTo>
                    <a:pt x="7757" y="15418"/>
                    <a:pt x="8188" y="15247"/>
                    <a:pt x="8510" y="14921"/>
                  </a:cubicBezTo>
                  <a:lnTo>
                    <a:pt x="9308" y="14126"/>
                  </a:lnTo>
                  <a:cubicBezTo>
                    <a:pt x="10192" y="14489"/>
                    <a:pt x="11145" y="14675"/>
                    <a:pt x="12104" y="14675"/>
                  </a:cubicBezTo>
                  <a:cubicBezTo>
                    <a:pt x="13962" y="14675"/>
                    <a:pt x="15843" y="13979"/>
                    <a:pt x="17294" y="12527"/>
                  </a:cubicBezTo>
                  <a:cubicBezTo>
                    <a:pt x="20155" y="9666"/>
                    <a:pt x="20155" y="5008"/>
                    <a:pt x="17294" y="2147"/>
                  </a:cubicBezTo>
                  <a:cubicBezTo>
                    <a:pt x="15864" y="716"/>
                    <a:pt x="13985" y="1"/>
                    <a:pt x="1210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73" name="Google Shape;6063;p66">
              <a:extLst>
                <a:ext uri="{FF2B5EF4-FFF2-40B4-BE49-F238E27FC236}">
                  <a16:creationId xmlns:a16="http://schemas.microsoft.com/office/drawing/2014/main" id="{00DD98DE-2CD3-48E3-B648-14B44AC99EF6}"/>
                </a:ext>
              </a:extLst>
            </p:cNvPr>
            <p:cNvSpPr/>
            <p:nvPr/>
          </p:nvSpPr>
          <p:spPr>
            <a:xfrm>
              <a:off x="5221050" y="898625"/>
              <a:ext cx="254100" cy="254100"/>
            </a:xfrm>
            <a:custGeom>
              <a:avLst/>
              <a:gdLst/>
              <a:ahLst/>
              <a:cxnLst/>
              <a:rect l="l" t="t" r="r" b="b"/>
              <a:pathLst>
                <a:path w="10164" h="10164" extrusionOk="0">
                  <a:moveTo>
                    <a:pt x="5081" y="1"/>
                  </a:moveTo>
                  <a:cubicBezTo>
                    <a:pt x="2274" y="1"/>
                    <a:pt x="1" y="2274"/>
                    <a:pt x="1" y="5081"/>
                  </a:cubicBezTo>
                  <a:cubicBezTo>
                    <a:pt x="1" y="7887"/>
                    <a:pt x="2274" y="10164"/>
                    <a:pt x="5081" y="10164"/>
                  </a:cubicBezTo>
                  <a:cubicBezTo>
                    <a:pt x="7887" y="10164"/>
                    <a:pt x="10164" y="7887"/>
                    <a:pt x="10164" y="5081"/>
                  </a:cubicBezTo>
                  <a:cubicBezTo>
                    <a:pt x="10164" y="2274"/>
                    <a:pt x="7887" y="1"/>
                    <a:pt x="50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74" name="Google Shape;6577;p67">
            <a:extLst>
              <a:ext uri="{FF2B5EF4-FFF2-40B4-BE49-F238E27FC236}">
                <a16:creationId xmlns:a16="http://schemas.microsoft.com/office/drawing/2014/main" id="{BFEDCE68-C06A-49E1-8485-BC005961F1E5}"/>
              </a:ext>
            </a:extLst>
          </p:cNvPr>
          <p:cNvGrpSpPr/>
          <p:nvPr/>
        </p:nvGrpSpPr>
        <p:grpSpPr>
          <a:xfrm>
            <a:off x="2413471" y="3248369"/>
            <a:ext cx="375495" cy="370879"/>
            <a:chOff x="-37808850" y="3221575"/>
            <a:chExt cx="321375" cy="317425"/>
          </a:xfrm>
          <a:solidFill>
            <a:schemeClr val="bg1"/>
          </a:solidFill>
        </p:grpSpPr>
        <p:sp>
          <p:nvSpPr>
            <p:cNvPr id="75" name="Google Shape;6578;p67">
              <a:extLst>
                <a:ext uri="{FF2B5EF4-FFF2-40B4-BE49-F238E27FC236}">
                  <a16:creationId xmlns:a16="http://schemas.microsoft.com/office/drawing/2014/main" id="{7CEFEBFD-0506-4CDB-B285-3DF3777DD0B5}"/>
                </a:ext>
              </a:extLst>
            </p:cNvPr>
            <p:cNvSpPr/>
            <p:nvPr/>
          </p:nvSpPr>
          <p:spPr>
            <a:xfrm>
              <a:off x="-37808850" y="3294050"/>
              <a:ext cx="261500" cy="244950"/>
            </a:xfrm>
            <a:custGeom>
              <a:avLst/>
              <a:gdLst/>
              <a:ahLst/>
              <a:cxnLst/>
              <a:rect l="l" t="t" r="r" b="b"/>
              <a:pathLst>
                <a:path w="10460" h="9798" extrusionOk="0">
                  <a:moveTo>
                    <a:pt x="6091" y="980"/>
                  </a:moveTo>
                  <a:cubicBezTo>
                    <a:pt x="6596" y="980"/>
                    <a:pt x="7119" y="1154"/>
                    <a:pt x="7562" y="1520"/>
                  </a:cubicBezTo>
                  <a:cubicBezTo>
                    <a:pt x="7719" y="1677"/>
                    <a:pt x="7751" y="1898"/>
                    <a:pt x="7593" y="2087"/>
                  </a:cubicBezTo>
                  <a:cubicBezTo>
                    <a:pt x="7518" y="2181"/>
                    <a:pt x="7387" y="2241"/>
                    <a:pt x="7260" y="2241"/>
                  </a:cubicBezTo>
                  <a:cubicBezTo>
                    <a:pt x="7174" y="2241"/>
                    <a:pt x="7090" y="2213"/>
                    <a:pt x="7026" y="2150"/>
                  </a:cubicBezTo>
                  <a:cubicBezTo>
                    <a:pt x="6747" y="1918"/>
                    <a:pt x="6415" y="1807"/>
                    <a:pt x="6101" y="1807"/>
                  </a:cubicBezTo>
                  <a:cubicBezTo>
                    <a:pt x="5776" y="1807"/>
                    <a:pt x="5470" y="1925"/>
                    <a:pt x="5262" y="2150"/>
                  </a:cubicBezTo>
                  <a:cubicBezTo>
                    <a:pt x="5183" y="2229"/>
                    <a:pt x="5073" y="2268"/>
                    <a:pt x="4962" y="2268"/>
                  </a:cubicBezTo>
                  <a:cubicBezTo>
                    <a:pt x="4852" y="2268"/>
                    <a:pt x="4742" y="2229"/>
                    <a:pt x="4663" y="2150"/>
                  </a:cubicBezTo>
                  <a:cubicBezTo>
                    <a:pt x="4506" y="1992"/>
                    <a:pt x="4506" y="1709"/>
                    <a:pt x="4663" y="1551"/>
                  </a:cubicBezTo>
                  <a:cubicBezTo>
                    <a:pt x="5037" y="1177"/>
                    <a:pt x="5553" y="980"/>
                    <a:pt x="6091" y="980"/>
                  </a:cubicBezTo>
                  <a:close/>
                  <a:moveTo>
                    <a:pt x="3781" y="7852"/>
                  </a:moveTo>
                  <a:lnTo>
                    <a:pt x="4348" y="8451"/>
                  </a:lnTo>
                  <a:lnTo>
                    <a:pt x="4002" y="8797"/>
                  </a:lnTo>
                  <a:cubicBezTo>
                    <a:pt x="3923" y="8876"/>
                    <a:pt x="3812" y="8915"/>
                    <a:pt x="3702" y="8915"/>
                  </a:cubicBezTo>
                  <a:cubicBezTo>
                    <a:pt x="3592" y="8915"/>
                    <a:pt x="3482" y="8876"/>
                    <a:pt x="3403" y="8797"/>
                  </a:cubicBezTo>
                  <a:cubicBezTo>
                    <a:pt x="3214" y="8640"/>
                    <a:pt x="3214" y="8356"/>
                    <a:pt x="3403" y="8199"/>
                  </a:cubicBezTo>
                  <a:lnTo>
                    <a:pt x="3781" y="7852"/>
                  </a:lnTo>
                  <a:close/>
                  <a:moveTo>
                    <a:pt x="6201" y="1"/>
                  </a:moveTo>
                  <a:cubicBezTo>
                    <a:pt x="5236" y="1"/>
                    <a:pt x="4264" y="375"/>
                    <a:pt x="3529" y="1110"/>
                  </a:cubicBezTo>
                  <a:lnTo>
                    <a:pt x="2363" y="2307"/>
                  </a:lnTo>
                  <a:cubicBezTo>
                    <a:pt x="2269" y="2370"/>
                    <a:pt x="2206" y="2402"/>
                    <a:pt x="2048" y="2402"/>
                  </a:cubicBezTo>
                  <a:cubicBezTo>
                    <a:pt x="1450" y="2465"/>
                    <a:pt x="851" y="2622"/>
                    <a:pt x="378" y="3095"/>
                  </a:cubicBezTo>
                  <a:cubicBezTo>
                    <a:pt x="0" y="3441"/>
                    <a:pt x="0" y="4040"/>
                    <a:pt x="347" y="4418"/>
                  </a:cubicBezTo>
                  <a:lnTo>
                    <a:pt x="3182" y="7254"/>
                  </a:lnTo>
                  <a:lnTo>
                    <a:pt x="2773" y="7663"/>
                  </a:lnTo>
                  <a:cubicBezTo>
                    <a:pt x="2300" y="8136"/>
                    <a:pt x="2300" y="8923"/>
                    <a:pt x="2773" y="9427"/>
                  </a:cubicBezTo>
                  <a:cubicBezTo>
                    <a:pt x="3009" y="9664"/>
                    <a:pt x="3324" y="9782"/>
                    <a:pt x="3647" y="9782"/>
                  </a:cubicBezTo>
                  <a:cubicBezTo>
                    <a:pt x="3970" y="9782"/>
                    <a:pt x="4301" y="9664"/>
                    <a:pt x="4569" y="9427"/>
                  </a:cubicBezTo>
                  <a:lnTo>
                    <a:pt x="4947" y="9018"/>
                  </a:lnTo>
                  <a:lnTo>
                    <a:pt x="5419" y="9490"/>
                  </a:lnTo>
                  <a:cubicBezTo>
                    <a:pt x="5624" y="9695"/>
                    <a:pt x="5868" y="9798"/>
                    <a:pt x="6112" y="9798"/>
                  </a:cubicBezTo>
                  <a:cubicBezTo>
                    <a:pt x="6357" y="9798"/>
                    <a:pt x="6601" y="9695"/>
                    <a:pt x="6805" y="9490"/>
                  </a:cubicBezTo>
                  <a:cubicBezTo>
                    <a:pt x="7278" y="9018"/>
                    <a:pt x="7436" y="8388"/>
                    <a:pt x="7467" y="7852"/>
                  </a:cubicBezTo>
                  <a:cubicBezTo>
                    <a:pt x="7467" y="7726"/>
                    <a:pt x="7499" y="7663"/>
                    <a:pt x="7593" y="7569"/>
                  </a:cubicBezTo>
                  <a:lnTo>
                    <a:pt x="8696" y="6466"/>
                  </a:lnTo>
                  <a:cubicBezTo>
                    <a:pt x="10460" y="4702"/>
                    <a:pt x="10145" y="1740"/>
                    <a:pt x="8066" y="511"/>
                  </a:cubicBezTo>
                  <a:cubicBezTo>
                    <a:pt x="7496" y="170"/>
                    <a:pt x="6850" y="1"/>
                    <a:pt x="62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6579;p67">
              <a:extLst>
                <a:ext uri="{FF2B5EF4-FFF2-40B4-BE49-F238E27FC236}">
                  <a16:creationId xmlns:a16="http://schemas.microsoft.com/office/drawing/2014/main" id="{003410CD-2C2A-42E9-990A-A25EB3EC0245}"/>
                </a:ext>
              </a:extLst>
            </p:cNvPr>
            <p:cNvSpPr/>
            <p:nvPr/>
          </p:nvSpPr>
          <p:spPr>
            <a:xfrm>
              <a:off x="-37601700" y="3221575"/>
              <a:ext cx="114225" cy="111275"/>
            </a:xfrm>
            <a:custGeom>
              <a:avLst/>
              <a:gdLst/>
              <a:ahLst/>
              <a:cxnLst/>
              <a:rect l="l" t="t" r="r" b="b"/>
              <a:pathLst>
                <a:path w="4569" h="4451" extrusionOk="0">
                  <a:moveTo>
                    <a:pt x="3226" y="0"/>
                  </a:moveTo>
                  <a:cubicBezTo>
                    <a:pt x="2907" y="0"/>
                    <a:pt x="2584" y="118"/>
                    <a:pt x="2332" y="355"/>
                  </a:cubicBezTo>
                  <a:lnTo>
                    <a:pt x="0" y="2686"/>
                  </a:lnTo>
                  <a:cubicBezTo>
                    <a:pt x="788" y="3095"/>
                    <a:pt x="1355" y="3631"/>
                    <a:pt x="1796" y="4450"/>
                  </a:cubicBezTo>
                  <a:lnTo>
                    <a:pt x="4096" y="2119"/>
                  </a:lnTo>
                  <a:cubicBezTo>
                    <a:pt x="4568" y="1646"/>
                    <a:pt x="4568" y="859"/>
                    <a:pt x="4096" y="355"/>
                  </a:cubicBezTo>
                  <a:cubicBezTo>
                    <a:pt x="3860" y="118"/>
                    <a:pt x="3545" y="0"/>
                    <a:pt x="322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Google Shape;6572;p67">
            <a:extLst>
              <a:ext uri="{FF2B5EF4-FFF2-40B4-BE49-F238E27FC236}">
                <a16:creationId xmlns:a16="http://schemas.microsoft.com/office/drawing/2014/main" id="{4BE1CECD-3642-4E9C-AEA4-D0FDFEC9E116}"/>
              </a:ext>
            </a:extLst>
          </p:cNvPr>
          <p:cNvSpPr/>
          <p:nvPr/>
        </p:nvSpPr>
        <p:spPr>
          <a:xfrm>
            <a:off x="7268203" y="1447537"/>
            <a:ext cx="315672" cy="369974"/>
          </a:xfrm>
          <a:custGeom>
            <a:avLst/>
            <a:gdLst/>
            <a:ahLst/>
            <a:cxnLst/>
            <a:rect l="l" t="t" r="r" b="b"/>
            <a:pathLst>
              <a:path w="10807" h="12666" extrusionOk="0">
                <a:moveTo>
                  <a:pt x="5419" y="851"/>
                </a:moveTo>
                <a:cubicBezTo>
                  <a:pt x="5640" y="851"/>
                  <a:pt x="5797" y="1040"/>
                  <a:pt x="5829" y="1261"/>
                </a:cubicBezTo>
                <a:cubicBezTo>
                  <a:pt x="5829" y="1513"/>
                  <a:pt x="6049" y="1670"/>
                  <a:pt x="6270" y="1670"/>
                </a:cubicBezTo>
                <a:lnTo>
                  <a:pt x="7940" y="1670"/>
                </a:lnTo>
                <a:cubicBezTo>
                  <a:pt x="8160" y="1670"/>
                  <a:pt x="8318" y="1859"/>
                  <a:pt x="8349" y="2048"/>
                </a:cubicBezTo>
                <a:lnTo>
                  <a:pt x="8349" y="2489"/>
                </a:lnTo>
                <a:lnTo>
                  <a:pt x="2615" y="2489"/>
                </a:lnTo>
                <a:lnTo>
                  <a:pt x="2615" y="2048"/>
                </a:lnTo>
                <a:lnTo>
                  <a:pt x="2521" y="2048"/>
                </a:lnTo>
                <a:cubicBezTo>
                  <a:pt x="2521" y="1828"/>
                  <a:pt x="2741" y="1670"/>
                  <a:pt x="2962" y="1670"/>
                </a:cubicBezTo>
                <a:lnTo>
                  <a:pt x="4569" y="1670"/>
                </a:lnTo>
                <a:cubicBezTo>
                  <a:pt x="4821" y="1670"/>
                  <a:pt x="5010" y="1481"/>
                  <a:pt x="5010" y="1261"/>
                </a:cubicBezTo>
                <a:cubicBezTo>
                  <a:pt x="5010" y="1040"/>
                  <a:pt x="5199" y="882"/>
                  <a:pt x="5419" y="851"/>
                </a:cubicBezTo>
                <a:close/>
                <a:moveTo>
                  <a:pt x="8203" y="5651"/>
                </a:moveTo>
                <a:cubicBezTo>
                  <a:pt x="8417" y="5651"/>
                  <a:pt x="8629" y="5730"/>
                  <a:pt x="8790" y="5892"/>
                </a:cubicBezTo>
                <a:lnTo>
                  <a:pt x="8885" y="5955"/>
                </a:lnTo>
                <a:cubicBezTo>
                  <a:pt x="9200" y="6270"/>
                  <a:pt x="9200" y="6805"/>
                  <a:pt x="8885" y="7152"/>
                </a:cubicBezTo>
                <a:lnTo>
                  <a:pt x="5577" y="10428"/>
                </a:lnTo>
                <a:cubicBezTo>
                  <a:pt x="5419" y="10586"/>
                  <a:pt x="5199" y="10665"/>
                  <a:pt x="4978" y="10665"/>
                </a:cubicBezTo>
                <a:cubicBezTo>
                  <a:pt x="4758" y="10665"/>
                  <a:pt x="4537" y="10586"/>
                  <a:pt x="4380" y="10428"/>
                </a:cubicBezTo>
                <a:lnTo>
                  <a:pt x="2773" y="8822"/>
                </a:lnTo>
                <a:cubicBezTo>
                  <a:pt x="2458" y="8507"/>
                  <a:pt x="2458" y="7971"/>
                  <a:pt x="2773" y="7656"/>
                </a:cubicBezTo>
                <a:lnTo>
                  <a:pt x="2836" y="7561"/>
                </a:lnTo>
                <a:cubicBezTo>
                  <a:pt x="2993" y="7404"/>
                  <a:pt x="3214" y="7325"/>
                  <a:pt x="3434" y="7325"/>
                </a:cubicBezTo>
                <a:cubicBezTo>
                  <a:pt x="3655" y="7325"/>
                  <a:pt x="3876" y="7404"/>
                  <a:pt x="4033" y="7561"/>
                </a:cubicBezTo>
                <a:lnTo>
                  <a:pt x="4978" y="8507"/>
                </a:lnTo>
                <a:lnTo>
                  <a:pt x="7625" y="5860"/>
                </a:lnTo>
                <a:cubicBezTo>
                  <a:pt x="7793" y="5722"/>
                  <a:pt x="7999" y="5651"/>
                  <a:pt x="8203" y="5651"/>
                </a:cubicBezTo>
                <a:close/>
                <a:moveTo>
                  <a:pt x="5419" y="0"/>
                </a:moveTo>
                <a:cubicBezTo>
                  <a:pt x="4852" y="0"/>
                  <a:pt x="4411" y="347"/>
                  <a:pt x="4222" y="851"/>
                </a:cubicBezTo>
                <a:lnTo>
                  <a:pt x="2930" y="851"/>
                </a:lnTo>
                <a:cubicBezTo>
                  <a:pt x="2363" y="851"/>
                  <a:pt x="1954" y="1198"/>
                  <a:pt x="1733" y="1670"/>
                </a:cubicBezTo>
                <a:lnTo>
                  <a:pt x="442" y="1670"/>
                </a:lnTo>
                <a:cubicBezTo>
                  <a:pt x="221" y="1670"/>
                  <a:pt x="0" y="1859"/>
                  <a:pt x="0" y="2048"/>
                </a:cubicBezTo>
                <a:lnTo>
                  <a:pt x="0" y="12256"/>
                </a:lnTo>
                <a:cubicBezTo>
                  <a:pt x="0" y="12508"/>
                  <a:pt x="221" y="12665"/>
                  <a:pt x="442" y="12665"/>
                </a:cubicBezTo>
                <a:lnTo>
                  <a:pt x="10366" y="12665"/>
                </a:lnTo>
                <a:cubicBezTo>
                  <a:pt x="10618" y="12665"/>
                  <a:pt x="10807" y="12445"/>
                  <a:pt x="10807" y="12256"/>
                </a:cubicBezTo>
                <a:lnTo>
                  <a:pt x="10807" y="2048"/>
                </a:lnTo>
                <a:cubicBezTo>
                  <a:pt x="10807" y="1828"/>
                  <a:pt x="10618" y="1670"/>
                  <a:pt x="10366" y="1670"/>
                </a:cubicBezTo>
                <a:lnTo>
                  <a:pt x="9074" y="1670"/>
                </a:lnTo>
                <a:cubicBezTo>
                  <a:pt x="8916" y="1198"/>
                  <a:pt x="8444" y="851"/>
                  <a:pt x="7877" y="851"/>
                </a:cubicBezTo>
                <a:lnTo>
                  <a:pt x="6585" y="851"/>
                </a:lnTo>
                <a:cubicBezTo>
                  <a:pt x="6427" y="378"/>
                  <a:pt x="5955" y="0"/>
                  <a:pt x="541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10565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37"/>
          <p:cNvSpPr txBox="1">
            <a:spLocks noGrp="1"/>
          </p:cNvSpPr>
          <p:nvPr>
            <p:ph type="title"/>
          </p:nvPr>
        </p:nvSpPr>
        <p:spPr>
          <a:xfrm>
            <a:off x="713225" y="302278"/>
            <a:ext cx="7717500" cy="850122"/>
          </a:xfrm>
          <a:prstGeom prst="rect">
            <a:avLst/>
          </a:prstGeom>
        </p:spPr>
        <p:txBody>
          <a:bodyPr spcFirstLastPara="1" wrap="square" lIns="91425" tIns="0" rIns="91425" bIns="91425" anchor="t" anchorCtr="0">
            <a:noAutofit/>
          </a:bodyPr>
          <a:lstStyle/>
          <a:p>
            <a:pPr marL="0" lvl="0" indent="0" algn="ctr" rtl="0">
              <a:spcBef>
                <a:spcPts val="0"/>
              </a:spcBef>
              <a:spcAft>
                <a:spcPts val="0"/>
              </a:spcAft>
              <a:buNone/>
            </a:pPr>
            <a:r>
              <a:rPr lang="en" dirty="0"/>
              <a:t>Online Survey</a:t>
            </a:r>
            <a:endParaRPr dirty="0"/>
          </a:p>
        </p:txBody>
      </p:sp>
      <p:grpSp>
        <p:nvGrpSpPr>
          <p:cNvPr id="57" name="Google Shape;292;p31">
            <a:extLst>
              <a:ext uri="{FF2B5EF4-FFF2-40B4-BE49-F238E27FC236}">
                <a16:creationId xmlns:a16="http://schemas.microsoft.com/office/drawing/2014/main" id="{EF6F6951-159A-4A16-907D-637935A0B3EB}"/>
              </a:ext>
            </a:extLst>
          </p:cNvPr>
          <p:cNvGrpSpPr/>
          <p:nvPr/>
        </p:nvGrpSpPr>
        <p:grpSpPr>
          <a:xfrm rot="16200000">
            <a:off x="393849" y="1855296"/>
            <a:ext cx="3831721" cy="2434199"/>
            <a:chOff x="4682879" y="1259155"/>
            <a:chExt cx="4087990" cy="2590405"/>
          </a:xfrm>
        </p:grpSpPr>
        <p:grpSp>
          <p:nvGrpSpPr>
            <p:cNvPr id="58" name="Google Shape;293;p31">
              <a:extLst>
                <a:ext uri="{FF2B5EF4-FFF2-40B4-BE49-F238E27FC236}">
                  <a16:creationId xmlns:a16="http://schemas.microsoft.com/office/drawing/2014/main" id="{62EE66FA-253E-4947-AF5E-463C2AF9BDD4}"/>
                </a:ext>
              </a:extLst>
            </p:cNvPr>
            <p:cNvGrpSpPr/>
            <p:nvPr/>
          </p:nvGrpSpPr>
          <p:grpSpPr>
            <a:xfrm>
              <a:off x="4682879" y="1259155"/>
              <a:ext cx="4087990" cy="2590405"/>
              <a:chOff x="1572575" y="3497750"/>
              <a:chExt cx="843650" cy="534600"/>
            </a:xfrm>
          </p:grpSpPr>
          <p:sp>
            <p:nvSpPr>
              <p:cNvPr id="63" name="Google Shape;294;p31">
                <a:extLst>
                  <a:ext uri="{FF2B5EF4-FFF2-40B4-BE49-F238E27FC236}">
                    <a16:creationId xmlns:a16="http://schemas.microsoft.com/office/drawing/2014/main" id="{7BB0DCE1-6BC7-4FD5-B3A6-922898802DCF}"/>
                  </a:ext>
                </a:extLst>
              </p:cNvPr>
              <p:cNvSpPr/>
              <p:nvPr/>
            </p:nvSpPr>
            <p:spPr>
              <a:xfrm>
                <a:off x="1572575" y="3497750"/>
                <a:ext cx="843650" cy="534600"/>
              </a:xfrm>
              <a:custGeom>
                <a:avLst/>
                <a:gdLst/>
                <a:ahLst/>
                <a:cxnLst/>
                <a:rect l="l" t="t" r="r" b="b"/>
                <a:pathLst>
                  <a:path w="33746" h="21384" extrusionOk="0">
                    <a:moveTo>
                      <a:pt x="32548" y="1021"/>
                    </a:moveTo>
                    <a:lnTo>
                      <a:pt x="32548" y="20362"/>
                    </a:lnTo>
                    <a:lnTo>
                      <a:pt x="1197" y="20362"/>
                    </a:lnTo>
                    <a:lnTo>
                      <a:pt x="1197" y="1021"/>
                    </a:lnTo>
                    <a:close/>
                    <a:moveTo>
                      <a:pt x="477" y="0"/>
                    </a:moveTo>
                    <a:cubicBezTo>
                      <a:pt x="210" y="0"/>
                      <a:pt x="0" y="209"/>
                      <a:pt x="0" y="477"/>
                    </a:cubicBezTo>
                    <a:lnTo>
                      <a:pt x="0" y="20906"/>
                    </a:lnTo>
                    <a:cubicBezTo>
                      <a:pt x="0" y="21174"/>
                      <a:pt x="218" y="21384"/>
                      <a:pt x="477" y="21384"/>
                    </a:cubicBezTo>
                    <a:lnTo>
                      <a:pt x="33268" y="21384"/>
                    </a:lnTo>
                    <a:cubicBezTo>
                      <a:pt x="33536" y="21384"/>
                      <a:pt x="33745" y="21166"/>
                      <a:pt x="33745" y="20906"/>
                    </a:cubicBezTo>
                    <a:lnTo>
                      <a:pt x="33745" y="477"/>
                    </a:lnTo>
                    <a:cubicBezTo>
                      <a:pt x="33745" y="209"/>
                      <a:pt x="33536" y="0"/>
                      <a:pt x="33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96;p31">
                <a:extLst>
                  <a:ext uri="{FF2B5EF4-FFF2-40B4-BE49-F238E27FC236}">
                    <a16:creationId xmlns:a16="http://schemas.microsoft.com/office/drawing/2014/main" id="{BD6CBC6B-5EB8-4AFC-B602-248CCFF3A06D}"/>
                  </a:ext>
                </a:extLst>
              </p:cNvPr>
              <p:cNvSpPr/>
              <p:nvPr/>
            </p:nvSpPr>
            <p:spPr>
              <a:xfrm rot="5400000">
                <a:off x="1497611" y="3743963"/>
                <a:ext cx="283106" cy="42173"/>
              </a:xfrm>
              <a:custGeom>
                <a:avLst/>
                <a:gdLst/>
                <a:ahLst/>
                <a:cxnLst/>
                <a:rect l="l" t="t" r="r" b="b"/>
                <a:pathLst>
                  <a:path w="11324" h="369" extrusionOk="0">
                    <a:moveTo>
                      <a:pt x="67" y="0"/>
                    </a:moveTo>
                    <a:cubicBezTo>
                      <a:pt x="25" y="0"/>
                      <a:pt x="0" y="34"/>
                      <a:pt x="0" y="67"/>
                    </a:cubicBezTo>
                    <a:lnTo>
                      <a:pt x="0" y="293"/>
                    </a:lnTo>
                    <a:cubicBezTo>
                      <a:pt x="0" y="335"/>
                      <a:pt x="25" y="369"/>
                      <a:pt x="67" y="369"/>
                    </a:cubicBezTo>
                    <a:lnTo>
                      <a:pt x="11248" y="369"/>
                    </a:lnTo>
                    <a:cubicBezTo>
                      <a:pt x="11290" y="369"/>
                      <a:pt x="11324" y="335"/>
                      <a:pt x="11324" y="293"/>
                    </a:cubicBezTo>
                    <a:lnTo>
                      <a:pt x="11324" y="67"/>
                    </a:lnTo>
                    <a:cubicBezTo>
                      <a:pt x="11324" y="34"/>
                      <a:pt x="11290" y="0"/>
                      <a:pt x="112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9" name="Google Shape;297;p31">
              <a:extLst>
                <a:ext uri="{FF2B5EF4-FFF2-40B4-BE49-F238E27FC236}">
                  <a16:creationId xmlns:a16="http://schemas.microsoft.com/office/drawing/2014/main" id="{671B041B-F5F6-442E-899B-A2D52E8F17F9}"/>
                </a:ext>
              </a:extLst>
            </p:cNvPr>
            <p:cNvGrpSpPr/>
            <p:nvPr/>
          </p:nvGrpSpPr>
          <p:grpSpPr>
            <a:xfrm>
              <a:off x="6572650" y="3771725"/>
              <a:ext cx="304550" cy="36600"/>
              <a:chOff x="6504075" y="3773750"/>
              <a:chExt cx="304550" cy="36600"/>
            </a:xfrm>
          </p:grpSpPr>
          <p:sp>
            <p:nvSpPr>
              <p:cNvPr id="60" name="Google Shape;298;p31">
                <a:extLst>
                  <a:ext uri="{FF2B5EF4-FFF2-40B4-BE49-F238E27FC236}">
                    <a16:creationId xmlns:a16="http://schemas.microsoft.com/office/drawing/2014/main" id="{82D6C902-782F-4531-B301-FE0AA370A5EA}"/>
                  </a:ext>
                </a:extLst>
              </p:cNvPr>
              <p:cNvSpPr/>
              <p:nvPr/>
            </p:nvSpPr>
            <p:spPr>
              <a:xfrm>
                <a:off x="6504075" y="3773750"/>
                <a:ext cx="36600" cy="36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99;p31">
                <a:extLst>
                  <a:ext uri="{FF2B5EF4-FFF2-40B4-BE49-F238E27FC236}">
                    <a16:creationId xmlns:a16="http://schemas.microsoft.com/office/drawing/2014/main" id="{EC7B0BA8-63D0-4CD8-B5EF-637E0A968667}"/>
                  </a:ext>
                </a:extLst>
              </p:cNvPr>
              <p:cNvSpPr/>
              <p:nvPr/>
            </p:nvSpPr>
            <p:spPr>
              <a:xfrm>
                <a:off x="6638050" y="3773750"/>
                <a:ext cx="36600" cy="36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00;p31">
                <a:extLst>
                  <a:ext uri="{FF2B5EF4-FFF2-40B4-BE49-F238E27FC236}">
                    <a16:creationId xmlns:a16="http://schemas.microsoft.com/office/drawing/2014/main" id="{6256AA41-8FB7-45B0-A48D-CAEED85574A8}"/>
                  </a:ext>
                </a:extLst>
              </p:cNvPr>
              <p:cNvSpPr/>
              <p:nvPr/>
            </p:nvSpPr>
            <p:spPr>
              <a:xfrm>
                <a:off x="6772025" y="3773750"/>
                <a:ext cx="36600" cy="36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3" name="Rectangle 82">
            <a:extLst>
              <a:ext uri="{FF2B5EF4-FFF2-40B4-BE49-F238E27FC236}">
                <a16:creationId xmlns:a16="http://schemas.microsoft.com/office/drawing/2014/main" id="{BEA64270-A06F-4F3B-98F2-4F39BC971BF4}"/>
              </a:ext>
            </a:extLst>
          </p:cNvPr>
          <p:cNvSpPr/>
          <p:nvPr/>
        </p:nvSpPr>
        <p:spPr>
          <a:xfrm>
            <a:off x="1338310" y="1447208"/>
            <a:ext cx="1876821" cy="461665"/>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Workshop 1</a:t>
            </a:r>
          </a:p>
        </p:txBody>
      </p:sp>
      <p:sp>
        <p:nvSpPr>
          <p:cNvPr id="84" name="Google Shape;342;p33">
            <a:extLst>
              <a:ext uri="{FF2B5EF4-FFF2-40B4-BE49-F238E27FC236}">
                <a16:creationId xmlns:a16="http://schemas.microsoft.com/office/drawing/2014/main" id="{AB5B76A1-5916-4707-AF65-B06EB3F0608C}"/>
              </a:ext>
            </a:extLst>
          </p:cNvPr>
          <p:cNvSpPr txBox="1">
            <a:spLocks noGrp="1"/>
          </p:cNvSpPr>
          <p:nvPr>
            <p:ph type="subTitle" idx="1"/>
          </p:nvPr>
        </p:nvSpPr>
        <p:spPr>
          <a:xfrm>
            <a:off x="1120218" y="2075001"/>
            <a:ext cx="2168538" cy="2543536"/>
          </a:xfrm>
          <a:prstGeom prst="rect">
            <a:avLst/>
          </a:prstGeom>
        </p:spPr>
        <p:txBody>
          <a:bodyPr spcFirstLastPara="1" wrap="square" lIns="91425" tIns="91425" rIns="91425" bIns="91425" anchor="t" anchorCtr="0">
            <a:noAutofit/>
          </a:bodyPr>
          <a:lstStyle/>
          <a:p>
            <a:pPr lvl="0" indent="-371475" algn="l">
              <a:lnSpc>
                <a:spcPct val="150000"/>
              </a:lnSpc>
              <a:buFont typeface="Wingdings" panose="05000000000000000000" pitchFamily="2" charset="2"/>
              <a:buChar char="q"/>
            </a:pPr>
            <a:r>
              <a:rPr lang="en-AU" sz="1200" dirty="0"/>
              <a:t>………………………….</a:t>
            </a:r>
          </a:p>
          <a:p>
            <a:pPr marL="85725" lvl="0" indent="0" algn="l">
              <a:lnSpc>
                <a:spcPct val="150000"/>
              </a:lnSpc>
            </a:pPr>
            <a:endParaRPr lang="en-AU" sz="800" dirty="0"/>
          </a:p>
          <a:p>
            <a:pPr lvl="0" indent="-371475" algn="l">
              <a:lnSpc>
                <a:spcPct val="150000"/>
              </a:lnSpc>
              <a:buFont typeface="Wingdings" panose="05000000000000000000" pitchFamily="2" charset="2"/>
              <a:buChar char="q"/>
            </a:pPr>
            <a:r>
              <a:rPr lang="en-AU" sz="1200" dirty="0"/>
              <a:t>…………………….…….</a:t>
            </a:r>
          </a:p>
          <a:p>
            <a:pPr marL="85725" lvl="0" indent="0" algn="l">
              <a:lnSpc>
                <a:spcPct val="150000"/>
              </a:lnSpc>
            </a:pPr>
            <a:endParaRPr lang="en-AU" sz="800" dirty="0"/>
          </a:p>
          <a:p>
            <a:pPr lvl="0" indent="-371475" algn="l">
              <a:lnSpc>
                <a:spcPct val="150000"/>
              </a:lnSpc>
              <a:buFont typeface="Wingdings" panose="05000000000000000000" pitchFamily="2" charset="2"/>
              <a:buChar char="q"/>
            </a:pPr>
            <a:r>
              <a:rPr lang="en-AU" sz="1200" dirty="0"/>
              <a:t>…………………………..</a:t>
            </a:r>
          </a:p>
          <a:p>
            <a:pPr marL="85725" lvl="0" indent="0" algn="l">
              <a:lnSpc>
                <a:spcPct val="150000"/>
              </a:lnSpc>
            </a:pPr>
            <a:endParaRPr lang="en-AU" sz="800" i="1" dirty="0"/>
          </a:p>
          <a:p>
            <a:pPr lvl="0" indent="-371475" algn="l">
              <a:lnSpc>
                <a:spcPct val="150000"/>
              </a:lnSpc>
              <a:buFont typeface="Wingdings" panose="05000000000000000000" pitchFamily="2" charset="2"/>
              <a:buChar char="q"/>
            </a:pPr>
            <a:r>
              <a:rPr lang="en-AU" sz="1200" dirty="0"/>
              <a:t>..............................</a:t>
            </a:r>
          </a:p>
          <a:p>
            <a:pPr marL="85725" lvl="0" indent="0" algn="l">
              <a:lnSpc>
                <a:spcPct val="150000"/>
              </a:lnSpc>
            </a:pPr>
            <a:endParaRPr lang="en-AU" sz="900" dirty="0"/>
          </a:p>
          <a:p>
            <a:pPr lvl="0" indent="-371475" algn="l">
              <a:lnSpc>
                <a:spcPct val="150000"/>
              </a:lnSpc>
              <a:buFont typeface="Wingdings" panose="05000000000000000000" pitchFamily="2" charset="2"/>
              <a:buChar char="q"/>
            </a:pPr>
            <a:r>
              <a:rPr lang="en-AU" sz="1200" dirty="0"/>
              <a:t>………………………..…</a:t>
            </a:r>
            <a:endParaRPr lang="en-AU" sz="1800" i="1" dirty="0"/>
          </a:p>
        </p:txBody>
      </p:sp>
      <p:sp>
        <p:nvSpPr>
          <p:cNvPr id="85" name="Rectangle 84">
            <a:extLst>
              <a:ext uri="{FF2B5EF4-FFF2-40B4-BE49-F238E27FC236}">
                <a16:creationId xmlns:a16="http://schemas.microsoft.com/office/drawing/2014/main" id="{D3A6BDAC-D4D9-427E-8A2F-299F54120343}"/>
              </a:ext>
            </a:extLst>
          </p:cNvPr>
          <p:cNvSpPr/>
          <p:nvPr/>
        </p:nvSpPr>
        <p:spPr>
          <a:xfrm>
            <a:off x="5918772" y="1422558"/>
            <a:ext cx="1876821" cy="461665"/>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Workshop </a:t>
            </a:r>
            <a:r>
              <a:rPr lang="en-US" sz="2400" dirty="0">
                <a:ln w="0"/>
                <a:solidFill>
                  <a:schemeClr val="tx1"/>
                </a:solidFill>
                <a:effectLst>
                  <a:outerShdw blurRad="38100" dist="19050" dir="2700000" algn="tl" rotWithShape="0">
                    <a:schemeClr val="dk1">
                      <a:alpha val="40000"/>
                    </a:schemeClr>
                  </a:outerShdw>
                </a:effectLst>
              </a:rPr>
              <a:t>2</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88" name="Google Shape;435;p37">
            <a:extLst>
              <a:ext uri="{FF2B5EF4-FFF2-40B4-BE49-F238E27FC236}">
                <a16:creationId xmlns:a16="http://schemas.microsoft.com/office/drawing/2014/main" id="{44730AC0-1FC5-4718-838F-2E4E2B4C97BE}"/>
              </a:ext>
            </a:extLst>
          </p:cNvPr>
          <p:cNvSpPr/>
          <p:nvPr/>
        </p:nvSpPr>
        <p:spPr>
          <a:xfrm>
            <a:off x="2912361" y="2129320"/>
            <a:ext cx="369745" cy="369764"/>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435;p37">
            <a:extLst>
              <a:ext uri="{FF2B5EF4-FFF2-40B4-BE49-F238E27FC236}">
                <a16:creationId xmlns:a16="http://schemas.microsoft.com/office/drawing/2014/main" id="{17E33784-E697-45C0-82C5-65980BA66AFA}"/>
              </a:ext>
            </a:extLst>
          </p:cNvPr>
          <p:cNvSpPr/>
          <p:nvPr/>
        </p:nvSpPr>
        <p:spPr>
          <a:xfrm>
            <a:off x="2912361" y="2588407"/>
            <a:ext cx="369745" cy="369764"/>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435;p37">
            <a:extLst>
              <a:ext uri="{FF2B5EF4-FFF2-40B4-BE49-F238E27FC236}">
                <a16:creationId xmlns:a16="http://schemas.microsoft.com/office/drawing/2014/main" id="{3C3753E1-A7F5-430F-8264-9F9F65D877FA}"/>
              </a:ext>
            </a:extLst>
          </p:cNvPr>
          <p:cNvSpPr/>
          <p:nvPr/>
        </p:nvSpPr>
        <p:spPr>
          <a:xfrm>
            <a:off x="2912360" y="3042352"/>
            <a:ext cx="369745" cy="369764"/>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435;p37">
            <a:extLst>
              <a:ext uri="{FF2B5EF4-FFF2-40B4-BE49-F238E27FC236}">
                <a16:creationId xmlns:a16="http://schemas.microsoft.com/office/drawing/2014/main" id="{14BABED9-C723-470F-A709-E1571F14699B}"/>
              </a:ext>
            </a:extLst>
          </p:cNvPr>
          <p:cNvSpPr/>
          <p:nvPr/>
        </p:nvSpPr>
        <p:spPr>
          <a:xfrm>
            <a:off x="2912359" y="3496297"/>
            <a:ext cx="369745" cy="369764"/>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435;p37">
            <a:extLst>
              <a:ext uri="{FF2B5EF4-FFF2-40B4-BE49-F238E27FC236}">
                <a16:creationId xmlns:a16="http://schemas.microsoft.com/office/drawing/2014/main" id="{C56146CB-6BA5-41C8-A38E-675B6792916F}"/>
              </a:ext>
            </a:extLst>
          </p:cNvPr>
          <p:cNvSpPr/>
          <p:nvPr/>
        </p:nvSpPr>
        <p:spPr>
          <a:xfrm>
            <a:off x="2891885" y="3961595"/>
            <a:ext cx="369745" cy="369764"/>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435;p37">
            <a:extLst>
              <a:ext uri="{FF2B5EF4-FFF2-40B4-BE49-F238E27FC236}">
                <a16:creationId xmlns:a16="http://schemas.microsoft.com/office/drawing/2014/main" id="{149A8D51-C91F-4B7A-AACE-072C87A1EE84}"/>
              </a:ext>
            </a:extLst>
          </p:cNvPr>
          <p:cNvSpPr/>
          <p:nvPr/>
        </p:nvSpPr>
        <p:spPr>
          <a:xfrm>
            <a:off x="7459841" y="2126506"/>
            <a:ext cx="369745" cy="369764"/>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435;p37">
            <a:extLst>
              <a:ext uri="{FF2B5EF4-FFF2-40B4-BE49-F238E27FC236}">
                <a16:creationId xmlns:a16="http://schemas.microsoft.com/office/drawing/2014/main" id="{20BAC708-2D80-473D-8639-7B5142E39962}"/>
              </a:ext>
            </a:extLst>
          </p:cNvPr>
          <p:cNvSpPr/>
          <p:nvPr/>
        </p:nvSpPr>
        <p:spPr>
          <a:xfrm>
            <a:off x="7462114" y="2579401"/>
            <a:ext cx="369745" cy="369764"/>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435;p37">
            <a:extLst>
              <a:ext uri="{FF2B5EF4-FFF2-40B4-BE49-F238E27FC236}">
                <a16:creationId xmlns:a16="http://schemas.microsoft.com/office/drawing/2014/main" id="{2622B95A-F9EF-4E69-92B7-2132189DC9DF}"/>
              </a:ext>
            </a:extLst>
          </p:cNvPr>
          <p:cNvSpPr/>
          <p:nvPr/>
        </p:nvSpPr>
        <p:spPr>
          <a:xfrm>
            <a:off x="7459840" y="3032296"/>
            <a:ext cx="369745" cy="369764"/>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435;p37">
            <a:extLst>
              <a:ext uri="{FF2B5EF4-FFF2-40B4-BE49-F238E27FC236}">
                <a16:creationId xmlns:a16="http://schemas.microsoft.com/office/drawing/2014/main" id="{724B94BD-6687-41CB-AE20-0CC88EC65AB2}"/>
              </a:ext>
            </a:extLst>
          </p:cNvPr>
          <p:cNvSpPr/>
          <p:nvPr/>
        </p:nvSpPr>
        <p:spPr>
          <a:xfrm>
            <a:off x="7459839" y="3485191"/>
            <a:ext cx="369745" cy="369764"/>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435;p37">
            <a:extLst>
              <a:ext uri="{FF2B5EF4-FFF2-40B4-BE49-F238E27FC236}">
                <a16:creationId xmlns:a16="http://schemas.microsoft.com/office/drawing/2014/main" id="{88DA4941-18BF-43E3-B115-9497149272AC}"/>
              </a:ext>
            </a:extLst>
          </p:cNvPr>
          <p:cNvSpPr/>
          <p:nvPr/>
        </p:nvSpPr>
        <p:spPr>
          <a:xfrm>
            <a:off x="7459838" y="3938086"/>
            <a:ext cx="369745" cy="369764"/>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62" name="Google Shape;292;p31">
            <a:extLst>
              <a:ext uri="{FF2B5EF4-FFF2-40B4-BE49-F238E27FC236}">
                <a16:creationId xmlns:a16="http://schemas.microsoft.com/office/drawing/2014/main" id="{25101DD6-84FF-44D4-B662-3CA62A47CA5B}"/>
              </a:ext>
            </a:extLst>
          </p:cNvPr>
          <p:cNvGrpSpPr/>
          <p:nvPr/>
        </p:nvGrpSpPr>
        <p:grpSpPr>
          <a:xfrm rot="16200000">
            <a:off x="4941329" y="1851159"/>
            <a:ext cx="3831720" cy="2434199"/>
            <a:chOff x="4682879" y="1259155"/>
            <a:chExt cx="4087990" cy="2590405"/>
          </a:xfrm>
        </p:grpSpPr>
        <p:grpSp>
          <p:nvGrpSpPr>
            <p:cNvPr id="163" name="Google Shape;293;p31">
              <a:extLst>
                <a:ext uri="{FF2B5EF4-FFF2-40B4-BE49-F238E27FC236}">
                  <a16:creationId xmlns:a16="http://schemas.microsoft.com/office/drawing/2014/main" id="{62A13C01-C486-46A3-A5C3-AAA84AD1E2C4}"/>
                </a:ext>
              </a:extLst>
            </p:cNvPr>
            <p:cNvGrpSpPr/>
            <p:nvPr/>
          </p:nvGrpSpPr>
          <p:grpSpPr>
            <a:xfrm>
              <a:off x="4682879" y="1259155"/>
              <a:ext cx="4087990" cy="2590405"/>
              <a:chOff x="1572575" y="3497750"/>
              <a:chExt cx="843650" cy="534600"/>
            </a:xfrm>
          </p:grpSpPr>
          <p:sp>
            <p:nvSpPr>
              <p:cNvPr id="168" name="Google Shape;294;p31">
                <a:extLst>
                  <a:ext uri="{FF2B5EF4-FFF2-40B4-BE49-F238E27FC236}">
                    <a16:creationId xmlns:a16="http://schemas.microsoft.com/office/drawing/2014/main" id="{29A000D3-967E-4E39-82F7-3ED41B71B733}"/>
                  </a:ext>
                </a:extLst>
              </p:cNvPr>
              <p:cNvSpPr/>
              <p:nvPr/>
            </p:nvSpPr>
            <p:spPr>
              <a:xfrm>
                <a:off x="1572575" y="3497750"/>
                <a:ext cx="843650" cy="534600"/>
              </a:xfrm>
              <a:custGeom>
                <a:avLst/>
                <a:gdLst/>
                <a:ahLst/>
                <a:cxnLst/>
                <a:rect l="l" t="t" r="r" b="b"/>
                <a:pathLst>
                  <a:path w="33746" h="21384" extrusionOk="0">
                    <a:moveTo>
                      <a:pt x="32548" y="1021"/>
                    </a:moveTo>
                    <a:lnTo>
                      <a:pt x="32548" y="20362"/>
                    </a:lnTo>
                    <a:lnTo>
                      <a:pt x="1197" y="20362"/>
                    </a:lnTo>
                    <a:lnTo>
                      <a:pt x="1197" y="1021"/>
                    </a:lnTo>
                    <a:close/>
                    <a:moveTo>
                      <a:pt x="477" y="0"/>
                    </a:moveTo>
                    <a:cubicBezTo>
                      <a:pt x="210" y="0"/>
                      <a:pt x="0" y="209"/>
                      <a:pt x="0" y="477"/>
                    </a:cubicBezTo>
                    <a:lnTo>
                      <a:pt x="0" y="20906"/>
                    </a:lnTo>
                    <a:cubicBezTo>
                      <a:pt x="0" y="21174"/>
                      <a:pt x="218" y="21384"/>
                      <a:pt x="477" y="21384"/>
                    </a:cubicBezTo>
                    <a:lnTo>
                      <a:pt x="33268" y="21384"/>
                    </a:lnTo>
                    <a:cubicBezTo>
                      <a:pt x="33536" y="21384"/>
                      <a:pt x="33745" y="21166"/>
                      <a:pt x="33745" y="20906"/>
                    </a:cubicBezTo>
                    <a:lnTo>
                      <a:pt x="33745" y="477"/>
                    </a:lnTo>
                    <a:cubicBezTo>
                      <a:pt x="33745" y="209"/>
                      <a:pt x="33536" y="0"/>
                      <a:pt x="33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96;p31">
                <a:extLst>
                  <a:ext uri="{FF2B5EF4-FFF2-40B4-BE49-F238E27FC236}">
                    <a16:creationId xmlns:a16="http://schemas.microsoft.com/office/drawing/2014/main" id="{C121178A-A310-4090-BF2E-D2037AA73541}"/>
                  </a:ext>
                </a:extLst>
              </p:cNvPr>
              <p:cNvSpPr/>
              <p:nvPr/>
            </p:nvSpPr>
            <p:spPr>
              <a:xfrm rot="5400000">
                <a:off x="1497557" y="3744017"/>
                <a:ext cx="283106" cy="42064"/>
              </a:xfrm>
              <a:custGeom>
                <a:avLst/>
                <a:gdLst/>
                <a:ahLst/>
                <a:cxnLst/>
                <a:rect l="l" t="t" r="r" b="b"/>
                <a:pathLst>
                  <a:path w="11324" h="369" extrusionOk="0">
                    <a:moveTo>
                      <a:pt x="67" y="0"/>
                    </a:moveTo>
                    <a:cubicBezTo>
                      <a:pt x="25" y="0"/>
                      <a:pt x="0" y="34"/>
                      <a:pt x="0" y="67"/>
                    </a:cubicBezTo>
                    <a:lnTo>
                      <a:pt x="0" y="293"/>
                    </a:lnTo>
                    <a:cubicBezTo>
                      <a:pt x="0" y="335"/>
                      <a:pt x="25" y="369"/>
                      <a:pt x="67" y="369"/>
                    </a:cubicBezTo>
                    <a:lnTo>
                      <a:pt x="11248" y="369"/>
                    </a:lnTo>
                    <a:cubicBezTo>
                      <a:pt x="11290" y="369"/>
                      <a:pt x="11324" y="335"/>
                      <a:pt x="11324" y="293"/>
                    </a:cubicBezTo>
                    <a:lnTo>
                      <a:pt x="11324" y="67"/>
                    </a:lnTo>
                    <a:cubicBezTo>
                      <a:pt x="11324" y="34"/>
                      <a:pt x="11290" y="0"/>
                      <a:pt x="112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64" name="Google Shape;297;p31">
              <a:extLst>
                <a:ext uri="{FF2B5EF4-FFF2-40B4-BE49-F238E27FC236}">
                  <a16:creationId xmlns:a16="http://schemas.microsoft.com/office/drawing/2014/main" id="{EC49B03E-B7BB-4A80-8E5E-4F54AADA3709}"/>
                </a:ext>
              </a:extLst>
            </p:cNvPr>
            <p:cNvGrpSpPr/>
            <p:nvPr/>
          </p:nvGrpSpPr>
          <p:grpSpPr>
            <a:xfrm>
              <a:off x="6572650" y="3771725"/>
              <a:ext cx="304550" cy="36600"/>
              <a:chOff x="6504075" y="3773750"/>
              <a:chExt cx="304550" cy="36600"/>
            </a:xfrm>
          </p:grpSpPr>
          <p:sp>
            <p:nvSpPr>
              <p:cNvPr id="165" name="Google Shape;298;p31">
                <a:extLst>
                  <a:ext uri="{FF2B5EF4-FFF2-40B4-BE49-F238E27FC236}">
                    <a16:creationId xmlns:a16="http://schemas.microsoft.com/office/drawing/2014/main" id="{1F9FDED1-5508-4253-B3CC-E3213B2BC705}"/>
                  </a:ext>
                </a:extLst>
              </p:cNvPr>
              <p:cNvSpPr/>
              <p:nvPr/>
            </p:nvSpPr>
            <p:spPr>
              <a:xfrm>
                <a:off x="6504075" y="3773750"/>
                <a:ext cx="36600" cy="36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99;p31">
                <a:extLst>
                  <a:ext uri="{FF2B5EF4-FFF2-40B4-BE49-F238E27FC236}">
                    <a16:creationId xmlns:a16="http://schemas.microsoft.com/office/drawing/2014/main" id="{79C5651F-72CE-425D-B5FA-219AB107D433}"/>
                  </a:ext>
                </a:extLst>
              </p:cNvPr>
              <p:cNvSpPr/>
              <p:nvPr/>
            </p:nvSpPr>
            <p:spPr>
              <a:xfrm>
                <a:off x="6638050" y="3773750"/>
                <a:ext cx="36600" cy="36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00;p31">
                <a:extLst>
                  <a:ext uri="{FF2B5EF4-FFF2-40B4-BE49-F238E27FC236}">
                    <a16:creationId xmlns:a16="http://schemas.microsoft.com/office/drawing/2014/main" id="{12EA173F-0039-4B2B-BB85-634253E42792}"/>
                  </a:ext>
                </a:extLst>
              </p:cNvPr>
              <p:cNvSpPr/>
              <p:nvPr/>
            </p:nvSpPr>
            <p:spPr>
              <a:xfrm>
                <a:off x="6772025" y="3773750"/>
                <a:ext cx="36600" cy="36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6" name="Google Shape;342;p33">
            <a:extLst>
              <a:ext uri="{FF2B5EF4-FFF2-40B4-BE49-F238E27FC236}">
                <a16:creationId xmlns:a16="http://schemas.microsoft.com/office/drawing/2014/main" id="{A5CE25F1-703D-4C41-A551-4DE7ED5B9776}"/>
              </a:ext>
            </a:extLst>
          </p:cNvPr>
          <p:cNvSpPr txBox="1">
            <a:spLocks/>
          </p:cNvSpPr>
          <p:nvPr/>
        </p:nvSpPr>
        <p:spPr>
          <a:xfrm>
            <a:off x="5712568" y="2069207"/>
            <a:ext cx="2168538" cy="25435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Barlow"/>
              <a:buNone/>
              <a:defRPr sz="1600" b="0" i="0" u="none" strike="noStrike" cap="none">
                <a:solidFill>
                  <a:schemeClr val="dk1"/>
                </a:solidFill>
                <a:latin typeface="Barlow"/>
                <a:ea typeface="Barlow"/>
                <a:cs typeface="Barlow"/>
                <a:sym typeface="Barlow"/>
              </a:defRPr>
            </a:lvl1pPr>
            <a:lvl2pPr marL="914400" marR="0" lvl="1" indent="-330200" algn="l" rtl="0">
              <a:lnSpc>
                <a:spcPct val="100000"/>
              </a:lnSpc>
              <a:spcBef>
                <a:spcPts val="1600"/>
              </a:spcBef>
              <a:spcAft>
                <a:spcPts val="0"/>
              </a:spcAft>
              <a:buClr>
                <a:schemeClr val="dk1"/>
              </a:buClr>
              <a:buSzPts val="1600"/>
              <a:buFont typeface="Barlow"/>
              <a:buNone/>
              <a:defRPr sz="1600" b="0" i="0" u="none" strike="noStrike" cap="none">
                <a:solidFill>
                  <a:schemeClr val="dk1"/>
                </a:solidFill>
                <a:latin typeface="Barlow"/>
                <a:ea typeface="Barlow"/>
                <a:cs typeface="Barlow"/>
                <a:sym typeface="Barlow"/>
              </a:defRPr>
            </a:lvl2pPr>
            <a:lvl3pPr marL="1371600" marR="0" lvl="2" indent="-330200" algn="l" rtl="0">
              <a:lnSpc>
                <a:spcPct val="100000"/>
              </a:lnSpc>
              <a:spcBef>
                <a:spcPts val="1600"/>
              </a:spcBef>
              <a:spcAft>
                <a:spcPts val="0"/>
              </a:spcAft>
              <a:buClr>
                <a:schemeClr val="dk1"/>
              </a:buClr>
              <a:buSzPts val="1600"/>
              <a:buFont typeface="Barlow"/>
              <a:buNone/>
              <a:defRPr sz="1600" b="0" i="0" u="none" strike="noStrike" cap="none">
                <a:solidFill>
                  <a:schemeClr val="dk1"/>
                </a:solidFill>
                <a:latin typeface="Barlow"/>
                <a:ea typeface="Barlow"/>
                <a:cs typeface="Barlow"/>
                <a:sym typeface="Barlow"/>
              </a:defRPr>
            </a:lvl3pPr>
            <a:lvl4pPr marL="1828800" marR="0" lvl="3" indent="-330200" algn="l" rtl="0">
              <a:lnSpc>
                <a:spcPct val="100000"/>
              </a:lnSpc>
              <a:spcBef>
                <a:spcPts val="1600"/>
              </a:spcBef>
              <a:spcAft>
                <a:spcPts val="0"/>
              </a:spcAft>
              <a:buClr>
                <a:schemeClr val="dk1"/>
              </a:buClr>
              <a:buSzPts val="1600"/>
              <a:buFont typeface="Barlow"/>
              <a:buNone/>
              <a:defRPr sz="1600" b="0" i="0" u="none" strike="noStrike" cap="none">
                <a:solidFill>
                  <a:schemeClr val="dk1"/>
                </a:solidFill>
                <a:latin typeface="Barlow"/>
                <a:ea typeface="Barlow"/>
                <a:cs typeface="Barlow"/>
                <a:sym typeface="Barlow"/>
              </a:defRPr>
            </a:lvl4pPr>
            <a:lvl5pPr marL="2286000" marR="0" lvl="4" indent="-330200" algn="l" rtl="0">
              <a:lnSpc>
                <a:spcPct val="100000"/>
              </a:lnSpc>
              <a:spcBef>
                <a:spcPts val="1600"/>
              </a:spcBef>
              <a:spcAft>
                <a:spcPts val="0"/>
              </a:spcAft>
              <a:buClr>
                <a:schemeClr val="dk1"/>
              </a:buClr>
              <a:buSzPts val="1600"/>
              <a:buFont typeface="Barlow"/>
              <a:buNone/>
              <a:defRPr sz="1600" b="0" i="0" u="none" strike="noStrike" cap="none">
                <a:solidFill>
                  <a:schemeClr val="dk1"/>
                </a:solidFill>
                <a:latin typeface="Barlow"/>
                <a:ea typeface="Barlow"/>
                <a:cs typeface="Barlow"/>
                <a:sym typeface="Barlow"/>
              </a:defRPr>
            </a:lvl5pPr>
            <a:lvl6pPr marL="2743200" marR="0" lvl="5" indent="-330200" algn="l" rtl="0">
              <a:lnSpc>
                <a:spcPct val="100000"/>
              </a:lnSpc>
              <a:spcBef>
                <a:spcPts val="1600"/>
              </a:spcBef>
              <a:spcAft>
                <a:spcPts val="0"/>
              </a:spcAft>
              <a:buClr>
                <a:schemeClr val="dk1"/>
              </a:buClr>
              <a:buSzPts val="1600"/>
              <a:buFont typeface="Barlow"/>
              <a:buNone/>
              <a:defRPr sz="1600" b="0" i="0" u="none" strike="noStrike" cap="none">
                <a:solidFill>
                  <a:schemeClr val="dk1"/>
                </a:solidFill>
                <a:latin typeface="Barlow"/>
                <a:ea typeface="Barlow"/>
                <a:cs typeface="Barlow"/>
                <a:sym typeface="Barlow"/>
              </a:defRPr>
            </a:lvl6pPr>
            <a:lvl7pPr marL="3200400" marR="0" lvl="6" indent="-330200" algn="l" rtl="0">
              <a:lnSpc>
                <a:spcPct val="100000"/>
              </a:lnSpc>
              <a:spcBef>
                <a:spcPts val="1600"/>
              </a:spcBef>
              <a:spcAft>
                <a:spcPts val="0"/>
              </a:spcAft>
              <a:buClr>
                <a:schemeClr val="dk1"/>
              </a:buClr>
              <a:buSzPts val="1600"/>
              <a:buFont typeface="Barlow"/>
              <a:buNone/>
              <a:defRPr sz="1600" b="0" i="0" u="none" strike="noStrike" cap="none">
                <a:solidFill>
                  <a:schemeClr val="dk1"/>
                </a:solidFill>
                <a:latin typeface="Barlow"/>
                <a:ea typeface="Barlow"/>
                <a:cs typeface="Barlow"/>
                <a:sym typeface="Barlow"/>
              </a:defRPr>
            </a:lvl7pPr>
            <a:lvl8pPr marL="3657600" marR="0" lvl="7" indent="-330200" algn="l" rtl="0">
              <a:lnSpc>
                <a:spcPct val="100000"/>
              </a:lnSpc>
              <a:spcBef>
                <a:spcPts val="1600"/>
              </a:spcBef>
              <a:spcAft>
                <a:spcPts val="0"/>
              </a:spcAft>
              <a:buClr>
                <a:schemeClr val="dk1"/>
              </a:buClr>
              <a:buSzPts val="1600"/>
              <a:buFont typeface="Barlow"/>
              <a:buNone/>
              <a:defRPr sz="1600" b="0" i="0" u="none" strike="noStrike" cap="none">
                <a:solidFill>
                  <a:schemeClr val="dk1"/>
                </a:solidFill>
                <a:latin typeface="Barlow"/>
                <a:ea typeface="Barlow"/>
                <a:cs typeface="Barlow"/>
                <a:sym typeface="Barlow"/>
              </a:defRPr>
            </a:lvl8pPr>
            <a:lvl9pPr marL="4114800" marR="0" lvl="8" indent="-330200" algn="l" rtl="0">
              <a:lnSpc>
                <a:spcPct val="100000"/>
              </a:lnSpc>
              <a:spcBef>
                <a:spcPts val="1600"/>
              </a:spcBef>
              <a:spcAft>
                <a:spcPts val="1600"/>
              </a:spcAft>
              <a:buClr>
                <a:schemeClr val="dk1"/>
              </a:buClr>
              <a:buSzPts val="1600"/>
              <a:buFont typeface="Barlow"/>
              <a:buNone/>
              <a:defRPr sz="1600" b="0" i="0" u="none" strike="noStrike" cap="none">
                <a:solidFill>
                  <a:schemeClr val="dk1"/>
                </a:solidFill>
                <a:latin typeface="Barlow"/>
                <a:ea typeface="Barlow"/>
                <a:cs typeface="Barlow"/>
                <a:sym typeface="Barlow"/>
              </a:defRPr>
            </a:lvl9pPr>
          </a:lstStyle>
          <a:p>
            <a:pPr indent="-371475" algn="l">
              <a:lnSpc>
                <a:spcPct val="150000"/>
              </a:lnSpc>
              <a:buFont typeface="Wingdings" panose="05000000000000000000" pitchFamily="2" charset="2"/>
              <a:buChar char="q"/>
            </a:pPr>
            <a:r>
              <a:rPr lang="en-AU" sz="1200" dirty="0"/>
              <a:t>………….………….....</a:t>
            </a:r>
          </a:p>
          <a:p>
            <a:pPr marL="85725" indent="0" algn="l">
              <a:lnSpc>
                <a:spcPct val="150000"/>
              </a:lnSpc>
            </a:pPr>
            <a:endParaRPr lang="en-AU" sz="800" dirty="0"/>
          </a:p>
          <a:p>
            <a:pPr indent="-371475" algn="l">
              <a:lnSpc>
                <a:spcPct val="150000"/>
              </a:lnSpc>
              <a:buFont typeface="Wingdings" panose="05000000000000000000" pitchFamily="2" charset="2"/>
              <a:buChar char="q"/>
            </a:pPr>
            <a:r>
              <a:rPr lang="en-AU" sz="1200" dirty="0"/>
              <a:t>………………………….</a:t>
            </a:r>
          </a:p>
          <a:p>
            <a:pPr marL="85725" indent="0" algn="l">
              <a:lnSpc>
                <a:spcPct val="150000"/>
              </a:lnSpc>
            </a:pPr>
            <a:endParaRPr lang="en-AU" sz="800" dirty="0"/>
          </a:p>
          <a:p>
            <a:pPr indent="-371475" algn="l">
              <a:lnSpc>
                <a:spcPct val="150000"/>
              </a:lnSpc>
              <a:buFont typeface="Wingdings" panose="05000000000000000000" pitchFamily="2" charset="2"/>
              <a:buChar char="q"/>
            </a:pPr>
            <a:r>
              <a:rPr lang="en-AU" sz="1200" dirty="0"/>
              <a:t>………………..………..</a:t>
            </a:r>
          </a:p>
          <a:p>
            <a:pPr marL="85725" indent="0" algn="l">
              <a:lnSpc>
                <a:spcPct val="150000"/>
              </a:lnSpc>
            </a:pPr>
            <a:endParaRPr lang="en-AU" sz="800" i="1" dirty="0"/>
          </a:p>
          <a:p>
            <a:pPr indent="-371475" algn="l">
              <a:lnSpc>
                <a:spcPct val="150000"/>
              </a:lnSpc>
              <a:buFont typeface="Wingdings" panose="05000000000000000000" pitchFamily="2" charset="2"/>
              <a:buChar char="q"/>
            </a:pPr>
            <a:r>
              <a:rPr lang="en-AU" sz="1200" dirty="0"/>
              <a:t>………………………....</a:t>
            </a:r>
          </a:p>
          <a:p>
            <a:pPr marL="85725" indent="0" algn="l">
              <a:lnSpc>
                <a:spcPct val="150000"/>
              </a:lnSpc>
            </a:pPr>
            <a:endParaRPr lang="en-AU" sz="900" dirty="0"/>
          </a:p>
          <a:p>
            <a:pPr indent="-371475" algn="l">
              <a:lnSpc>
                <a:spcPct val="150000"/>
              </a:lnSpc>
              <a:buFont typeface="Wingdings" panose="05000000000000000000" pitchFamily="2" charset="2"/>
              <a:buChar char="q"/>
            </a:pPr>
            <a:r>
              <a:rPr lang="en-AU" sz="1200" dirty="0"/>
              <a:t>……………..…………..</a:t>
            </a:r>
            <a:endParaRPr lang="en-AU" sz="1800" i="1" dirty="0"/>
          </a:p>
        </p:txBody>
      </p:sp>
      <p:pic>
        <p:nvPicPr>
          <p:cNvPr id="2" name="Picture 1">
            <a:extLst>
              <a:ext uri="{FF2B5EF4-FFF2-40B4-BE49-F238E27FC236}">
                <a16:creationId xmlns:a16="http://schemas.microsoft.com/office/drawing/2014/main" id="{B1C86ADB-C081-4D04-A7CF-60A79289066E}"/>
              </a:ext>
            </a:extLst>
          </p:cNvPr>
          <p:cNvPicPr>
            <a:picLocks noChangeAspect="1"/>
          </p:cNvPicPr>
          <p:nvPr/>
        </p:nvPicPr>
        <p:blipFill>
          <a:blip r:embed="rId3"/>
          <a:stretch>
            <a:fillRect/>
          </a:stretch>
        </p:blipFill>
        <p:spPr>
          <a:xfrm>
            <a:off x="4020727" y="2356522"/>
            <a:ext cx="1073773" cy="1128669"/>
          </a:xfrm>
          <a:prstGeom prst="rect">
            <a:avLst/>
          </a:prstGeom>
        </p:spPr>
      </p:pic>
    </p:spTree>
    <p:extLst>
      <p:ext uri="{BB962C8B-B14F-4D97-AF65-F5344CB8AC3E}">
        <p14:creationId xmlns:p14="http://schemas.microsoft.com/office/powerpoint/2010/main" val="581429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37"/>
          <p:cNvSpPr txBox="1">
            <a:spLocks noGrp="1"/>
          </p:cNvSpPr>
          <p:nvPr>
            <p:ph type="title"/>
          </p:nvPr>
        </p:nvSpPr>
        <p:spPr>
          <a:xfrm>
            <a:off x="713225" y="302278"/>
            <a:ext cx="7717500" cy="850122"/>
          </a:xfrm>
          <a:prstGeom prst="rect">
            <a:avLst/>
          </a:prstGeom>
        </p:spPr>
        <p:txBody>
          <a:bodyPr spcFirstLastPara="1" wrap="square" lIns="91425" tIns="0" rIns="91425" bIns="91425" anchor="t" anchorCtr="0">
            <a:noAutofit/>
          </a:bodyPr>
          <a:lstStyle/>
          <a:p>
            <a:pPr marL="0" lvl="0" indent="0" algn="ctr" rtl="0">
              <a:spcBef>
                <a:spcPts val="0"/>
              </a:spcBef>
              <a:spcAft>
                <a:spcPts val="0"/>
              </a:spcAft>
              <a:buNone/>
            </a:pPr>
            <a:r>
              <a:rPr lang="en" dirty="0"/>
              <a:t>Online Survey</a:t>
            </a:r>
            <a:endParaRPr dirty="0"/>
          </a:p>
        </p:txBody>
      </p:sp>
      <p:grpSp>
        <p:nvGrpSpPr>
          <p:cNvPr id="57" name="Google Shape;292;p31">
            <a:extLst>
              <a:ext uri="{FF2B5EF4-FFF2-40B4-BE49-F238E27FC236}">
                <a16:creationId xmlns:a16="http://schemas.microsoft.com/office/drawing/2014/main" id="{EF6F6951-159A-4A16-907D-637935A0B3EB}"/>
              </a:ext>
            </a:extLst>
          </p:cNvPr>
          <p:cNvGrpSpPr/>
          <p:nvPr/>
        </p:nvGrpSpPr>
        <p:grpSpPr>
          <a:xfrm rot="16200000">
            <a:off x="393849" y="1855296"/>
            <a:ext cx="3831721" cy="2434199"/>
            <a:chOff x="4682879" y="1259155"/>
            <a:chExt cx="4087990" cy="2590405"/>
          </a:xfrm>
        </p:grpSpPr>
        <p:grpSp>
          <p:nvGrpSpPr>
            <p:cNvPr id="58" name="Google Shape;293;p31">
              <a:extLst>
                <a:ext uri="{FF2B5EF4-FFF2-40B4-BE49-F238E27FC236}">
                  <a16:creationId xmlns:a16="http://schemas.microsoft.com/office/drawing/2014/main" id="{62EE66FA-253E-4947-AF5E-463C2AF9BDD4}"/>
                </a:ext>
              </a:extLst>
            </p:cNvPr>
            <p:cNvGrpSpPr/>
            <p:nvPr/>
          </p:nvGrpSpPr>
          <p:grpSpPr>
            <a:xfrm>
              <a:off x="4682879" y="1259155"/>
              <a:ext cx="4087990" cy="2590405"/>
              <a:chOff x="1572575" y="3497750"/>
              <a:chExt cx="843650" cy="534600"/>
            </a:xfrm>
          </p:grpSpPr>
          <p:sp>
            <p:nvSpPr>
              <p:cNvPr id="63" name="Google Shape;294;p31">
                <a:extLst>
                  <a:ext uri="{FF2B5EF4-FFF2-40B4-BE49-F238E27FC236}">
                    <a16:creationId xmlns:a16="http://schemas.microsoft.com/office/drawing/2014/main" id="{7BB0DCE1-6BC7-4FD5-B3A6-922898802DCF}"/>
                  </a:ext>
                </a:extLst>
              </p:cNvPr>
              <p:cNvSpPr/>
              <p:nvPr/>
            </p:nvSpPr>
            <p:spPr>
              <a:xfrm>
                <a:off x="1572575" y="3497750"/>
                <a:ext cx="843650" cy="534600"/>
              </a:xfrm>
              <a:custGeom>
                <a:avLst/>
                <a:gdLst/>
                <a:ahLst/>
                <a:cxnLst/>
                <a:rect l="l" t="t" r="r" b="b"/>
                <a:pathLst>
                  <a:path w="33746" h="21384" extrusionOk="0">
                    <a:moveTo>
                      <a:pt x="32548" y="1021"/>
                    </a:moveTo>
                    <a:lnTo>
                      <a:pt x="32548" y="20362"/>
                    </a:lnTo>
                    <a:lnTo>
                      <a:pt x="1197" y="20362"/>
                    </a:lnTo>
                    <a:lnTo>
                      <a:pt x="1197" y="1021"/>
                    </a:lnTo>
                    <a:close/>
                    <a:moveTo>
                      <a:pt x="477" y="0"/>
                    </a:moveTo>
                    <a:cubicBezTo>
                      <a:pt x="210" y="0"/>
                      <a:pt x="0" y="209"/>
                      <a:pt x="0" y="477"/>
                    </a:cubicBezTo>
                    <a:lnTo>
                      <a:pt x="0" y="20906"/>
                    </a:lnTo>
                    <a:cubicBezTo>
                      <a:pt x="0" y="21174"/>
                      <a:pt x="218" y="21384"/>
                      <a:pt x="477" y="21384"/>
                    </a:cubicBezTo>
                    <a:lnTo>
                      <a:pt x="33268" y="21384"/>
                    </a:lnTo>
                    <a:cubicBezTo>
                      <a:pt x="33536" y="21384"/>
                      <a:pt x="33745" y="21166"/>
                      <a:pt x="33745" y="20906"/>
                    </a:cubicBezTo>
                    <a:lnTo>
                      <a:pt x="33745" y="477"/>
                    </a:lnTo>
                    <a:cubicBezTo>
                      <a:pt x="33745" y="209"/>
                      <a:pt x="33536" y="0"/>
                      <a:pt x="33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96;p31">
                <a:extLst>
                  <a:ext uri="{FF2B5EF4-FFF2-40B4-BE49-F238E27FC236}">
                    <a16:creationId xmlns:a16="http://schemas.microsoft.com/office/drawing/2014/main" id="{BD6CBC6B-5EB8-4AFC-B602-248CCFF3A06D}"/>
                  </a:ext>
                </a:extLst>
              </p:cNvPr>
              <p:cNvSpPr/>
              <p:nvPr/>
            </p:nvSpPr>
            <p:spPr>
              <a:xfrm rot="5400000">
                <a:off x="1497611" y="3743963"/>
                <a:ext cx="283106" cy="42173"/>
              </a:xfrm>
              <a:custGeom>
                <a:avLst/>
                <a:gdLst/>
                <a:ahLst/>
                <a:cxnLst/>
                <a:rect l="l" t="t" r="r" b="b"/>
                <a:pathLst>
                  <a:path w="11324" h="369" extrusionOk="0">
                    <a:moveTo>
                      <a:pt x="67" y="0"/>
                    </a:moveTo>
                    <a:cubicBezTo>
                      <a:pt x="25" y="0"/>
                      <a:pt x="0" y="34"/>
                      <a:pt x="0" y="67"/>
                    </a:cubicBezTo>
                    <a:lnTo>
                      <a:pt x="0" y="293"/>
                    </a:lnTo>
                    <a:cubicBezTo>
                      <a:pt x="0" y="335"/>
                      <a:pt x="25" y="369"/>
                      <a:pt x="67" y="369"/>
                    </a:cubicBezTo>
                    <a:lnTo>
                      <a:pt x="11248" y="369"/>
                    </a:lnTo>
                    <a:cubicBezTo>
                      <a:pt x="11290" y="369"/>
                      <a:pt x="11324" y="335"/>
                      <a:pt x="11324" y="293"/>
                    </a:cubicBezTo>
                    <a:lnTo>
                      <a:pt x="11324" y="67"/>
                    </a:lnTo>
                    <a:cubicBezTo>
                      <a:pt x="11324" y="34"/>
                      <a:pt x="11290" y="0"/>
                      <a:pt x="112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9" name="Google Shape;297;p31">
              <a:extLst>
                <a:ext uri="{FF2B5EF4-FFF2-40B4-BE49-F238E27FC236}">
                  <a16:creationId xmlns:a16="http://schemas.microsoft.com/office/drawing/2014/main" id="{671B041B-F5F6-442E-899B-A2D52E8F17F9}"/>
                </a:ext>
              </a:extLst>
            </p:cNvPr>
            <p:cNvGrpSpPr/>
            <p:nvPr/>
          </p:nvGrpSpPr>
          <p:grpSpPr>
            <a:xfrm>
              <a:off x="6572650" y="3771725"/>
              <a:ext cx="304550" cy="36600"/>
              <a:chOff x="6504075" y="3773750"/>
              <a:chExt cx="304550" cy="36600"/>
            </a:xfrm>
          </p:grpSpPr>
          <p:sp>
            <p:nvSpPr>
              <p:cNvPr id="60" name="Google Shape;298;p31">
                <a:extLst>
                  <a:ext uri="{FF2B5EF4-FFF2-40B4-BE49-F238E27FC236}">
                    <a16:creationId xmlns:a16="http://schemas.microsoft.com/office/drawing/2014/main" id="{82D6C902-782F-4531-B301-FE0AA370A5EA}"/>
                  </a:ext>
                </a:extLst>
              </p:cNvPr>
              <p:cNvSpPr/>
              <p:nvPr/>
            </p:nvSpPr>
            <p:spPr>
              <a:xfrm>
                <a:off x="6504075" y="3773750"/>
                <a:ext cx="36600" cy="36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99;p31">
                <a:extLst>
                  <a:ext uri="{FF2B5EF4-FFF2-40B4-BE49-F238E27FC236}">
                    <a16:creationId xmlns:a16="http://schemas.microsoft.com/office/drawing/2014/main" id="{EC7B0BA8-63D0-4CD8-B5EF-637E0A968667}"/>
                  </a:ext>
                </a:extLst>
              </p:cNvPr>
              <p:cNvSpPr/>
              <p:nvPr/>
            </p:nvSpPr>
            <p:spPr>
              <a:xfrm>
                <a:off x="6638050" y="3773750"/>
                <a:ext cx="36600" cy="36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00;p31">
                <a:extLst>
                  <a:ext uri="{FF2B5EF4-FFF2-40B4-BE49-F238E27FC236}">
                    <a16:creationId xmlns:a16="http://schemas.microsoft.com/office/drawing/2014/main" id="{6256AA41-8FB7-45B0-A48D-CAEED85574A8}"/>
                  </a:ext>
                </a:extLst>
              </p:cNvPr>
              <p:cNvSpPr/>
              <p:nvPr/>
            </p:nvSpPr>
            <p:spPr>
              <a:xfrm>
                <a:off x="6772025" y="3773750"/>
                <a:ext cx="36600" cy="36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3" name="Rectangle 82">
            <a:extLst>
              <a:ext uri="{FF2B5EF4-FFF2-40B4-BE49-F238E27FC236}">
                <a16:creationId xmlns:a16="http://schemas.microsoft.com/office/drawing/2014/main" id="{BEA64270-A06F-4F3B-98F2-4F39BC971BF4}"/>
              </a:ext>
            </a:extLst>
          </p:cNvPr>
          <p:cNvSpPr/>
          <p:nvPr/>
        </p:nvSpPr>
        <p:spPr>
          <a:xfrm>
            <a:off x="1338310" y="1447208"/>
            <a:ext cx="1876821" cy="461665"/>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Workshop 1</a:t>
            </a:r>
          </a:p>
        </p:txBody>
      </p:sp>
      <p:sp>
        <p:nvSpPr>
          <p:cNvPr id="84" name="Google Shape;342;p33">
            <a:extLst>
              <a:ext uri="{FF2B5EF4-FFF2-40B4-BE49-F238E27FC236}">
                <a16:creationId xmlns:a16="http://schemas.microsoft.com/office/drawing/2014/main" id="{AB5B76A1-5916-4707-AF65-B06EB3F0608C}"/>
              </a:ext>
            </a:extLst>
          </p:cNvPr>
          <p:cNvSpPr txBox="1">
            <a:spLocks noGrp="1"/>
          </p:cNvSpPr>
          <p:nvPr>
            <p:ph type="subTitle" idx="1"/>
          </p:nvPr>
        </p:nvSpPr>
        <p:spPr>
          <a:xfrm>
            <a:off x="1120218" y="2075001"/>
            <a:ext cx="2168538" cy="2543536"/>
          </a:xfrm>
          <a:prstGeom prst="rect">
            <a:avLst/>
          </a:prstGeom>
        </p:spPr>
        <p:txBody>
          <a:bodyPr spcFirstLastPara="1" wrap="square" lIns="91425" tIns="91425" rIns="91425" bIns="91425" anchor="t" anchorCtr="0">
            <a:noAutofit/>
          </a:bodyPr>
          <a:lstStyle/>
          <a:p>
            <a:pPr lvl="0" indent="-371475" algn="l">
              <a:lnSpc>
                <a:spcPct val="150000"/>
              </a:lnSpc>
              <a:buFont typeface="Wingdings" panose="05000000000000000000" pitchFamily="2" charset="2"/>
              <a:buChar char="q"/>
            </a:pPr>
            <a:r>
              <a:rPr lang="en-AU" sz="1200" dirty="0"/>
              <a:t>Training………….....</a:t>
            </a:r>
          </a:p>
          <a:p>
            <a:pPr marL="85725" lvl="0" indent="0" algn="l">
              <a:lnSpc>
                <a:spcPct val="150000"/>
              </a:lnSpc>
            </a:pPr>
            <a:endParaRPr lang="en-AU" sz="800" dirty="0"/>
          </a:p>
          <a:p>
            <a:pPr lvl="0" indent="-371475" algn="l">
              <a:lnSpc>
                <a:spcPct val="150000"/>
              </a:lnSpc>
              <a:buFont typeface="Wingdings" panose="05000000000000000000" pitchFamily="2" charset="2"/>
              <a:buChar char="q"/>
            </a:pPr>
            <a:r>
              <a:rPr lang="en-AU" sz="1200" dirty="0"/>
              <a:t>Services Guide…….</a:t>
            </a:r>
          </a:p>
          <a:p>
            <a:pPr marL="85725" lvl="0" indent="0" algn="l">
              <a:lnSpc>
                <a:spcPct val="150000"/>
              </a:lnSpc>
            </a:pPr>
            <a:endParaRPr lang="en-AU" sz="800" dirty="0"/>
          </a:p>
          <a:p>
            <a:pPr lvl="0" indent="-371475" algn="l">
              <a:lnSpc>
                <a:spcPct val="150000"/>
              </a:lnSpc>
              <a:buFont typeface="Wingdings" panose="05000000000000000000" pitchFamily="2" charset="2"/>
              <a:buChar char="q"/>
            </a:pPr>
            <a:r>
              <a:rPr lang="en-AU" sz="1200" dirty="0"/>
              <a:t>POC Prompt………..</a:t>
            </a:r>
          </a:p>
          <a:p>
            <a:pPr marL="85725" lvl="0" indent="0" algn="l">
              <a:lnSpc>
                <a:spcPct val="150000"/>
              </a:lnSpc>
            </a:pPr>
            <a:endParaRPr lang="en-AU" sz="800" i="1" dirty="0"/>
          </a:p>
          <a:p>
            <a:pPr lvl="0" indent="-371475" algn="l">
              <a:lnSpc>
                <a:spcPct val="150000"/>
              </a:lnSpc>
              <a:buFont typeface="Wingdings" panose="05000000000000000000" pitchFamily="2" charset="2"/>
              <a:buChar char="q"/>
            </a:pPr>
            <a:r>
              <a:rPr lang="en-AU" sz="1200" dirty="0"/>
              <a:t>Guidelines…………..</a:t>
            </a:r>
          </a:p>
          <a:p>
            <a:pPr marL="85725" lvl="0" indent="0" algn="l">
              <a:lnSpc>
                <a:spcPct val="150000"/>
              </a:lnSpc>
            </a:pPr>
            <a:endParaRPr lang="en-AU" sz="900" dirty="0"/>
          </a:p>
          <a:p>
            <a:pPr lvl="0" indent="-371475" algn="l">
              <a:lnSpc>
                <a:spcPct val="150000"/>
              </a:lnSpc>
              <a:buFont typeface="Wingdings" panose="05000000000000000000" pitchFamily="2" charset="2"/>
              <a:buChar char="q"/>
            </a:pPr>
            <a:r>
              <a:rPr lang="en-AU" sz="1200" dirty="0"/>
              <a:t>Consumer Prompt…</a:t>
            </a:r>
            <a:endParaRPr lang="en-AU" sz="1800" i="1" dirty="0"/>
          </a:p>
        </p:txBody>
      </p:sp>
      <p:sp>
        <p:nvSpPr>
          <p:cNvPr id="85" name="Rectangle 84">
            <a:extLst>
              <a:ext uri="{FF2B5EF4-FFF2-40B4-BE49-F238E27FC236}">
                <a16:creationId xmlns:a16="http://schemas.microsoft.com/office/drawing/2014/main" id="{D3A6BDAC-D4D9-427E-8A2F-299F54120343}"/>
              </a:ext>
            </a:extLst>
          </p:cNvPr>
          <p:cNvSpPr/>
          <p:nvPr/>
        </p:nvSpPr>
        <p:spPr>
          <a:xfrm>
            <a:off x="5918772" y="1422558"/>
            <a:ext cx="1876821" cy="461665"/>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Workshop </a:t>
            </a:r>
            <a:r>
              <a:rPr lang="en-US" sz="2400" dirty="0">
                <a:ln w="0"/>
                <a:solidFill>
                  <a:schemeClr val="tx1"/>
                </a:solidFill>
                <a:effectLst>
                  <a:outerShdw blurRad="38100" dist="19050" dir="2700000" algn="tl" rotWithShape="0">
                    <a:schemeClr val="dk1">
                      <a:alpha val="40000"/>
                    </a:schemeClr>
                  </a:outerShdw>
                </a:effectLst>
              </a:rPr>
              <a:t>2</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88" name="Google Shape;435;p37">
            <a:extLst>
              <a:ext uri="{FF2B5EF4-FFF2-40B4-BE49-F238E27FC236}">
                <a16:creationId xmlns:a16="http://schemas.microsoft.com/office/drawing/2014/main" id="{44730AC0-1FC5-4718-838F-2E4E2B4C97BE}"/>
              </a:ext>
            </a:extLst>
          </p:cNvPr>
          <p:cNvSpPr/>
          <p:nvPr/>
        </p:nvSpPr>
        <p:spPr>
          <a:xfrm>
            <a:off x="2912361" y="2129320"/>
            <a:ext cx="369745" cy="369764"/>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435;p37">
            <a:extLst>
              <a:ext uri="{FF2B5EF4-FFF2-40B4-BE49-F238E27FC236}">
                <a16:creationId xmlns:a16="http://schemas.microsoft.com/office/drawing/2014/main" id="{17E33784-E697-45C0-82C5-65980BA66AFA}"/>
              </a:ext>
            </a:extLst>
          </p:cNvPr>
          <p:cNvSpPr/>
          <p:nvPr/>
        </p:nvSpPr>
        <p:spPr>
          <a:xfrm>
            <a:off x="2912361" y="2588407"/>
            <a:ext cx="369745" cy="369764"/>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435;p37">
            <a:extLst>
              <a:ext uri="{FF2B5EF4-FFF2-40B4-BE49-F238E27FC236}">
                <a16:creationId xmlns:a16="http://schemas.microsoft.com/office/drawing/2014/main" id="{3C3753E1-A7F5-430F-8264-9F9F65D877FA}"/>
              </a:ext>
            </a:extLst>
          </p:cNvPr>
          <p:cNvSpPr/>
          <p:nvPr/>
        </p:nvSpPr>
        <p:spPr>
          <a:xfrm>
            <a:off x="2912360" y="3042352"/>
            <a:ext cx="369745" cy="369764"/>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435;p37">
            <a:extLst>
              <a:ext uri="{FF2B5EF4-FFF2-40B4-BE49-F238E27FC236}">
                <a16:creationId xmlns:a16="http://schemas.microsoft.com/office/drawing/2014/main" id="{14BABED9-C723-470F-A709-E1571F14699B}"/>
              </a:ext>
            </a:extLst>
          </p:cNvPr>
          <p:cNvSpPr/>
          <p:nvPr/>
        </p:nvSpPr>
        <p:spPr>
          <a:xfrm>
            <a:off x="2912359" y="3496297"/>
            <a:ext cx="369745" cy="369764"/>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435;p37">
            <a:extLst>
              <a:ext uri="{FF2B5EF4-FFF2-40B4-BE49-F238E27FC236}">
                <a16:creationId xmlns:a16="http://schemas.microsoft.com/office/drawing/2014/main" id="{C56146CB-6BA5-41C8-A38E-675B6792916F}"/>
              </a:ext>
            </a:extLst>
          </p:cNvPr>
          <p:cNvSpPr/>
          <p:nvPr/>
        </p:nvSpPr>
        <p:spPr>
          <a:xfrm>
            <a:off x="2891885" y="3961595"/>
            <a:ext cx="369745" cy="369764"/>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435;p37">
            <a:extLst>
              <a:ext uri="{FF2B5EF4-FFF2-40B4-BE49-F238E27FC236}">
                <a16:creationId xmlns:a16="http://schemas.microsoft.com/office/drawing/2014/main" id="{149A8D51-C91F-4B7A-AACE-072C87A1EE84}"/>
              </a:ext>
            </a:extLst>
          </p:cNvPr>
          <p:cNvSpPr/>
          <p:nvPr/>
        </p:nvSpPr>
        <p:spPr>
          <a:xfrm>
            <a:off x="7459841" y="2126506"/>
            <a:ext cx="369745" cy="369764"/>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435;p37">
            <a:extLst>
              <a:ext uri="{FF2B5EF4-FFF2-40B4-BE49-F238E27FC236}">
                <a16:creationId xmlns:a16="http://schemas.microsoft.com/office/drawing/2014/main" id="{20BAC708-2D80-473D-8639-7B5142E39962}"/>
              </a:ext>
            </a:extLst>
          </p:cNvPr>
          <p:cNvSpPr/>
          <p:nvPr/>
        </p:nvSpPr>
        <p:spPr>
          <a:xfrm>
            <a:off x="7462114" y="2579401"/>
            <a:ext cx="369745" cy="369764"/>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435;p37">
            <a:extLst>
              <a:ext uri="{FF2B5EF4-FFF2-40B4-BE49-F238E27FC236}">
                <a16:creationId xmlns:a16="http://schemas.microsoft.com/office/drawing/2014/main" id="{2622B95A-F9EF-4E69-92B7-2132189DC9DF}"/>
              </a:ext>
            </a:extLst>
          </p:cNvPr>
          <p:cNvSpPr/>
          <p:nvPr/>
        </p:nvSpPr>
        <p:spPr>
          <a:xfrm>
            <a:off x="7459840" y="3032296"/>
            <a:ext cx="369745" cy="369764"/>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435;p37">
            <a:extLst>
              <a:ext uri="{FF2B5EF4-FFF2-40B4-BE49-F238E27FC236}">
                <a16:creationId xmlns:a16="http://schemas.microsoft.com/office/drawing/2014/main" id="{724B94BD-6687-41CB-AE20-0CC88EC65AB2}"/>
              </a:ext>
            </a:extLst>
          </p:cNvPr>
          <p:cNvSpPr/>
          <p:nvPr/>
        </p:nvSpPr>
        <p:spPr>
          <a:xfrm>
            <a:off x="7459839" y="3485191"/>
            <a:ext cx="369745" cy="369764"/>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435;p37">
            <a:extLst>
              <a:ext uri="{FF2B5EF4-FFF2-40B4-BE49-F238E27FC236}">
                <a16:creationId xmlns:a16="http://schemas.microsoft.com/office/drawing/2014/main" id="{88DA4941-18BF-43E3-B115-9497149272AC}"/>
              </a:ext>
            </a:extLst>
          </p:cNvPr>
          <p:cNvSpPr/>
          <p:nvPr/>
        </p:nvSpPr>
        <p:spPr>
          <a:xfrm>
            <a:off x="7459838" y="3938086"/>
            <a:ext cx="369745" cy="369764"/>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1" name="Google Shape;6992;p68">
            <a:extLst>
              <a:ext uri="{FF2B5EF4-FFF2-40B4-BE49-F238E27FC236}">
                <a16:creationId xmlns:a16="http://schemas.microsoft.com/office/drawing/2014/main" id="{D7CCBCA1-E75B-41AC-B081-52B2B2FD8E3B}"/>
              </a:ext>
            </a:extLst>
          </p:cNvPr>
          <p:cNvGrpSpPr/>
          <p:nvPr/>
        </p:nvGrpSpPr>
        <p:grpSpPr>
          <a:xfrm>
            <a:off x="2982129" y="2199547"/>
            <a:ext cx="230203" cy="223100"/>
            <a:chOff x="580725" y="3617925"/>
            <a:chExt cx="299325" cy="297375"/>
          </a:xfrm>
          <a:solidFill>
            <a:schemeClr val="bg1"/>
          </a:solidFill>
        </p:grpSpPr>
        <p:sp>
          <p:nvSpPr>
            <p:cNvPr id="102" name="Google Shape;6993;p68">
              <a:extLst>
                <a:ext uri="{FF2B5EF4-FFF2-40B4-BE49-F238E27FC236}">
                  <a16:creationId xmlns:a16="http://schemas.microsoft.com/office/drawing/2014/main" id="{D2A7E396-FF6D-4DCA-A33C-99D8589FAE03}"/>
                </a:ext>
              </a:extLst>
            </p:cNvPr>
            <p:cNvSpPr/>
            <p:nvPr/>
          </p:nvSpPr>
          <p:spPr>
            <a:xfrm>
              <a:off x="609075" y="3662050"/>
              <a:ext cx="51225" cy="51200"/>
            </a:xfrm>
            <a:custGeom>
              <a:avLst/>
              <a:gdLst/>
              <a:ahLst/>
              <a:cxnLst/>
              <a:rect l="l" t="t" r="r" b="b"/>
              <a:pathLst>
                <a:path w="2049" h="2048" extrusionOk="0">
                  <a:moveTo>
                    <a:pt x="1041" y="0"/>
                  </a:moveTo>
                  <a:cubicBezTo>
                    <a:pt x="473" y="0"/>
                    <a:pt x="1" y="473"/>
                    <a:pt x="1" y="1040"/>
                  </a:cubicBezTo>
                  <a:cubicBezTo>
                    <a:pt x="1" y="1607"/>
                    <a:pt x="473" y="2048"/>
                    <a:pt x="1041" y="2048"/>
                  </a:cubicBezTo>
                  <a:cubicBezTo>
                    <a:pt x="1608" y="2048"/>
                    <a:pt x="2049" y="1607"/>
                    <a:pt x="2049" y="1040"/>
                  </a:cubicBezTo>
                  <a:cubicBezTo>
                    <a:pt x="2049" y="473"/>
                    <a:pt x="1608" y="0"/>
                    <a:pt x="1041" y="0"/>
                  </a:cubicBez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103" name="Google Shape;6994;p68">
              <a:extLst>
                <a:ext uri="{FF2B5EF4-FFF2-40B4-BE49-F238E27FC236}">
                  <a16:creationId xmlns:a16="http://schemas.microsoft.com/office/drawing/2014/main" id="{09CFE8A7-9E91-4E51-9BB4-01D3CE2E51DD}"/>
                </a:ext>
              </a:extLst>
            </p:cNvPr>
            <p:cNvSpPr/>
            <p:nvPr/>
          </p:nvSpPr>
          <p:spPr>
            <a:xfrm>
              <a:off x="668950" y="3617925"/>
              <a:ext cx="122875" cy="104475"/>
            </a:xfrm>
            <a:custGeom>
              <a:avLst/>
              <a:gdLst/>
              <a:ahLst/>
              <a:cxnLst/>
              <a:rect l="l" t="t" r="r" b="b"/>
              <a:pathLst>
                <a:path w="4915" h="4179" extrusionOk="0">
                  <a:moveTo>
                    <a:pt x="1040" y="1"/>
                  </a:moveTo>
                  <a:cubicBezTo>
                    <a:pt x="441" y="1"/>
                    <a:pt x="0" y="473"/>
                    <a:pt x="0" y="1072"/>
                  </a:cubicBezTo>
                  <a:lnTo>
                    <a:pt x="0" y="1797"/>
                  </a:lnTo>
                  <a:cubicBezTo>
                    <a:pt x="0" y="2364"/>
                    <a:pt x="473" y="2805"/>
                    <a:pt x="1040" y="2805"/>
                  </a:cubicBezTo>
                  <a:lnTo>
                    <a:pt x="2300" y="2805"/>
                  </a:lnTo>
                  <a:lnTo>
                    <a:pt x="3592" y="4097"/>
                  </a:lnTo>
                  <a:cubicBezTo>
                    <a:pt x="3672" y="4156"/>
                    <a:pt x="3764" y="4178"/>
                    <a:pt x="3853" y="4178"/>
                  </a:cubicBezTo>
                  <a:cubicBezTo>
                    <a:pt x="3905" y="4178"/>
                    <a:pt x="3955" y="4171"/>
                    <a:pt x="4001" y="4160"/>
                  </a:cubicBezTo>
                  <a:cubicBezTo>
                    <a:pt x="4127" y="4097"/>
                    <a:pt x="4190" y="3939"/>
                    <a:pt x="4190" y="3844"/>
                  </a:cubicBezTo>
                  <a:lnTo>
                    <a:pt x="4190" y="2742"/>
                  </a:lnTo>
                  <a:cubicBezTo>
                    <a:pt x="4600" y="2584"/>
                    <a:pt x="4915" y="2206"/>
                    <a:pt x="4915" y="1734"/>
                  </a:cubicBezTo>
                  <a:lnTo>
                    <a:pt x="4915" y="1072"/>
                  </a:lnTo>
                  <a:cubicBezTo>
                    <a:pt x="4915" y="473"/>
                    <a:pt x="4411" y="1"/>
                    <a:pt x="3875" y="1"/>
                  </a:cubicBezTo>
                  <a:close/>
                </a:path>
              </a:pathLst>
            </a:custGeom>
            <a:grpFill/>
            <a:ln>
              <a:noFill/>
            </a:ln>
          </p:spPr>
          <p:txBody>
            <a:bodyPr spcFirstLastPara="1" wrap="square" lIns="68569" tIns="68569" rIns="68569" bIns="68569" anchor="ctr" anchorCtr="0">
              <a:noAutofit/>
            </a:bodyPr>
            <a:lstStyle/>
            <a:p>
              <a:pPr defTabSz="685800">
                <a:buClrTx/>
              </a:pPr>
              <a:endParaRPr sz="1350" kern="1200" dirty="0">
                <a:solidFill>
                  <a:srgbClr val="212121"/>
                </a:solidFill>
                <a:ea typeface="+mn-ea"/>
                <a:cs typeface="+mn-cs"/>
              </a:endParaRPr>
            </a:p>
          </p:txBody>
        </p:sp>
        <p:sp>
          <p:nvSpPr>
            <p:cNvPr id="105" name="Google Shape;6995;p68">
              <a:extLst>
                <a:ext uri="{FF2B5EF4-FFF2-40B4-BE49-F238E27FC236}">
                  <a16:creationId xmlns:a16="http://schemas.microsoft.com/office/drawing/2014/main" id="{7FC65484-5E82-4474-B1D4-716139D2B431}"/>
                </a:ext>
              </a:extLst>
            </p:cNvPr>
            <p:cNvSpPr/>
            <p:nvPr/>
          </p:nvSpPr>
          <p:spPr>
            <a:xfrm>
              <a:off x="580725" y="3721900"/>
              <a:ext cx="141800" cy="192025"/>
            </a:xfrm>
            <a:custGeom>
              <a:avLst/>
              <a:gdLst/>
              <a:ahLst/>
              <a:cxnLst/>
              <a:rect l="l" t="t" r="r" b="b"/>
              <a:pathLst>
                <a:path w="5672" h="7681" extrusionOk="0">
                  <a:moveTo>
                    <a:pt x="3340" y="4506"/>
                  </a:moveTo>
                  <a:lnTo>
                    <a:pt x="3718" y="5577"/>
                  </a:lnTo>
                  <a:lnTo>
                    <a:pt x="1229" y="5577"/>
                  </a:lnTo>
                  <a:lnTo>
                    <a:pt x="1450" y="4600"/>
                  </a:lnTo>
                  <a:lnTo>
                    <a:pt x="1450" y="4506"/>
                  </a:lnTo>
                  <a:close/>
                  <a:moveTo>
                    <a:pt x="1450" y="1"/>
                  </a:moveTo>
                  <a:cubicBezTo>
                    <a:pt x="1135" y="1"/>
                    <a:pt x="883" y="221"/>
                    <a:pt x="788" y="505"/>
                  </a:cubicBezTo>
                  <a:lnTo>
                    <a:pt x="95" y="3624"/>
                  </a:lnTo>
                  <a:cubicBezTo>
                    <a:pt x="1" y="4096"/>
                    <a:pt x="316" y="4506"/>
                    <a:pt x="757" y="4506"/>
                  </a:cubicBezTo>
                  <a:lnTo>
                    <a:pt x="95" y="7247"/>
                  </a:lnTo>
                  <a:cubicBezTo>
                    <a:pt x="32" y="7436"/>
                    <a:pt x="158" y="7593"/>
                    <a:pt x="316" y="7656"/>
                  </a:cubicBezTo>
                  <a:cubicBezTo>
                    <a:pt x="350" y="7668"/>
                    <a:pt x="383" y="7673"/>
                    <a:pt x="415" y="7673"/>
                  </a:cubicBezTo>
                  <a:cubicBezTo>
                    <a:pt x="559" y="7673"/>
                    <a:pt x="679" y="7565"/>
                    <a:pt x="757" y="7436"/>
                  </a:cubicBezTo>
                  <a:lnTo>
                    <a:pt x="1040" y="6301"/>
                  </a:lnTo>
                  <a:lnTo>
                    <a:pt x="3939" y="6301"/>
                  </a:lnTo>
                  <a:lnTo>
                    <a:pt x="4254" y="7152"/>
                  </a:lnTo>
                  <a:cubicBezTo>
                    <a:pt x="4358" y="7492"/>
                    <a:pt x="4637" y="7680"/>
                    <a:pt x="4908" y="7680"/>
                  </a:cubicBezTo>
                  <a:cubicBezTo>
                    <a:pt x="4964" y="7680"/>
                    <a:pt x="5019" y="7672"/>
                    <a:pt x="5073" y="7656"/>
                  </a:cubicBezTo>
                  <a:cubicBezTo>
                    <a:pt x="5451" y="7593"/>
                    <a:pt x="5672" y="7184"/>
                    <a:pt x="5609" y="6837"/>
                  </a:cubicBezTo>
                  <a:lnTo>
                    <a:pt x="4569" y="3687"/>
                  </a:lnTo>
                  <a:cubicBezTo>
                    <a:pt x="4506" y="3372"/>
                    <a:pt x="4222" y="3183"/>
                    <a:pt x="3907" y="3183"/>
                  </a:cubicBezTo>
                  <a:lnTo>
                    <a:pt x="3183" y="3183"/>
                  </a:lnTo>
                  <a:cubicBezTo>
                    <a:pt x="2994" y="3183"/>
                    <a:pt x="2836" y="3025"/>
                    <a:pt x="2836" y="2836"/>
                  </a:cubicBezTo>
                  <a:cubicBezTo>
                    <a:pt x="2836" y="2615"/>
                    <a:pt x="2994" y="2458"/>
                    <a:pt x="3183" y="2458"/>
                  </a:cubicBezTo>
                  <a:lnTo>
                    <a:pt x="4222" y="2458"/>
                  </a:lnTo>
                  <a:cubicBezTo>
                    <a:pt x="4600" y="2458"/>
                    <a:pt x="4915" y="2143"/>
                    <a:pt x="4915" y="1765"/>
                  </a:cubicBezTo>
                  <a:cubicBezTo>
                    <a:pt x="4915" y="1355"/>
                    <a:pt x="4600" y="1040"/>
                    <a:pt x="4222" y="1040"/>
                  </a:cubicBezTo>
                  <a:lnTo>
                    <a:pt x="2332" y="1040"/>
                  </a:lnTo>
                  <a:lnTo>
                    <a:pt x="2080" y="379"/>
                  </a:lnTo>
                  <a:cubicBezTo>
                    <a:pt x="1985" y="158"/>
                    <a:pt x="1733" y="1"/>
                    <a:pt x="1450" y="1"/>
                  </a:cubicBez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107" name="Google Shape;6996;p68">
              <a:extLst>
                <a:ext uri="{FF2B5EF4-FFF2-40B4-BE49-F238E27FC236}">
                  <a16:creationId xmlns:a16="http://schemas.microsoft.com/office/drawing/2014/main" id="{E8A243C8-502B-447F-9410-8CD2503A6240}"/>
                </a:ext>
              </a:extLst>
            </p:cNvPr>
            <p:cNvSpPr/>
            <p:nvPr/>
          </p:nvSpPr>
          <p:spPr>
            <a:xfrm>
              <a:off x="800475" y="3662050"/>
              <a:ext cx="51225" cy="51200"/>
            </a:xfrm>
            <a:custGeom>
              <a:avLst/>
              <a:gdLst/>
              <a:ahLst/>
              <a:cxnLst/>
              <a:rect l="l" t="t" r="r" b="b"/>
              <a:pathLst>
                <a:path w="2049" h="2048" extrusionOk="0">
                  <a:moveTo>
                    <a:pt x="1009" y="0"/>
                  </a:moveTo>
                  <a:cubicBezTo>
                    <a:pt x="442" y="0"/>
                    <a:pt x="1" y="473"/>
                    <a:pt x="1" y="1040"/>
                  </a:cubicBezTo>
                  <a:cubicBezTo>
                    <a:pt x="1" y="1607"/>
                    <a:pt x="442" y="2048"/>
                    <a:pt x="1009" y="2048"/>
                  </a:cubicBezTo>
                  <a:cubicBezTo>
                    <a:pt x="1576" y="2048"/>
                    <a:pt x="2048" y="1607"/>
                    <a:pt x="2048" y="1040"/>
                  </a:cubicBezTo>
                  <a:cubicBezTo>
                    <a:pt x="2048" y="473"/>
                    <a:pt x="1576" y="0"/>
                    <a:pt x="1009" y="0"/>
                  </a:cubicBez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108" name="Google Shape;6997;p68">
              <a:extLst>
                <a:ext uri="{FF2B5EF4-FFF2-40B4-BE49-F238E27FC236}">
                  <a16:creationId xmlns:a16="http://schemas.microsoft.com/office/drawing/2014/main" id="{B999EDB5-B2B6-4AED-BDA6-F461DA1BF6DD}"/>
                </a:ext>
              </a:extLst>
            </p:cNvPr>
            <p:cNvSpPr/>
            <p:nvPr/>
          </p:nvSpPr>
          <p:spPr>
            <a:xfrm>
              <a:off x="738250" y="3722700"/>
              <a:ext cx="141800" cy="192600"/>
            </a:xfrm>
            <a:custGeom>
              <a:avLst/>
              <a:gdLst/>
              <a:ahLst/>
              <a:cxnLst/>
              <a:rect l="l" t="t" r="r" b="b"/>
              <a:pathLst>
                <a:path w="5672" h="7704" extrusionOk="0">
                  <a:moveTo>
                    <a:pt x="4222" y="4474"/>
                  </a:moveTo>
                  <a:lnTo>
                    <a:pt x="4222" y="4568"/>
                  </a:lnTo>
                  <a:lnTo>
                    <a:pt x="4443" y="5545"/>
                  </a:lnTo>
                  <a:lnTo>
                    <a:pt x="1985" y="5545"/>
                  </a:lnTo>
                  <a:lnTo>
                    <a:pt x="2332" y="4474"/>
                  </a:lnTo>
                  <a:close/>
                  <a:moveTo>
                    <a:pt x="4222" y="0"/>
                  </a:moveTo>
                  <a:cubicBezTo>
                    <a:pt x="3939" y="0"/>
                    <a:pt x="3718" y="158"/>
                    <a:pt x="3592" y="378"/>
                  </a:cubicBezTo>
                  <a:lnTo>
                    <a:pt x="3340" y="1071"/>
                  </a:lnTo>
                  <a:lnTo>
                    <a:pt x="1450" y="1071"/>
                  </a:lnTo>
                  <a:cubicBezTo>
                    <a:pt x="1072" y="1071"/>
                    <a:pt x="757" y="1386"/>
                    <a:pt x="757" y="1764"/>
                  </a:cubicBezTo>
                  <a:cubicBezTo>
                    <a:pt x="757" y="2174"/>
                    <a:pt x="1072" y="2489"/>
                    <a:pt x="1450" y="2489"/>
                  </a:cubicBezTo>
                  <a:lnTo>
                    <a:pt x="2490" y="2489"/>
                  </a:lnTo>
                  <a:cubicBezTo>
                    <a:pt x="2679" y="2489"/>
                    <a:pt x="2836" y="2646"/>
                    <a:pt x="2836" y="2835"/>
                  </a:cubicBezTo>
                  <a:cubicBezTo>
                    <a:pt x="2836" y="3024"/>
                    <a:pt x="2679" y="3182"/>
                    <a:pt x="2490" y="3182"/>
                  </a:cubicBezTo>
                  <a:lnTo>
                    <a:pt x="1765" y="3182"/>
                  </a:lnTo>
                  <a:cubicBezTo>
                    <a:pt x="1450" y="3182"/>
                    <a:pt x="1198" y="3371"/>
                    <a:pt x="1103" y="3686"/>
                  </a:cubicBezTo>
                  <a:lnTo>
                    <a:pt x="95" y="6837"/>
                  </a:lnTo>
                  <a:cubicBezTo>
                    <a:pt x="1" y="7215"/>
                    <a:pt x="190" y="7593"/>
                    <a:pt x="599" y="7687"/>
                  </a:cubicBezTo>
                  <a:cubicBezTo>
                    <a:pt x="643" y="7696"/>
                    <a:pt x="690" y="7701"/>
                    <a:pt x="738" y="7701"/>
                  </a:cubicBezTo>
                  <a:cubicBezTo>
                    <a:pt x="1030" y="7701"/>
                    <a:pt x="1364" y="7531"/>
                    <a:pt x="1418" y="7152"/>
                  </a:cubicBezTo>
                  <a:lnTo>
                    <a:pt x="1733" y="6301"/>
                  </a:lnTo>
                  <a:lnTo>
                    <a:pt x="4632" y="6301"/>
                  </a:lnTo>
                  <a:lnTo>
                    <a:pt x="4915" y="7435"/>
                  </a:lnTo>
                  <a:cubicBezTo>
                    <a:pt x="4967" y="7591"/>
                    <a:pt x="5104" y="7704"/>
                    <a:pt x="5257" y="7704"/>
                  </a:cubicBezTo>
                  <a:cubicBezTo>
                    <a:pt x="5290" y="7704"/>
                    <a:pt x="5323" y="7698"/>
                    <a:pt x="5356" y="7687"/>
                  </a:cubicBezTo>
                  <a:cubicBezTo>
                    <a:pt x="5546" y="7624"/>
                    <a:pt x="5672" y="7435"/>
                    <a:pt x="5577" y="7246"/>
                  </a:cubicBezTo>
                  <a:lnTo>
                    <a:pt x="4915" y="4537"/>
                  </a:lnTo>
                  <a:cubicBezTo>
                    <a:pt x="5356" y="4474"/>
                    <a:pt x="5672" y="4064"/>
                    <a:pt x="5609" y="3623"/>
                  </a:cubicBezTo>
                  <a:lnTo>
                    <a:pt x="4884" y="504"/>
                  </a:lnTo>
                  <a:cubicBezTo>
                    <a:pt x="4821" y="189"/>
                    <a:pt x="4537" y="0"/>
                    <a:pt x="4222" y="0"/>
                  </a:cubicBez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grpSp>
      <p:grpSp>
        <p:nvGrpSpPr>
          <p:cNvPr id="109" name="Google Shape;6992;p68">
            <a:extLst>
              <a:ext uri="{FF2B5EF4-FFF2-40B4-BE49-F238E27FC236}">
                <a16:creationId xmlns:a16="http://schemas.microsoft.com/office/drawing/2014/main" id="{D77B07DF-07B6-46A1-9D2E-6FA6182B1599}"/>
              </a:ext>
            </a:extLst>
          </p:cNvPr>
          <p:cNvGrpSpPr/>
          <p:nvPr/>
        </p:nvGrpSpPr>
        <p:grpSpPr>
          <a:xfrm>
            <a:off x="7529608" y="2204335"/>
            <a:ext cx="230203" cy="223100"/>
            <a:chOff x="580725" y="3617925"/>
            <a:chExt cx="299325" cy="297375"/>
          </a:xfrm>
          <a:solidFill>
            <a:schemeClr val="bg1"/>
          </a:solidFill>
        </p:grpSpPr>
        <p:sp>
          <p:nvSpPr>
            <p:cNvPr id="110" name="Google Shape;6993;p68">
              <a:extLst>
                <a:ext uri="{FF2B5EF4-FFF2-40B4-BE49-F238E27FC236}">
                  <a16:creationId xmlns:a16="http://schemas.microsoft.com/office/drawing/2014/main" id="{0C447D69-4405-475D-9D74-E552FCC66309}"/>
                </a:ext>
              </a:extLst>
            </p:cNvPr>
            <p:cNvSpPr/>
            <p:nvPr/>
          </p:nvSpPr>
          <p:spPr>
            <a:xfrm>
              <a:off x="609075" y="3662050"/>
              <a:ext cx="51225" cy="51200"/>
            </a:xfrm>
            <a:custGeom>
              <a:avLst/>
              <a:gdLst/>
              <a:ahLst/>
              <a:cxnLst/>
              <a:rect l="l" t="t" r="r" b="b"/>
              <a:pathLst>
                <a:path w="2049" h="2048" extrusionOk="0">
                  <a:moveTo>
                    <a:pt x="1041" y="0"/>
                  </a:moveTo>
                  <a:cubicBezTo>
                    <a:pt x="473" y="0"/>
                    <a:pt x="1" y="473"/>
                    <a:pt x="1" y="1040"/>
                  </a:cubicBezTo>
                  <a:cubicBezTo>
                    <a:pt x="1" y="1607"/>
                    <a:pt x="473" y="2048"/>
                    <a:pt x="1041" y="2048"/>
                  </a:cubicBezTo>
                  <a:cubicBezTo>
                    <a:pt x="1608" y="2048"/>
                    <a:pt x="2049" y="1607"/>
                    <a:pt x="2049" y="1040"/>
                  </a:cubicBezTo>
                  <a:cubicBezTo>
                    <a:pt x="2049" y="473"/>
                    <a:pt x="1608" y="0"/>
                    <a:pt x="1041" y="0"/>
                  </a:cubicBez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111" name="Google Shape;6994;p68">
              <a:extLst>
                <a:ext uri="{FF2B5EF4-FFF2-40B4-BE49-F238E27FC236}">
                  <a16:creationId xmlns:a16="http://schemas.microsoft.com/office/drawing/2014/main" id="{1FB41812-0D9D-4DA5-8E3D-6208FD54B77A}"/>
                </a:ext>
              </a:extLst>
            </p:cNvPr>
            <p:cNvSpPr/>
            <p:nvPr/>
          </p:nvSpPr>
          <p:spPr>
            <a:xfrm>
              <a:off x="668950" y="3617925"/>
              <a:ext cx="122875" cy="104475"/>
            </a:xfrm>
            <a:custGeom>
              <a:avLst/>
              <a:gdLst/>
              <a:ahLst/>
              <a:cxnLst/>
              <a:rect l="l" t="t" r="r" b="b"/>
              <a:pathLst>
                <a:path w="4915" h="4179" extrusionOk="0">
                  <a:moveTo>
                    <a:pt x="1040" y="1"/>
                  </a:moveTo>
                  <a:cubicBezTo>
                    <a:pt x="441" y="1"/>
                    <a:pt x="0" y="473"/>
                    <a:pt x="0" y="1072"/>
                  </a:cubicBezTo>
                  <a:lnTo>
                    <a:pt x="0" y="1797"/>
                  </a:lnTo>
                  <a:cubicBezTo>
                    <a:pt x="0" y="2364"/>
                    <a:pt x="473" y="2805"/>
                    <a:pt x="1040" y="2805"/>
                  </a:cubicBezTo>
                  <a:lnTo>
                    <a:pt x="2300" y="2805"/>
                  </a:lnTo>
                  <a:lnTo>
                    <a:pt x="3592" y="4097"/>
                  </a:lnTo>
                  <a:cubicBezTo>
                    <a:pt x="3672" y="4156"/>
                    <a:pt x="3764" y="4178"/>
                    <a:pt x="3853" y="4178"/>
                  </a:cubicBezTo>
                  <a:cubicBezTo>
                    <a:pt x="3905" y="4178"/>
                    <a:pt x="3955" y="4171"/>
                    <a:pt x="4001" y="4160"/>
                  </a:cubicBezTo>
                  <a:cubicBezTo>
                    <a:pt x="4127" y="4097"/>
                    <a:pt x="4190" y="3939"/>
                    <a:pt x="4190" y="3844"/>
                  </a:cubicBezTo>
                  <a:lnTo>
                    <a:pt x="4190" y="2742"/>
                  </a:lnTo>
                  <a:cubicBezTo>
                    <a:pt x="4600" y="2584"/>
                    <a:pt x="4915" y="2206"/>
                    <a:pt x="4915" y="1734"/>
                  </a:cubicBezTo>
                  <a:lnTo>
                    <a:pt x="4915" y="1072"/>
                  </a:lnTo>
                  <a:cubicBezTo>
                    <a:pt x="4915" y="473"/>
                    <a:pt x="4411" y="1"/>
                    <a:pt x="3875" y="1"/>
                  </a:cubicBezTo>
                  <a:close/>
                </a:path>
              </a:pathLst>
            </a:custGeom>
            <a:grpFill/>
            <a:ln>
              <a:noFill/>
            </a:ln>
          </p:spPr>
          <p:txBody>
            <a:bodyPr spcFirstLastPara="1" wrap="square" lIns="68569" tIns="68569" rIns="68569" bIns="68569" anchor="ctr" anchorCtr="0">
              <a:noAutofit/>
            </a:bodyPr>
            <a:lstStyle/>
            <a:p>
              <a:pPr defTabSz="685800">
                <a:buClrTx/>
              </a:pPr>
              <a:endParaRPr sz="1350" kern="1200" dirty="0">
                <a:solidFill>
                  <a:srgbClr val="212121"/>
                </a:solidFill>
                <a:ea typeface="+mn-ea"/>
                <a:cs typeface="+mn-cs"/>
              </a:endParaRPr>
            </a:p>
          </p:txBody>
        </p:sp>
        <p:sp>
          <p:nvSpPr>
            <p:cNvPr id="112" name="Google Shape;6995;p68">
              <a:extLst>
                <a:ext uri="{FF2B5EF4-FFF2-40B4-BE49-F238E27FC236}">
                  <a16:creationId xmlns:a16="http://schemas.microsoft.com/office/drawing/2014/main" id="{94D5358A-F2C6-4823-AC3D-A3DECE29E72D}"/>
                </a:ext>
              </a:extLst>
            </p:cNvPr>
            <p:cNvSpPr/>
            <p:nvPr/>
          </p:nvSpPr>
          <p:spPr>
            <a:xfrm>
              <a:off x="580725" y="3721900"/>
              <a:ext cx="141800" cy="192025"/>
            </a:xfrm>
            <a:custGeom>
              <a:avLst/>
              <a:gdLst/>
              <a:ahLst/>
              <a:cxnLst/>
              <a:rect l="l" t="t" r="r" b="b"/>
              <a:pathLst>
                <a:path w="5672" h="7681" extrusionOk="0">
                  <a:moveTo>
                    <a:pt x="3340" y="4506"/>
                  </a:moveTo>
                  <a:lnTo>
                    <a:pt x="3718" y="5577"/>
                  </a:lnTo>
                  <a:lnTo>
                    <a:pt x="1229" y="5577"/>
                  </a:lnTo>
                  <a:lnTo>
                    <a:pt x="1450" y="4600"/>
                  </a:lnTo>
                  <a:lnTo>
                    <a:pt x="1450" y="4506"/>
                  </a:lnTo>
                  <a:close/>
                  <a:moveTo>
                    <a:pt x="1450" y="1"/>
                  </a:moveTo>
                  <a:cubicBezTo>
                    <a:pt x="1135" y="1"/>
                    <a:pt x="883" y="221"/>
                    <a:pt x="788" y="505"/>
                  </a:cubicBezTo>
                  <a:lnTo>
                    <a:pt x="95" y="3624"/>
                  </a:lnTo>
                  <a:cubicBezTo>
                    <a:pt x="1" y="4096"/>
                    <a:pt x="316" y="4506"/>
                    <a:pt x="757" y="4506"/>
                  </a:cubicBezTo>
                  <a:lnTo>
                    <a:pt x="95" y="7247"/>
                  </a:lnTo>
                  <a:cubicBezTo>
                    <a:pt x="32" y="7436"/>
                    <a:pt x="158" y="7593"/>
                    <a:pt x="316" y="7656"/>
                  </a:cubicBezTo>
                  <a:cubicBezTo>
                    <a:pt x="350" y="7668"/>
                    <a:pt x="383" y="7673"/>
                    <a:pt x="415" y="7673"/>
                  </a:cubicBezTo>
                  <a:cubicBezTo>
                    <a:pt x="559" y="7673"/>
                    <a:pt x="679" y="7565"/>
                    <a:pt x="757" y="7436"/>
                  </a:cubicBezTo>
                  <a:lnTo>
                    <a:pt x="1040" y="6301"/>
                  </a:lnTo>
                  <a:lnTo>
                    <a:pt x="3939" y="6301"/>
                  </a:lnTo>
                  <a:lnTo>
                    <a:pt x="4254" y="7152"/>
                  </a:lnTo>
                  <a:cubicBezTo>
                    <a:pt x="4358" y="7492"/>
                    <a:pt x="4637" y="7680"/>
                    <a:pt x="4908" y="7680"/>
                  </a:cubicBezTo>
                  <a:cubicBezTo>
                    <a:pt x="4964" y="7680"/>
                    <a:pt x="5019" y="7672"/>
                    <a:pt x="5073" y="7656"/>
                  </a:cubicBezTo>
                  <a:cubicBezTo>
                    <a:pt x="5451" y="7593"/>
                    <a:pt x="5672" y="7184"/>
                    <a:pt x="5609" y="6837"/>
                  </a:cubicBezTo>
                  <a:lnTo>
                    <a:pt x="4569" y="3687"/>
                  </a:lnTo>
                  <a:cubicBezTo>
                    <a:pt x="4506" y="3372"/>
                    <a:pt x="4222" y="3183"/>
                    <a:pt x="3907" y="3183"/>
                  </a:cubicBezTo>
                  <a:lnTo>
                    <a:pt x="3183" y="3183"/>
                  </a:lnTo>
                  <a:cubicBezTo>
                    <a:pt x="2994" y="3183"/>
                    <a:pt x="2836" y="3025"/>
                    <a:pt x="2836" y="2836"/>
                  </a:cubicBezTo>
                  <a:cubicBezTo>
                    <a:pt x="2836" y="2615"/>
                    <a:pt x="2994" y="2458"/>
                    <a:pt x="3183" y="2458"/>
                  </a:cubicBezTo>
                  <a:lnTo>
                    <a:pt x="4222" y="2458"/>
                  </a:lnTo>
                  <a:cubicBezTo>
                    <a:pt x="4600" y="2458"/>
                    <a:pt x="4915" y="2143"/>
                    <a:pt x="4915" y="1765"/>
                  </a:cubicBezTo>
                  <a:cubicBezTo>
                    <a:pt x="4915" y="1355"/>
                    <a:pt x="4600" y="1040"/>
                    <a:pt x="4222" y="1040"/>
                  </a:cubicBezTo>
                  <a:lnTo>
                    <a:pt x="2332" y="1040"/>
                  </a:lnTo>
                  <a:lnTo>
                    <a:pt x="2080" y="379"/>
                  </a:lnTo>
                  <a:cubicBezTo>
                    <a:pt x="1985" y="158"/>
                    <a:pt x="1733" y="1"/>
                    <a:pt x="1450" y="1"/>
                  </a:cubicBez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113" name="Google Shape;6996;p68">
              <a:extLst>
                <a:ext uri="{FF2B5EF4-FFF2-40B4-BE49-F238E27FC236}">
                  <a16:creationId xmlns:a16="http://schemas.microsoft.com/office/drawing/2014/main" id="{414AAA9F-B43F-4F8B-BE30-32ADD01804B9}"/>
                </a:ext>
              </a:extLst>
            </p:cNvPr>
            <p:cNvSpPr/>
            <p:nvPr/>
          </p:nvSpPr>
          <p:spPr>
            <a:xfrm>
              <a:off x="800475" y="3662050"/>
              <a:ext cx="51225" cy="51200"/>
            </a:xfrm>
            <a:custGeom>
              <a:avLst/>
              <a:gdLst/>
              <a:ahLst/>
              <a:cxnLst/>
              <a:rect l="l" t="t" r="r" b="b"/>
              <a:pathLst>
                <a:path w="2049" h="2048" extrusionOk="0">
                  <a:moveTo>
                    <a:pt x="1009" y="0"/>
                  </a:moveTo>
                  <a:cubicBezTo>
                    <a:pt x="442" y="0"/>
                    <a:pt x="1" y="473"/>
                    <a:pt x="1" y="1040"/>
                  </a:cubicBezTo>
                  <a:cubicBezTo>
                    <a:pt x="1" y="1607"/>
                    <a:pt x="442" y="2048"/>
                    <a:pt x="1009" y="2048"/>
                  </a:cubicBezTo>
                  <a:cubicBezTo>
                    <a:pt x="1576" y="2048"/>
                    <a:pt x="2048" y="1607"/>
                    <a:pt x="2048" y="1040"/>
                  </a:cubicBezTo>
                  <a:cubicBezTo>
                    <a:pt x="2048" y="473"/>
                    <a:pt x="1576" y="0"/>
                    <a:pt x="1009" y="0"/>
                  </a:cubicBez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114" name="Google Shape;6997;p68">
              <a:extLst>
                <a:ext uri="{FF2B5EF4-FFF2-40B4-BE49-F238E27FC236}">
                  <a16:creationId xmlns:a16="http://schemas.microsoft.com/office/drawing/2014/main" id="{C42C5552-65DD-4ED3-88F8-65D0F83DA5C0}"/>
                </a:ext>
              </a:extLst>
            </p:cNvPr>
            <p:cNvSpPr/>
            <p:nvPr/>
          </p:nvSpPr>
          <p:spPr>
            <a:xfrm>
              <a:off x="738250" y="3722700"/>
              <a:ext cx="141800" cy="192600"/>
            </a:xfrm>
            <a:custGeom>
              <a:avLst/>
              <a:gdLst/>
              <a:ahLst/>
              <a:cxnLst/>
              <a:rect l="l" t="t" r="r" b="b"/>
              <a:pathLst>
                <a:path w="5672" h="7704" extrusionOk="0">
                  <a:moveTo>
                    <a:pt x="4222" y="4474"/>
                  </a:moveTo>
                  <a:lnTo>
                    <a:pt x="4222" y="4568"/>
                  </a:lnTo>
                  <a:lnTo>
                    <a:pt x="4443" y="5545"/>
                  </a:lnTo>
                  <a:lnTo>
                    <a:pt x="1985" y="5545"/>
                  </a:lnTo>
                  <a:lnTo>
                    <a:pt x="2332" y="4474"/>
                  </a:lnTo>
                  <a:close/>
                  <a:moveTo>
                    <a:pt x="4222" y="0"/>
                  </a:moveTo>
                  <a:cubicBezTo>
                    <a:pt x="3939" y="0"/>
                    <a:pt x="3718" y="158"/>
                    <a:pt x="3592" y="378"/>
                  </a:cubicBezTo>
                  <a:lnTo>
                    <a:pt x="3340" y="1071"/>
                  </a:lnTo>
                  <a:lnTo>
                    <a:pt x="1450" y="1071"/>
                  </a:lnTo>
                  <a:cubicBezTo>
                    <a:pt x="1072" y="1071"/>
                    <a:pt x="757" y="1386"/>
                    <a:pt x="757" y="1764"/>
                  </a:cubicBezTo>
                  <a:cubicBezTo>
                    <a:pt x="757" y="2174"/>
                    <a:pt x="1072" y="2489"/>
                    <a:pt x="1450" y="2489"/>
                  </a:cubicBezTo>
                  <a:lnTo>
                    <a:pt x="2490" y="2489"/>
                  </a:lnTo>
                  <a:cubicBezTo>
                    <a:pt x="2679" y="2489"/>
                    <a:pt x="2836" y="2646"/>
                    <a:pt x="2836" y="2835"/>
                  </a:cubicBezTo>
                  <a:cubicBezTo>
                    <a:pt x="2836" y="3024"/>
                    <a:pt x="2679" y="3182"/>
                    <a:pt x="2490" y="3182"/>
                  </a:cubicBezTo>
                  <a:lnTo>
                    <a:pt x="1765" y="3182"/>
                  </a:lnTo>
                  <a:cubicBezTo>
                    <a:pt x="1450" y="3182"/>
                    <a:pt x="1198" y="3371"/>
                    <a:pt x="1103" y="3686"/>
                  </a:cubicBezTo>
                  <a:lnTo>
                    <a:pt x="95" y="6837"/>
                  </a:lnTo>
                  <a:cubicBezTo>
                    <a:pt x="1" y="7215"/>
                    <a:pt x="190" y="7593"/>
                    <a:pt x="599" y="7687"/>
                  </a:cubicBezTo>
                  <a:cubicBezTo>
                    <a:pt x="643" y="7696"/>
                    <a:pt x="690" y="7701"/>
                    <a:pt x="738" y="7701"/>
                  </a:cubicBezTo>
                  <a:cubicBezTo>
                    <a:pt x="1030" y="7701"/>
                    <a:pt x="1364" y="7531"/>
                    <a:pt x="1418" y="7152"/>
                  </a:cubicBezTo>
                  <a:lnTo>
                    <a:pt x="1733" y="6301"/>
                  </a:lnTo>
                  <a:lnTo>
                    <a:pt x="4632" y="6301"/>
                  </a:lnTo>
                  <a:lnTo>
                    <a:pt x="4915" y="7435"/>
                  </a:lnTo>
                  <a:cubicBezTo>
                    <a:pt x="4967" y="7591"/>
                    <a:pt x="5104" y="7704"/>
                    <a:pt x="5257" y="7704"/>
                  </a:cubicBezTo>
                  <a:cubicBezTo>
                    <a:pt x="5290" y="7704"/>
                    <a:pt x="5323" y="7698"/>
                    <a:pt x="5356" y="7687"/>
                  </a:cubicBezTo>
                  <a:cubicBezTo>
                    <a:pt x="5546" y="7624"/>
                    <a:pt x="5672" y="7435"/>
                    <a:pt x="5577" y="7246"/>
                  </a:cubicBezTo>
                  <a:lnTo>
                    <a:pt x="4915" y="4537"/>
                  </a:lnTo>
                  <a:cubicBezTo>
                    <a:pt x="5356" y="4474"/>
                    <a:pt x="5672" y="4064"/>
                    <a:pt x="5609" y="3623"/>
                  </a:cubicBezTo>
                  <a:lnTo>
                    <a:pt x="4884" y="504"/>
                  </a:lnTo>
                  <a:cubicBezTo>
                    <a:pt x="4821" y="189"/>
                    <a:pt x="4537" y="0"/>
                    <a:pt x="4222" y="0"/>
                  </a:cubicBez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grpSp>
      <p:grpSp>
        <p:nvGrpSpPr>
          <p:cNvPr id="124" name="Google Shape;7050;p68">
            <a:extLst>
              <a:ext uri="{FF2B5EF4-FFF2-40B4-BE49-F238E27FC236}">
                <a16:creationId xmlns:a16="http://schemas.microsoft.com/office/drawing/2014/main" id="{CD45348C-7783-4333-B77F-CC0FB6A8E2EC}"/>
              </a:ext>
            </a:extLst>
          </p:cNvPr>
          <p:cNvGrpSpPr/>
          <p:nvPr/>
        </p:nvGrpSpPr>
        <p:grpSpPr>
          <a:xfrm>
            <a:off x="7547093" y="2659457"/>
            <a:ext cx="212718" cy="213197"/>
            <a:chOff x="946175" y="3619500"/>
            <a:chExt cx="296975" cy="293825"/>
          </a:xfrm>
          <a:solidFill>
            <a:schemeClr val="bg1"/>
          </a:solidFill>
        </p:grpSpPr>
        <p:sp>
          <p:nvSpPr>
            <p:cNvPr id="125" name="Google Shape;7051;p68">
              <a:extLst>
                <a:ext uri="{FF2B5EF4-FFF2-40B4-BE49-F238E27FC236}">
                  <a16:creationId xmlns:a16="http://schemas.microsoft.com/office/drawing/2014/main" id="{94B9BE2D-DE3A-49AE-8B88-6E824F096601}"/>
                </a:ext>
              </a:extLst>
            </p:cNvPr>
            <p:cNvSpPr/>
            <p:nvPr/>
          </p:nvSpPr>
          <p:spPr>
            <a:xfrm>
              <a:off x="963525" y="3619500"/>
              <a:ext cx="207950" cy="293825"/>
            </a:xfrm>
            <a:custGeom>
              <a:avLst/>
              <a:gdLst/>
              <a:ahLst/>
              <a:cxnLst/>
              <a:rect l="l" t="t" r="r" b="b"/>
              <a:pathLst>
                <a:path w="8318" h="11753" extrusionOk="0">
                  <a:moveTo>
                    <a:pt x="3828" y="2742"/>
                  </a:moveTo>
                  <a:cubicBezTo>
                    <a:pt x="3915" y="2742"/>
                    <a:pt x="4001" y="2773"/>
                    <a:pt x="4064" y="2836"/>
                  </a:cubicBezTo>
                  <a:cubicBezTo>
                    <a:pt x="4253" y="2994"/>
                    <a:pt x="4253" y="3183"/>
                    <a:pt x="4096" y="3340"/>
                  </a:cubicBezTo>
                  <a:lnTo>
                    <a:pt x="2678" y="4695"/>
                  </a:lnTo>
                  <a:cubicBezTo>
                    <a:pt x="2615" y="4790"/>
                    <a:pt x="2520" y="4821"/>
                    <a:pt x="2457" y="4821"/>
                  </a:cubicBezTo>
                  <a:cubicBezTo>
                    <a:pt x="2363" y="4821"/>
                    <a:pt x="2268" y="4790"/>
                    <a:pt x="2205" y="4695"/>
                  </a:cubicBezTo>
                  <a:lnTo>
                    <a:pt x="1512" y="4002"/>
                  </a:lnTo>
                  <a:cubicBezTo>
                    <a:pt x="1386" y="3876"/>
                    <a:pt x="1386" y="3655"/>
                    <a:pt x="1512" y="3529"/>
                  </a:cubicBezTo>
                  <a:cubicBezTo>
                    <a:pt x="1575" y="3466"/>
                    <a:pt x="1662" y="3435"/>
                    <a:pt x="1749" y="3435"/>
                  </a:cubicBezTo>
                  <a:cubicBezTo>
                    <a:pt x="1835" y="3435"/>
                    <a:pt x="1922" y="3466"/>
                    <a:pt x="1985" y="3529"/>
                  </a:cubicBezTo>
                  <a:lnTo>
                    <a:pt x="2426" y="3971"/>
                  </a:lnTo>
                  <a:lnTo>
                    <a:pt x="3592" y="2836"/>
                  </a:lnTo>
                  <a:cubicBezTo>
                    <a:pt x="3655" y="2773"/>
                    <a:pt x="3741" y="2742"/>
                    <a:pt x="3828" y="2742"/>
                  </a:cubicBezTo>
                  <a:close/>
                  <a:moveTo>
                    <a:pt x="3828" y="4790"/>
                  </a:moveTo>
                  <a:cubicBezTo>
                    <a:pt x="3915" y="4790"/>
                    <a:pt x="4001" y="4821"/>
                    <a:pt x="4064" y="4884"/>
                  </a:cubicBezTo>
                  <a:cubicBezTo>
                    <a:pt x="4253" y="5042"/>
                    <a:pt x="4253" y="5262"/>
                    <a:pt x="4096" y="5388"/>
                  </a:cubicBezTo>
                  <a:lnTo>
                    <a:pt x="2678" y="6774"/>
                  </a:lnTo>
                  <a:cubicBezTo>
                    <a:pt x="2615" y="6837"/>
                    <a:pt x="2520" y="6869"/>
                    <a:pt x="2457" y="6869"/>
                  </a:cubicBezTo>
                  <a:cubicBezTo>
                    <a:pt x="2363" y="6869"/>
                    <a:pt x="2268" y="6837"/>
                    <a:pt x="2205" y="6774"/>
                  </a:cubicBezTo>
                  <a:lnTo>
                    <a:pt x="1512" y="6050"/>
                  </a:lnTo>
                  <a:cubicBezTo>
                    <a:pt x="1386" y="5924"/>
                    <a:pt x="1386" y="5703"/>
                    <a:pt x="1512" y="5577"/>
                  </a:cubicBezTo>
                  <a:cubicBezTo>
                    <a:pt x="1575" y="5514"/>
                    <a:pt x="1662" y="5483"/>
                    <a:pt x="1749" y="5483"/>
                  </a:cubicBezTo>
                  <a:cubicBezTo>
                    <a:pt x="1835" y="5483"/>
                    <a:pt x="1922" y="5514"/>
                    <a:pt x="1985" y="5577"/>
                  </a:cubicBezTo>
                  <a:lnTo>
                    <a:pt x="2426" y="6018"/>
                  </a:lnTo>
                  <a:lnTo>
                    <a:pt x="3592" y="4884"/>
                  </a:lnTo>
                  <a:cubicBezTo>
                    <a:pt x="3655" y="4821"/>
                    <a:pt x="3741" y="4790"/>
                    <a:pt x="3828" y="4790"/>
                  </a:cubicBezTo>
                  <a:close/>
                  <a:moveTo>
                    <a:pt x="3828" y="6869"/>
                  </a:moveTo>
                  <a:cubicBezTo>
                    <a:pt x="3915" y="6869"/>
                    <a:pt x="4001" y="6900"/>
                    <a:pt x="4064" y="6963"/>
                  </a:cubicBezTo>
                  <a:cubicBezTo>
                    <a:pt x="4253" y="7121"/>
                    <a:pt x="4253" y="7342"/>
                    <a:pt x="4096" y="7468"/>
                  </a:cubicBezTo>
                  <a:lnTo>
                    <a:pt x="2678" y="8854"/>
                  </a:lnTo>
                  <a:cubicBezTo>
                    <a:pt x="2615" y="8917"/>
                    <a:pt x="2520" y="8980"/>
                    <a:pt x="2457" y="8980"/>
                  </a:cubicBezTo>
                  <a:cubicBezTo>
                    <a:pt x="2363" y="8980"/>
                    <a:pt x="2268" y="8917"/>
                    <a:pt x="2205" y="8854"/>
                  </a:cubicBezTo>
                  <a:lnTo>
                    <a:pt x="1512" y="8129"/>
                  </a:lnTo>
                  <a:cubicBezTo>
                    <a:pt x="1386" y="8003"/>
                    <a:pt x="1386" y="7783"/>
                    <a:pt x="1512" y="7657"/>
                  </a:cubicBezTo>
                  <a:cubicBezTo>
                    <a:pt x="1575" y="7594"/>
                    <a:pt x="1662" y="7562"/>
                    <a:pt x="1749" y="7562"/>
                  </a:cubicBezTo>
                  <a:cubicBezTo>
                    <a:pt x="1835" y="7562"/>
                    <a:pt x="1922" y="7594"/>
                    <a:pt x="1985" y="7657"/>
                  </a:cubicBezTo>
                  <a:lnTo>
                    <a:pt x="2426" y="8098"/>
                  </a:lnTo>
                  <a:lnTo>
                    <a:pt x="3592" y="6963"/>
                  </a:lnTo>
                  <a:cubicBezTo>
                    <a:pt x="3655" y="6900"/>
                    <a:pt x="3741" y="6869"/>
                    <a:pt x="3828" y="6869"/>
                  </a:cubicBezTo>
                  <a:close/>
                  <a:moveTo>
                    <a:pt x="347" y="1"/>
                  </a:moveTo>
                  <a:cubicBezTo>
                    <a:pt x="158" y="1"/>
                    <a:pt x="0" y="158"/>
                    <a:pt x="0" y="347"/>
                  </a:cubicBezTo>
                  <a:lnTo>
                    <a:pt x="0" y="9673"/>
                  </a:lnTo>
                  <a:lnTo>
                    <a:pt x="6301" y="9673"/>
                  </a:lnTo>
                  <a:lnTo>
                    <a:pt x="6301" y="10397"/>
                  </a:lnTo>
                  <a:lnTo>
                    <a:pt x="6301" y="10744"/>
                  </a:lnTo>
                  <a:lnTo>
                    <a:pt x="6270" y="10744"/>
                  </a:lnTo>
                  <a:cubicBezTo>
                    <a:pt x="6270" y="11343"/>
                    <a:pt x="6742" y="11752"/>
                    <a:pt x="7278" y="11752"/>
                  </a:cubicBezTo>
                  <a:cubicBezTo>
                    <a:pt x="7876" y="11752"/>
                    <a:pt x="8317" y="11280"/>
                    <a:pt x="8317" y="10744"/>
                  </a:cubicBezTo>
                  <a:lnTo>
                    <a:pt x="8317" y="7972"/>
                  </a:lnTo>
                  <a:lnTo>
                    <a:pt x="7498" y="8822"/>
                  </a:lnTo>
                  <a:lnTo>
                    <a:pt x="5608" y="9547"/>
                  </a:lnTo>
                  <a:cubicBezTo>
                    <a:pt x="5497" y="9576"/>
                    <a:pt x="5390" y="9590"/>
                    <a:pt x="5288" y="9590"/>
                  </a:cubicBezTo>
                  <a:cubicBezTo>
                    <a:pt x="4954" y="9590"/>
                    <a:pt x="4674" y="9441"/>
                    <a:pt x="4505" y="9200"/>
                  </a:cubicBezTo>
                  <a:cubicBezTo>
                    <a:pt x="4316" y="8980"/>
                    <a:pt x="4222" y="8665"/>
                    <a:pt x="4316" y="8255"/>
                  </a:cubicBezTo>
                  <a:lnTo>
                    <a:pt x="5041" y="6365"/>
                  </a:lnTo>
                  <a:lnTo>
                    <a:pt x="8317" y="3088"/>
                  </a:lnTo>
                  <a:lnTo>
                    <a:pt x="8317" y="2773"/>
                  </a:lnTo>
                  <a:lnTo>
                    <a:pt x="5891" y="2773"/>
                  </a:lnTo>
                  <a:cubicBezTo>
                    <a:pt x="5671" y="2773"/>
                    <a:pt x="5513" y="2616"/>
                    <a:pt x="5513" y="2427"/>
                  </a:cubicBezTo>
                  <a:lnTo>
                    <a:pt x="5513" y="1"/>
                  </a:ln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126" name="Google Shape;7052;p68">
              <a:extLst>
                <a:ext uri="{FF2B5EF4-FFF2-40B4-BE49-F238E27FC236}">
                  <a16:creationId xmlns:a16="http://schemas.microsoft.com/office/drawing/2014/main" id="{F07DE42C-04E2-47F7-806E-7E4F89B65730}"/>
                </a:ext>
              </a:extLst>
            </p:cNvPr>
            <p:cNvSpPr/>
            <p:nvPr/>
          </p:nvSpPr>
          <p:spPr>
            <a:xfrm>
              <a:off x="1185625" y="3688025"/>
              <a:ext cx="57525" cy="55950"/>
            </a:xfrm>
            <a:custGeom>
              <a:avLst/>
              <a:gdLst/>
              <a:ahLst/>
              <a:cxnLst/>
              <a:rect l="l" t="t" r="r" b="b"/>
              <a:pathLst>
                <a:path w="2301" h="2238" extrusionOk="0">
                  <a:moveTo>
                    <a:pt x="1072" y="1"/>
                  </a:moveTo>
                  <a:cubicBezTo>
                    <a:pt x="890" y="1"/>
                    <a:pt x="709" y="64"/>
                    <a:pt x="568" y="190"/>
                  </a:cubicBezTo>
                  <a:lnTo>
                    <a:pt x="0" y="788"/>
                  </a:lnTo>
                  <a:lnTo>
                    <a:pt x="1450" y="2238"/>
                  </a:lnTo>
                  <a:lnTo>
                    <a:pt x="2048" y="1639"/>
                  </a:lnTo>
                  <a:cubicBezTo>
                    <a:pt x="2300" y="1387"/>
                    <a:pt x="2300" y="946"/>
                    <a:pt x="2048" y="662"/>
                  </a:cubicBezTo>
                  <a:lnTo>
                    <a:pt x="1576" y="190"/>
                  </a:lnTo>
                  <a:cubicBezTo>
                    <a:pt x="1434" y="64"/>
                    <a:pt x="1253" y="1"/>
                    <a:pt x="1072" y="1"/>
                  </a:cubicBez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127" name="Google Shape;7053;p68">
              <a:extLst>
                <a:ext uri="{FF2B5EF4-FFF2-40B4-BE49-F238E27FC236}">
                  <a16:creationId xmlns:a16="http://schemas.microsoft.com/office/drawing/2014/main" id="{26EBD67F-5B0C-4075-A0BA-953E469BF415}"/>
                </a:ext>
              </a:extLst>
            </p:cNvPr>
            <p:cNvSpPr/>
            <p:nvPr/>
          </p:nvSpPr>
          <p:spPr>
            <a:xfrm>
              <a:off x="1088075" y="3795925"/>
              <a:ext cx="46375" cy="45025"/>
            </a:xfrm>
            <a:custGeom>
              <a:avLst/>
              <a:gdLst/>
              <a:ahLst/>
              <a:cxnLst/>
              <a:rect l="l" t="t" r="r" b="b"/>
              <a:pathLst>
                <a:path w="1855" h="1801" extrusionOk="0">
                  <a:moveTo>
                    <a:pt x="594" y="1"/>
                  </a:moveTo>
                  <a:lnTo>
                    <a:pt x="59" y="1387"/>
                  </a:lnTo>
                  <a:cubicBezTo>
                    <a:pt x="0" y="1621"/>
                    <a:pt x="186" y="1800"/>
                    <a:pt x="414" y="1800"/>
                  </a:cubicBezTo>
                  <a:cubicBezTo>
                    <a:pt x="432" y="1800"/>
                    <a:pt x="450" y="1799"/>
                    <a:pt x="468" y="1797"/>
                  </a:cubicBezTo>
                  <a:lnTo>
                    <a:pt x="1855" y="1261"/>
                  </a:lnTo>
                  <a:lnTo>
                    <a:pt x="594" y="1"/>
                  </a:ln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128" name="Google Shape;7054;p68">
              <a:extLst>
                <a:ext uri="{FF2B5EF4-FFF2-40B4-BE49-F238E27FC236}">
                  <a16:creationId xmlns:a16="http://schemas.microsoft.com/office/drawing/2014/main" id="{644EA6E1-3DD8-4030-B107-9AE0022F9752}"/>
                </a:ext>
              </a:extLst>
            </p:cNvPr>
            <p:cNvSpPr/>
            <p:nvPr/>
          </p:nvSpPr>
          <p:spPr>
            <a:xfrm>
              <a:off x="1112375" y="3720325"/>
              <a:ext cx="97700" cy="97700"/>
            </a:xfrm>
            <a:custGeom>
              <a:avLst/>
              <a:gdLst/>
              <a:ahLst/>
              <a:cxnLst/>
              <a:rect l="l" t="t" r="r" b="b"/>
              <a:pathLst>
                <a:path w="3908" h="3908" extrusionOk="0">
                  <a:moveTo>
                    <a:pt x="2426" y="1"/>
                  </a:moveTo>
                  <a:lnTo>
                    <a:pt x="1" y="2458"/>
                  </a:lnTo>
                  <a:lnTo>
                    <a:pt x="1450" y="3907"/>
                  </a:lnTo>
                  <a:lnTo>
                    <a:pt x="3907" y="1481"/>
                  </a:lnTo>
                  <a:lnTo>
                    <a:pt x="2426" y="1"/>
                  </a:ln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129" name="Google Shape;7055;p68">
              <a:extLst>
                <a:ext uri="{FF2B5EF4-FFF2-40B4-BE49-F238E27FC236}">
                  <a16:creationId xmlns:a16="http://schemas.microsoft.com/office/drawing/2014/main" id="{8CF256BC-A133-42B8-9A4F-BFC034D50655}"/>
                </a:ext>
              </a:extLst>
            </p:cNvPr>
            <p:cNvSpPr/>
            <p:nvPr/>
          </p:nvSpPr>
          <p:spPr>
            <a:xfrm>
              <a:off x="1120250" y="3623450"/>
              <a:ext cx="47275" cy="47275"/>
            </a:xfrm>
            <a:custGeom>
              <a:avLst/>
              <a:gdLst/>
              <a:ahLst/>
              <a:cxnLst/>
              <a:rect l="l" t="t" r="r" b="b"/>
              <a:pathLst>
                <a:path w="1891" h="1891" extrusionOk="0">
                  <a:moveTo>
                    <a:pt x="1" y="0"/>
                  </a:moveTo>
                  <a:lnTo>
                    <a:pt x="1" y="1891"/>
                  </a:lnTo>
                  <a:lnTo>
                    <a:pt x="1891" y="1891"/>
                  </a:lnTo>
                  <a:lnTo>
                    <a:pt x="1" y="0"/>
                  </a:ln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130" name="Google Shape;7056;p68">
              <a:extLst>
                <a:ext uri="{FF2B5EF4-FFF2-40B4-BE49-F238E27FC236}">
                  <a16:creationId xmlns:a16="http://schemas.microsoft.com/office/drawing/2014/main" id="{A0011411-3F6D-41EE-AE1B-FBD5732C10EE}"/>
                </a:ext>
              </a:extLst>
            </p:cNvPr>
            <p:cNvSpPr/>
            <p:nvPr/>
          </p:nvSpPr>
          <p:spPr>
            <a:xfrm>
              <a:off x="946175" y="3879425"/>
              <a:ext cx="166225" cy="33900"/>
            </a:xfrm>
            <a:custGeom>
              <a:avLst/>
              <a:gdLst/>
              <a:ahLst/>
              <a:cxnLst/>
              <a:rect l="l" t="t" r="r" b="b"/>
              <a:pathLst>
                <a:path w="6649" h="1356" extrusionOk="0">
                  <a:moveTo>
                    <a:pt x="348" y="0"/>
                  </a:moveTo>
                  <a:cubicBezTo>
                    <a:pt x="158" y="0"/>
                    <a:pt x="1" y="190"/>
                    <a:pt x="1" y="347"/>
                  </a:cubicBezTo>
                  <a:lnTo>
                    <a:pt x="1" y="694"/>
                  </a:lnTo>
                  <a:cubicBezTo>
                    <a:pt x="1" y="1040"/>
                    <a:pt x="316" y="1355"/>
                    <a:pt x="694" y="1355"/>
                  </a:cubicBezTo>
                  <a:lnTo>
                    <a:pt x="6649" y="1355"/>
                  </a:lnTo>
                  <a:cubicBezTo>
                    <a:pt x="6428" y="1103"/>
                    <a:pt x="6302" y="725"/>
                    <a:pt x="6302" y="347"/>
                  </a:cubicBezTo>
                  <a:lnTo>
                    <a:pt x="6302" y="0"/>
                  </a:ln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grpSp>
      <p:grpSp>
        <p:nvGrpSpPr>
          <p:cNvPr id="131" name="Google Shape;7050;p68">
            <a:extLst>
              <a:ext uri="{FF2B5EF4-FFF2-40B4-BE49-F238E27FC236}">
                <a16:creationId xmlns:a16="http://schemas.microsoft.com/office/drawing/2014/main" id="{F5DBF295-9BFB-40B4-AB54-243B438527BA}"/>
              </a:ext>
            </a:extLst>
          </p:cNvPr>
          <p:cNvGrpSpPr/>
          <p:nvPr/>
        </p:nvGrpSpPr>
        <p:grpSpPr>
          <a:xfrm>
            <a:off x="3010899" y="2658443"/>
            <a:ext cx="212718" cy="213197"/>
            <a:chOff x="946175" y="3619500"/>
            <a:chExt cx="296975" cy="293825"/>
          </a:xfrm>
          <a:solidFill>
            <a:schemeClr val="bg1"/>
          </a:solidFill>
        </p:grpSpPr>
        <p:sp>
          <p:nvSpPr>
            <p:cNvPr id="139" name="Google Shape;7051;p68">
              <a:extLst>
                <a:ext uri="{FF2B5EF4-FFF2-40B4-BE49-F238E27FC236}">
                  <a16:creationId xmlns:a16="http://schemas.microsoft.com/office/drawing/2014/main" id="{C410ABA7-024E-466D-A2B7-92ECB3A3EEFA}"/>
                </a:ext>
              </a:extLst>
            </p:cNvPr>
            <p:cNvSpPr/>
            <p:nvPr/>
          </p:nvSpPr>
          <p:spPr>
            <a:xfrm>
              <a:off x="963525" y="3619500"/>
              <a:ext cx="207950" cy="293825"/>
            </a:xfrm>
            <a:custGeom>
              <a:avLst/>
              <a:gdLst/>
              <a:ahLst/>
              <a:cxnLst/>
              <a:rect l="l" t="t" r="r" b="b"/>
              <a:pathLst>
                <a:path w="8318" h="11753" extrusionOk="0">
                  <a:moveTo>
                    <a:pt x="3828" y="2742"/>
                  </a:moveTo>
                  <a:cubicBezTo>
                    <a:pt x="3915" y="2742"/>
                    <a:pt x="4001" y="2773"/>
                    <a:pt x="4064" y="2836"/>
                  </a:cubicBezTo>
                  <a:cubicBezTo>
                    <a:pt x="4253" y="2994"/>
                    <a:pt x="4253" y="3183"/>
                    <a:pt x="4096" y="3340"/>
                  </a:cubicBezTo>
                  <a:lnTo>
                    <a:pt x="2678" y="4695"/>
                  </a:lnTo>
                  <a:cubicBezTo>
                    <a:pt x="2615" y="4790"/>
                    <a:pt x="2520" y="4821"/>
                    <a:pt x="2457" y="4821"/>
                  </a:cubicBezTo>
                  <a:cubicBezTo>
                    <a:pt x="2363" y="4821"/>
                    <a:pt x="2268" y="4790"/>
                    <a:pt x="2205" y="4695"/>
                  </a:cubicBezTo>
                  <a:lnTo>
                    <a:pt x="1512" y="4002"/>
                  </a:lnTo>
                  <a:cubicBezTo>
                    <a:pt x="1386" y="3876"/>
                    <a:pt x="1386" y="3655"/>
                    <a:pt x="1512" y="3529"/>
                  </a:cubicBezTo>
                  <a:cubicBezTo>
                    <a:pt x="1575" y="3466"/>
                    <a:pt x="1662" y="3435"/>
                    <a:pt x="1749" y="3435"/>
                  </a:cubicBezTo>
                  <a:cubicBezTo>
                    <a:pt x="1835" y="3435"/>
                    <a:pt x="1922" y="3466"/>
                    <a:pt x="1985" y="3529"/>
                  </a:cubicBezTo>
                  <a:lnTo>
                    <a:pt x="2426" y="3971"/>
                  </a:lnTo>
                  <a:lnTo>
                    <a:pt x="3592" y="2836"/>
                  </a:lnTo>
                  <a:cubicBezTo>
                    <a:pt x="3655" y="2773"/>
                    <a:pt x="3741" y="2742"/>
                    <a:pt x="3828" y="2742"/>
                  </a:cubicBezTo>
                  <a:close/>
                  <a:moveTo>
                    <a:pt x="3828" y="4790"/>
                  </a:moveTo>
                  <a:cubicBezTo>
                    <a:pt x="3915" y="4790"/>
                    <a:pt x="4001" y="4821"/>
                    <a:pt x="4064" y="4884"/>
                  </a:cubicBezTo>
                  <a:cubicBezTo>
                    <a:pt x="4253" y="5042"/>
                    <a:pt x="4253" y="5262"/>
                    <a:pt x="4096" y="5388"/>
                  </a:cubicBezTo>
                  <a:lnTo>
                    <a:pt x="2678" y="6774"/>
                  </a:lnTo>
                  <a:cubicBezTo>
                    <a:pt x="2615" y="6837"/>
                    <a:pt x="2520" y="6869"/>
                    <a:pt x="2457" y="6869"/>
                  </a:cubicBezTo>
                  <a:cubicBezTo>
                    <a:pt x="2363" y="6869"/>
                    <a:pt x="2268" y="6837"/>
                    <a:pt x="2205" y="6774"/>
                  </a:cubicBezTo>
                  <a:lnTo>
                    <a:pt x="1512" y="6050"/>
                  </a:lnTo>
                  <a:cubicBezTo>
                    <a:pt x="1386" y="5924"/>
                    <a:pt x="1386" y="5703"/>
                    <a:pt x="1512" y="5577"/>
                  </a:cubicBezTo>
                  <a:cubicBezTo>
                    <a:pt x="1575" y="5514"/>
                    <a:pt x="1662" y="5483"/>
                    <a:pt x="1749" y="5483"/>
                  </a:cubicBezTo>
                  <a:cubicBezTo>
                    <a:pt x="1835" y="5483"/>
                    <a:pt x="1922" y="5514"/>
                    <a:pt x="1985" y="5577"/>
                  </a:cubicBezTo>
                  <a:lnTo>
                    <a:pt x="2426" y="6018"/>
                  </a:lnTo>
                  <a:lnTo>
                    <a:pt x="3592" y="4884"/>
                  </a:lnTo>
                  <a:cubicBezTo>
                    <a:pt x="3655" y="4821"/>
                    <a:pt x="3741" y="4790"/>
                    <a:pt x="3828" y="4790"/>
                  </a:cubicBezTo>
                  <a:close/>
                  <a:moveTo>
                    <a:pt x="3828" y="6869"/>
                  </a:moveTo>
                  <a:cubicBezTo>
                    <a:pt x="3915" y="6869"/>
                    <a:pt x="4001" y="6900"/>
                    <a:pt x="4064" y="6963"/>
                  </a:cubicBezTo>
                  <a:cubicBezTo>
                    <a:pt x="4253" y="7121"/>
                    <a:pt x="4253" y="7342"/>
                    <a:pt x="4096" y="7468"/>
                  </a:cubicBezTo>
                  <a:lnTo>
                    <a:pt x="2678" y="8854"/>
                  </a:lnTo>
                  <a:cubicBezTo>
                    <a:pt x="2615" y="8917"/>
                    <a:pt x="2520" y="8980"/>
                    <a:pt x="2457" y="8980"/>
                  </a:cubicBezTo>
                  <a:cubicBezTo>
                    <a:pt x="2363" y="8980"/>
                    <a:pt x="2268" y="8917"/>
                    <a:pt x="2205" y="8854"/>
                  </a:cubicBezTo>
                  <a:lnTo>
                    <a:pt x="1512" y="8129"/>
                  </a:lnTo>
                  <a:cubicBezTo>
                    <a:pt x="1386" y="8003"/>
                    <a:pt x="1386" y="7783"/>
                    <a:pt x="1512" y="7657"/>
                  </a:cubicBezTo>
                  <a:cubicBezTo>
                    <a:pt x="1575" y="7594"/>
                    <a:pt x="1662" y="7562"/>
                    <a:pt x="1749" y="7562"/>
                  </a:cubicBezTo>
                  <a:cubicBezTo>
                    <a:pt x="1835" y="7562"/>
                    <a:pt x="1922" y="7594"/>
                    <a:pt x="1985" y="7657"/>
                  </a:cubicBezTo>
                  <a:lnTo>
                    <a:pt x="2426" y="8098"/>
                  </a:lnTo>
                  <a:lnTo>
                    <a:pt x="3592" y="6963"/>
                  </a:lnTo>
                  <a:cubicBezTo>
                    <a:pt x="3655" y="6900"/>
                    <a:pt x="3741" y="6869"/>
                    <a:pt x="3828" y="6869"/>
                  </a:cubicBezTo>
                  <a:close/>
                  <a:moveTo>
                    <a:pt x="347" y="1"/>
                  </a:moveTo>
                  <a:cubicBezTo>
                    <a:pt x="158" y="1"/>
                    <a:pt x="0" y="158"/>
                    <a:pt x="0" y="347"/>
                  </a:cubicBezTo>
                  <a:lnTo>
                    <a:pt x="0" y="9673"/>
                  </a:lnTo>
                  <a:lnTo>
                    <a:pt x="6301" y="9673"/>
                  </a:lnTo>
                  <a:lnTo>
                    <a:pt x="6301" y="10397"/>
                  </a:lnTo>
                  <a:lnTo>
                    <a:pt x="6301" y="10744"/>
                  </a:lnTo>
                  <a:lnTo>
                    <a:pt x="6270" y="10744"/>
                  </a:lnTo>
                  <a:cubicBezTo>
                    <a:pt x="6270" y="11343"/>
                    <a:pt x="6742" y="11752"/>
                    <a:pt x="7278" y="11752"/>
                  </a:cubicBezTo>
                  <a:cubicBezTo>
                    <a:pt x="7876" y="11752"/>
                    <a:pt x="8317" y="11280"/>
                    <a:pt x="8317" y="10744"/>
                  </a:cubicBezTo>
                  <a:lnTo>
                    <a:pt x="8317" y="7972"/>
                  </a:lnTo>
                  <a:lnTo>
                    <a:pt x="7498" y="8822"/>
                  </a:lnTo>
                  <a:lnTo>
                    <a:pt x="5608" y="9547"/>
                  </a:lnTo>
                  <a:cubicBezTo>
                    <a:pt x="5497" y="9576"/>
                    <a:pt x="5390" y="9590"/>
                    <a:pt x="5288" y="9590"/>
                  </a:cubicBezTo>
                  <a:cubicBezTo>
                    <a:pt x="4954" y="9590"/>
                    <a:pt x="4674" y="9441"/>
                    <a:pt x="4505" y="9200"/>
                  </a:cubicBezTo>
                  <a:cubicBezTo>
                    <a:pt x="4316" y="8980"/>
                    <a:pt x="4222" y="8665"/>
                    <a:pt x="4316" y="8255"/>
                  </a:cubicBezTo>
                  <a:lnTo>
                    <a:pt x="5041" y="6365"/>
                  </a:lnTo>
                  <a:lnTo>
                    <a:pt x="8317" y="3088"/>
                  </a:lnTo>
                  <a:lnTo>
                    <a:pt x="8317" y="2773"/>
                  </a:lnTo>
                  <a:lnTo>
                    <a:pt x="5891" y="2773"/>
                  </a:lnTo>
                  <a:cubicBezTo>
                    <a:pt x="5671" y="2773"/>
                    <a:pt x="5513" y="2616"/>
                    <a:pt x="5513" y="2427"/>
                  </a:cubicBezTo>
                  <a:lnTo>
                    <a:pt x="5513" y="1"/>
                  </a:ln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140" name="Google Shape;7052;p68">
              <a:extLst>
                <a:ext uri="{FF2B5EF4-FFF2-40B4-BE49-F238E27FC236}">
                  <a16:creationId xmlns:a16="http://schemas.microsoft.com/office/drawing/2014/main" id="{798AA38D-F321-4F26-834D-407F87F067B9}"/>
                </a:ext>
              </a:extLst>
            </p:cNvPr>
            <p:cNvSpPr/>
            <p:nvPr/>
          </p:nvSpPr>
          <p:spPr>
            <a:xfrm>
              <a:off x="1185625" y="3688025"/>
              <a:ext cx="57525" cy="55950"/>
            </a:xfrm>
            <a:custGeom>
              <a:avLst/>
              <a:gdLst/>
              <a:ahLst/>
              <a:cxnLst/>
              <a:rect l="l" t="t" r="r" b="b"/>
              <a:pathLst>
                <a:path w="2301" h="2238" extrusionOk="0">
                  <a:moveTo>
                    <a:pt x="1072" y="1"/>
                  </a:moveTo>
                  <a:cubicBezTo>
                    <a:pt x="890" y="1"/>
                    <a:pt x="709" y="64"/>
                    <a:pt x="568" y="190"/>
                  </a:cubicBezTo>
                  <a:lnTo>
                    <a:pt x="0" y="788"/>
                  </a:lnTo>
                  <a:lnTo>
                    <a:pt x="1450" y="2238"/>
                  </a:lnTo>
                  <a:lnTo>
                    <a:pt x="2048" y="1639"/>
                  </a:lnTo>
                  <a:cubicBezTo>
                    <a:pt x="2300" y="1387"/>
                    <a:pt x="2300" y="946"/>
                    <a:pt x="2048" y="662"/>
                  </a:cubicBezTo>
                  <a:lnTo>
                    <a:pt x="1576" y="190"/>
                  </a:lnTo>
                  <a:cubicBezTo>
                    <a:pt x="1434" y="64"/>
                    <a:pt x="1253" y="1"/>
                    <a:pt x="1072" y="1"/>
                  </a:cubicBez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141" name="Google Shape;7053;p68">
              <a:extLst>
                <a:ext uri="{FF2B5EF4-FFF2-40B4-BE49-F238E27FC236}">
                  <a16:creationId xmlns:a16="http://schemas.microsoft.com/office/drawing/2014/main" id="{E3E09DB3-E3EB-401F-90CD-B6ED3F9C6422}"/>
                </a:ext>
              </a:extLst>
            </p:cNvPr>
            <p:cNvSpPr/>
            <p:nvPr/>
          </p:nvSpPr>
          <p:spPr>
            <a:xfrm>
              <a:off x="1088075" y="3795925"/>
              <a:ext cx="46375" cy="45025"/>
            </a:xfrm>
            <a:custGeom>
              <a:avLst/>
              <a:gdLst/>
              <a:ahLst/>
              <a:cxnLst/>
              <a:rect l="l" t="t" r="r" b="b"/>
              <a:pathLst>
                <a:path w="1855" h="1801" extrusionOk="0">
                  <a:moveTo>
                    <a:pt x="594" y="1"/>
                  </a:moveTo>
                  <a:lnTo>
                    <a:pt x="59" y="1387"/>
                  </a:lnTo>
                  <a:cubicBezTo>
                    <a:pt x="0" y="1621"/>
                    <a:pt x="186" y="1800"/>
                    <a:pt x="414" y="1800"/>
                  </a:cubicBezTo>
                  <a:cubicBezTo>
                    <a:pt x="432" y="1800"/>
                    <a:pt x="450" y="1799"/>
                    <a:pt x="468" y="1797"/>
                  </a:cubicBezTo>
                  <a:lnTo>
                    <a:pt x="1855" y="1261"/>
                  </a:lnTo>
                  <a:lnTo>
                    <a:pt x="594" y="1"/>
                  </a:ln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142" name="Google Shape;7054;p68">
              <a:extLst>
                <a:ext uri="{FF2B5EF4-FFF2-40B4-BE49-F238E27FC236}">
                  <a16:creationId xmlns:a16="http://schemas.microsoft.com/office/drawing/2014/main" id="{6FE7E408-5A33-43F4-AFB3-B1EF41BA37C1}"/>
                </a:ext>
              </a:extLst>
            </p:cNvPr>
            <p:cNvSpPr/>
            <p:nvPr/>
          </p:nvSpPr>
          <p:spPr>
            <a:xfrm>
              <a:off x="1112375" y="3720325"/>
              <a:ext cx="97700" cy="97700"/>
            </a:xfrm>
            <a:custGeom>
              <a:avLst/>
              <a:gdLst/>
              <a:ahLst/>
              <a:cxnLst/>
              <a:rect l="l" t="t" r="r" b="b"/>
              <a:pathLst>
                <a:path w="3908" h="3908" extrusionOk="0">
                  <a:moveTo>
                    <a:pt x="2426" y="1"/>
                  </a:moveTo>
                  <a:lnTo>
                    <a:pt x="1" y="2458"/>
                  </a:lnTo>
                  <a:lnTo>
                    <a:pt x="1450" y="3907"/>
                  </a:lnTo>
                  <a:lnTo>
                    <a:pt x="3907" y="1481"/>
                  </a:lnTo>
                  <a:lnTo>
                    <a:pt x="2426" y="1"/>
                  </a:ln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143" name="Google Shape;7055;p68">
              <a:extLst>
                <a:ext uri="{FF2B5EF4-FFF2-40B4-BE49-F238E27FC236}">
                  <a16:creationId xmlns:a16="http://schemas.microsoft.com/office/drawing/2014/main" id="{87F06147-069E-476A-8BB4-59000F849735}"/>
                </a:ext>
              </a:extLst>
            </p:cNvPr>
            <p:cNvSpPr/>
            <p:nvPr/>
          </p:nvSpPr>
          <p:spPr>
            <a:xfrm>
              <a:off x="1120250" y="3623450"/>
              <a:ext cx="47275" cy="47275"/>
            </a:xfrm>
            <a:custGeom>
              <a:avLst/>
              <a:gdLst/>
              <a:ahLst/>
              <a:cxnLst/>
              <a:rect l="l" t="t" r="r" b="b"/>
              <a:pathLst>
                <a:path w="1891" h="1891" extrusionOk="0">
                  <a:moveTo>
                    <a:pt x="1" y="0"/>
                  </a:moveTo>
                  <a:lnTo>
                    <a:pt x="1" y="1891"/>
                  </a:lnTo>
                  <a:lnTo>
                    <a:pt x="1891" y="1891"/>
                  </a:lnTo>
                  <a:lnTo>
                    <a:pt x="1" y="0"/>
                  </a:ln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144" name="Google Shape;7056;p68">
              <a:extLst>
                <a:ext uri="{FF2B5EF4-FFF2-40B4-BE49-F238E27FC236}">
                  <a16:creationId xmlns:a16="http://schemas.microsoft.com/office/drawing/2014/main" id="{DBCCC801-53C4-436D-8DC8-262E934008B3}"/>
                </a:ext>
              </a:extLst>
            </p:cNvPr>
            <p:cNvSpPr/>
            <p:nvPr/>
          </p:nvSpPr>
          <p:spPr>
            <a:xfrm>
              <a:off x="946175" y="3879425"/>
              <a:ext cx="166225" cy="33900"/>
            </a:xfrm>
            <a:custGeom>
              <a:avLst/>
              <a:gdLst/>
              <a:ahLst/>
              <a:cxnLst/>
              <a:rect l="l" t="t" r="r" b="b"/>
              <a:pathLst>
                <a:path w="6649" h="1356" extrusionOk="0">
                  <a:moveTo>
                    <a:pt x="348" y="0"/>
                  </a:moveTo>
                  <a:cubicBezTo>
                    <a:pt x="158" y="0"/>
                    <a:pt x="1" y="190"/>
                    <a:pt x="1" y="347"/>
                  </a:cubicBezTo>
                  <a:lnTo>
                    <a:pt x="1" y="694"/>
                  </a:lnTo>
                  <a:cubicBezTo>
                    <a:pt x="1" y="1040"/>
                    <a:pt x="316" y="1355"/>
                    <a:pt x="694" y="1355"/>
                  </a:cubicBezTo>
                  <a:lnTo>
                    <a:pt x="6649" y="1355"/>
                  </a:lnTo>
                  <a:cubicBezTo>
                    <a:pt x="6428" y="1103"/>
                    <a:pt x="6302" y="725"/>
                    <a:pt x="6302" y="347"/>
                  </a:cubicBezTo>
                  <a:lnTo>
                    <a:pt x="6302" y="0"/>
                  </a:ln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grpSp>
      <p:grpSp>
        <p:nvGrpSpPr>
          <p:cNvPr id="145" name="Google Shape;6992;p68">
            <a:extLst>
              <a:ext uri="{FF2B5EF4-FFF2-40B4-BE49-F238E27FC236}">
                <a16:creationId xmlns:a16="http://schemas.microsoft.com/office/drawing/2014/main" id="{A7188FD1-4D41-48EF-B522-5ED1D6B8E854}"/>
              </a:ext>
            </a:extLst>
          </p:cNvPr>
          <p:cNvGrpSpPr/>
          <p:nvPr/>
        </p:nvGrpSpPr>
        <p:grpSpPr>
          <a:xfrm>
            <a:off x="7538382" y="3540046"/>
            <a:ext cx="230203" cy="223100"/>
            <a:chOff x="580725" y="3617925"/>
            <a:chExt cx="299325" cy="297375"/>
          </a:xfrm>
          <a:solidFill>
            <a:schemeClr val="bg1"/>
          </a:solidFill>
        </p:grpSpPr>
        <p:sp>
          <p:nvSpPr>
            <p:cNvPr id="146" name="Google Shape;6993;p68">
              <a:extLst>
                <a:ext uri="{FF2B5EF4-FFF2-40B4-BE49-F238E27FC236}">
                  <a16:creationId xmlns:a16="http://schemas.microsoft.com/office/drawing/2014/main" id="{B88194F9-52A2-4738-93B8-9E4C5475D2CC}"/>
                </a:ext>
              </a:extLst>
            </p:cNvPr>
            <p:cNvSpPr/>
            <p:nvPr/>
          </p:nvSpPr>
          <p:spPr>
            <a:xfrm>
              <a:off x="609075" y="3662050"/>
              <a:ext cx="51225" cy="51200"/>
            </a:xfrm>
            <a:custGeom>
              <a:avLst/>
              <a:gdLst/>
              <a:ahLst/>
              <a:cxnLst/>
              <a:rect l="l" t="t" r="r" b="b"/>
              <a:pathLst>
                <a:path w="2049" h="2048" extrusionOk="0">
                  <a:moveTo>
                    <a:pt x="1041" y="0"/>
                  </a:moveTo>
                  <a:cubicBezTo>
                    <a:pt x="473" y="0"/>
                    <a:pt x="1" y="473"/>
                    <a:pt x="1" y="1040"/>
                  </a:cubicBezTo>
                  <a:cubicBezTo>
                    <a:pt x="1" y="1607"/>
                    <a:pt x="473" y="2048"/>
                    <a:pt x="1041" y="2048"/>
                  </a:cubicBezTo>
                  <a:cubicBezTo>
                    <a:pt x="1608" y="2048"/>
                    <a:pt x="2049" y="1607"/>
                    <a:pt x="2049" y="1040"/>
                  </a:cubicBezTo>
                  <a:cubicBezTo>
                    <a:pt x="2049" y="473"/>
                    <a:pt x="1608" y="0"/>
                    <a:pt x="1041" y="0"/>
                  </a:cubicBez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147" name="Google Shape;6994;p68">
              <a:extLst>
                <a:ext uri="{FF2B5EF4-FFF2-40B4-BE49-F238E27FC236}">
                  <a16:creationId xmlns:a16="http://schemas.microsoft.com/office/drawing/2014/main" id="{6CD32F55-85D2-4D07-A7ED-C2A7F34D7B6C}"/>
                </a:ext>
              </a:extLst>
            </p:cNvPr>
            <p:cNvSpPr/>
            <p:nvPr/>
          </p:nvSpPr>
          <p:spPr>
            <a:xfrm>
              <a:off x="668950" y="3617925"/>
              <a:ext cx="122875" cy="104475"/>
            </a:xfrm>
            <a:custGeom>
              <a:avLst/>
              <a:gdLst/>
              <a:ahLst/>
              <a:cxnLst/>
              <a:rect l="l" t="t" r="r" b="b"/>
              <a:pathLst>
                <a:path w="4915" h="4179" extrusionOk="0">
                  <a:moveTo>
                    <a:pt x="1040" y="1"/>
                  </a:moveTo>
                  <a:cubicBezTo>
                    <a:pt x="441" y="1"/>
                    <a:pt x="0" y="473"/>
                    <a:pt x="0" y="1072"/>
                  </a:cubicBezTo>
                  <a:lnTo>
                    <a:pt x="0" y="1797"/>
                  </a:lnTo>
                  <a:cubicBezTo>
                    <a:pt x="0" y="2364"/>
                    <a:pt x="473" y="2805"/>
                    <a:pt x="1040" y="2805"/>
                  </a:cubicBezTo>
                  <a:lnTo>
                    <a:pt x="2300" y="2805"/>
                  </a:lnTo>
                  <a:lnTo>
                    <a:pt x="3592" y="4097"/>
                  </a:lnTo>
                  <a:cubicBezTo>
                    <a:pt x="3672" y="4156"/>
                    <a:pt x="3764" y="4178"/>
                    <a:pt x="3853" y="4178"/>
                  </a:cubicBezTo>
                  <a:cubicBezTo>
                    <a:pt x="3905" y="4178"/>
                    <a:pt x="3955" y="4171"/>
                    <a:pt x="4001" y="4160"/>
                  </a:cubicBezTo>
                  <a:cubicBezTo>
                    <a:pt x="4127" y="4097"/>
                    <a:pt x="4190" y="3939"/>
                    <a:pt x="4190" y="3844"/>
                  </a:cubicBezTo>
                  <a:lnTo>
                    <a:pt x="4190" y="2742"/>
                  </a:lnTo>
                  <a:cubicBezTo>
                    <a:pt x="4600" y="2584"/>
                    <a:pt x="4915" y="2206"/>
                    <a:pt x="4915" y="1734"/>
                  </a:cubicBezTo>
                  <a:lnTo>
                    <a:pt x="4915" y="1072"/>
                  </a:lnTo>
                  <a:cubicBezTo>
                    <a:pt x="4915" y="473"/>
                    <a:pt x="4411" y="1"/>
                    <a:pt x="3875" y="1"/>
                  </a:cubicBezTo>
                  <a:close/>
                </a:path>
              </a:pathLst>
            </a:custGeom>
            <a:grpFill/>
            <a:ln>
              <a:noFill/>
            </a:ln>
          </p:spPr>
          <p:txBody>
            <a:bodyPr spcFirstLastPara="1" wrap="square" lIns="68569" tIns="68569" rIns="68569" bIns="68569" anchor="ctr" anchorCtr="0">
              <a:noAutofit/>
            </a:bodyPr>
            <a:lstStyle/>
            <a:p>
              <a:pPr defTabSz="685800">
                <a:buClrTx/>
              </a:pPr>
              <a:endParaRPr sz="1350" kern="1200" dirty="0">
                <a:solidFill>
                  <a:srgbClr val="212121"/>
                </a:solidFill>
                <a:ea typeface="+mn-ea"/>
                <a:cs typeface="+mn-cs"/>
              </a:endParaRPr>
            </a:p>
          </p:txBody>
        </p:sp>
        <p:sp>
          <p:nvSpPr>
            <p:cNvPr id="148" name="Google Shape;6995;p68">
              <a:extLst>
                <a:ext uri="{FF2B5EF4-FFF2-40B4-BE49-F238E27FC236}">
                  <a16:creationId xmlns:a16="http://schemas.microsoft.com/office/drawing/2014/main" id="{4732B2FC-C416-434B-8B10-55F98C680FAD}"/>
                </a:ext>
              </a:extLst>
            </p:cNvPr>
            <p:cNvSpPr/>
            <p:nvPr/>
          </p:nvSpPr>
          <p:spPr>
            <a:xfrm>
              <a:off x="580725" y="3721900"/>
              <a:ext cx="141800" cy="192025"/>
            </a:xfrm>
            <a:custGeom>
              <a:avLst/>
              <a:gdLst/>
              <a:ahLst/>
              <a:cxnLst/>
              <a:rect l="l" t="t" r="r" b="b"/>
              <a:pathLst>
                <a:path w="5672" h="7681" extrusionOk="0">
                  <a:moveTo>
                    <a:pt x="3340" y="4506"/>
                  </a:moveTo>
                  <a:lnTo>
                    <a:pt x="3718" y="5577"/>
                  </a:lnTo>
                  <a:lnTo>
                    <a:pt x="1229" y="5577"/>
                  </a:lnTo>
                  <a:lnTo>
                    <a:pt x="1450" y="4600"/>
                  </a:lnTo>
                  <a:lnTo>
                    <a:pt x="1450" y="4506"/>
                  </a:lnTo>
                  <a:close/>
                  <a:moveTo>
                    <a:pt x="1450" y="1"/>
                  </a:moveTo>
                  <a:cubicBezTo>
                    <a:pt x="1135" y="1"/>
                    <a:pt x="883" y="221"/>
                    <a:pt x="788" y="505"/>
                  </a:cubicBezTo>
                  <a:lnTo>
                    <a:pt x="95" y="3624"/>
                  </a:lnTo>
                  <a:cubicBezTo>
                    <a:pt x="1" y="4096"/>
                    <a:pt x="316" y="4506"/>
                    <a:pt x="757" y="4506"/>
                  </a:cubicBezTo>
                  <a:lnTo>
                    <a:pt x="95" y="7247"/>
                  </a:lnTo>
                  <a:cubicBezTo>
                    <a:pt x="32" y="7436"/>
                    <a:pt x="158" y="7593"/>
                    <a:pt x="316" y="7656"/>
                  </a:cubicBezTo>
                  <a:cubicBezTo>
                    <a:pt x="350" y="7668"/>
                    <a:pt x="383" y="7673"/>
                    <a:pt x="415" y="7673"/>
                  </a:cubicBezTo>
                  <a:cubicBezTo>
                    <a:pt x="559" y="7673"/>
                    <a:pt x="679" y="7565"/>
                    <a:pt x="757" y="7436"/>
                  </a:cubicBezTo>
                  <a:lnTo>
                    <a:pt x="1040" y="6301"/>
                  </a:lnTo>
                  <a:lnTo>
                    <a:pt x="3939" y="6301"/>
                  </a:lnTo>
                  <a:lnTo>
                    <a:pt x="4254" y="7152"/>
                  </a:lnTo>
                  <a:cubicBezTo>
                    <a:pt x="4358" y="7492"/>
                    <a:pt x="4637" y="7680"/>
                    <a:pt x="4908" y="7680"/>
                  </a:cubicBezTo>
                  <a:cubicBezTo>
                    <a:pt x="4964" y="7680"/>
                    <a:pt x="5019" y="7672"/>
                    <a:pt x="5073" y="7656"/>
                  </a:cubicBezTo>
                  <a:cubicBezTo>
                    <a:pt x="5451" y="7593"/>
                    <a:pt x="5672" y="7184"/>
                    <a:pt x="5609" y="6837"/>
                  </a:cubicBezTo>
                  <a:lnTo>
                    <a:pt x="4569" y="3687"/>
                  </a:lnTo>
                  <a:cubicBezTo>
                    <a:pt x="4506" y="3372"/>
                    <a:pt x="4222" y="3183"/>
                    <a:pt x="3907" y="3183"/>
                  </a:cubicBezTo>
                  <a:lnTo>
                    <a:pt x="3183" y="3183"/>
                  </a:lnTo>
                  <a:cubicBezTo>
                    <a:pt x="2994" y="3183"/>
                    <a:pt x="2836" y="3025"/>
                    <a:pt x="2836" y="2836"/>
                  </a:cubicBezTo>
                  <a:cubicBezTo>
                    <a:pt x="2836" y="2615"/>
                    <a:pt x="2994" y="2458"/>
                    <a:pt x="3183" y="2458"/>
                  </a:cubicBezTo>
                  <a:lnTo>
                    <a:pt x="4222" y="2458"/>
                  </a:lnTo>
                  <a:cubicBezTo>
                    <a:pt x="4600" y="2458"/>
                    <a:pt x="4915" y="2143"/>
                    <a:pt x="4915" y="1765"/>
                  </a:cubicBezTo>
                  <a:cubicBezTo>
                    <a:pt x="4915" y="1355"/>
                    <a:pt x="4600" y="1040"/>
                    <a:pt x="4222" y="1040"/>
                  </a:cubicBezTo>
                  <a:lnTo>
                    <a:pt x="2332" y="1040"/>
                  </a:lnTo>
                  <a:lnTo>
                    <a:pt x="2080" y="379"/>
                  </a:lnTo>
                  <a:cubicBezTo>
                    <a:pt x="1985" y="158"/>
                    <a:pt x="1733" y="1"/>
                    <a:pt x="1450" y="1"/>
                  </a:cubicBez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149" name="Google Shape;6996;p68">
              <a:extLst>
                <a:ext uri="{FF2B5EF4-FFF2-40B4-BE49-F238E27FC236}">
                  <a16:creationId xmlns:a16="http://schemas.microsoft.com/office/drawing/2014/main" id="{0390ED74-E02B-4B52-845D-D52176CA6455}"/>
                </a:ext>
              </a:extLst>
            </p:cNvPr>
            <p:cNvSpPr/>
            <p:nvPr/>
          </p:nvSpPr>
          <p:spPr>
            <a:xfrm>
              <a:off x="800475" y="3662050"/>
              <a:ext cx="51225" cy="51200"/>
            </a:xfrm>
            <a:custGeom>
              <a:avLst/>
              <a:gdLst/>
              <a:ahLst/>
              <a:cxnLst/>
              <a:rect l="l" t="t" r="r" b="b"/>
              <a:pathLst>
                <a:path w="2049" h="2048" extrusionOk="0">
                  <a:moveTo>
                    <a:pt x="1009" y="0"/>
                  </a:moveTo>
                  <a:cubicBezTo>
                    <a:pt x="442" y="0"/>
                    <a:pt x="1" y="473"/>
                    <a:pt x="1" y="1040"/>
                  </a:cubicBezTo>
                  <a:cubicBezTo>
                    <a:pt x="1" y="1607"/>
                    <a:pt x="442" y="2048"/>
                    <a:pt x="1009" y="2048"/>
                  </a:cubicBezTo>
                  <a:cubicBezTo>
                    <a:pt x="1576" y="2048"/>
                    <a:pt x="2048" y="1607"/>
                    <a:pt x="2048" y="1040"/>
                  </a:cubicBezTo>
                  <a:cubicBezTo>
                    <a:pt x="2048" y="473"/>
                    <a:pt x="1576" y="0"/>
                    <a:pt x="1009" y="0"/>
                  </a:cubicBez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150" name="Google Shape;6997;p68">
              <a:extLst>
                <a:ext uri="{FF2B5EF4-FFF2-40B4-BE49-F238E27FC236}">
                  <a16:creationId xmlns:a16="http://schemas.microsoft.com/office/drawing/2014/main" id="{9BF0C71C-5EC1-4EDC-923A-4C851832E013}"/>
                </a:ext>
              </a:extLst>
            </p:cNvPr>
            <p:cNvSpPr/>
            <p:nvPr/>
          </p:nvSpPr>
          <p:spPr>
            <a:xfrm>
              <a:off x="738250" y="3722700"/>
              <a:ext cx="141800" cy="192600"/>
            </a:xfrm>
            <a:custGeom>
              <a:avLst/>
              <a:gdLst/>
              <a:ahLst/>
              <a:cxnLst/>
              <a:rect l="l" t="t" r="r" b="b"/>
              <a:pathLst>
                <a:path w="5672" h="7704" extrusionOk="0">
                  <a:moveTo>
                    <a:pt x="4222" y="4474"/>
                  </a:moveTo>
                  <a:lnTo>
                    <a:pt x="4222" y="4568"/>
                  </a:lnTo>
                  <a:lnTo>
                    <a:pt x="4443" y="5545"/>
                  </a:lnTo>
                  <a:lnTo>
                    <a:pt x="1985" y="5545"/>
                  </a:lnTo>
                  <a:lnTo>
                    <a:pt x="2332" y="4474"/>
                  </a:lnTo>
                  <a:close/>
                  <a:moveTo>
                    <a:pt x="4222" y="0"/>
                  </a:moveTo>
                  <a:cubicBezTo>
                    <a:pt x="3939" y="0"/>
                    <a:pt x="3718" y="158"/>
                    <a:pt x="3592" y="378"/>
                  </a:cubicBezTo>
                  <a:lnTo>
                    <a:pt x="3340" y="1071"/>
                  </a:lnTo>
                  <a:lnTo>
                    <a:pt x="1450" y="1071"/>
                  </a:lnTo>
                  <a:cubicBezTo>
                    <a:pt x="1072" y="1071"/>
                    <a:pt x="757" y="1386"/>
                    <a:pt x="757" y="1764"/>
                  </a:cubicBezTo>
                  <a:cubicBezTo>
                    <a:pt x="757" y="2174"/>
                    <a:pt x="1072" y="2489"/>
                    <a:pt x="1450" y="2489"/>
                  </a:cubicBezTo>
                  <a:lnTo>
                    <a:pt x="2490" y="2489"/>
                  </a:lnTo>
                  <a:cubicBezTo>
                    <a:pt x="2679" y="2489"/>
                    <a:pt x="2836" y="2646"/>
                    <a:pt x="2836" y="2835"/>
                  </a:cubicBezTo>
                  <a:cubicBezTo>
                    <a:pt x="2836" y="3024"/>
                    <a:pt x="2679" y="3182"/>
                    <a:pt x="2490" y="3182"/>
                  </a:cubicBezTo>
                  <a:lnTo>
                    <a:pt x="1765" y="3182"/>
                  </a:lnTo>
                  <a:cubicBezTo>
                    <a:pt x="1450" y="3182"/>
                    <a:pt x="1198" y="3371"/>
                    <a:pt x="1103" y="3686"/>
                  </a:cubicBezTo>
                  <a:lnTo>
                    <a:pt x="95" y="6837"/>
                  </a:lnTo>
                  <a:cubicBezTo>
                    <a:pt x="1" y="7215"/>
                    <a:pt x="190" y="7593"/>
                    <a:pt x="599" y="7687"/>
                  </a:cubicBezTo>
                  <a:cubicBezTo>
                    <a:pt x="643" y="7696"/>
                    <a:pt x="690" y="7701"/>
                    <a:pt x="738" y="7701"/>
                  </a:cubicBezTo>
                  <a:cubicBezTo>
                    <a:pt x="1030" y="7701"/>
                    <a:pt x="1364" y="7531"/>
                    <a:pt x="1418" y="7152"/>
                  </a:cubicBezTo>
                  <a:lnTo>
                    <a:pt x="1733" y="6301"/>
                  </a:lnTo>
                  <a:lnTo>
                    <a:pt x="4632" y="6301"/>
                  </a:lnTo>
                  <a:lnTo>
                    <a:pt x="4915" y="7435"/>
                  </a:lnTo>
                  <a:cubicBezTo>
                    <a:pt x="4967" y="7591"/>
                    <a:pt x="5104" y="7704"/>
                    <a:pt x="5257" y="7704"/>
                  </a:cubicBezTo>
                  <a:cubicBezTo>
                    <a:pt x="5290" y="7704"/>
                    <a:pt x="5323" y="7698"/>
                    <a:pt x="5356" y="7687"/>
                  </a:cubicBezTo>
                  <a:cubicBezTo>
                    <a:pt x="5546" y="7624"/>
                    <a:pt x="5672" y="7435"/>
                    <a:pt x="5577" y="7246"/>
                  </a:cubicBezTo>
                  <a:lnTo>
                    <a:pt x="4915" y="4537"/>
                  </a:lnTo>
                  <a:cubicBezTo>
                    <a:pt x="5356" y="4474"/>
                    <a:pt x="5672" y="4064"/>
                    <a:pt x="5609" y="3623"/>
                  </a:cubicBezTo>
                  <a:lnTo>
                    <a:pt x="4884" y="504"/>
                  </a:lnTo>
                  <a:cubicBezTo>
                    <a:pt x="4821" y="189"/>
                    <a:pt x="4537" y="0"/>
                    <a:pt x="4222" y="0"/>
                  </a:cubicBez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grpSp>
      <p:grpSp>
        <p:nvGrpSpPr>
          <p:cNvPr id="151" name="Google Shape;6577;p67">
            <a:extLst>
              <a:ext uri="{FF2B5EF4-FFF2-40B4-BE49-F238E27FC236}">
                <a16:creationId xmlns:a16="http://schemas.microsoft.com/office/drawing/2014/main" id="{A2DD6690-BB32-4478-9CF0-1371F9B552EB}"/>
              </a:ext>
            </a:extLst>
          </p:cNvPr>
          <p:cNvGrpSpPr/>
          <p:nvPr/>
        </p:nvGrpSpPr>
        <p:grpSpPr>
          <a:xfrm>
            <a:off x="2987967" y="3130275"/>
            <a:ext cx="219670" cy="216494"/>
            <a:chOff x="-37808850" y="3221575"/>
            <a:chExt cx="321375" cy="317425"/>
          </a:xfrm>
          <a:solidFill>
            <a:schemeClr val="bg1"/>
          </a:solidFill>
        </p:grpSpPr>
        <p:sp>
          <p:nvSpPr>
            <p:cNvPr id="152" name="Google Shape;6578;p67">
              <a:extLst>
                <a:ext uri="{FF2B5EF4-FFF2-40B4-BE49-F238E27FC236}">
                  <a16:creationId xmlns:a16="http://schemas.microsoft.com/office/drawing/2014/main" id="{14B115E2-2F9E-4EB8-A5C8-9382E4CB37F0}"/>
                </a:ext>
              </a:extLst>
            </p:cNvPr>
            <p:cNvSpPr/>
            <p:nvPr/>
          </p:nvSpPr>
          <p:spPr>
            <a:xfrm>
              <a:off x="-37808850" y="3294050"/>
              <a:ext cx="261500" cy="244950"/>
            </a:xfrm>
            <a:custGeom>
              <a:avLst/>
              <a:gdLst/>
              <a:ahLst/>
              <a:cxnLst/>
              <a:rect l="l" t="t" r="r" b="b"/>
              <a:pathLst>
                <a:path w="10460" h="9798" extrusionOk="0">
                  <a:moveTo>
                    <a:pt x="6091" y="980"/>
                  </a:moveTo>
                  <a:cubicBezTo>
                    <a:pt x="6596" y="980"/>
                    <a:pt x="7119" y="1154"/>
                    <a:pt x="7562" y="1520"/>
                  </a:cubicBezTo>
                  <a:cubicBezTo>
                    <a:pt x="7719" y="1677"/>
                    <a:pt x="7751" y="1898"/>
                    <a:pt x="7593" y="2087"/>
                  </a:cubicBezTo>
                  <a:cubicBezTo>
                    <a:pt x="7518" y="2181"/>
                    <a:pt x="7387" y="2241"/>
                    <a:pt x="7260" y="2241"/>
                  </a:cubicBezTo>
                  <a:cubicBezTo>
                    <a:pt x="7174" y="2241"/>
                    <a:pt x="7090" y="2213"/>
                    <a:pt x="7026" y="2150"/>
                  </a:cubicBezTo>
                  <a:cubicBezTo>
                    <a:pt x="6747" y="1918"/>
                    <a:pt x="6415" y="1807"/>
                    <a:pt x="6101" y="1807"/>
                  </a:cubicBezTo>
                  <a:cubicBezTo>
                    <a:pt x="5776" y="1807"/>
                    <a:pt x="5470" y="1925"/>
                    <a:pt x="5262" y="2150"/>
                  </a:cubicBezTo>
                  <a:cubicBezTo>
                    <a:pt x="5183" y="2229"/>
                    <a:pt x="5073" y="2268"/>
                    <a:pt x="4962" y="2268"/>
                  </a:cubicBezTo>
                  <a:cubicBezTo>
                    <a:pt x="4852" y="2268"/>
                    <a:pt x="4742" y="2229"/>
                    <a:pt x="4663" y="2150"/>
                  </a:cubicBezTo>
                  <a:cubicBezTo>
                    <a:pt x="4506" y="1992"/>
                    <a:pt x="4506" y="1709"/>
                    <a:pt x="4663" y="1551"/>
                  </a:cubicBezTo>
                  <a:cubicBezTo>
                    <a:pt x="5037" y="1177"/>
                    <a:pt x="5553" y="980"/>
                    <a:pt x="6091" y="980"/>
                  </a:cubicBezTo>
                  <a:close/>
                  <a:moveTo>
                    <a:pt x="3781" y="7852"/>
                  </a:moveTo>
                  <a:lnTo>
                    <a:pt x="4348" y="8451"/>
                  </a:lnTo>
                  <a:lnTo>
                    <a:pt x="4002" y="8797"/>
                  </a:lnTo>
                  <a:cubicBezTo>
                    <a:pt x="3923" y="8876"/>
                    <a:pt x="3812" y="8915"/>
                    <a:pt x="3702" y="8915"/>
                  </a:cubicBezTo>
                  <a:cubicBezTo>
                    <a:pt x="3592" y="8915"/>
                    <a:pt x="3482" y="8876"/>
                    <a:pt x="3403" y="8797"/>
                  </a:cubicBezTo>
                  <a:cubicBezTo>
                    <a:pt x="3214" y="8640"/>
                    <a:pt x="3214" y="8356"/>
                    <a:pt x="3403" y="8199"/>
                  </a:cubicBezTo>
                  <a:lnTo>
                    <a:pt x="3781" y="7852"/>
                  </a:lnTo>
                  <a:close/>
                  <a:moveTo>
                    <a:pt x="6201" y="1"/>
                  </a:moveTo>
                  <a:cubicBezTo>
                    <a:pt x="5236" y="1"/>
                    <a:pt x="4264" y="375"/>
                    <a:pt x="3529" y="1110"/>
                  </a:cubicBezTo>
                  <a:lnTo>
                    <a:pt x="2363" y="2307"/>
                  </a:lnTo>
                  <a:cubicBezTo>
                    <a:pt x="2269" y="2370"/>
                    <a:pt x="2206" y="2402"/>
                    <a:pt x="2048" y="2402"/>
                  </a:cubicBezTo>
                  <a:cubicBezTo>
                    <a:pt x="1450" y="2465"/>
                    <a:pt x="851" y="2622"/>
                    <a:pt x="378" y="3095"/>
                  </a:cubicBezTo>
                  <a:cubicBezTo>
                    <a:pt x="0" y="3441"/>
                    <a:pt x="0" y="4040"/>
                    <a:pt x="347" y="4418"/>
                  </a:cubicBezTo>
                  <a:lnTo>
                    <a:pt x="3182" y="7254"/>
                  </a:lnTo>
                  <a:lnTo>
                    <a:pt x="2773" y="7663"/>
                  </a:lnTo>
                  <a:cubicBezTo>
                    <a:pt x="2300" y="8136"/>
                    <a:pt x="2300" y="8923"/>
                    <a:pt x="2773" y="9427"/>
                  </a:cubicBezTo>
                  <a:cubicBezTo>
                    <a:pt x="3009" y="9664"/>
                    <a:pt x="3324" y="9782"/>
                    <a:pt x="3647" y="9782"/>
                  </a:cubicBezTo>
                  <a:cubicBezTo>
                    <a:pt x="3970" y="9782"/>
                    <a:pt x="4301" y="9664"/>
                    <a:pt x="4569" y="9427"/>
                  </a:cubicBezTo>
                  <a:lnTo>
                    <a:pt x="4947" y="9018"/>
                  </a:lnTo>
                  <a:lnTo>
                    <a:pt x="5419" y="9490"/>
                  </a:lnTo>
                  <a:cubicBezTo>
                    <a:pt x="5624" y="9695"/>
                    <a:pt x="5868" y="9798"/>
                    <a:pt x="6112" y="9798"/>
                  </a:cubicBezTo>
                  <a:cubicBezTo>
                    <a:pt x="6357" y="9798"/>
                    <a:pt x="6601" y="9695"/>
                    <a:pt x="6805" y="9490"/>
                  </a:cubicBezTo>
                  <a:cubicBezTo>
                    <a:pt x="7278" y="9018"/>
                    <a:pt x="7436" y="8388"/>
                    <a:pt x="7467" y="7852"/>
                  </a:cubicBezTo>
                  <a:cubicBezTo>
                    <a:pt x="7467" y="7726"/>
                    <a:pt x="7499" y="7663"/>
                    <a:pt x="7593" y="7569"/>
                  </a:cubicBezTo>
                  <a:lnTo>
                    <a:pt x="8696" y="6466"/>
                  </a:lnTo>
                  <a:cubicBezTo>
                    <a:pt x="10460" y="4702"/>
                    <a:pt x="10145" y="1740"/>
                    <a:pt x="8066" y="511"/>
                  </a:cubicBezTo>
                  <a:cubicBezTo>
                    <a:pt x="7496" y="170"/>
                    <a:pt x="6850" y="1"/>
                    <a:pt x="62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6579;p67">
              <a:extLst>
                <a:ext uri="{FF2B5EF4-FFF2-40B4-BE49-F238E27FC236}">
                  <a16:creationId xmlns:a16="http://schemas.microsoft.com/office/drawing/2014/main" id="{5B824BF7-C413-4C4C-9FD0-373C30084BC0}"/>
                </a:ext>
              </a:extLst>
            </p:cNvPr>
            <p:cNvSpPr/>
            <p:nvPr/>
          </p:nvSpPr>
          <p:spPr>
            <a:xfrm>
              <a:off x="-37601700" y="3221575"/>
              <a:ext cx="114225" cy="111275"/>
            </a:xfrm>
            <a:custGeom>
              <a:avLst/>
              <a:gdLst/>
              <a:ahLst/>
              <a:cxnLst/>
              <a:rect l="l" t="t" r="r" b="b"/>
              <a:pathLst>
                <a:path w="4569" h="4451" extrusionOk="0">
                  <a:moveTo>
                    <a:pt x="3226" y="0"/>
                  </a:moveTo>
                  <a:cubicBezTo>
                    <a:pt x="2907" y="0"/>
                    <a:pt x="2584" y="118"/>
                    <a:pt x="2332" y="355"/>
                  </a:cubicBezTo>
                  <a:lnTo>
                    <a:pt x="0" y="2686"/>
                  </a:lnTo>
                  <a:cubicBezTo>
                    <a:pt x="788" y="3095"/>
                    <a:pt x="1355" y="3631"/>
                    <a:pt x="1796" y="4450"/>
                  </a:cubicBezTo>
                  <a:lnTo>
                    <a:pt x="4096" y="2119"/>
                  </a:lnTo>
                  <a:cubicBezTo>
                    <a:pt x="4568" y="1646"/>
                    <a:pt x="4568" y="859"/>
                    <a:pt x="4096" y="355"/>
                  </a:cubicBezTo>
                  <a:cubicBezTo>
                    <a:pt x="3860" y="118"/>
                    <a:pt x="3545" y="0"/>
                    <a:pt x="322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 name="Google Shape;6577;p67">
            <a:extLst>
              <a:ext uri="{FF2B5EF4-FFF2-40B4-BE49-F238E27FC236}">
                <a16:creationId xmlns:a16="http://schemas.microsoft.com/office/drawing/2014/main" id="{281EB023-CF0A-4217-A9B1-B009162EE22B}"/>
              </a:ext>
            </a:extLst>
          </p:cNvPr>
          <p:cNvGrpSpPr/>
          <p:nvPr/>
        </p:nvGrpSpPr>
        <p:grpSpPr>
          <a:xfrm>
            <a:off x="7532493" y="3107053"/>
            <a:ext cx="219670" cy="216494"/>
            <a:chOff x="-37808850" y="3221575"/>
            <a:chExt cx="321375" cy="317425"/>
          </a:xfrm>
          <a:solidFill>
            <a:schemeClr val="bg1"/>
          </a:solidFill>
        </p:grpSpPr>
        <p:sp>
          <p:nvSpPr>
            <p:cNvPr id="155" name="Google Shape;6578;p67">
              <a:extLst>
                <a:ext uri="{FF2B5EF4-FFF2-40B4-BE49-F238E27FC236}">
                  <a16:creationId xmlns:a16="http://schemas.microsoft.com/office/drawing/2014/main" id="{2FF85196-DDAF-48F1-B1C4-5663CC56C319}"/>
                </a:ext>
              </a:extLst>
            </p:cNvPr>
            <p:cNvSpPr/>
            <p:nvPr/>
          </p:nvSpPr>
          <p:spPr>
            <a:xfrm>
              <a:off x="-37808850" y="3294050"/>
              <a:ext cx="261500" cy="244950"/>
            </a:xfrm>
            <a:custGeom>
              <a:avLst/>
              <a:gdLst/>
              <a:ahLst/>
              <a:cxnLst/>
              <a:rect l="l" t="t" r="r" b="b"/>
              <a:pathLst>
                <a:path w="10460" h="9798" extrusionOk="0">
                  <a:moveTo>
                    <a:pt x="6091" y="980"/>
                  </a:moveTo>
                  <a:cubicBezTo>
                    <a:pt x="6596" y="980"/>
                    <a:pt x="7119" y="1154"/>
                    <a:pt x="7562" y="1520"/>
                  </a:cubicBezTo>
                  <a:cubicBezTo>
                    <a:pt x="7719" y="1677"/>
                    <a:pt x="7751" y="1898"/>
                    <a:pt x="7593" y="2087"/>
                  </a:cubicBezTo>
                  <a:cubicBezTo>
                    <a:pt x="7518" y="2181"/>
                    <a:pt x="7387" y="2241"/>
                    <a:pt x="7260" y="2241"/>
                  </a:cubicBezTo>
                  <a:cubicBezTo>
                    <a:pt x="7174" y="2241"/>
                    <a:pt x="7090" y="2213"/>
                    <a:pt x="7026" y="2150"/>
                  </a:cubicBezTo>
                  <a:cubicBezTo>
                    <a:pt x="6747" y="1918"/>
                    <a:pt x="6415" y="1807"/>
                    <a:pt x="6101" y="1807"/>
                  </a:cubicBezTo>
                  <a:cubicBezTo>
                    <a:pt x="5776" y="1807"/>
                    <a:pt x="5470" y="1925"/>
                    <a:pt x="5262" y="2150"/>
                  </a:cubicBezTo>
                  <a:cubicBezTo>
                    <a:pt x="5183" y="2229"/>
                    <a:pt x="5073" y="2268"/>
                    <a:pt x="4962" y="2268"/>
                  </a:cubicBezTo>
                  <a:cubicBezTo>
                    <a:pt x="4852" y="2268"/>
                    <a:pt x="4742" y="2229"/>
                    <a:pt x="4663" y="2150"/>
                  </a:cubicBezTo>
                  <a:cubicBezTo>
                    <a:pt x="4506" y="1992"/>
                    <a:pt x="4506" y="1709"/>
                    <a:pt x="4663" y="1551"/>
                  </a:cubicBezTo>
                  <a:cubicBezTo>
                    <a:pt x="5037" y="1177"/>
                    <a:pt x="5553" y="980"/>
                    <a:pt x="6091" y="980"/>
                  </a:cubicBezTo>
                  <a:close/>
                  <a:moveTo>
                    <a:pt x="3781" y="7852"/>
                  </a:moveTo>
                  <a:lnTo>
                    <a:pt x="4348" y="8451"/>
                  </a:lnTo>
                  <a:lnTo>
                    <a:pt x="4002" y="8797"/>
                  </a:lnTo>
                  <a:cubicBezTo>
                    <a:pt x="3923" y="8876"/>
                    <a:pt x="3812" y="8915"/>
                    <a:pt x="3702" y="8915"/>
                  </a:cubicBezTo>
                  <a:cubicBezTo>
                    <a:pt x="3592" y="8915"/>
                    <a:pt x="3482" y="8876"/>
                    <a:pt x="3403" y="8797"/>
                  </a:cubicBezTo>
                  <a:cubicBezTo>
                    <a:pt x="3214" y="8640"/>
                    <a:pt x="3214" y="8356"/>
                    <a:pt x="3403" y="8199"/>
                  </a:cubicBezTo>
                  <a:lnTo>
                    <a:pt x="3781" y="7852"/>
                  </a:lnTo>
                  <a:close/>
                  <a:moveTo>
                    <a:pt x="6201" y="1"/>
                  </a:moveTo>
                  <a:cubicBezTo>
                    <a:pt x="5236" y="1"/>
                    <a:pt x="4264" y="375"/>
                    <a:pt x="3529" y="1110"/>
                  </a:cubicBezTo>
                  <a:lnTo>
                    <a:pt x="2363" y="2307"/>
                  </a:lnTo>
                  <a:cubicBezTo>
                    <a:pt x="2269" y="2370"/>
                    <a:pt x="2206" y="2402"/>
                    <a:pt x="2048" y="2402"/>
                  </a:cubicBezTo>
                  <a:cubicBezTo>
                    <a:pt x="1450" y="2465"/>
                    <a:pt x="851" y="2622"/>
                    <a:pt x="378" y="3095"/>
                  </a:cubicBezTo>
                  <a:cubicBezTo>
                    <a:pt x="0" y="3441"/>
                    <a:pt x="0" y="4040"/>
                    <a:pt x="347" y="4418"/>
                  </a:cubicBezTo>
                  <a:lnTo>
                    <a:pt x="3182" y="7254"/>
                  </a:lnTo>
                  <a:lnTo>
                    <a:pt x="2773" y="7663"/>
                  </a:lnTo>
                  <a:cubicBezTo>
                    <a:pt x="2300" y="8136"/>
                    <a:pt x="2300" y="8923"/>
                    <a:pt x="2773" y="9427"/>
                  </a:cubicBezTo>
                  <a:cubicBezTo>
                    <a:pt x="3009" y="9664"/>
                    <a:pt x="3324" y="9782"/>
                    <a:pt x="3647" y="9782"/>
                  </a:cubicBezTo>
                  <a:cubicBezTo>
                    <a:pt x="3970" y="9782"/>
                    <a:pt x="4301" y="9664"/>
                    <a:pt x="4569" y="9427"/>
                  </a:cubicBezTo>
                  <a:lnTo>
                    <a:pt x="4947" y="9018"/>
                  </a:lnTo>
                  <a:lnTo>
                    <a:pt x="5419" y="9490"/>
                  </a:lnTo>
                  <a:cubicBezTo>
                    <a:pt x="5624" y="9695"/>
                    <a:pt x="5868" y="9798"/>
                    <a:pt x="6112" y="9798"/>
                  </a:cubicBezTo>
                  <a:cubicBezTo>
                    <a:pt x="6357" y="9798"/>
                    <a:pt x="6601" y="9695"/>
                    <a:pt x="6805" y="9490"/>
                  </a:cubicBezTo>
                  <a:cubicBezTo>
                    <a:pt x="7278" y="9018"/>
                    <a:pt x="7436" y="8388"/>
                    <a:pt x="7467" y="7852"/>
                  </a:cubicBezTo>
                  <a:cubicBezTo>
                    <a:pt x="7467" y="7726"/>
                    <a:pt x="7499" y="7663"/>
                    <a:pt x="7593" y="7569"/>
                  </a:cubicBezTo>
                  <a:lnTo>
                    <a:pt x="8696" y="6466"/>
                  </a:lnTo>
                  <a:cubicBezTo>
                    <a:pt x="10460" y="4702"/>
                    <a:pt x="10145" y="1740"/>
                    <a:pt x="8066" y="511"/>
                  </a:cubicBezTo>
                  <a:cubicBezTo>
                    <a:pt x="7496" y="170"/>
                    <a:pt x="6850" y="1"/>
                    <a:pt x="62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6579;p67">
              <a:extLst>
                <a:ext uri="{FF2B5EF4-FFF2-40B4-BE49-F238E27FC236}">
                  <a16:creationId xmlns:a16="http://schemas.microsoft.com/office/drawing/2014/main" id="{BB441465-DAD2-4CAE-9F27-1BC71E9BE94D}"/>
                </a:ext>
              </a:extLst>
            </p:cNvPr>
            <p:cNvSpPr/>
            <p:nvPr/>
          </p:nvSpPr>
          <p:spPr>
            <a:xfrm>
              <a:off x="-37601700" y="3221575"/>
              <a:ext cx="114225" cy="111275"/>
            </a:xfrm>
            <a:custGeom>
              <a:avLst/>
              <a:gdLst/>
              <a:ahLst/>
              <a:cxnLst/>
              <a:rect l="l" t="t" r="r" b="b"/>
              <a:pathLst>
                <a:path w="4569" h="4451" extrusionOk="0">
                  <a:moveTo>
                    <a:pt x="3226" y="0"/>
                  </a:moveTo>
                  <a:cubicBezTo>
                    <a:pt x="2907" y="0"/>
                    <a:pt x="2584" y="118"/>
                    <a:pt x="2332" y="355"/>
                  </a:cubicBezTo>
                  <a:lnTo>
                    <a:pt x="0" y="2686"/>
                  </a:lnTo>
                  <a:cubicBezTo>
                    <a:pt x="788" y="3095"/>
                    <a:pt x="1355" y="3631"/>
                    <a:pt x="1796" y="4450"/>
                  </a:cubicBezTo>
                  <a:lnTo>
                    <a:pt x="4096" y="2119"/>
                  </a:lnTo>
                  <a:cubicBezTo>
                    <a:pt x="4568" y="1646"/>
                    <a:pt x="4568" y="859"/>
                    <a:pt x="4096" y="355"/>
                  </a:cubicBezTo>
                  <a:cubicBezTo>
                    <a:pt x="3860" y="118"/>
                    <a:pt x="3545" y="0"/>
                    <a:pt x="322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7" name="Google Shape;6453;p67">
            <a:extLst>
              <a:ext uri="{FF2B5EF4-FFF2-40B4-BE49-F238E27FC236}">
                <a16:creationId xmlns:a16="http://schemas.microsoft.com/office/drawing/2014/main" id="{9D2621D2-8C2B-4DFB-B084-A3431E256D3F}"/>
              </a:ext>
            </a:extLst>
          </p:cNvPr>
          <p:cNvSpPr/>
          <p:nvPr/>
        </p:nvSpPr>
        <p:spPr>
          <a:xfrm>
            <a:off x="2997426" y="3575303"/>
            <a:ext cx="202500" cy="212126"/>
          </a:xfrm>
          <a:custGeom>
            <a:avLst/>
            <a:gdLst/>
            <a:ahLst/>
            <a:cxnLst/>
            <a:rect l="l" t="t" r="r" b="b"/>
            <a:pathLst>
              <a:path w="12666" h="12619" extrusionOk="0">
                <a:moveTo>
                  <a:pt x="9294" y="1"/>
                </a:moveTo>
                <a:cubicBezTo>
                  <a:pt x="9192" y="1"/>
                  <a:pt x="9089" y="40"/>
                  <a:pt x="9011" y="119"/>
                </a:cubicBezTo>
                <a:lnTo>
                  <a:pt x="7593" y="1537"/>
                </a:lnTo>
                <a:lnTo>
                  <a:pt x="9011" y="2954"/>
                </a:lnTo>
                <a:cubicBezTo>
                  <a:pt x="9168" y="3112"/>
                  <a:pt x="9168" y="3395"/>
                  <a:pt x="9011" y="3553"/>
                </a:cubicBezTo>
                <a:cubicBezTo>
                  <a:pt x="8932" y="3632"/>
                  <a:pt x="8822" y="3671"/>
                  <a:pt x="8711" y="3671"/>
                </a:cubicBezTo>
                <a:cubicBezTo>
                  <a:pt x="8601" y="3671"/>
                  <a:pt x="8491" y="3632"/>
                  <a:pt x="8412" y="3553"/>
                </a:cubicBezTo>
                <a:lnTo>
                  <a:pt x="6994" y="2135"/>
                </a:lnTo>
                <a:lnTo>
                  <a:pt x="5923" y="3206"/>
                </a:lnTo>
                <a:lnTo>
                  <a:pt x="7341" y="4624"/>
                </a:lnTo>
                <a:cubicBezTo>
                  <a:pt x="7498" y="4782"/>
                  <a:pt x="7498" y="5034"/>
                  <a:pt x="7341" y="5191"/>
                </a:cubicBezTo>
                <a:cubicBezTo>
                  <a:pt x="7262" y="5270"/>
                  <a:pt x="7160" y="5309"/>
                  <a:pt x="7053" y="5309"/>
                </a:cubicBezTo>
                <a:cubicBezTo>
                  <a:pt x="6947" y="5309"/>
                  <a:pt x="6837" y="5270"/>
                  <a:pt x="6742" y="5191"/>
                </a:cubicBezTo>
                <a:lnTo>
                  <a:pt x="5356" y="3773"/>
                </a:lnTo>
                <a:lnTo>
                  <a:pt x="4285" y="4845"/>
                </a:lnTo>
                <a:lnTo>
                  <a:pt x="5703" y="6262"/>
                </a:lnTo>
                <a:cubicBezTo>
                  <a:pt x="5860" y="6420"/>
                  <a:pt x="5860" y="6703"/>
                  <a:pt x="5703" y="6861"/>
                </a:cubicBezTo>
                <a:cubicBezTo>
                  <a:pt x="5624" y="6940"/>
                  <a:pt x="5514" y="6979"/>
                  <a:pt x="5403" y="6979"/>
                </a:cubicBezTo>
                <a:cubicBezTo>
                  <a:pt x="5293" y="6979"/>
                  <a:pt x="5183" y="6940"/>
                  <a:pt x="5104" y="6861"/>
                </a:cubicBezTo>
                <a:lnTo>
                  <a:pt x="3686" y="5443"/>
                </a:lnTo>
                <a:lnTo>
                  <a:pt x="2615" y="6514"/>
                </a:lnTo>
                <a:lnTo>
                  <a:pt x="4096" y="7932"/>
                </a:lnTo>
                <a:cubicBezTo>
                  <a:pt x="4253" y="8090"/>
                  <a:pt x="4253" y="8373"/>
                  <a:pt x="4096" y="8499"/>
                </a:cubicBezTo>
                <a:cubicBezTo>
                  <a:pt x="4017" y="8578"/>
                  <a:pt x="3907" y="8617"/>
                  <a:pt x="3797" y="8617"/>
                </a:cubicBezTo>
                <a:cubicBezTo>
                  <a:pt x="3686" y="8617"/>
                  <a:pt x="3576" y="8578"/>
                  <a:pt x="3497" y="8499"/>
                </a:cubicBezTo>
                <a:lnTo>
                  <a:pt x="2048" y="7081"/>
                </a:lnTo>
                <a:lnTo>
                  <a:pt x="158" y="8972"/>
                </a:lnTo>
                <a:cubicBezTo>
                  <a:pt x="0" y="9129"/>
                  <a:pt x="0" y="9413"/>
                  <a:pt x="158" y="9570"/>
                </a:cubicBezTo>
                <a:lnTo>
                  <a:pt x="3056" y="12500"/>
                </a:lnTo>
                <a:cubicBezTo>
                  <a:pt x="3135" y="12579"/>
                  <a:pt x="3245" y="12618"/>
                  <a:pt x="3356" y="12618"/>
                </a:cubicBezTo>
                <a:cubicBezTo>
                  <a:pt x="3466" y="12618"/>
                  <a:pt x="3576" y="12579"/>
                  <a:pt x="3655" y="12500"/>
                </a:cubicBezTo>
                <a:lnTo>
                  <a:pt x="12508" y="3616"/>
                </a:lnTo>
                <a:cubicBezTo>
                  <a:pt x="12665" y="3458"/>
                  <a:pt x="12665" y="3206"/>
                  <a:pt x="12508" y="3049"/>
                </a:cubicBezTo>
                <a:lnTo>
                  <a:pt x="9578" y="119"/>
                </a:lnTo>
                <a:cubicBezTo>
                  <a:pt x="9499" y="40"/>
                  <a:pt x="9397" y="1"/>
                  <a:pt x="9294"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6572;p67">
            <a:extLst>
              <a:ext uri="{FF2B5EF4-FFF2-40B4-BE49-F238E27FC236}">
                <a16:creationId xmlns:a16="http://schemas.microsoft.com/office/drawing/2014/main" id="{656EF7D9-20A1-46D8-8AF7-DD67A985D615}"/>
              </a:ext>
            </a:extLst>
          </p:cNvPr>
          <p:cNvSpPr/>
          <p:nvPr/>
        </p:nvSpPr>
        <p:spPr>
          <a:xfrm>
            <a:off x="2966432" y="4014331"/>
            <a:ext cx="200279" cy="250671"/>
          </a:xfrm>
          <a:custGeom>
            <a:avLst/>
            <a:gdLst/>
            <a:ahLst/>
            <a:cxnLst/>
            <a:rect l="l" t="t" r="r" b="b"/>
            <a:pathLst>
              <a:path w="10807" h="12666" extrusionOk="0">
                <a:moveTo>
                  <a:pt x="5419" y="851"/>
                </a:moveTo>
                <a:cubicBezTo>
                  <a:pt x="5640" y="851"/>
                  <a:pt x="5797" y="1040"/>
                  <a:pt x="5829" y="1261"/>
                </a:cubicBezTo>
                <a:cubicBezTo>
                  <a:pt x="5829" y="1513"/>
                  <a:pt x="6049" y="1670"/>
                  <a:pt x="6270" y="1670"/>
                </a:cubicBezTo>
                <a:lnTo>
                  <a:pt x="7940" y="1670"/>
                </a:lnTo>
                <a:cubicBezTo>
                  <a:pt x="8160" y="1670"/>
                  <a:pt x="8318" y="1859"/>
                  <a:pt x="8349" y="2048"/>
                </a:cubicBezTo>
                <a:lnTo>
                  <a:pt x="8349" y="2489"/>
                </a:lnTo>
                <a:lnTo>
                  <a:pt x="2615" y="2489"/>
                </a:lnTo>
                <a:lnTo>
                  <a:pt x="2615" y="2048"/>
                </a:lnTo>
                <a:lnTo>
                  <a:pt x="2521" y="2048"/>
                </a:lnTo>
                <a:cubicBezTo>
                  <a:pt x="2521" y="1828"/>
                  <a:pt x="2741" y="1670"/>
                  <a:pt x="2962" y="1670"/>
                </a:cubicBezTo>
                <a:lnTo>
                  <a:pt x="4569" y="1670"/>
                </a:lnTo>
                <a:cubicBezTo>
                  <a:pt x="4821" y="1670"/>
                  <a:pt x="5010" y="1481"/>
                  <a:pt x="5010" y="1261"/>
                </a:cubicBezTo>
                <a:cubicBezTo>
                  <a:pt x="5010" y="1040"/>
                  <a:pt x="5199" y="882"/>
                  <a:pt x="5419" y="851"/>
                </a:cubicBezTo>
                <a:close/>
                <a:moveTo>
                  <a:pt x="8203" y="5651"/>
                </a:moveTo>
                <a:cubicBezTo>
                  <a:pt x="8417" y="5651"/>
                  <a:pt x="8629" y="5730"/>
                  <a:pt x="8790" y="5892"/>
                </a:cubicBezTo>
                <a:lnTo>
                  <a:pt x="8885" y="5955"/>
                </a:lnTo>
                <a:cubicBezTo>
                  <a:pt x="9200" y="6270"/>
                  <a:pt x="9200" y="6805"/>
                  <a:pt x="8885" y="7152"/>
                </a:cubicBezTo>
                <a:lnTo>
                  <a:pt x="5577" y="10428"/>
                </a:lnTo>
                <a:cubicBezTo>
                  <a:pt x="5419" y="10586"/>
                  <a:pt x="5199" y="10665"/>
                  <a:pt x="4978" y="10665"/>
                </a:cubicBezTo>
                <a:cubicBezTo>
                  <a:pt x="4758" y="10665"/>
                  <a:pt x="4537" y="10586"/>
                  <a:pt x="4380" y="10428"/>
                </a:cubicBezTo>
                <a:lnTo>
                  <a:pt x="2773" y="8822"/>
                </a:lnTo>
                <a:cubicBezTo>
                  <a:pt x="2458" y="8507"/>
                  <a:pt x="2458" y="7971"/>
                  <a:pt x="2773" y="7656"/>
                </a:cubicBezTo>
                <a:lnTo>
                  <a:pt x="2836" y="7561"/>
                </a:lnTo>
                <a:cubicBezTo>
                  <a:pt x="2993" y="7404"/>
                  <a:pt x="3214" y="7325"/>
                  <a:pt x="3434" y="7325"/>
                </a:cubicBezTo>
                <a:cubicBezTo>
                  <a:pt x="3655" y="7325"/>
                  <a:pt x="3876" y="7404"/>
                  <a:pt x="4033" y="7561"/>
                </a:cubicBezTo>
                <a:lnTo>
                  <a:pt x="4978" y="8507"/>
                </a:lnTo>
                <a:lnTo>
                  <a:pt x="7625" y="5860"/>
                </a:lnTo>
                <a:cubicBezTo>
                  <a:pt x="7793" y="5722"/>
                  <a:pt x="7999" y="5651"/>
                  <a:pt x="8203" y="5651"/>
                </a:cubicBezTo>
                <a:close/>
                <a:moveTo>
                  <a:pt x="5419" y="0"/>
                </a:moveTo>
                <a:cubicBezTo>
                  <a:pt x="4852" y="0"/>
                  <a:pt x="4411" y="347"/>
                  <a:pt x="4222" y="851"/>
                </a:cubicBezTo>
                <a:lnTo>
                  <a:pt x="2930" y="851"/>
                </a:lnTo>
                <a:cubicBezTo>
                  <a:pt x="2363" y="851"/>
                  <a:pt x="1954" y="1198"/>
                  <a:pt x="1733" y="1670"/>
                </a:cubicBezTo>
                <a:lnTo>
                  <a:pt x="442" y="1670"/>
                </a:lnTo>
                <a:cubicBezTo>
                  <a:pt x="221" y="1670"/>
                  <a:pt x="0" y="1859"/>
                  <a:pt x="0" y="2048"/>
                </a:cubicBezTo>
                <a:lnTo>
                  <a:pt x="0" y="12256"/>
                </a:lnTo>
                <a:cubicBezTo>
                  <a:pt x="0" y="12508"/>
                  <a:pt x="221" y="12665"/>
                  <a:pt x="442" y="12665"/>
                </a:cubicBezTo>
                <a:lnTo>
                  <a:pt x="10366" y="12665"/>
                </a:lnTo>
                <a:cubicBezTo>
                  <a:pt x="10618" y="12665"/>
                  <a:pt x="10807" y="12445"/>
                  <a:pt x="10807" y="12256"/>
                </a:cubicBezTo>
                <a:lnTo>
                  <a:pt x="10807" y="2048"/>
                </a:lnTo>
                <a:cubicBezTo>
                  <a:pt x="10807" y="1828"/>
                  <a:pt x="10618" y="1670"/>
                  <a:pt x="10366" y="1670"/>
                </a:cubicBezTo>
                <a:lnTo>
                  <a:pt x="9074" y="1670"/>
                </a:lnTo>
                <a:cubicBezTo>
                  <a:pt x="8916" y="1198"/>
                  <a:pt x="8444" y="851"/>
                  <a:pt x="7877" y="851"/>
                </a:cubicBezTo>
                <a:lnTo>
                  <a:pt x="6585" y="851"/>
                </a:lnTo>
                <a:cubicBezTo>
                  <a:pt x="6427" y="378"/>
                  <a:pt x="5955" y="0"/>
                  <a:pt x="541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9" name="Google Shape;6061;p66">
            <a:extLst>
              <a:ext uri="{FF2B5EF4-FFF2-40B4-BE49-F238E27FC236}">
                <a16:creationId xmlns:a16="http://schemas.microsoft.com/office/drawing/2014/main" id="{8600A962-EE80-4EC5-8B65-5B33C0330B00}"/>
              </a:ext>
            </a:extLst>
          </p:cNvPr>
          <p:cNvGrpSpPr/>
          <p:nvPr/>
        </p:nvGrpSpPr>
        <p:grpSpPr>
          <a:xfrm>
            <a:off x="7538382" y="4018142"/>
            <a:ext cx="221429" cy="200355"/>
            <a:chOff x="5045500" y="842250"/>
            <a:chExt cx="503875" cy="481850"/>
          </a:xfrm>
          <a:solidFill>
            <a:schemeClr val="bg1"/>
          </a:solidFill>
        </p:grpSpPr>
        <p:sp>
          <p:nvSpPr>
            <p:cNvPr id="160" name="Google Shape;6062;p66">
              <a:extLst>
                <a:ext uri="{FF2B5EF4-FFF2-40B4-BE49-F238E27FC236}">
                  <a16:creationId xmlns:a16="http://schemas.microsoft.com/office/drawing/2014/main" id="{77627BDB-BBEB-46A7-A84B-8B0A21B4898A}"/>
                </a:ext>
              </a:extLst>
            </p:cNvPr>
            <p:cNvSpPr/>
            <p:nvPr/>
          </p:nvSpPr>
          <p:spPr>
            <a:xfrm>
              <a:off x="5045500" y="842250"/>
              <a:ext cx="503875" cy="481850"/>
            </a:xfrm>
            <a:custGeom>
              <a:avLst/>
              <a:gdLst/>
              <a:ahLst/>
              <a:cxnLst/>
              <a:rect l="l" t="t" r="r" b="b"/>
              <a:pathLst>
                <a:path w="20155" h="19274" extrusionOk="0">
                  <a:moveTo>
                    <a:pt x="12103" y="1130"/>
                  </a:moveTo>
                  <a:cubicBezTo>
                    <a:pt x="13694" y="1130"/>
                    <a:pt x="15284" y="1735"/>
                    <a:pt x="16496" y="2945"/>
                  </a:cubicBezTo>
                  <a:cubicBezTo>
                    <a:pt x="18917" y="5366"/>
                    <a:pt x="18917" y="9305"/>
                    <a:pt x="16496" y="11729"/>
                  </a:cubicBezTo>
                  <a:cubicBezTo>
                    <a:pt x="15286" y="12940"/>
                    <a:pt x="13695" y="13545"/>
                    <a:pt x="12104" y="13545"/>
                  </a:cubicBezTo>
                  <a:cubicBezTo>
                    <a:pt x="10514" y="13545"/>
                    <a:pt x="8923" y="12940"/>
                    <a:pt x="7712" y="11729"/>
                  </a:cubicBezTo>
                  <a:cubicBezTo>
                    <a:pt x="5288" y="9305"/>
                    <a:pt x="5288" y="5369"/>
                    <a:pt x="7712" y="2945"/>
                  </a:cubicBezTo>
                  <a:cubicBezTo>
                    <a:pt x="8923" y="1735"/>
                    <a:pt x="10513" y="1130"/>
                    <a:pt x="12103" y="1130"/>
                  </a:cubicBezTo>
                  <a:close/>
                  <a:moveTo>
                    <a:pt x="4918" y="13726"/>
                  </a:moveTo>
                  <a:lnTo>
                    <a:pt x="5716" y="14524"/>
                  </a:lnTo>
                  <a:lnTo>
                    <a:pt x="4918" y="15322"/>
                  </a:lnTo>
                  <a:lnTo>
                    <a:pt x="4120" y="14524"/>
                  </a:lnTo>
                  <a:lnTo>
                    <a:pt x="4918" y="13726"/>
                  </a:lnTo>
                  <a:close/>
                  <a:moveTo>
                    <a:pt x="12106" y="1"/>
                  </a:moveTo>
                  <a:cubicBezTo>
                    <a:pt x="10226" y="1"/>
                    <a:pt x="8345" y="717"/>
                    <a:pt x="6914" y="2147"/>
                  </a:cubicBezTo>
                  <a:cubicBezTo>
                    <a:pt x="4725" y="4333"/>
                    <a:pt x="4240" y="7516"/>
                    <a:pt x="5315" y="10133"/>
                  </a:cubicBezTo>
                  <a:lnTo>
                    <a:pt x="4518" y="10931"/>
                  </a:lnTo>
                  <a:cubicBezTo>
                    <a:pt x="4009" y="11434"/>
                    <a:pt x="3876" y="12208"/>
                    <a:pt x="4192" y="12852"/>
                  </a:cubicBezTo>
                  <a:lnTo>
                    <a:pt x="663" y="16382"/>
                  </a:lnTo>
                  <a:cubicBezTo>
                    <a:pt x="1" y="17044"/>
                    <a:pt x="1" y="18116"/>
                    <a:pt x="663" y="18778"/>
                  </a:cubicBezTo>
                  <a:cubicBezTo>
                    <a:pt x="994" y="19108"/>
                    <a:pt x="1428" y="19273"/>
                    <a:pt x="1862" y="19273"/>
                  </a:cubicBezTo>
                  <a:cubicBezTo>
                    <a:pt x="2295" y="19273"/>
                    <a:pt x="2729" y="19108"/>
                    <a:pt x="3060" y="18778"/>
                  </a:cubicBezTo>
                  <a:lnTo>
                    <a:pt x="6586" y="15249"/>
                  </a:lnTo>
                  <a:cubicBezTo>
                    <a:pt x="6820" y="15363"/>
                    <a:pt x="7071" y="15418"/>
                    <a:pt x="7320" y="15418"/>
                  </a:cubicBezTo>
                  <a:cubicBezTo>
                    <a:pt x="7757" y="15418"/>
                    <a:pt x="8188" y="15247"/>
                    <a:pt x="8510" y="14921"/>
                  </a:cubicBezTo>
                  <a:lnTo>
                    <a:pt x="9308" y="14126"/>
                  </a:lnTo>
                  <a:cubicBezTo>
                    <a:pt x="10192" y="14489"/>
                    <a:pt x="11145" y="14675"/>
                    <a:pt x="12104" y="14675"/>
                  </a:cubicBezTo>
                  <a:cubicBezTo>
                    <a:pt x="13962" y="14675"/>
                    <a:pt x="15843" y="13979"/>
                    <a:pt x="17294" y="12527"/>
                  </a:cubicBezTo>
                  <a:cubicBezTo>
                    <a:pt x="20155" y="9666"/>
                    <a:pt x="20155" y="5008"/>
                    <a:pt x="17294" y="2147"/>
                  </a:cubicBezTo>
                  <a:cubicBezTo>
                    <a:pt x="15864" y="716"/>
                    <a:pt x="13985" y="1"/>
                    <a:pt x="1210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61" name="Google Shape;6063;p66">
              <a:extLst>
                <a:ext uri="{FF2B5EF4-FFF2-40B4-BE49-F238E27FC236}">
                  <a16:creationId xmlns:a16="http://schemas.microsoft.com/office/drawing/2014/main" id="{24816B01-10B7-4B04-89DF-41BF314D5CEC}"/>
                </a:ext>
              </a:extLst>
            </p:cNvPr>
            <p:cNvSpPr/>
            <p:nvPr/>
          </p:nvSpPr>
          <p:spPr>
            <a:xfrm>
              <a:off x="5221050" y="898625"/>
              <a:ext cx="254100" cy="254100"/>
            </a:xfrm>
            <a:custGeom>
              <a:avLst/>
              <a:gdLst/>
              <a:ahLst/>
              <a:cxnLst/>
              <a:rect l="l" t="t" r="r" b="b"/>
              <a:pathLst>
                <a:path w="10164" h="10164" extrusionOk="0">
                  <a:moveTo>
                    <a:pt x="5081" y="1"/>
                  </a:moveTo>
                  <a:cubicBezTo>
                    <a:pt x="2274" y="1"/>
                    <a:pt x="1" y="2274"/>
                    <a:pt x="1" y="5081"/>
                  </a:cubicBezTo>
                  <a:cubicBezTo>
                    <a:pt x="1" y="7887"/>
                    <a:pt x="2274" y="10164"/>
                    <a:pt x="5081" y="10164"/>
                  </a:cubicBezTo>
                  <a:cubicBezTo>
                    <a:pt x="7887" y="10164"/>
                    <a:pt x="10164" y="7887"/>
                    <a:pt x="10164" y="5081"/>
                  </a:cubicBezTo>
                  <a:cubicBezTo>
                    <a:pt x="10164" y="2274"/>
                    <a:pt x="7887" y="1"/>
                    <a:pt x="50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162" name="Google Shape;292;p31">
            <a:extLst>
              <a:ext uri="{FF2B5EF4-FFF2-40B4-BE49-F238E27FC236}">
                <a16:creationId xmlns:a16="http://schemas.microsoft.com/office/drawing/2014/main" id="{25101DD6-84FF-44D4-B662-3CA62A47CA5B}"/>
              </a:ext>
            </a:extLst>
          </p:cNvPr>
          <p:cNvGrpSpPr/>
          <p:nvPr/>
        </p:nvGrpSpPr>
        <p:grpSpPr>
          <a:xfrm rot="16200000">
            <a:off x="4941329" y="1851159"/>
            <a:ext cx="3831720" cy="2434199"/>
            <a:chOff x="4682879" y="1259155"/>
            <a:chExt cx="4087990" cy="2590405"/>
          </a:xfrm>
        </p:grpSpPr>
        <p:grpSp>
          <p:nvGrpSpPr>
            <p:cNvPr id="163" name="Google Shape;293;p31">
              <a:extLst>
                <a:ext uri="{FF2B5EF4-FFF2-40B4-BE49-F238E27FC236}">
                  <a16:creationId xmlns:a16="http://schemas.microsoft.com/office/drawing/2014/main" id="{62A13C01-C486-46A3-A5C3-AAA84AD1E2C4}"/>
                </a:ext>
              </a:extLst>
            </p:cNvPr>
            <p:cNvGrpSpPr/>
            <p:nvPr/>
          </p:nvGrpSpPr>
          <p:grpSpPr>
            <a:xfrm>
              <a:off x="4682879" y="1259155"/>
              <a:ext cx="4087990" cy="2590405"/>
              <a:chOff x="1572575" y="3497750"/>
              <a:chExt cx="843650" cy="534600"/>
            </a:xfrm>
          </p:grpSpPr>
          <p:sp>
            <p:nvSpPr>
              <p:cNvPr id="168" name="Google Shape;294;p31">
                <a:extLst>
                  <a:ext uri="{FF2B5EF4-FFF2-40B4-BE49-F238E27FC236}">
                    <a16:creationId xmlns:a16="http://schemas.microsoft.com/office/drawing/2014/main" id="{29A000D3-967E-4E39-82F7-3ED41B71B733}"/>
                  </a:ext>
                </a:extLst>
              </p:cNvPr>
              <p:cNvSpPr/>
              <p:nvPr/>
            </p:nvSpPr>
            <p:spPr>
              <a:xfrm>
                <a:off x="1572575" y="3497750"/>
                <a:ext cx="843650" cy="534600"/>
              </a:xfrm>
              <a:custGeom>
                <a:avLst/>
                <a:gdLst/>
                <a:ahLst/>
                <a:cxnLst/>
                <a:rect l="l" t="t" r="r" b="b"/>
                <a:pathLst>
                  <a:path w="33746" h="21384" extrusionOk="0">
                    <a:moveTo>
                      <a:pt x="32548" y="1021"/>
                    </a:moveTo>
                    <a:lnTo>
                      <a:pt x="32548" y="20362"/>
                    </a:lnTo>
                    <a:lnTo>
                      <a:pt x="1197" y="20362"/>
                    </a:lnTo>
                    <a:lnTo>
                      <a:pt x="1197" y="1021"/>
                    </a:lnTo>
                    <a:close/>
                    <a:moveTo>
                      <a:pt x="477" y="0"/>
                    </a:moveTo>
                    <a:cubicBezTo>
                      <a:pt x="210" y="0"/>
                      <a:pt x="0" y="209"/>
                      <a:pt x="0" y="477"/>
                    </a:cubicBezTo>
                    <a:lnTo>
                      <a:pt x="0" y="20906"/>
                    </a:lnTo>
                    <a:cubicBezTo>
                      <a:pt x="0" y="21174"/>
                      <a:pt x="218" y="21384"/>
                      <a:pt x="477" y="21384"/>
                    </a:cubicBezTo>
                    <a:lnTo>
                      <a:pt x="33268" y="21384"/>
                    </a:lnTo>
                    <a:cubicBezTo>
                      <a:pt x="33536" y="21384"/>
                      <a:pt x="33745" y="21166"/>
                      <a:pt x="33745" y="20906"/>
                    </a:cubicBezTo>
                    <a:lnTo>
                      <a:pt x="33745" y="477"/>
                    </a:lnTo>
                    <a:cubicBezTo>
                      <a:pt x="33745" y="209"/>
                      <a:pt x="33536" y="0"/>
                      <a:pt x="33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96;p31">
                <a:extLst>
                  <a:ext uri="{FF2B5EF4-FFF2-40B4-BE49-F238E27FC236}">
                    <a16:creationId xmlns:a16="http://schemas.microsoft.com/office/drawing/2014/main" id="{C121178A-A310-4090-BF2E-D2037AA73541}"/>
                  </a:ext>
                </a:extLst>
              </p:cNvPr>
              <p:cNvSpPr/>
              <p:nvPr/>
            </p:nvSpPr>
            <p:spPr>
              <a:xfrm rot="5400000">
                <a:off x="1497557" y="3744017"/>
                <a:ext cx="283106" cy="42064"/>
              </a:xfrm>
              <a:custGeom>
                <a:avLst/>
                <a:gdLst/>
                <a:ahLst/>
                <a:cxnLst/>
                <a:rect l="l" t="t" r="r" b="b"/>
                <a:pathLst>
                  <a:path w="11324" h="369" extrusionOk="0">
                    <a:moveTo>
                      <a:pt x="67" y="0"/>
                    </a:moveTo>
                    <a:cubicBezTo>
                      <a:pt x="25" y="0"/>
                      <a:pt x="0" y="34"/>
                      <a:pt x="0" y="67"/>
                    </a:cubicBezTo>
                    <a:lnTo>
                      <a:pt x="0" y="293"/>
                    </a:lnTo>
                    <a:cubicBezTo>
                      <a:pt x="0" y="335"/>
                      <a:pt x="25" y="369"/>
                      <a:pt x="67" y="369"/>
                    </a:cubicBezTo>
                    <a:lnTo>
                      <a:pt x="11248" y="369"/>
                    </a:lnTo>
                    <a:cubicBezTo>
                      <a:pt x="11290" y="369"/>
                      <a:pt x="11324" y="335"/>
                      <a:pt x="11324" y="293"/>
                    </a:cubicBezTo>
                    <a:lnTo>
                      <a:pt x="11324" y="67"/>
                    </a:lnTo>
                    <a:cubicBezTo>
                      <a:pt x="11324" y="34"/>
                      <a:pt x="11290" y="0"/>
                      <a:pt x="112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64" name="Google Shape;297;p31">
              <a:extLst>
                <a:ext uri="{FF2B5EF4-FFF2-40B4-BE49-F238E27FC236}">
                  <a16:creationId xmlns:a16="http://schemas.microsoft.com/office/drawing/2014/main" id="{EC49B03E-B7BB-4A80-8E5E-4F54AADA3709}"/>
                </a:ext>
              </a:extLst>
            </p:cNvPr>
            <p:cNvGrpSpPr/>
            <p:nvPr/>
          </p:nvGrpSpPr>
          <p:grpSpPr>
            <a:xfrm>
              <a:off x="6572650" y="3771725"/>
              <a:ext cx="304550" cy="36600"/>
              <a:chOff x="6504075" y="3773750"/>
              <a:chExt cx="304550" cy="36600"/>
            </a:xfrm>
          </p:grpSpPr>
          <p:sp>
            <p:nvSpPr>
              <p:cNvPr id="165" name="Google Shape;298;p31">
                <a:extLst>
                  <a:ext uri="{FF2B5EF4-FFF2-40B4-BE49-F238E27FC236}">
                    <a16:creationId xmlns:a16="http://schemas.microsoft.com/office/drawing/2014/main" id="{1F9FDED1-5508-4253-B3CC-E3213B2BC705}"/>
                  </a:ext>
                </a:extLst>
              </p:cNvPr>
              <p:cNvSpPr/>
              <p:nvPr/>
            </p:nvSpPr>
            <p:spPr>
              <a:xfrm>
                <a:off x="6504075" y="3773750"/>
                <a:ext cx="36600" cy="36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99;p31">
                <a:extLst>
                  <a:ext uri="{FF2B5EF4-FFF2-40B4-BE49-F238E27FC236}">
                    <a16:creationId xmlns:a16="http://schemas.microsoft.com/office/drawing/2014/main" id="{79C5651F-72CE-425D-B5FA-219AB107D433}"/>
                  </a:ext>
                </a:extLst>
              </p:cNvPr>
              <p:cNvSpPr/>
              <p:nvPr/>
            </p:nvSpPr>
            <p:spPr>
              <a:xfrm>
                <a:off x="6638050" y="3773750"/>
                <a:ext cx="36600" cy="36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00;p31">
                <a:extLst>
                  <a:ext uri="{FF2B5EF4-FFF2-40B4-BE49-F238E27FC236}">
                    <a16:creationId xmlns:a16="http://schemas.microsoft.com/office/drawing/2014/main" id="{12EA173F-0039-4B2B-BB85-634253E42792}"/>
                  </a:ext>
                </a:extLst>
              </p:cNvPr>
              <p:cNvSpPr/>
              <p:nvPr/>
            </p:nvSpPr>
            <p:spPr>
              <a:xfrm>
                <a:off x="6772025" y="3773750"/>
                <a:ext cx="36600" cy="36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6" name="Google Shape;342;p33">
            <a:extLst>
              <a:ext uri="{FF2B5EF4-FFF2-40B4-BE49-F238E27FC236}">
                <a16:creationId xmlns:a16="http://schemas.microsoft.com/office/drawing/2014/main" id="{A5CE25F1-703D-4C41-A551-4DE7ED5B9776}"/>
              </a:ext>
            </a:extLst>
          </p:cNvPr>
          <p:cNvSpPr txBox="1">
            <a:spLocks/>
          </p:cNvSpPr>
          <p:nvPr/>
        </p:nvSpPr>
        <p:spPr>
          <a:xfrm>
            <a:off x="5712568" y="2070143"/>
            <a:ext cx="2168538" cy="25435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Barlow"/>
              <a:buNone/>
              <a:defRPr sz="1600" b="0" i="0" u="none" strike="noStrike" cap="none">
                <a:solidFill>
                  <a:schemeClr val="dk1"/>
                </a:solidFill>
                <a:latin typeface="Barlow"/>
                <a:ea typeface="Barlow"/>
                <a:cs typeface="Barlow"/>
                <a:sym typeface="Barlow"/>
              </a:defRPr>
            </a:lvl1pPr>
            <a:lvl2pPr marL="914400" marR="0" lvl="1" indent="-330200" algn="l" rtl="0">
              <a:lnSpc>
                <a:spcPct val="100000"/>
              </a:lnSpc>
              <a:spcBef>
                <a:spcPts val="1600"/>
              </a:spcBef>
              <a:spcAft>
                <a:spcPts val="0"/>
              </a:spcAft>
              <a:buClr>
                <a:schemeClr val="dk1"/>
              </a:buClr>
              <a:buSzPts val="1600"/>
              <a:buFont typeface="Barlow"/>
              <a:buNone/>
              <a:defRPr sz="1600" b="0" i="0" u="none" strike="noStrike" cap="none">
                <a:solidFill>
                  <a:schemeClr val="dk1"/>
                </a:solidFill>
                <a:latin typeface="Barlow"/>
                <a:ea typeface="Barlow"/>
                <a:cs typeface="Barlow"/>
                <a:sym typeface="Barlow"/>
              </a:defRPr>
            </a:lvl2pPr>
            <a:lvl3pPr marL="1371600" marR="0" lvl="2" indent="-330200" algn="l" rtl="0">
              <a:lnSpc>
                <a:spcPct val="100000"/>
              </a:lnSpc>
              <a:spcBef>
                <a:spcPts val="1600"/>
              </a:spcBef>
              <a:spcAft>
                <a:spcPts val="0"/>
              </a:spcAft>
              <a:buClr>
                <a:schemeClr val="dk1"/>
              </a:buClr>
              <a:buSzPts val="1600"/>
              <a:buFont typeface="Barlow"/>
              <a:buNone/>
              <a:defRPr sz="1600" b="0" i="0" u="none" strike="noStrike" cap="none">
                <a:solidFill>
                  <a:schemeClr val="dk1"/>
                </a:solidFill>
                <a:latin typeface="Barlow"/>
                <a:ea typeface="Barlow"/>
                <a:cs typeface="Barlow"/>
                <a:sym typeface="Barlow"/>
              </a:defRPr>
            </a:lvl3pPr>
            <a:lvl4pPr marL="1828800" marR="0" lvl="3" indent="-330200" algn="l" rtl="0">
              <a:lnSpc>
                <a:spcPct val="100000"/>
              </a:lnSpc>
              <a:spcBef>
                <a:spcPts val="1600"/>
              </a:spcBef>
              <a:spcAft>
                <a:spcPts val="0"/>
              </a:spcAft>
              <a:buClr>
                <a:schemeClr val="dk1"/>
              </a:buClr>
              <a:buSzPts val="1600"/>
              <a:buFont typeface="Barlow"/>
              <a:buNone/>
              <a:defRPr sz="1600" b="0" i="0" u="none" strike="noStrike" cap="none">
                <a:solidFill>
                  <a:schemeClr val="dk1"/>
                </a:solidFill>
                <a:latin typeface="Barlow"/>
                <a:ea typeface="Barlow"/>
                <a:cs typeface="Barlow"/>
                <a:sym typeface="Barlow"/>
              </a:defRPr>
            </a:lvl4pPr>
            <a:lvl5pPr marL="2286000" marR="0" lvl="4" indent="-330200" algn="l" rtl="0">
              <a:lnSpc>
                <a:spcPct val="100000"/>
              </a:lnSpc>
              <a:spcBef>
                <a:spcPts val="1600"/>
              </a:spcBef>
              <a:spcAft>
                <a:spcPts val="0"/>
              </a:spcAft>
              <a:buClr>
                <a:schemeClr val="dk1"/>
              </a:buClr>
              <a:buSzPts val="1600"/>
              <a:buFont typeface="Barlow"/>
              <a:buNone/>
              <a:defRPr sz="1600" b="0" i="0" u="none" strike="noStrike" cap="none">
                <a:solidFill>
                  <a:schemeClr val="dk1"/>
                </a:solidFill>
                <a:latin typeface="Barlow"/>
                <a:ea typeface="Barlow"/>
                <a:cs typeface="Barlow"/>
                <a:sym typeface="Barlow"/>
              </a:defRPr>
            </a:lvl5pPr>
            <a:lvl6pPr marL="2743200" marR="0" lvl="5" indent="-330200" algn="l" rtl="0">
              <a:lnSpc>
                <a:spcPct val="100000"/>
              </a:lnSpc>
              <a:spcBef>
                <a:spcPts val="1600"/>
              </a:spcBef>
              <a:spcAft>
                <a:spcPts val="0"/>
              </a:spcAft>
              <a:buClr>
                <a:schemeClr val="dk1"/>
              </a:buClr>
              <a:buSzPts val="1600"/>
              <a:buFont typeface="Barlow"/>
              <a:buNone/>
              <a:defRPr sz="1600" b="0" i="0" u="none" strike="noStrike" cap="none">
                <a:solidFill>
                  <a:schemeClr val="dk1"/>
                </a:solidFill>
                <a:latin typeface="Barlow"/>
                <a:ea typeface="Barlow"/>
                <a:cs typeface="Barlow"/>
                <a:sym typeface="Barlow"/>
              </a:defRPr>
            </a:lvl6pPr>
            <a:lvl7pPr marL="3200400" marR="0" lvl="6" indent="-330200" algn="l" rtl="0">
              <a:lnSpc>
                <a:spcPct val="100000"/>
              </a:lnSpc>
              <a:spcBef>
                <a:spcPts val="1600"/>
              </a:spcBef>
              <a:spcAft>
                <a:spcPts val="0"/>
              </a:spcAft>
              <a:buClr>
                <a:schemeClr val="dk1"/>
              </a:buClr>
              <a:buSzPts val="1600"/>
              <a:buFont typeface="Barlow"/>
              <a:buNone/>
              <a:defRPr sz="1600" b="0" i="0" u="none" strike="noStrike" cap="none">
                <a:solidFill>
                  <a:schemeClr val="dk1"/>
                </a:solidFill>
                <a:latin typeface="Barlow"/>
                <a:ea typeface="Barlow"/>
                <a:cs typeface="Barlow"/>
                <a:sym typeface="Barlow"/>
              </a:defRPr>
            </a:lvl7pPr>
            <a:lvl8pPr marL="3657600" marR="0" lvl="7" indent="-330200" algn="l" rtl="0">
              <a:lnSpc>
                <a:spcPct val="100000"/>
              </a:lnSpc>
              <a:spcBef>
                <a:spcPts val="1600"/>
              </a:spcBef>
              <a:spcAft>
                <a:spcPts val="0"/>
              </a:spcAft>
              <a:buClr>
                <a:schemeClr val="dk1"/>
              </a:buClr>
              <a:buSzPts val="1600"/>
              <a:buFont typeface="Barlow"/>
              <a:buNone/>
              <a:defRPr sz="1600" b="0" i="0" u="none" strike="noStrike" cap="none">
                <a:solidFill>
                  <a:schemeClr val="dk1"/>
                </a:solidFill>
                <a:latin typeface="Barlow"/>
                <a:ea typeface="Barlow"/>
                <a:cs typeface="Barlow"/>
                <a:sym typeface="Barlow"/>
              </a:defRPr>
            </a:lvl8pPr>
            <a:lvl9pPr marL="4114800" marR="0" lvl="8" indent="-330200" algn="l" rtl="0">
              <a:lnSpc>
                <a:spcPct val="100000"/>
              </a:lnSpc>
              <a:spcBef>
                <a:spcPts val="1600"/>
              </a:spcBef>
              <a:spcAft>
                <a:spcPts val="1600"/>
              </a:spcAft>
              <a:buClr>
                <a:schemeClr val="dk1"/>
              </a:buClr>
              <a:buSzPts val="1600"/>
              <a:buFont typeface="Barlow"/>
              <a:buNone/>
              <a:defRPr sz="1600" b="0" i="0" u="none" strike="noStrike" cap="none">
                <a:solidFill>
                  <a:schemeClr val="dk1"/>
                </a:solidFill>
                <a:latin typeface="Barlow"/>
                <a:ea typeface="Barlow"/>
                <a:cs typeface="Barlow"/>
                <a:sym typeface="Barlow"/>
              </a:defRPr>
            </a:lvl9pPr>
          </a:lstStyle>
          <a:p>
            <a:pPr indent="-371475" algn="l">
              <a:lnSpc>
                <a:spcPct val="150000"/>
              </a:lnSpc>
              <a:buFont typeface="Wingdings" panose="05000000000000000000" pitchFamily="2" charset="2"/>
              <a:buChar char="q"/>
            </a:pPr>
            <a:r>
              <a:rPr lang="en-AU" sz="1200" dirty="0"/>
              <a:t>Training………….....</a:t>
            </a:r>
          </a:p>
          <a:p>
            <a:pPr marL="85725" indent="0" algn="l">
              <a:lnSpc>
                <a:spcPct val="150000"/>
              </a:lnSpc>
            </a:pPr>
            <a:endParaRPr lang="en-AU" sz="800" dirty="0"/>
          </a:p>
          <a:p>
            <a:pPr indent="-371475" algn="l">
              <a:lnSpc>
                <a:spcPct val="150000"/>
              </a:lnSpc>
              <a:buFont typeface="Wingdings" panose="05000000000000000000" pitchFamily="2" charset="2"/>
              <a:buChar char="q"/>
            </a:pPr>
            <a:r>
              <a:rPr lang="en-AU" sz="1200" dirty="0"/>
              <a:t>Services Guide…….</a:t>
            </a:r>
          </a:p>
          <a:p>
            <a:pPr marL="85725" indent="0" algn="l">
              <a:lnSpc>
                <a:spcPct val="150000"/>
              </a:lnSpc>
            </a:pPr>
            <a:endParaRPr lang="en-AU" sz="800" dirty="0"/>
          </a:p>
          <a:p>
            <a:pPr indent="-371475" algn="l">
              <a:lnSpc>
                <a:spcPct val="150000"/>
              </a:lnSpc>
              <a:buFont typeface="Wingdings" panose="05000000000000000000" pitchFamily="2" charset="2"/>
              <a:buChar char="q"/>
            </a:pPr>
            <a:r>
              <a:rPr lang="en-AU" sz="1200" dirty="0"/>
              <a:t>POC Prompt………..</a:t>
            </a:r>
          </a:p>
          <a:p>
            <a:pPr marL="85725" indent="0" algn="l">
              <a:lnSpc>
                <a:spcPct val="150000"/>
              </a:lnSpc>
            </a:pPr>
            <a:endParaRPr lang="en-AU" sz="800" i="1" dirty="0"/>
          </a:p>
          <a:p>
            <a:pPr indent="-371475" algn="l">
              <a:lnSpc>
                <a:spcPct val="150000"/>
              </a:lnSpc>
              <a:buFont typeface="Wingdings" panose="05000000000000000000" pitchFamily="2" charset="2"/>
              <a:buChar char="q"/>
            </a:pPr>
            <a:r>
              <a:rPr lang="en-AU" sz="1200" dirty="0"/>
              <a:t>Training (new)..…..</a:t>
            </a:r>
          </a:p>
          <a:p>
            <a:pPr marL="85725" indent="0" algn="l">
              <a:lnSpc>
                <a:spcPct val="150000"/>
              </a:lnSpc>
            </a:pPr>
            <a:endParaRPr lang="en-AU" sz="900" dirty="0"/>
          </a:p>
          <a:p>
            <a:pPr indent="-371475" algn="l">
              <a:lnSpc>
                <a:spcPct val="150000"/>
              </a:lnSpc>
              <a:buFont typeface="Wingdings" panose="05000000000000000000" pitchFamily="2" charset="2"/>
              <a:buChar char="q"/>
            </a:pPr>
            <a:r>
              <a:rPr lang="en-AU" sz="1200" dirty="0"/>
              <a:t>Reflection…………..</a:t>
            </a:r>
            <a:endParaRPr lang="en-AU" sz="1800" i="1" dirty="0"/>
          </a:p>
        </p:txBody>
      </p:sp>
      <p:pic>
        <p:nvPicPr>
          <p:cNvPr id="2" name="Picture 1">
            <a:extLst>
              <a:ext uri="{FF2B5EF4-FFF2-40B4-BE49-F238E27FC236}">
                <a16:creationId xmlns:a16="http://schemas.microsoft.com/office/drawing/2014/main" id="{B1C86ADB-C081-4D04-A7CF-60A79289066E}"/>
              </a:ext>
            </a:extLst>
          </p:cNvPr>
          <p:cNvPicPr>
            <a:picLocks noChangeAspect="1"/>
          </p:cNvPicPr>
          <p:nvPr/>
        </p:nvPicPr>
        <p:blipFill>
          <a:blip r:embed="rId3"/>
          <a:stretch>
            <a:fillRect/>
          </a:stretch>
        </p:blipFill>
        <p:spPr>
          <a:xfrm>
            <a:off x="4020727" y="2356522"/>
            <a:ext cx="1073773" cy="1128669"/>
          </a:xfrm>
          <a:prstGeom prst="rect">
            <a:avLst/>
          </a:prstGeom>
        </p:spPr>
      </p:pic>
    </p:spTree>
    <p:extLst>
      <p:ext uri="{BB962C8B-B14F-4D97-AF65-F5344CB8AC3E}">
        <p14:creationId xmlns:p14="http://schemas.microsoft.com/office/powerpoint/2010/main" val="32821086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9" name="Google Shape;549;p41"/>
          <p:cNvSpPr txBox="1">
            <a:spLocks noGrp="1"/>
          </p:cNvSpPr>
          <p:nvPr>
            <p:ph type="title"/>
          </p:nvPr>
        </p:nvSpPr>
        <p:spPr>
          <a:xfrm>
            <a:off x="0" y="539500"/>
            <a:ext cx="9143999" cy="612900"/>
          </a:xfrm>
          <a:prstGeom prst="rect">
            <a:avLst/>
          </a:prstGeom>
        </p:spPr>
        <p:txBody>
          <a:bodyPr spcFirstLastPara="1" wrap="square" lIns="91425" tIns="0" rIns="91425" bIns="91425" anchor="t" anchorCtr="0">
            <a:noAutofit/>
          </a:bodyPr>
          <a:lstStyle/>
          <a:p>
            <a:pPr marL="0" lvl="0" indent="0" algn="ctr" rtl="0">
              <a:spcBef>
                <a:spcPts val="0"/>
              </a:spcBef>
              <a:spcAft>
                <a:spcPts val="0"/>
              </a:spcAft>
              <a:buNone/>
            </a:pPr>
            <a:r>
              <a:rPr lang="en" sz="3200" dirty="0">
                <a:latin typeface="Raleway" pitchFamily="2" charset="0"/>
              </a:rPr>
              <a:t>Part 6: Strategy Ranking</a:t>
            </a:r>
            <a:endParaRPr sz="3300" dirty="0">
              <a:latin typeface="Raleway" pitchFamily="2" charset="0"/>
            </a:endParaRPr>
          </a:p>
        </p:txBody>
      </p:sp>
      <p:graphicFrame>
        <p:nvGraphicFramePr>
          <p:cNvPr id="3" name="Diagram 2">
            <a:extLst>
              <a:ext uri="{FF2B5EF4-FFF2-40B4-BE49-F238E27FC236}">
                <a16:creationId xmlns:a16="http://schemas.microsoft.com/office/drawing/2014/main" id="{826F4EB9-AD2A-449E-A8DD-A517D54914C3}"/>
              </a:ext>
            </a:extLst>
          </p:cNvPr>
          <p:cNvGraphicFramePr/>
          <p:nvPr>
            <p:extLst>
              <p:ext uri="{D42A27DB-BD31-4B8C-83A1-F6EECF244321}">
                <p14:modId xmlns:p14="http://schemas.microsoft.com/office/powerpoint/2010/main" val="3211367374"/>
              </p:ext>
            </p:extLst>
          </p:nvPr>
        </p:nvGraphicFramePr>
        <p:xfrm>
          <a:off x="0" y="1267866"/>
          <a:ext cx="9143999" cy="38756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139914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37"/>
          <p:cNvSpPr txBox="1">
            <a:spLocks noGrp="1"/>
          </p:cNvSpPr>
          <p:nvPr>
            <p:ph type="title"/>
          </p:nvPr>
        </p:nvSpPr>
        <p:spPr>
          <a:xfrm>
            <a:off x="713225" y="302278"/>
            <a:ext cx="7717500" cy="850122"/>
          </a:xfrm>
          <a:prstGeom prst="rect">
            <a:avLst/>
          </a:prstGeom>
        </p:spPr>
        <p:txBody>
          <a:bodyPr spcFirstLastPara="1" wrap="square" lIns="91425" tIns="0" rIns="91425" bIns="91425" anchor="t" anchorCtr="0">
            <a:noAutofit/>
          </a:bodyPr>
          <a:lstStyle/>
          <a:p>
            <a:pPr marL="0" lvl="0" indent="0" algn="ctr" rtl="0">
              <a:spcBef>
                <a:spcPts val="0"/>
              </a:spcBef>
              <a:spcAft>
                <a:spcPts val="0"/>
              </a:spcAft>
              <a:buNone/>
            </a:pPr>
            <a:r>
              <a:rPr lang="en" dirty="0"/>
              <a:t>Online Survey</a:t>
            </a:r>
            <a:endParaRPr dirty="0"/>
          </a:p>
        </p:txBody>
      </p:sp>
      <p:grpSp>
        <p:nvGrpSpPr>
          <p:cNvPr id="57" name="Google Shape;292;p31">
            <a:extLst>
              <a:ext uri="{FF2B5EF4-FFF2-40B4-BE49-F238E27FC236}">
                <a16:creationId xmlns:a16="http://schemas.microsoft.com/office/drawing/2014/main" id="{EF6F6951-159A-4A16-907D-637935A0B3EB}"/>
              </a:ext>
            </a:extLst>
          </p:cNvPr>
          <p:cNvGrpSpPr/>
          <p:nvPr/>
        </p:nvGrpSpPr>
        <p:grpSpPr>
          <a:xfrm rot="16200000">
            <a:off x="393849" y="1855296"/>
            <a:ext cx="3831721" cy="2434199"/>
            <a:chOff x="4682879" y="1259155"/>
            <a:chExt cx="4087990" cy="2590405"/>
          </a:xfrm>
        </p:grpSpPr>
        <p:grpSp>
          <p:nvGrpSpPr>
            <p:cNvPr id="58" name="Google Shape;293;p31">
              <a:extLst>
                <a:ext uri="{FF2B5EF4-FFF2-40B4-BE49-F238E27FC236}">
                  <a16:creationId xmlns:a16="http://schemas.microsoft.com/office/drawing/2014/main" id="{62EE66FA-253E-4947-AF5E-463C2AF9BDD4}"/>
                </a:ext>
              </a:extLst>
            </p:cNvPr>
            <p:cNvGrpSpPr/>
            <p:nvPr/>
          </p:nvGrpSpPr>
          <p:grpSpPr>
            <a:xfrm>
              <a:off x="4682879" y="1259155"/>
              <a:ext cx="4087990" cy="2590405"/>
              <a:chOff x="1572575" y="3497750"/>
              <a:chExt cx="843650" cy="534600"/>
            </a:xfrm>
          </p:grpSpPr>
          <p:sp>
            <p:nvSpPr>
              <p:cNvPr id="63" name="Google Shape;294;p31">
                <a:extLst>
                  <a:ext uri="{FF2B5EF4-FFF2-40B4-BE49-F238E27FC236}">
                    <a16:creationId xmlns:a16="http://schemas.microsoft.com/office/drawing/2014/main" id="{7BB0DCE1-6BC7-4FD5-B3A6-922898802DCF}"/>
                  </a:ext>
                </a:extLst>
              </p:cNvPr>
              <p:cNvSpPr/>
              <p:nvPr/>
            </p:nvSpPr>
            <p:spPr>
              <a:xfrm>
                <a:off x="1572575" y="3497750"/>
                <a:ext cx="843650" cy="534600"/>
              </a:xfrm>
              <a:custGeom>
                <a:avLst/>
                <a:gdLst/>
                <a:ahLst/>
                <a:cxnLst/>
                <a:rect l="l" t="t" r="r" b="b"/>
                <a:pathLst>
                  <a:path w="33746" h="21384" extrusionOk="0">
                    <a:moveTo>
                      <a:pt x="32548" y="1021"/>
                    </a:moveTo>
                    <a:lnTo>
                      <a:pt x="32548" y="20362"/>
                    </a:lnTo>
                    <a:lnTo>
                      <a:pt x="1197" y="20362"/>
                    </a:lnTo>
                    <a:lnTo>
                      <a:pt x="1197" y="1021"/>
                    </a:lnTo>
                    <a:close/>
                    <a:moveTo>
                      <a:pt x="477" y="0"/>
                    </a:moveTo>
                    <a:cubicBezTo>
                      <a:pt x="210" y="0"/>
                      <a:pt x="0" y="209"/>
                      <a:pt x="0" y="477"/>
                    </a:cubicBezTo>
                    <a:lnTo>
                      <a:pt x="0" y="20906"/>
                    </a:lnTo>
                    <a:cubicBezTo>
                      <a:pt x="0" y="21174"/>
                      <a:pt x="218" y="21384"/>
                      <a:pt x="477" y="21384"/>
                    </a:cubicBezTo>
                    <a:lnTo>
                      <a:pt x="33268" y="21384"/>
                    </a:lnTo>
                    <a:cubicBezTo>
                      <a:pt x="33536" y="21384"/>
                      <a:pt x="33745" y="21166"/>
                      <a:pt x="33745" y="20906"/>
                    </a:cubicBezTo>
                    <a:lnTo>
                      <a:pt x="33745" y="477"/>
                    </a:lnTo>
                    <a:cubicBezTo>
                      <a:pt x="33745" y="209"/>
                      <a:pt x="33536" y="0"/>
                      <a:pt x="33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96;p31">
                <a:extLst>
                  <a:ext uri="{FF2B5EF4-FFF2-40B4-BE49-F238E27FC236}">
                    <a16:creationId xmlns:a16="http://schemas.microsoft.com/office/drawing/2014/main" id="{BD6CBC6B-5EB8-4AFC-B602-248CCFF3A06D}"/>
                  </a:ext>
                </a:extLst>
              </p:cNvPr>
              <p:cNvSpPr/>
              <p:nvPr/>
            </p:nvSpPr>
            <p:spPr>
              <a:xfrm rot="5400000">
                <a:off x="1497611" y="3743963"/>
                <a:ext cx="283106" cy="42173"/>
              </a:xfrm>
              <a:custGeom>
                <a:avLst/>
                <a:gdLst/>
                <a:ahLst/>
                <a:cxnLst/>
                <a:rect l="l" t="t" r="r" b="b"/>
                <a:pathLst>
                  <a:path w="11324" h="369" extrusionOk="0">
                    <a:moveTo>
                      <a:pt x="67" y="0"/>
                    </a:moveTo>
                    <a:cubicBezTo>
                      <a:pt x="25" y="0"/>
                      <a:pt x="0" y="34"/>
                      <a:pt x="0" y="67"/>
                    </a:cubicBezTo>
                    <a:lnTo>
                      <a:pt x="0" y="293"/>
                    </a:lnTo>
                    <a:cubicBezTo>
                      <a:pt x="0" y="335"/>
                      <a:pt x="25" y="369"/>
                      <a:pt x="67" y="369"/>
                    </a:cubicBezTo>
                    <a:lnTo>
                      <a:pt x="11248" y="369"/>
                    </a:lnTo>
                    <a:cubicBezTo>
                      <a:pt x="11290" y="369"/>
                      <a:pt x="11324" y="335"/>
                      <a:pt x="11324" y="293"/>
                    </a:cubicBezTo>
                    <a:lnTo>
                      <a:pt x="11324" y="67"/>
                    </a:lnTo>
                    <a:cubicBezTo>
                      <a:pt x="11324" y="34"/>
                      <a:pt x="11290" y="0"/>
                      <a:pt x="112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9" name="Google Shape;297;p31">
              <a:extLst>
                <a:ext uri="{FF2B5EF4-FFF2-40B4-BE49-F238E27FC236}">
                  <a16:creationId xmlns:a16="http://schemas.microsoft.com/office/drawing/2014/main" id="{671B041B-F5F6-442E-899B-A2D52E8F17F9}"/>
                </a:ext>
              </a:extLst>
            </p:cNvPr>
            <p:cNvGrpSpPr/>
            <p:nvPr/>
          </p:nvGrpSpPr>
          <p:grpSpPr>
            <a:xfrm>
              <a:off x="6572650" y="3771725"/>
              <a:ext cx="304550" cy="36600"/>
              <a:chOff x="6504075" y="3773750"/>
              <a:chExt cx="304550" cy="36600"/>
            </a:xfrm>
          </p:grpSpPr>
          <p:sp>
            <p:nvSpPr>
              <p:cNvPr id="60" name="Google Shape;298;p31">
                <a:extLst>
                  <a:ext uri="{FF2B5EF4-FFF2-40B4-BE49-F238E27FC236}">
                    <a16:creationId xmlns:a16="http://schemas.microsoft.com/office/drawing/2014/main" id="{82D6C902-782F-4531-B301-FE0AA370A5EA}"/>
                  </a:ext>
                </a:extLst>
              </p:cNvPr>
              <p:cNvSpPr/>
              <p:nvPr/>
            </p:nvSpPr>
            <p:spPr>
              <a:xfrm>
                <a:off x="6504075" y="3773750"/>
                <a:ext cx="36600" cy="36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99;p31">
                <a:extLst>
                  <a:ext uri="{FF2B5EF4-FFF2-40B4-BE49-F238E27FC236}">
                    <a16:creationId xmlns:a16="http://schemas.microsoft.com/office/drawing/2014/main" id="{EC7B0BA8-63D0-4CD8-B5EF-637E0A968667}"/>
                  </a:ext>
                </a:extLst>
              </p:cNvPr>
              <p:cNvSpPr/>
              <p:nvPr/>
            </p:nvSpPr>
            <p:spPr>
              <a:xfrm>
                <a:off x="6638050" y="3773750"/>
                <a:ext cx="36600" cy="36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00;p31">
                <a:extLst>
                  <a:ext uri="{FF2B5EF4-FFF2-40B4-BE49-F238E27FC236}">
                    <a16:creationId xmlns:a16="http://schemas.microsoft.com/office/drawing/2014/main" id="{6256AA41-8FB7-45B0-A48D-CAEED85574A8}"/>
                  </a:ext>
                </a:extLst>
              </p:cNvPr>
              <p:cNvSpPr/>
              <p:nvPr/>
            </p:nvSpPr>
            <p:spPr>
              <a:xfrm>
                <a:off x="6772025" y="3773750"/>
                <a:ext cx="36600" cy="36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3" name="Rectangle 82">
            <a:extLst>
              <a:ext uri="{FF2B5EF4-FFF2-40B4-BE49-F238E27FC236}">
                <a16:creationId xmlns:a16="http://schemas.microsoft.com/office/drawing/2014/main" id="{BEA64270-A06F-4F3B-98F2-4F39BC971BF4}"/>
              </a:ext>
            </a:extLst>
          </p:cNvPr>
          <p:cNvSpPr/>
          <p:nvPr/>
        </p:nvSpPr>
        <p:spPr>
          <a:xfrm>
            <a:off x="1338310" y="1447208"/>
            <a:ext cx="1876821" cy="461665"/>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Workshop 1</a:t>
            </a:r>
          </a:p>
        </p:txBody>
      </p:sp>
      <p:sp>
        <p:nvSpPr>
          <p:cNvPr id="84" name="Google Shape;342;p33">
            <a:extLst>
              <a:ext uri="{FF2B5EF4-FFF2-40B4-BE49-F238E27FC236}">
                <a16:creationId xmlns:a16="http://schemas.microsoft.com/office/drawing/2014/main" id="{AB5B76A1-5916-4707-AF65-B06EB3F0608C}"/>
              </a:ext>
            </a:extLst>
          </p:cNvPr>
          <p:cNvSpPr txBox="1">
            <a:spLocks noGrp="1"/>
          </p:cNvSpPr>
          <p:nvPr>
            <p:ph type="subTitle" idx="1"/>
          </p:nvPr>
        </p:nvSpPr>
        <p:spPr>
          <a:xfrm>
            <a:off x="1120218" y="2075001"/>
            <a:ext cx="2168538" cy="2543536"/>
          </a:xfrm>
          <a:prstGeom prst="rect">
            <a:avLst/>
          </a:prstGeom>
        </p:spPr>
        <p:txBody>
          <a:bodyPr spcFirstLastPara="1" wrap="square" lIns="91425" tIns="91425" rIns="91425" bIns="91425" anchor="t" anchorCtr="0">
            <a:noAutofit/>
          </a:bodyPr>
          <a:lstStyle/>
          <a:p>
            <a:pPr lvl="0" indent="-371475" algn="l">
              <a:lnSpc>
                <a:spcPct val="150000"/>
              </a:lnSpc>
              <a:buFont typeface="Wingdings" panose="05000000000000000000" pitchFamily="2" charset="2"/>
              <a:buChar char="q"/>
            </a:pPr>
            <a:r>
              <a:rPr lang="en-AU" sz="1200" dirty="0"/>
              <a:t>Training………….....</a:t>
            </a:r>
          </a:p>
          <a:p>
            <a:pPr marL="85725" lvl="0" indent="0" algn="l">
              <a:lnSpc>
                <a:spcPct val="150000"/>
              </a:lnSpc>
            </a:pPr>
            <a:endParaRPr lang="en-AU" sz="800" dirty="0"/>
          </a:p>
          <a:p>
            <a:pPr lvl="0" indent="-371475" algn="l">
              <a:lnSpc>
                <a:spcPct val="150000"/>
              </a:lnSpc>
              <a:buFont typeface="Wingdings" panose="05000000000000000000" pitchFamily="2" charset="2"/>
              <a:buChar char="q"/>
            </a:pPr>
            <a:r>
              <a:rPr lang="en-AU" sz="1200" dirty="0"/>
              <a:t>Services Guide…….</a:t>
            </a:r>
          </a:p>
          <a:p>
            <a:pPr marL="85725" lvl="0" indent="0" algn="l">
              <a:lnSpc>
                <a:spcPct val="150000"/>
              </a:lnSpc>
            </a:pPr>
            <a:endParaRPr lang="en-AU" sz="800" dirty="0"/>
          </a:p>
          <a:p>
            <a:pPr lvl="0" indent="-371475" algn="l">
              <a:lnSpc>
                <a:spcPct val="150000"/>
              </a:lnSpc>
              <a:buFont typeface="Wingdings" panose="05000000000000000000" pitchFamily="2" charset="2"/>
              <a:buChar char="q"/>
            </a:pPr>
            <a:r>
              <a:rPr lang="en-AU" sz="1200" dirty="0"/>
              <a:t>POC Prompt………..</a:t>
            </a:r>
          </a:p>
          <a:p>
            <a:pPr marL="85725" lvl="0" indent="0" algn="l">
              <a:lnSpc>
                <a:spcPct val="150000"/>
              </a:lnSpc>
            </a:pPr>
            <a:endParaRPr lang="en-AU" sz="800" i="1" dirty="0"/>
          </a:p>
          <a:p>
            <a:pPr lvl="0" indent="-371475" algn="l">
              <a:lnSpc>
                <a:spcPct val="150000"/>
              </a:lnSpc>
              <a:buFont typeface="Wingdings" panose="05000000000000000000" pitchFamily="2" charset="2"/>
              <a:buChar char="q"/>
            </a:pPr>
            <a:r>
              <a:rPr lang="en-AU" sz="1200" dirty="0"/>
              <a:t>Guidelines…………..</a:t>
            </a:r>
          </a:p>
          <a:p>
            <a:pPr marL="85725" lvl="0" indent="0" algn="l">
              <a:lnSpc>
                <a:spcPct val="150000"/>
              </a:lnSpc>
            </a:pPr>
            <a:endParaRPr lang="en-AU" sz="900" dirty="0"/>
          </a:p>
          <a:p>
            <a:pPr lvl="0" indent="-371475" algn="l">
              <a:lnSpc>
                <a:spcPct val="150000"/>
              </a:lnSpc>
              <a:buFont typeface="Wingdings" panose="05000000000000000000" pitchFamily="2" charset="2"/>
              <a:buChar char="q"/>
            </a:pPr>
            <a:r>
              <a:rPr lang="en-AU" sz="1200" dirty="0"/>
              <a:t>Consumer Prompt…</a:t>
            </a:r>
            <a:endParaRPr lang="en-AU" sz="1800" i="1" dirty="0"/>
          </a:p>
        </p:txBody>
      </p:sp>
      <p:sp>
        <p:nvSpPr>
          <p:cNvPr id="85" name="Rectangle 84">
            <a:extLst>
              <a:ext uri="{FF2B5EF4-FFF2-40B4-BE49-F238E27FC236}">
                <a16:creationId xmlns:a16="http://schemas.microsoft.com/office/drawing/2014/main" id="{D3A6BDAC-D4D9-427E-8A2F-299F54120343}"/>
              </a:ext>
            </a:extLst>
          </p:cNvPr>
          <p:cNvSpPr/>
          <p:nvPr/>
        </p:nvSpPr>
        <p:spPr>
          <a:xfrm>
            <a:off x="5918772" y="1422558"/>
            <a:ext cx="1876821" cy="461665"/>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Workshop </a:t>
            </a:r>
            <a:r>
              <a:rPr lang="en-US" sz="2400" dirty="0">
                <a:ln w="0"/>
                <a:solidFill>
                  <a:schemeClr val="tx1"/>
                </a:solidFill>
                <a:effectLst>
                  <a:outerShdw blurRad="38100" dist="19050" dir="2700000" algn="tl" rotWithShape="0">
                    <a:schemeClr val="dk1">
                      <a:alpha val="40000"/>
                    </a:schemeClr>
                  </a:outerShdw>
                </a:effectLst>
              </a:rPr>
              <a:t>2</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88" name="Google Shape;435;p37">
            <a:extLst>
              <a:ext uri="{FF2B5EF4-FFF2-40B4-BE49-F238E27FC236}">
                <a16:creationId xmlns:a16="http://schemas.microsoft.com/office/drawing/2014/main" id="{44730AC0-1FC5-4718-838F-2E4E2B4C97BE}"/>
              </a:ext>
            </a:extLst>
          </p:cNvPr>
          <p:cNvSpPr/>
          <p:nvPr/>
        </p:nvSpPr>
        <p:spPr>
          <a:xfrm>
            <a:off x="2912361" y="2129320"/>
            <a:ext cx="369745" cy="369764"/>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435;p37">
            <a:extLst>
              <a:ext uri="{FF2B5EF4-FFF2-40B4-BE49-F238E27FC236}">
                <a16:creationId xmlns:a16="http://schemas.microsoft.com/office/drawing/2014/main" id="{17E33784-E697-45C0-82C5-65980BA66AFA}"/>
              </a:ext>
            </a:extLst>
          </p:cNvPr>
          <p:cNvSpPr/>
          <p:nvPr/>
        </p:nvSpPr>
        <p:spPr>
          <a:xfrm>
            <a:off x="2912361" y="2588407"/>
            <a:ext cx="369745" cy="369764"/>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435;p37">
            <a:extLst>
              <a:ext uri="{FF2B5EF4-FFF2-40B4-BE49-F238E27FC236}">
                <a16:creationId xmlns:a16="http://schemas.microsoft.com/office/drawing/2014/main" id="{3C3753E1-A7F5-430F-8264-9F9F65D877FA}"/>
              </a:ext>
            </a:extLst>
          </p:cNvPr>
          <p:cNvSpPr/>
          <p:nvPr/>
        </p:nvSpPr>
        <p:spPr>
          <a:xfrm>
            <a:off x="2912360" y="3042352"/>
            <a:ext cx="369745" cy="369764"/>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435;p37">
            <a:extLst>
              <a:ext uri="{FF2B5EF4-FFF2-40B4-BE49-F238E27FC236}">
                <a16:creationId xmlns:a16="http://schemas.microsoft.com/office/drawing/2014/main" id="{14BABED9-C723-470F-A709-E1571F14699B}"/>
              </a:ext>
            </a:extLst>
          </p:cNvPr>
          <p:cNvSpPr/>
          <p:nvPr/>
        </p:nvSpPr>
        <p:spPr>
          <a:xfrm>
            <a:off x="2912359" y="3496297"/>
            <a:ext cx="369745" cy="369764"/>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435;p37">
            <a:extLst>
              <a:ext uri="{FF2B5EF4-FFF2-40B4-BE49-F238E27FC236}">
                <a16:creationId xmlns:a16="http://schemas.microsoft.com/office/drawing/2014/main" id="{C56146CB-6BA5-41C8-A38E-675B6792916F}"/>
              </a:ext>
            </a:extLst>
          </p:cNvPr>
          <p:cNvSpPr/>
          <p:nvPr/>
        </p:nvSpPr>
        <p:spPr>
          <a:xfrm>
            <a:off x="2891885" y="3961595"/>
            <a:ext cx="369745" cy="369764"/>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435;p37">
            <a:extLst>
              <a:ext uri="{FF2B5EF4-FFF2-40B4-BE49-F238E27FC236}">
                <a16:creationId xmlns:a16="http://schemas.microsoft.com/office/drawing/2014/main" id="{149A8D51-C91F-4B7A-AACE-072C87A1EE84}"/>
              </a:ext>
            </a:extLst>
          </p:cNvPr>
          <p:cNvSpPr/>
          <p:nvPr/>
        </p:nvSpPr>
        <p:spPr>
          <a:xfrm>
            <a:off x="7459841" y="2126506"/>
            <a:ext cx="369745" cy="369764"/>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435;p37">
            <a:extLst>
              <a:ext uri="{FF2B5EF4-FFF2-40B4-BE49-F238E27FC236}">
                <a16:creationId xmlns:a16="http://schemas.microsoft.com/office/drawing/2014/main" id="{20BAC708-2D80-473D-8639-7B5142E39962}"/>
              </a:ext>
            </a:extLst>
          </p:cNvPr>
          <p:cNvSpPr/>
          <p:nvPr/>
        </p:nvSpPr>
        <p:spPr>
          <a:xfrm>
            <a:off x="7462114" y="2579401"/>
            <a:ext cx="369745" cy="369764"/>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435;p37">
            <a:extLst>
              <a:ext uri="{FF2B5EF4-FFF2-40B4-BE49-F238E27FC236}">
                <a16:creationId xmlns:a16="http://schemas.microsoft.com/office/drawing/2014/main" id="{2622B95A-F9EF-4E69-92B7-2132189DC9DF}"/>
              </a:ext>
            </a:extLst>
          </p:cNvPr>
          <p:cNvSpPr/>
          <p:nvPr/>
        </p:nvSpPr>
        <p:spPr>
          <a:xfrm>
            <a:off x="7459840" y="3032296"/>
            <a:ext cx="369745" cy="369764"/>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435;p37">
            <a:extLst>
              <a:ext uri="{FF2B5EF4-FFF2-40B4-BE49-F238E27FC236}">
                <a16:creationId xmlns:a16="http://schemas.microsoft.com/office/drawing/2014/main" id="{724B94BD-6687-41CB-AE20-0CC88EC65AB2}"/>
              </a:ext>
            </a:extLst>
          </p:cNvPr>
          <p:cNvSpPr/>
          <p:nvPr/>
        </p:nvSpPr>
        <p:spPr>
          <a:xfrm>
            <a:off x="7459839" y="3485191"/>
            <a:ext cx="369745" cy="369764"/>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435;p37">
            <a:extLst>
              <a:ext uri="{FF2B5EF4-FFF2-40B4-BE49-F238E27FC236}">
                <a16:creationId xmlns:a16="http://schemas.microsoft.com/office/drawing/2014/main" id="{88DA4941-18BF-43E3-B115-9497149272AC}"/>
              </a:ext>
            </a:extLst>
          </p:cNvPr>
          <p:cNvSpPr/>
          <p:nvPr/>
        </p:nvSpPr>
        <p:spPr>
          <a:xfrm>
            <a:off x="7459838" y="3938086"/>
            <a:ext cx="369745" cy="369764"/>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1" name="Google Shape;6992;p68">
            <a:extLst>
              <a:ext uri="{FF2B5EF4-FFF2-40B4-BE49-F238E27FC236}">
                <a16:creationId xmlns:a16="http://schemas.microsoft.com/office/drawing/2014/main" id="{D7CCBCA1-E75B-41AC-B081-52B2B2FD8E3B}"/>
              </a:ext>
            </a:extLst>
          </p:cNvPr>
          <p:cNvGrpSpPr/>
          <p:nvPr/>
        </p:nvGrpSpPr>
        <p:grpSpPr>
          <a:xfrm>
            <a:off x="2982129" y="2199547"/>
            <a:ext cx="230203" cy="223100"/>
            <a:chOff x="580725" y="3617925"/>
            <a:chExt cx="299325" cy="297375"/>
          </a:xfrm>
          <a:solidFill>
            <a:schemeClr val="bg1"/>
          </a:solidFill>
        </p:grpSpPr>
        <p:sp>
          <p:nvSpPr>
            <p:cNvPr id="102" name="Google Shape;6993;p68">
              <a:extLst>
                <a:ext uri="{FF2B5EF4-FFF2-40B4-BE49-F238E27FC236}">
                  <a16:creationId xmlns:a16="http://schemas.microsoft.com/office/drawing/2014/main" id="{D2A7E396-FF6D-4DCA-A33C-99D8589FAE03}"/>
                </a:ext>
              </a:extLst>
            </p:cNvPr>
            <p:cNvSpPr/>
            <p:nvPr/>
          </p:nvSpPr>
          <p:spPr>
            <a:xfrm>
              <a:off x="609075" y="3662050"/>
              <a:ext cx="51225" cy="51200"/>
            </a:xfrm>
            <a:custGeom>
              <a:avLst/>
              <a:gdLst/>
              <a:ahLst/>
              <a:cxnLst/>
              <a:rect l="l" t="t" r="r" b="b"/>
              <a:pathLst>
                <a:path w="2049" h="2048" extrusionOk="0">
                  <a:moveTo>
                    <a:pt x="1041" y="0"/>
                  </a:moveTo>
                  <a:cubicBezTo>
                    <a:pt x="473" y="0"/>
                    <a:pt x="1" y="473"/>
                    <a:pt x="1" y="1040"/>
                  </a:cubicBezTo>
                  <a:cubicBezTo>
                    <a:pt x="1" y="1607"/>
                    <a:pt x="473" y="2048"/>
                    <a:pt x="1041" y="2048"/>
                  </a:cubicBezTo>
                  <a:cubicBezTo>
                    <a:pt x="1608" y="2048"/>
                    <a:pt x="2049" y="1607"/>
                    <a:pt x="2049" y="1040"/>
                  </a:cubicBezTo>
                  <a:cubicBezTo>
                    <a:pt x="2049" y="473"/>
                    <a:pt x="1608" y="0"/>
                    <a:pt x="1041" y="0"/>
                  </a:cubicBez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103" name="Google Shape;6994;p68">
              <a:extLst>
                <a:ext uri="{FF2B5EF4-FFF2-40B4-BE49-F238E27FC236}">
                  <a16:creationId xmlns:a16="http://schemas.microsoft.com/office/drawing/2014/main" id="{09CFE8A7-9E91-4E51-9BB4-01D3CE2E51DD}"/>
                </a:ext>
              </a:extLst>
            </p:cNvPr>
            <p:cNvSpPr/>
            <p:nvPr/>
          </p:nvSpPr>
          <p:spPr>
            <a:xfrm>
              <a:off x="668950" y="3617925"/>
              <a:ext cx="122875" cy="104475"/>
            </a:xfrm>
            <a:custGeom>
              <a:avLst/>
              <a:gdLst/>
              <a:ahLst/>
              <a:cxnLst/>
              <a:rect l="l" t="t" r="r" b="b"/>
              <a:pathLst>
                <a:path w="4915" h="4179" extrusionOk="0">
                  <a:moveTo>
                    <a:pt x="1040" y="1"/>
                  </a:moveTo>
                  <a:cubicBezTo>
                    <a:pt x="441" y="1"/>
                    <a:pt x="0" y="473"/>
                    <a:pt x="0" y="1072"/>
                  </a:cubicBezTo>
                  <a:lnTo>
                    <a:pt x="0" y="1797"/>
                  </a:lnTo>
                  <a:cubicBezTo>
                    <a:pt x="0" y="2364"/>
                    <a:pt x="473" y="2805"/>
                    <a:pt x="1040" y="2805"/>
                  </a:cubicBezTo>
                  <a:lnTo>
                    <a:pt x="2300" y="2805"/>
                  </a:lnTo>
                  <a:lnTo>
                    <a:pt x="3592" y="4097"/>
                  </a:lnTo>
                  <a:cubicBezTo>
                    <a:pt x="3672" y="4156"/>
                    <a:pt x="3764" y="4178"/>
                    <a:pt x="3853" y="4178"/>
                  </a:cubicBezTo>
                  <a:cubicBezTo>
                    <a:pt x="3905" y="4178"/>
                    <a:pt x="3955" y="4171"/>
                    <a:pt x="4001" y="4160"/>
                  </a:cubicBezTo>
                  <a:cubicBezTo>
                    <a:pt x="4127" y="4097"/>
                    <a:pt x="4190" y="3939"/>
                    <a:pt x="4190" y="3844"/>
                  </a:cubicBezTo>
                  <a:lnTo>
                    <a:pt x="4190" y="2742"/>
                  </a:lnTo>
                  <a:cubicBezTo>
                    <a:pt x="4600" y="2584"/>
                    <a:pt x="4915" y="2206"/>
                    <a:pt x="4915" y="1734"/>
                  </a:cubicBezTo>
                  <a:lnTo>
                    <a:pt x="4915" y="1072"/>
                  </a:lnTo>
                  <a:cubicBezTo>
                    <a:pt x="4915" y="473"/>
                    <a:pt x="4411" y="1"/>
                    <a:pt x="3875" y="1"/>
                  </a:cubicBezTo>
                  <a:close/>
                </a:path>
              </a:pathLst>
            </a:custGeom>
            <a:grpFill/>
            <a:ln>
              <a:noFill/>
            </a:ln>
          </p:spPr>
          <p:txBody>
            <a:bodyPr spcFirstLastPara="1" wrap="square" lIns="68569" tIns="68569" rIns="68569" bIns="68569" anchor="ctr" anchorCtr="0">
              <a:noAutofit/>
            </a:bodyPr>
            <a:lstStyle/>
            <a:p>
              <a:pPr defTabSz="685800">
                <a:buClrTx/>
              </a:pPr>
              <a:endParaRPr sz="1350" kern="1200" dirty="0">
                <a:solidFill>
                  <a:srgbClr val="212121"/>
                </a:solidFill>
                <a:ea typeface="+mn-ea"/>
                <a:cs typeface="+mn-cs"/>
              </a:endParaRPr>
            </a:p>
          </p:txBody>
        </p:sp>
        <p:sp>
          <p:nvSpPr>
            <p:cNvPr id="105" name="Google Shape;6995;p68">
              <a:extLst>
                <a:ext uri="{FF2B5EF4-FFF2-40B4-BE49-F238E27FC236}">
                  <a16:creationId xmlns:a16="http://schemas.microsoft.com/office/drawing/2014/main" id="{7FC65484-5E82-4474-B1D4-716139D2B431}"/>
                </a:ext>
              </a:extLst>
            </p:cNvPr>
            <p:cNvSpPr/>
            <p:nvPr/>
          </p:nvSpPr>
          <p:spPr>
            <a:xfrm>
              <a:off x="580725" y="3721900"/>
              <a:ext cx="141800" cy="192025"/>
            </a:xfrm>
            <a:custGeom>
              <a:avLst/>
              <a:gdLst/>
              <a:ahLst/>
              <a:cxnLst/>
              <a:rect l="l" t="t" r="r" b="b"/>
              <a:pathLst>
                <a:path w="5672" h="7681" extrusionOk="0">
                  <a:moveTo>
                    <a:pt x="3340" y="4506"/>
                  </a:moveTo>
                  <a:lnTo>
                    <a:pt x="3718" y="5577"/>
                  </a:lnTo>
                  <a:lnTo>
                    <a:pt x="1229" y="5577"/>
                  </a:lnTo>
                  <a:lnTo>
                    <a:pt x="1450" y="4600"/>
                  </a:lnTo>
                  <a:lnTo>
                    <a:pt x="1450" y="4506"/>
                  </a:lnTo>
                  <a:close/>
                  <a:moveTo>
                    <a:pt x="1450" y="1"/>
                  </a:moveTo>
                  <a:cubicBezTo>
                    <a:pt x="1135" y="1"/>
                    <a:pt x="883" y="221"/>
                    <a:pt x="788" y="505"/>
                  </a:cubicBezTo>
                  <a:lnTo>
                    <a:pt x="95" y="3624"/>
                  </a:lnTo>
                  <a:cubicBezTo>
                    <a:pt x="1" y="4096"/>
                    <a:pt x="316" y="4506"/>
                    <a:pt x="757" y="4506"/>
                  </a:cubicBezTo>
                  <a:lnTo>
                    <a:pt x="95" y="7247"/>
                  </a:lnTo>
                  <a:cubicBezTo>
                    <a:pt x="32" y="7436"/>
                    <a:pt x="158" y="7593"/>
                    <a:pt x="316" y="7656"/>
                  </a:cubicBezTo>
                  <a:cubicBezTo>
                    <a:pt x="350" y="7668"/>
                    <a:pt x="383" y="7673"/>
                    <a:pt x="415" y="7673"/>
                  </a:cubicBezTo>
                  <a:cubicBezTo>
                    <a:pt x="559" y="7673"/>
                    <a:pt x="679" y="7565"/>
                    <a:pt x="757" y="7436"/>
                  </a:cubicBezTo>
                  <a:lnTo>
                    <a:pt x="1040" y="6301"/>
                  </a:lnTo>
                  <a:lnTo>
                    <a:pt x="3939" y="6301"/>
                  </a:lnTo>
                  <a:lnTo>
                    <a:pt x="4254" y="7152"/>
                  </a:lnTo>
                  <a:cubicBezTo>
                    <a:pt x="4358" y="7492"/>
                    <a:pt x="4637" y="7680"/>
                    <a:pt x="4908" y="7680"/>
                  </a:cubicBezTo>
                  <a:cubicBezTo>
                    <a:pt x="4964" y="7680"/>
                    <a:pt x="5019" y="7672"/>
                    <a:pt x="5073" y="7656"/>
                  </a:cubicBezTo>
                  <a:cubicBezTo>
                    <a:pt x="5451" y="7593"/>
                    <a:pt x="5672" y="7184"/>
                    <a:pt x="5609" y="6837"/>
                  </a:cubicBezTo>
                  <a:lnTo>
                    <a:pt x="4569" y="3687"/>
                  </a:lnTo>
                  <a:cubicBezTo>
                    <a:pt x="4506" y="3372"/>
                    <a:pt x="4222" y="3183"/>
                    <a:pt x="3907" y="3183"/>
                  </a:cubicBezTo>
                  <a:lnTo>
                    <a:pt x="3183" y="3183"/>
                  </a:lnTo>
                  <a:cubicBezTo>
                    <a:pt x="2994" y="3183"/>
                    <a:pt x="2836" y="3025"/>
                    <a:pt x="2836" y="2836"/>
                  </a:cubicBezTo>
                  <a:cubicBezTo>
                    <a:pt x="2836" y="2615"/>
                    <a:pt x="2994" y="2458"/>
                    <a:pt x="3183" y="2458"/>
                  </a:cubicBezTo>
                  <a:lnTo>
                    <a:pt x="4222" y="2458"/>
                  </a:lnTo>
                  <a:cubicBezTo>
                    <a:pt x="4600" y="2458"/>
                    <a:pt x="4915" y="2143"/>
                    <a:pt x="4915" y="1765"/>
                  </a:cubicBezTo>
                  <a:cubicBezTo>
                    <a:pt x="4915" y="1355"/>
                    <a:pt x="4600" y="1040"/>
                    <a:pt x="4222" y="1040"/>
                  </a:cubicBezTo>
                  <a:lnTo>
                    <a:pt x="2332" y="1040"/>
                  </a:lnTo>
                  <a:lnTo>
                    <a:pt x="2080" y="379"/>
                  </a:lnTo>
                  <a:cubicBezTo>
                    <a:pt x="1985" y="158"/>
                    <a:pt x="1733" y="1"/>
                    <a:pt x="1450" y="1"/>
                  </a:cubicBez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107" name="Google Shape;6996;p68">
              <a:extLst>
                <a:ext uri="{FF2B5EF4-FFF2-40B4-BE49-F238E27FC236}">
                  <a16:creationId xmlns:a16="http://schemas.microsoft.com/office/drawing/2014/main" id="{E8A243C8-502B-447F-9410-8CD2503A6240}"/>
                </a:ext>
              </a:extLst>
            </p:cNvPr>
            <p:cNvSpPr/>
            <p:nvPr/>
          </p:nvSpPr>
          <p:spPr>
            <a:xfrm>
              <a:off x="800475" y="3662050"/>
              <a:ext cx="51225" cy="51200"/>
            </a:xfrm>
            <a:custGeom>
              <a:avLst/>
              <a:gdLst/>
              <a:ahLst/>
              <a:cxnLst/>
              <a:rect l="l" t="t" r="r" b="b"/>
              <a:pathLst>
                <a:path w="2049" h="2048" extrusionOk="0">
                  <a:moveTo>
                    <a:pt x="1009" y="0"/>
                  </a:moveTo>
                  <a:cubicBezTo>
                    <a:pt x="442" y="0"/>
                    <a:pt x="1" y="473"/>
                    <a:pt x="1" y="1040"/>
                  </a:cubicBezTo>
                  <a:cubicBezTo>
                    <a:pt x="1" y="1607"/>
                    <a:pt x="442" y="2048"/>
                    <a:pt x="1009" y="2048"/>
                  </a:cubicBezTo>
                  <a:cubicBezTo>
                    <a:pt x="1576" y="2048"/>
                    <a:pt x="2048" y="1607"/>
                    <a:pt x="2048" y="1040"/>
                  </a:cubicBezTo>
                  <a:cubicBezTo>
                    <a:pt x="2048" y="473"/>
                    <a:pt x="1576" y="0"/>
                    <a:pt x="1009" y="0"/>
                  </a:cubicBez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108" name="Google Shape;6997;p68">
              <a:extLst>
                <a:ext uri="{FF2B5EF4-FFF2-40B4-BE49-F238E27FC236}">
                  <a16:creationId xmlns:a16="http://schemas.microsoft.com/office/drawing/2014/main" id="{B999EDB5-B2B6-4AED-BDA6-F461DA1BF6DD}"/>
                </a:ext>
              </a:extLst>
            </p:cNvPr>
            <p:cNvSpPr/>
            <p:nvPr/>
          </p:nvSpPr>
          <p:spPr>
            <a:xfrm>
              <a:off x="738250" y="3722700"/>
              <a:ext cx="141800" cy="192600"/>
            </a:xfrm>
            <a:custGeom>
              <a:avLst/>
              <a:gdLst/>
              <a:ahLst/>
              <a:cxnLst/>
              <a:rect l="l" t="t" r="r" b="b"/>
              <a:pathLst>
                <a:path w="5672" h="7704" extrusionOk="0">
                  <a:moveTo>
                    <a:pt x="4222" y="4474"/>
                  </a:moveTo>
                  <a:lnTo>
                    <a:pt x="4222" y="4568"/>
                  </a:lnTo>
                  <a:lnTo>
                    <a:pt x="4443" y="5545"/>
                  </a:lnTo>
                  <a:lnTo>
                    <a:pt x="1985" y="5545"/>
                  </a:lnTo>
                  <a:lnTo>
                    <a:pt x="2332" y="4474"/>
                  </a:lnTo>
                  <a:close/>
                  <a:moveTo>
                    <a:pt x="4222" y="0"/>
                  </a:moveTo>
                  <a:cubicBezTo>
                    <a:pt x="3939" y="0"/>
                    <a:pt x="3718" y="158"/>
                    <a:pt x="3592" y="378"/>
                  </a:cubicBezTo>
                  <a:lnTo>
                    <a:pt x="3340" y="1071"/>
                  </a:lnTo>
                  <a:lnTo>
                    <a:pt x="1450" y="1071"/>
                  </a:lnTo>
                  <a:cubicBezTo>
                    <a:pt x="1072" y="1071"/>
                    <a:pt x="757" y="1386"/>
                    <a:pt x="757" y="1764"/>
                  </a:cubicBezTo>
                  <a:cubicBezTo>
                    <a:pt x="757" y="2174"/>
                    <a:pt x="1072" y="2489"/>
                    <a:pt x="1450" y="2489"/>
                  </a:cubicBezTo>
                  <a:lnTo>
                    <a:pt x="2490" y="2489"/>
                  </a:lnTo>
                  <a:cubicBezTo>
                    <a:pt x="2679" y="2489"/>
                    <a:pt x="2836" y="2646"/>
                    <a:pt x="2836" y="2835"/>
                  </a:cubicBezTo>
                  <a:cubicBezTo>
                    <a:pt x="2836" y="3024"/>
                    <a:pt x="2679" y="3182"/>
                    <a:pt x="2490" y="3182"/>
                  </a:cubicBezTo>
                  <a:lnTo>
                    <a:pt x="1765" y="3182"/>
                  </a:lnTo>
                  <a:cubicBezTo>
                    <a:pt x="1450" y="3182"/>
                    <a:pt x="1198" y="3371"/>
                    <a:pt x="1103" y="3686"/>
                  </a:cubicBezTo>
                  <a:lnTo>
                    <a:pt x="95" y="6837"/>
                  </a:lnTo>
                  <a:cubicBezTo>
                    <a:pt x="1" y="7215"/>
                    <a:pt x="190" y="7593"/>
                    <a:pt x="599" y="7687"/>
                  </a:cubicBezTo>
                  <a:cubicBezTo>
                    <a:pt x="643" y="7696"/>
                    <a:pt x="690" y="7701"/>
                    <a:pt x="738" y="7701"/>
                  </a:cubicBezTo>
                  <a:cubicBezTo>
                    <a:pt x="1030" y="7701"/>
                    <a:pt x="1364" y="7531"/>
                    <a:pt x="1418" y="7152"/>
                  </a:cubicBezTo>
                  <a:lnTo>
                    <a:pt x="1733" y="6301"/>
                  </a:lnTo>
                  <a:lnTo>
                    <a:pt x="4632" y="6301"/>
                  </a:lnTo>
                  <a:lnTo>
                    <a:pt x="4915" y="7435"/>
                  </a:lnTo>
                  <a:cubicBezTo>
                    <a:pt x="4967" y="7591"/>
                    <a:pt x="5104" y="7704"/>
                    <a:pt x="5257" y="7704"/>
                  </a:cubicBezTo>
                  <a:cubicBezTo>
                    <a:pt x="5290" y="7704"/>
                    <a:pt x="5323" y="7698"/>
                    <a:pt x="5356" y="7687"/>
                  </a:cubicBezTo>
                  <a:cubicBezTo>
                    <a:pt x="5546" y="7624"/>
                    <a:pt x="5672" y="7435"/>
                    <a:pt x="5577" y="7246"/>
                  </a:cubicBezTo>
                  <a:lnTo>
                    <a:pt x="4915" y="4537"/>
                  </a:lnTo>
                  <a:cubicBezTo>
                    <a:pt x="5356" y="4474"/>
                    <a:pt x="5672" y="4064"/>
                    <a:pt x="5609" y="3623"/>
                  </a:cubicBezTo>
                  <a:lnTo>
                    <a:pt x="4884" y="504"/>
                  </a:lnTo>
                  <a:cubicBezTo>
                    <a:pt x="4821" y="189"/>
                    <a:pt x="4537" y="0"/>
                    <a:pt x="4222" y="0"/>
                  </a:cubicBez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grpSp>
      <p:grpSp>
        <p:nvGrpSpPr>
          <p:cNvPr id="109" name="Google Shape;6992;p68">
            <a:extLst>
              <a:ext uri="{FF2B5EF4-FFF2-40B4-BE49-F238E27FC236}">
                <a16:creationId xmlns:a16="http://schemas.microsoft.com/office/drawing/2014/main" id="{D77B07DF-07B6-46A1-9D2E-6FA6182B1599}"/>
              </a:ext>
            </a:extLst>
          </p:cNvPr>
          <p:cNvGrpSpPr/>
          <p:nvPr/>
        </p:nvGrpSpPr>
        <p:grpSpPr>
          <a:xfrm>
            <a:off x="7529608" y="2204335"/>
            <a:ext cx="230203" cy="223100"/>
            <a:chOff x="580725" y="3617925"/>
            <a:chExt cx="299325" cy="297375"/>
          </a:xfrm>
          <a:solidFill>
            <a:schemeClr val="bg1"/>
          </a:solidFill>
        </p:grpSpPr>
        <p:sp>
          <p:nvSpPr>
            <p:cNvPr id="110" name="Google Shape;6993;p68">
              <a:extLst>
                <a:ext uri="{FF2B5EF4-FFF2-40B4-BE49-F238E27FC236}">
                  <a16:creationId xmlns:a16="http://schemas.microsoft.com/office/drawing/2014/main" id="{0C447D69-4405-475D-9D74-E552FCC66309}"/>
                </a:ext>
              </a:extLst>
            </p:cNvPr>
            <p:cNvSpPr/>
            <p:nvPr/>
          </p:nvSpPr>
          <p:spPr>
            <a:xfrm>
              <a:off x="609075" y="3662050"/>
              <a:ext cx="51225" cy="51200"/>
            </a:xfrm>
            <a:custGeom>
              <a:avLst/>
              <a:gdLst/>
              <a:ahLst/>
              <a:cxnLst/>
              <a:rect l="l" t="t" r="r" b="b"/>
              <a:pathLst>
                <a:path w="2049" h="2048" extrusionOk="0">
                  <a:moveTo>
                    <a:pt x="1041" y="0"/>
                  </a:moveTo>
                  <a:cubicBezTo>
                    <a:pt x="473" y="0"/>
                    <a:pt x="1" y="473"/>
                    <a:pt x="1" y="1040"/>
                  </a:cubicBezTo>
                  <a:cubicBezTo>
                    <a:pt x="1" y="1607"/>
                    <a:pt x="473" y="2048"/>
                    <a:pt x="1041" y="2048"/>
                  </a:cubicBezTo>
                  <a:cubicBezTo>
                    <a:pt x="1608" y="2048"/>
                    <a:pt x="2049" y="1607"/>
                    <a:pt x="2049" y="1040"/>
                  </a:cubicBezTo>
                  <a:cubicBezTo>
                    <a:pt x="2049" y="473"/>
                    <a:pt x="1608" y="0"/>
                    <a:pt x="1041" y="0"/>
                  </a:cubicBez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111" name="Google Shape;6994;p68">
              <a:extLst>
                <a:ext uri="{FF2B5EF4-FFF2-40B4-BE49-F238E27FC236}">
                  <a16:creationId xmlns:a16="http://schemas.microsoft.com/office/drawing/2014/main" id="{1FB41812-0D9D-4DA5-8E3D-6208FD54B77A}"/>
                </a:ext>
              </a:extLst>
            </p:cNvPr>
            <p:cNvSpPr/>
            <p:nvPr/>
          </p:nvSpPr>
          <p:spPr>
            <a:xfrm>
              <a:off x="668950" y="3617925"/>
              <a:ext cx="122875" cy="104475"/>
            </a:xfrm>
            <a:custGeom>
              <a:avLst/>
              <a:gdLst/>
              <a:ahLst/>
              <a:cxnLst/>
              <a:rect l="l" t="t" r="r" b="b"/>
              <a:pathLst>
                <a:path w="4915" h="4179" extrusionOk="0">
                  <a:moveTo>
                    <a:pt x="1040" y="1"/>
                  </a:moveTo>
                  <a:cubicBezTo>
                    <a:pt x="441" y="1"/>
                    <a:pt x="0" y="473"/>
                    <a:pt x="0" y="1072"/>
                  </a:cubicBezTo>
                  <a:lnTo>
                    <a:pt x="0" y="1797"/>
                  </a:lnTo>
                  <a:cubicBezTo>
                    <a:pt x="0" y="2364"/>
                    <a:pt x="473" y="2805"/>
                    <a:pt x="1040" y="2805"/>
                  </a:cubicBezTo>
                  <a:lnTo>
                    <a:pt x="2300" y="2805"/>
                  </a:lnTo>
                  <a:lnTo>
                    <a:pt x="3592" y="4097"/>
                  </a:lnTo>
                  <a:cubicBezTo>
                    <a:pt x="3672" y="4156"/>
                    <a:pt x="3764" y="4178"/>
                    <a:pt x="3853" y="4178"/>
                  </a:cubicBezTo>
                  <a:cubicBezTo>
                    <a:pt x="3905" y="4178"/>
                    <a:pt x="3955" y="4171"/>
                    <a:pt x="4001" y="4160"/>
                  </a:cubicBezTo>
                  <a:cubicBezTo>
                    <a:pt x="4127" y="4097"/>
                    <a:pt x="4190" y="3939"/>
                    <a:pt x="4190" y="3844"/>
                  </a:cubicBezTo>
                  <a:lnTo>
                    <a:pt x="4190" y="2742"/>
                  </a:lnTo>
                  <a:cubicBezTo>
                    <a:pt x="4600" y="2584"/>
                    <a:pt x="4915" y="2206"/>
                    <a:pt x="4915" y="1734"/>
                  </a:cubicBezTo>
                  <a:lnTo>
                    <a:pt x="4915" y="1072"/>
                  </a:lnTo>
                  <a:cubicBezTo>
                    <a:pt x="4915" y="473"/>
                    <a:pt x="4411" y="1"/>
                    <a:pt x="3875" y="1"/>
                  </a:cubicBezTo>
                  <a:close/>
                </a:path>
              </a:pathLst>
            </a:custGeom>
            <a:grpFill/>
            <a:ln>
              <a:noFill/>
            </a:ln>
          </p:spPr>
          <p:txBody>
            <a:bodyPr spcFirstLastPara="1" wrap="square" lIns="68569" tIns="68569" rIns="68569" bIns="68569" anchor="ctr" anchorCtr="0">
              <a:noAutofit/>
            </a:bodyPr>
            <a:lstStyle/>
            <a:p>
              <a:pPr defTabSz="685800">
                <a:buClrTx/>
              </a:pPr>
              <a:endParaRPr sz="1350" kern="1200" dirty="0">
                <a:solidFill>
                  <a:srgbClr val="212121"/>
                </a:solidFill>
                <a:ea typeface="+mn-ea"/>
                <a:cs typeface="+mn-cs"/>
              </a:endParaRPr>
            </a:p>
          </p:txBody>
        </p:sp>
        <p:sp>
          <p:nvSpPr>
            <p:cNvPr id="112" name="Google Shape;6995;p68">
              <a:extLst>
                <a:ext uri="{FF2B5EF4-FFF2-40B4-BE49-F238E27FC236}">
                  <a16:creationId xmlns:a16="http://schemas.microsoft.com/office/drawing/2014/main" id="{94D5358A-F2C6-4823-AC3D-A3DECE29E72D}"/>
                </a:ext>
              </a:extLst>
            </p:cNvPr>
            <p:cNvSpPr/>
            <p:nvPr/>
          </p:nvSpPr>
          <p:spPr>
            <a:xfrm>
              <a:off x="580725" y="3721900"/>
              <a:ext cx="141800" cy="192025"/>
            </a:xfrm>
            <a:custGeom>
              <a:avLst/>
              <a:gdLst/>
              <a:ahLst/>
              <a:cxnLst/>
              <a:rect l="l" t="t" r="r" b="b"/>
              <a:pathLst>
                <a:path w="5672" h="7681" extrusionOk="0">
                  <a:moveTo>
                    <a:pt x="3340" y="4506"/>
                  </a:moveTo>
                  <a:lnTo>
                    <a:pt x="3718" y="5577"/>
                  </a:lnTo>
                  <a:lnTo>
                    <a:pt x="1229" y="5577"/>
                  </a:lnTo>
                  <a:lnTo>
                    <a:pt x="1450" y="4600"/>
                  </a:lnTo>
                  <a:lnTo>
                    <a:pt x="1450" y="4506"/>
                  </a:lnTo>
                  <a:close/>
                  <a:moveTo>
                    <a:pt x="1450" y="1"/>
                  </a:moveTo>
                  <a:cubicBezTo>
                    <a:pt x="1135" y="1"/>
                    <a:pt x="883" y="221"/>
                    <a:pt x="788" y="505"/>
                  </a:cubicBezTo>
                  <a:lnTo>
                    <a:pt x="95" y="3624"/>
                  </a:lnTo>
                  <a:cubicBezTo>
                    <a:pt x="1" y="4096"/>
                    <a:pt x="316" y="4506"/>
                    <a:pt x="757" y="4506"/>
                  </a:cubicBezTo>
                  <a:lnTo>
                    <a:pt x="95" y="7247"/>
                  </a:lnTo>
                  <a:cubicBezTo>
                    <a:pt x="32" y="7436"/>
                    <a:pt x="158" y="7593"/>
                    <a:pt x="316" y="7656"/>
                  </a:cubicBezTo>
                  <a:cubicBezTo>
                    <a:pt x="350" y="7668"/>
                    <a:pt x="383" y="7673"/>
                    <a:pt x="415" y="7673"/>
                  </a:cubicBezTo>
                  <a:cubicBezTo>
                    <a:pt x="559" y="7673"/>
                    <a:pt x="679" y="7565"/>
                    <a:pt x="757" y="7436"/>
                  </a:cubicBezTo>
                  <a:lnTo>
                    <a:pt x="1040" y="6301"/>
                  </a:lnTo>
                  <a:lnTo>
                    <a:pt x="3939" y="6301"/>
                  </a:lnTo>
                  <a:lnTo>
                    <a:pt x="4254" y="7152"/>
                  </a:lnTo>
                  <a:cubicBezTo>
                    <a:pt x="4358" y="7492"/>
                    <a:pt x="4637" y="7680"/>
                    <a:pt x="4908" y="7680"/>
                  </a:cubicBezTo>
                  <a:cubicBezTo>
                    <a:pt x="4964" y="7680"/>
                    <a:pt x="5019" y="7672"/>
                    <a:pt x="5073" y="7656"/>
                  </a:cubicBezTo>
                  <a:cubicBezTo>
                    <a:pt x="5451" y="7593"/>
                    <a:pt x="5672" y="7184"/>
                    <a:pt x="5609" y="6837"/>
                  </a:cubicBezTo>
                  <a:lnTo>
                    <a:pt x="4569" y="3687"/>
                  </a:lnTo>
                  <a:cubicBezTo>
                    <a:pt x="4506" y="3372"/>
                    <a:pt x="4222" y="3183"/>
                    <a:pt x="3907" y="3183"/>
                  </a:cubicBezTo>
                  <a:lnTo>
                    <a:pt x="3183" y="3183"/>
                  </a:lnTo>
                  <a:cubicBezTo>
                    <a:pt x="2994" y="3183"/>
                    <a:pt x="2836" y="3025"/>
                    <a:pt x="2836" y="2836"/>
                  </a:cubicBezTo>
                  <a:cubicBezTo>
                    <a:pt x="2836" y="2615"/>
                    <a:pt x="2994" y="2458"/>
                    <a:pt x="3183" y="2458"/>
                  </a:cubicBezTo>
                  <a:lnTo>
                    <a:pt x="4222" y="2458"/>
                  </a:lnTo>
                  <a:cubicBezTo>
                    <a:pt x="4600" y="2458"/>
                    <a:pt x="4915" y="2143"/>
                    <a:pt x="4915" y="1765"/>
                  </a:cubicBezTo>
                  <a:cubicBezTo>
                    <a:pt x="4915" y="1355"/>
                    <a:pt x="4600" y="1040"/>
                    <a:pt x="4222" y="1040"/>
                  </a:cubicBezTo>
                  <a:lnTo>
                    <a:pt x="2332" y="1040"/>
                  </a:lnTo>
                  <a:lnTo>
                    <a:pt x="2080" y="379"/>
                  </a:lnTo>
                  <a:cubicBezTo>
                    <a:pt x="1985" y="158"/>
                    <a:pt x="1733" y="1"/>
                    <a:pt x="1450" y="1"/>
                  </a:cubicBez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113" name="Google Shape;6996;p68">
              <a:extLst>
                <a:ext uri="{FF2B5EF4-FFF2-40B4-BE49-F238E27FC236}">
                  <a16:creationId xmlns:a16="http://schemas.microsoft.com/office/drawing/2014/main" id="{414AAA9F-B43F-4F8B-BE30-32ADD01804B9}"/>
                </a:ext>
              </a:extLst>
            </p:cNvPr>
            <p:cNvSpPr/>
            <p:nvPr/>
          </p:nvSpPr>
          <p:spPr>
            <a:xfrm>
              <a:off x="800475" y="3662050"/>
              <a:ext cx="51225" cy="51200"/>
            </a:xfrm>
            <a:custGeom>
              <a:avLst/>
              <a:gdLst/>
              <a:ahLst/>
              <a:cxnLst/>
              <a:rect l="l" t="t" r="r" b="b"/>
              <a:pathLst>
                <a:path w="2049" h="2048" extrusionOk="0">
                  <a:moveTo>
                    <a:pt x="1009" y="0"/>
                  </a:moveTo>
                  <a:cubicBezTo>
                    <a:pt x="442" y="0"/>
                    <a:pt x="1" y="473"/>
                    <a:pt x="1" y="1040"/>
                  </a:cubicBezTo>
                  <a:cubicBezTo>
                    <a:pt x="1" y="1607"/>
                    <a:pt x="442" y="2048"/>
                    <a:pt x="1009" y="2048"/>
                  </a:cubicBezTo>
                  <a:cubicBezTo>
                    <a:pt x="1576" y="2048"/>
                    <a:pt x="2048" y="1607"/>
                    <a:pt x="2048" y="1040"/>
                  </a:cubicBezTo>
                  <a:cubicBezTo>
                    <a:pt x="2048" y="473"/>
                    <a:pt x="1576" y="0"/>
                    <a:pt x="1009" y="0"/>
                  </a:cubicBez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114" name="Google Shape;6997;p68">
              <a:extLst>
                <a:ext uri="{FF2B5EF4-FFF2-40B4-BE49-F238E27FC236}">
                  <a16:creationId xmlns:a16="http://schemas.microsoft.com/office/drawing/2014/main" id="{C42C5552-65DD-4ED3-88F8-65D0F83DA5C0}"/>
                </a:ext>
              </a:extLst>
            </p:cNvPr>
            <p:cNvSpPr/>
            <p:nvPr/>
          </p:nvSpPr>
          <p:spPr>
            <a:xfrm>
              <a:off x="738250" y="3722700"/>
              <a:ext cx="141800" cy="192600"/>
            </a:xfrm>
            <a:custGeom>
              <a:avLst/>
              <a:gdLst/>
              <a:ahLst/>
              <a:cxnLst/>
              <a:rect l="l" t="t" r="r" b="b"/>
              <a:pathLst>
                <a:path w="5672" h="7704" extrusionOk="0">
                  <a:moveTo>
                    <a:pt x="4222" y="4474"/>
                  </a:moveTo>
                  <a:lnTo>
                    <a:pt x="4222" y="4568"/>
                  </a:lnTo>
                  <a:lnTo>
                    <a:pt x="4443" y="5545"/>
                  </a:lnTo>
                  <a:lnTo>
                    <a:pt x="1985" y="5545"/>
                  </a:lnTo>
                  <a:lnTo>
                    <a:pt x="2332" y="4474"/>
                  </a:lnTo>
                  <a:close/>
                  <a:moveTo>
                    <a:pt x="4222" y="0"/>
                  </a:moveTo>
                  <a:cubicBezTo>
                    <a:pt x="3939" y="0"/>
                    <a:pt x="3718" y="158"/>
                    <a:pt x="3592" y="378"/>
                  </a:cubicBezTo>
                  <a:lnTo>
                    <a:pt x="3340" y="1071"/>
                  </a:lnTo>
                  <a:lnTo>
                    <a:pt x="1450" y="1071"/>
                  </a:lnTo>
                  <a:cubicBezTo>
                    <a:pt x="1072" y="1071"/>
                    <a:pt x="757" y="1386"/>
                    <a:pt x="757" y="1764"/>
                  </a:cubicBezTo>
                  <a:cubicBezTo>
                    <a:pt x="757" y="2174"/>
                    <a:pt x="1072" y="2489"/>
                    <a:pt x="1450" y="2489"/>
                  </a:cubicBezTo>
                  <a:lnTo>
                    <a:pt x="2490" y="2489"/>
                  </a:lnTo>
                  <a:cubicBezTo>
                    <a:pt x="2679" y="2489"/>
                    <a:pt x="2836" y="2646"/>
                    <a:pt x="2836" y="2835"/>
                  </a:cubicBezTo>
                  <a:cubicBezTo>
                    <a:pt x="2836" y="3024"/>
                    <a:pt x="2679" y="3182"/>
                    <a:pt x="2490" y="3182"/>
                  </a:cubicBezTo>
                  <a:lnTo>
                    <a:pt x="1765" y="3182"/>
                  </a:lnTo>
                  <a:cubicBezTo>
                    <a:pt x="1450" y="3182"/>
                    <a:pt x="1198" y="3371"/>
                    <a:pt x="1103" y="3686"/>
                  </a:cubicBezTo>
                  <a:lnTo>
                    <a:pt x="95" y="6837"/>
                  </a:lnTo>
                  <a:cubicBezTo>
                    <a:pt x="1" y="7215"/>
                    <a:pt x="190" y="7593"/>
                    <a:pt x="599" y="7687"/>
                  </a:cubicBezTo>
                  <a:cubicBezTo>
                    <a:pt x="643" y="7696"/>
                    <a:pt x="690" y="7701"/>
                    <a:pt x="738" y="7701"/>
                  </a:cubicBezTo>
                  <a:cubicBezTo>
                    <a:pt x="1030" y="7701"/>
                    <a:pt x="1364" y="7531"/>
                    <a:pt x="1418" y="7152"/>
                  </a:cubicBezTo>
                  <a:lnTo>
                    <a:pt x="1733" y="6301"/>
                  </a:lnTo>
                  <a:lnTo>
                    <a:pt x="4632" y="6301"/>
                  </a:lnTo>
                  <a:lnTo>
                    <a:pt x="4915" y="7435"/>
                  </a:lnTo>
                  <a:cubicBezTo>
                    <a:pt x="4967" y="7591"/>
                    <a:pt x="5104" y="7704"/>
                    <a:pt x="5257" y="7704"/>
                  </a:cubicBezTo>
                  <a:cubicBezTo>
                    <a:pt x="5290" y="7704"/>
                    <a:pt x="5323" y="7698"/>
                    <a:pt x="5356" y="7687"/>
                  </a:cubicBezTo>
                  <a:cubicBezTo>
                    <a:pt x="5546" y="7624"/>
                    <a:pt x="5672" y="7435"/>
                    <a:pt x="5577" y="7246"/>
                  </a:cubicBezTo>
                  <a:lnTo>
                    <a:pt x="4915" y="4537"/>
                  </a:lnTo>
                  <a:cubicBezTo>
                    <a:pt x="5356" y="4474"/>
                    <a:pt x="5672" y="4064"/>
                    <a:pt x="5609" y="3623"/>
                  </a:cubicBezTo>
                  <a:lnTo>
                    <a:pt x="4884" y="504"/>
                  </a:lnTo>
                  <a:cubicBezTo>
                    <a:pt x="4821" y="189"/>
                    <a:pt x="4537" y="0"/>
                    <a:pt x="4222" y="0"/>
                  </a:cubicBez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grpSp>
      <p:grpSp>
        <p:nvGrpSpPr>
          <p:cNvPr id="124" name="Google Shape;7050;p68">
            <a:extLst>
              <a:ext uri="{FF2B5EF4-FFF2-40B4-BE49-F238E27FC236}">
                <a16:creationId xmlns:a16="http://schemas.microsoft.com/office/drawing/2014/main" id="{CD45348C-7783-4333-B77F-CC0FB6A8E2EC}"/>
              </a:ext>
            </a:extLst>
          </p:cNvPr>
          <p:cNvGrpSpPr/>
          <p:nvPr/>
        </p:nvGrpSpPr>
        <p:grpSpPr>
          <a:xfrm>
            <a:off x="7547093" y="2659457"/>
            <a:ext cx="212718" cy="213197"/>
            <a:chOff x="946175" y="3619500"/>
            <a:chExt cx="296975" cy="293825"/>
          </a:xfrm>
          <a:solidFill>
            <a:schemeClr val="bg1"/>
          </a:solidFill>
        </p:grpSpPr>
        <p:sp>
          <p:nvSpPr>
            <p:cNvPr id="125" name="Google Shape;7051;p68">
              <a:extLst>
                <a:ext uri="{FF2B5EF4-FFF2-40B4-BE49-F238E27FC236}">
                  <a16:creationId xmlns:a16="http://schemas.microsoft.com/office/drawing/2014/main" id="{94B9BE2D-DE3A-49AE-8B88-6E824F096601}"/>
                </a:ext>
              </a:extLst>
            </p:cNvPr>
            <p:cNvSpPr/>
            <p:nvPr/>
          </p:nvSpPr>
          <p:spPr>
            <a:xfrm>
              <a:off x="963525" y="3619500"/>
              <a:ext cx="207950" cy="293825"/>
            </a:xfrm>
            <a:custGeom>
              <a:avLst/>
              <a:gdLst/>
              <a:ahLst/>
              <a:cxnLst/>
              <a:rect l="l" t="t" r="r" b="b"/>
              <a:pathLst>
                <a:path w="8318" h="11753" extrusionOk="0">
                  <a:moveTo>
                    <a:pt x="3828" y="2742"/>
                  </a:moveTo>
                  <a:cubicBezTo>
                    <a:pt x="3915" y="2742"/>
                    <a:pt x="4001" y="2773"/>
                    <a:pt x="4064" y="2836"/>
                  </a:cubicBezTo>
                  <a:cubicBezTo>
                    <a:pt x="4253" y="2994"/>
                    <a:pt x="4253" y="3183"/>
                    <a:pt x="4096" y="3340"/>
                  </a:cubicBezTo>
                  <a:lnTo>
                    <a:pt x="2678" y="4695"/>
                  </a:lnTo>
                  <a:cubicBezTo>
                    <a:pt x="2615" y="4790"/>
                    <a:pt x="2520" y="4821"/>
                    <a:pt x="2457" y="4821"/>
                  </a:cubicBezTo>
                  <a:cubicBezTo>
                    <a:pt x="2363" y="4821"/>
                    <a:pt x="2268" y="4790"/>
                    <a:pt x="2205" y="4695"/>
                  </a:cubicBezTo>
                  <a:lnTo>
                    <a:pt x="1512" y="4002"/>
                  </a:lnTo>
                  <a:cubicBezTo>
                    <a:pt x="1386" y="3876"/>
                    <a:pt x="1386" y="3655"/>
                    <a:pt x="1512" y="3529"/>
                  </a:cubicBezTo>
                  <a:cubicBezTo>
                    <a:pt x="1575" y="3466"/>
                    <a:pt x="1662" y="3435"/>
                    <a:pt x="1749" y="3435"/>
                  </a:cubicBezTo>
                  <a:cubicBezTo>
                    <a:pt x="1835" y="3435"/>
                    <a:pt x="1922" y="3466"/>
                    <a:pt x="1985" y="3529"/>
                  </a:cubicBezTo>
                  <a:lnTo>
                    <a:pt x="2426" y="3971"/>
                  </a:lnTo>
                  <a:lnTo>
                    <a:pt x="3592" y="2836"/>
                  </a:lnTo>
                  <a:cubicBezTo>
                    <a:pt x="3655" y="2773"/>
                    <a:pt x="3741" y="2742"/>
                    <a:pt x="3828" y="2742"/>
                  </a:cubicBezTo>
                  <a:close/>
                  <a:moveTo>
                    <a:pt x="3828" y="4790"/>
                  </a:moveTo>
                  <a:cubicBezTo>
                    <a:pt x="3915" y="4790"/>
                    <a:pt x="4001" y="4821"/>
                    <a:pt x="4064" y="4884"/>
                  </a:cubicBezTo>
                  <a:cubicBezTo>
                    <a:pt x="4253" y="5042"/>
                    <a:pt x="4253" y="5262"/>
                    <a:pt x="4096" y="5388"/>
                  </a:cubicBezTo>
                  <a:lnTo>
                    <a:pt x="2678" y="6774"/>
                  </a:lnTo>
                  <a:cubicBezTo>
                    <a:pt x="2615" y="6837"/>
                    <a:pt x="2520" y="6869"/>
                    <a:pt x="2457" y="6869"/>
                  </a:cubicBezTo>
                  <a:cubicBezTo>
                    <a:pt x="2363" y="6869"/>
                    <a:pt x="2268" y="6837"/>
                    <a:pt x="2205" y="6774"/>
                  </a:cubicBezTo>
                  <a:lnTo>
                    <a:pt x="1512" y="6050"/>
                  </a:lnTo>
                  <a:cubicBezTo>
                    <a:pt x="1386" y="5924"/>
                    <a:pt x="1386" y="5703"/>
                    <a:pt x="1512" y="5577"/>
                  </a:cubicBezTo>
                  <a:cubicBezTo>
                    <a:pt x="1575" y="5514"/>
                    <a:pt x="1662" y="5483"/>
                    <a:pt x="1749" y="5483"/>
                  </a:cubicBezTo>
                  <a:cubicBezTo>
                    <a:pt x="1835" y="5483"/>
                    <a:pt x="1922" y="5514"/>
                    <a:pt x="1985" y="5577"/>
                  </a:cubicBezTo>
                  <a:lnTo>
                    <a:pt x="2426" y="6018"/>
                  </a:lnTo>
                  <a:lnTo>
                    <a:pt x="3592" y="4884"/>
                  </a:lnTo>
                  <a:cubicBezTo>
                    <a:pt x="3655" y="4821"/>
                    <a:pt x="3741" y="4790"/>
                    <a:pt x="3828" y="4790"/>
                  </a:cubicBezTo>
                  <a:close/>
                  <a:moveTo>
                    <a:pt x="3828" y="6869"/>
                  </a:moveTo>
                  <a:cubicBezTo>
                    <a:pt x="3915" y="6869"/>
                    <a:pt x="4001" y="6900"/>
                    <a:pt x="4064" y="6963"/>
                  </a:cubicBezTo>
                  <a:cubicBezTo>
                    <a:pt x="4253" y="7121"/>
                    <a:pt x="4253" y="7342"/>
                    <a:pt x="4096" y="7468"/>
                  </a:cubicBezTo>
                  <a:lnTo>
                    <a:pt x="2678" y="8854"/>
                  </a:lnTo>
                  <a:cubicBezTo>
                    <a:pt x="2615" y="8917"/>
                    <a:pt x="2520" y="8980"/>
                    <a:pt x="2457" y="8980"/>
                  </a:cubicBezTo>
                  <a:cubicBezTo>
                    <a:pt x="2363" y="8980"/>
                    <a:pt x="2268" y="8917"/>
                    <a:pt x="2205" y="8854"/>
                  </a:cubicBezTo>
                  <a:lnTo>
                    <a:pt x="1512" y="8129"/>
                  </a:lnTo>
                  <a:cubicBezTo>
                    <a:pt x="1386" y="8003"/>
                    <a:pt x="1386" y="7783"/>
                    <a:pt x="1512" y="7657"/>
                  </a:cubicBezTo>
                  <a:cubicBezTo>
                    <a:pt x="1575" y="7594"/>
                    <a:pt x="1662" y="7562"/>
                    <a:pt x="1749" y="7562"/>
                  </a:cubicBezTo>
                  <a:cubicBezTo>
                    <a:pt x="1835" y="7562"/>
                    <a:pt x="1922" y="7594"/>
                    <a:pt x="1985" y="7657"/>
                  </a:cubicBezTo>
                  <a:lnTo>
                    <a:pt x="2426" y="8098"/>
                  </a:lnTo>
                  <a:lnTo>
                    <a:pt x="3592" y="6963"/>
                  </a:lnTo>
                  <a:cubicBezTo>
                    <a:pt x="3655" y="6900"/>
                    <a:pt x="3741" y="6869"/>
                    <a:pt x="3828" y="6869"/>
                  </a:cubicBezTo>
                  <a:close/>
                  <a:moveTo>
                    <a:pt x="347" y="1"/>
                  </a:moveTo>
                  <a:cubicBezTo>
                    <a:pt x="158" y="1"/>
                    <a:pt x="0" y="158"/>
                    <a:pt x="0" y="347"/>
                  </a:cubicBezTo>
                  <a:lnTo>
                    <a:pt x="0" y="9673"/>
                  </a:lnTo>
                  <a:lnTo>
                    <a:pt x="6301" y="9673"/>
                  </a:lnTo>
                  <a:lnTo>
                    <a:pt x="6301" y="10397"/>
                  </a:lnTo>
                  <a:lnTo>
                    <a:pt x="6301" y="10744"/>
                  </a:lnTo>
                  <a:lnTo>
                    <a:pt x="6270" y="10744"/>
                  </a:lnTo>
                  <a:cubicBezTo>
                    <a:pt x="6270" y="11343"/>
                    <a:pt x="6742" y="11752"/>
                    <a:pt x="7278" y="11752"/>
                  </a:cubicBezTo>
                  <a:cubicBezTo>
                    <a:pt x="7876" y="11752"/>
                    <a:pt x="8317" y="11280"/>
                    <a:pt x="8317" y="10744"/>
                  </a:cubicBezTo>
                  <a:lnTo>
                    <a:pt x="8317" y="7972"/>
                  </a:lnTo>
                  <a:lnTo>
                    <a:pt x="7498" y="8822"/>
                  </a:lnTo>
                  <a:lnTo>
                    <a:pt x="5608" y="9547"/>
                  </a:lnTo>
                  <a:cubicBezTo>
                    <a:pt x="5497" y="9576"/>
                    <a:pt x="5390" y="9590"/>
                    <a:pt x="5288" y="9590"/>
                  </a:cubicBezTo>
                  <a:cubicBezTo>
                    <a:pt x="4954" y="9590"/>
                    <a:pt x="4674" y="9441"/>
                    <a:pt x="4505" y="9200"/>
                  </a:cubicBezTo>
                  <a:cubicBezTo>
                    <a:pt x="4316" y="8980"/>
                    <a:pt x="4222" y="8665"/>
                    <a:pt x="4316" y="8255"/>
                  </a:cubicBezTo>
                  <a:lnTo>
                    <a:pt x="5041" y="6365"/>
                  </a:lnTo>
                  <a:lnTo>
                    <a:pt x="8317" y="3088"/>
                  </a:lnTo>
                  <a:lnTo>
                    <a:pt x="8317" y="2773"/>
                  </a:lnTo>
                  <a:lnTo>
                    <a:pt x="5891" y="2773"/>
                  </a:lnTo>
                  <a:cubicBezTo>
                    <a:pt x="5671" y="2773"/>
                    <a:pt x="5513" y="2616"/>
                    <a:pt x="5513" y="2427"/>
                  </a:cubicBezTo>
                  <a:lnTo>
                    <a:pt x="5513" y="1"/>
                  </a:ln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126" name="Google Shape;7052;p68">
              <a:extLst>
                <a:ext uri="{FF2B5EF4-FFF2-40B4-BE49-F238E27FC236}">
                  <a16:creationId xmlns:a16="http://schemas.microsoft.com/office/drawing/2014/main" id="{F07DE42C-04E2-47F7-806E-7E4F89B65730}"/>
                </a:ext>
              </a:extLst>
            </p:cNvPr>
            <p:cNvSpPr/>
            <p:nvPr/>
          </p:nvSpPr>
          <p:spPr>
            <a:xfrm>
              <a:off x="1185625" y="3688025"/>
              <a:ext cx="57525" cy="55950"/>
            </a:xfrm>
            <a:custGeom>
              <a:avLst/>
              <a:gdLst/>
              <a:ahLst/>
              <a:cxnLst/>
              <a:rect l="l" t="t" r="r" b="b"/>
              <a:pathLst>
                <a:path w="2301" h="2238" extrusionOk="0">
                  <a:moveTo>
                    <a:pt x="1072" y="1"/>
                  </a:moveTo>
                  <a:cubicBezTo>
                    <a:pt x="890" y="1"/>
                    <a:pt x="709" y="64"/>
                    <a:pt x="568" y="190"/>
                  </a:cubicBezTo>
                  <a:lnTo>
                    <a:pt x="0" y="788"/>
                  </a:lnTo>
                  <a:lnTo>
                    <a:pt x="1450" y="2238"/>
                  </a:lnTo>
                  <a:lnTo>
                    <a:pt x="2048" y="1639"/>
                  </a:lnTo>
                  <a:cubicBezTo>
                    <a:pt x="2300" y="1387"/>
                    <a:pt x="2300" y="946"/>
                    <a:pt x="2048" y="662"/>
                  </a:cubicBezTo>
                  <a:lnTo>
                    <a:pt x="1576" y="190"/>
                  </a:lnTo>
                  <a:cubicBezTo>
                    <a:pt x="1434" y="64"/>
                    <a:pt x="1253" y="1"/>
                    <a:pt x="1072" y="1"/>
                  </a:cubicBez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127" name="Google Shape;7053;p68">
              <a:extLst>
                <a:ext uri="{FF2B5EF4-FFF2-40B4-BE49-F238E27FC236}">
                  <a16:creationId xmlns:a16="http://schemas.microsoft.com/office/drawing/2014/main" id="{26EBD67F-5B0C-4075-A0BA-953E469BF415}"/>
                </a:ext>
              </a:extLst>
            </p:cNvPr>
            <p:cNvSpPr/>
            <p:nvPr/>
          </p:nvSpPr>
          <p:spPr>
            <a:xfrm>
              <a:off x="1088075" y="3795925"/>
              <a:ext cx="46375" cy="45025"/>
            </a:xfrm>
            <a:custGeom>
              <a:avLst/>
              <a:gdLst/>
              <a:ahLst/>
              <a:cxnLst/>
              <a:rect l="l" t="t" r="r" b="b"/>
              <a:pathLst>
                <a:path w="1855" h="1801" extrusionOk="0">
                  <a:moveTo>
                    <a:pt x="594" y="1"/>
                  </a:moveTo>
                  <a:lnTo>
                    <a:pt x="59" y="1387"/>
                  </a:lnTo>
                  <a:cubicBezTo>
                    <a:pt x="0" y="1621"/>
                    <a:pt x="186" y="1800"/>
                    <a:pt x="414" y="1800"/>
                  </a:cubicBezTo>
                  <a:cubicBezTo>
                    <a:pt x="432" y="1800"/>
                    <a:pt x="450" y="1799"/>
                    <a:pt x="468" y="1797"/>
                  </a:cubicBezTo>
                  <a:lnTo>
                    <a:pt x="1855" y="1261"/>
                  </a:lnTo>
                  <a:lnTo>
                    <a:pt x="594" y="1"/>
                  </a:ln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128" name="Google Shape;7054;p68">
              <a:extLst>
                <a:ext uri="{FF2B5EF4-FFF2-40B4-BE49-F238E27FC236}">
                  <a16:creationId xmlns:a16="http://schemas.microsoft.com/office/drawing/2014/main" id="{644EA6E1-3DD8-4030-B107-9AE0022F9752}"/>
                </a:ext>
              </a:extLst>
            </p:cNvPr>
            <p:cNvSpPr/>
            <p:nvPr/>
          </p:nvSpPr>
          <p:spPr>
            <a:xfrm>
              <a:off x="1112375" y="3720325"/>
              <a:ext cx="97700" cy="97700"/>
            </a:xfrm>
            <a:custGeom>
              <a:avLst/>
              <a:gdLst/>
              <a:ahLst/>
              <a:cxnLst/>
              <a:rect l="l" t="t" r="r" b="b"/>
              <a:pathLst>
                <a:path w="3908" h="3908" extrusionOk="0">
                  <a:moveTo>
                    <a:pt x="2426" y="1"/>
                  </a:moveTo>
                  <a:lnTo>
                    <a:pt x="1" y="2458"/>
                  </a:lnTo>
                  <a:lnTo>
                    <a:pt x="1450" y="3907"/>
                  </a:lnTo>
                  <a:lnTo>
                    <a:pt x="3907" y="1481"/>
                  </a:lnTo>
                  <a:lnTo>
                    <a:pt x="2426" y="1"/>
                  </a:ln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129" name="Google Shape;7055;p68">
              <a:extLst>
                <a:ext uri="{FF2B5EF4-FFF2-40B4-BE49-F238E27FC236}">
                  <a16:creationId xmlns:a16="http://schemas.microsoft.com/office/drawing/2014/main" id="{8CF256BC-A133-42B8-9A4F-BFC034D50655}"/>
                </a:ext>
              </a:extLst>
            </p:cNvPr>
            <p:cNvSpPr/>
            <p:nvPr/>
          </p:nvSpPr>
          <p:spPr>
            <a:xfrm>
              <a:off x="1120250" y="3623450"/>
              <a:ext cx="47275" cy="47275"/>
            </a:xfrm>
            <a:custGeom>
              <a:avLst/>
              <a:gdLst/>
              <a:ahLst/>
              <a:cxnLst/>
              <a:rect l="l" t="t" r="r" b="b"/>
              <a:pathLst>
                <a:path w="1891" h="1891" extrusionOk="0">
                  <a:moveTo>
                    <a:pt x="1" y="0"/>
                  </a:moveTo>
                  <a:lnTo>
                    <a:pt x="1" y="1891"/>
                  </a:lnTo>
                  <a:lnTo>
                    <a:pt x="1891" y="1891"/>
                  </a:lnTo>
                  <a:lnTo>
                    <a:pt x="1" y="0"/>
                  </a:ln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130" name="Google Shape;7056;p68">
              <a:extLst>
                <a:ext uri="{FF2B5EF4-FFF2-40B4-BE49-F238E27FC236}">
                  <a16:creationId xmlns:a16="http://schemas.microsoft.com/office/drawing/2014/main" id="{A0011411-3F6D-41EE-AE1B-FBD5732C10EE}"/>
                </a:ext>
              </a:extLst>
            </p:cNvPr>
            <p:cNvSpPr/>
            <p:nvPr/>
          </p:nvSpPr>
          <p:spPr>
            <a:xfrm>
              <a:off x="946175" y="3879425"/>
              <a:ext cx="166225" cy="33900"/>
            </a:xfrm>
            <a:custGeom>
              <a:avLst/>
              <a:gdLst/>
              <a:ahLst/>
              <a:cxnLst/>
              <a:rect l="l" t="t" r="r" b="b"/>
              <a:pathLst>
                <a:path w="6649" h="1356" extrusionOk="0">
                  <a:moveTo>
                    <a:pt x="348" y="0"/>
                  </a:moveTo>
                  <a:cubicBezTo>
                    <a:pt x="158" y="0"/>
                    <a:pt x="1" y="190"/>
                    <a:pt x="1" y="347"/>
                  </a:cubicBezTo>
                  <a:lnTo>
                    <a:pt x="1" y="694"/>
                  </a:lnTo>
                  <a:cubicBezTo>
                    <a:pt x="1" y="1040"/>
                    <a:pt x="316" y="1355"/>
                    <a:pt x="694" y="1355"/>
                  </a:cubicBezTo>
                  <a:lnTo>
                    <a:pt x="6649" y="1355"/>
                  </a:lnTo>
                  <a:cubicBezTo>
                    <a:pt x="6428" y="1103"/>
                    <a:pt x="6302" y="725"/>
                    <a:pt x="6302" y="347"/>
                  </a:cubicBezTo>
                  <a:lnTo>
                    <a:pt x="6302" y="0"/>
                  </a:ln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grpSp>
      <p:grpSp>
        <p:nvGrpSpPr>
          <p:cNvPr id="131" name="Google Shape;7050;p68">
            <a:extLst>
              <a:ext uri="{FF2B5EF4-FFF2-40B4-BE49-F238E27FC236}">
                <a16:creationId xmlns:a16="http://schemas.microsoft.com/office/drawing/2014/main" id="{F5DBF295-9BFB-40B4-AB54-243B438527BA}"/>
              </a:ext>
            </a:extLst>
          </p:cNvPr>
          <p:cNvGrpSpPr/>
          <p:nvPr/>
        </p:nvGrpSpPr>
        <p:grpSpPr>
          <a:xfrm>
            <a:off x="3010899" y="2658443"/>
            <a:ext cx="212718" cy="213197"/>
            <a:chOff x="946175" y="3619500"/>
            <a:chExt cx="296975" cy="293825"/>
          </a:xfrm>
          <a:solidFill>
            <a:schemeClr val="bg1"/>
          </a:solidFill>
        </p:grpSpPr>
        <p:sp>
          <p:nvSpPr>
            <p:cNvPr id="139" name="Google Shape;7051;p68">
              <a:extLst>
                <a:ext uri="{FF2B5EF4-FFF2-40B4-BE49-F238E27FC236}">
                  <a16:creationId xmlns:a16="http://schemas.microsoft.com/office/drawing/2014/main" id="{C410ABA7-024E-466D-A2B7-92ECB3A3EEFA}"/>
                </a:ext>
              </a:extLst>
            </p:cNvPr>
            <p:cNvSpPr/>
            <p:nvPr/>
          </p:nvSpPr>
          <p:spPr>
            <a:xfrm>
              <a:off x="963525" y="3619500"/>
              <a:ext cx="207950" cy="293825"/>
            </a:xfrm>
            <a:custGeom>
              <a:avLst/>
              <a:gdLst/>
              <a:ahLst/>
              <a:cxnLst/>
              <a:rect l="l" t="t" r="r" b="b"/>
              <a:pathLst>
                <a:path w="8318" h="11753" extrusionOk="0">
                  <a:moveTo>
                    <a:pt x="3828" y="2742"/>
                  </a:moveTo>
                  <a:cubicBezTo>
                    <a:pt x="3915" y="2742"/>
                    <a:pt x="4001" y="2773"/>
                    <a:pt x="4064" y="2836"/>
                  </a:cubicBezTo>
                  <a:cubicBezTo>
                    <a:pt x="4253" y="2994"/>
                    <a:pt x="4253" y="3183"/>
                    <a:pt x="4096" y="3340"/>
                  </a:cubicBezTo>
                  <a:lnTo>
                    <a:pt x="2678" y="4695"/>
                  </a:lnTo>
                  <a:cubicBezTo>
                    <a:pt x="2615" y="4790"/>
                    <a:pt x="2520" y="4821"/>
                    <a:pt x="2457" y="4821"/>
                  </a:cubicBezTo>
                  <a:cubicBezTo>
                    <a:pt x="2363" y="4821"/>
                    <a:pt x="2268" y="4790"/>
                    <a:pt x="2205" y="4695"/>
                  </a:cubicBezTo>
                  <a:lnTo>
                    <a:pt x="1512" y="4002"/>
                  </a:lnTo>
                  <a:cubicBezTo>
                    <a:pt x="1386" y="3876"/>
                    <a:pt x="1386" y="3655"/>
                    <a:pt x="1512" y="3529"/>
                  </a:cubicBezTo>
                  <a:cubicBezTo>
                    <a:pt x="1575" y="3466"/>
                    <a:pt x="1662" y="3435"/>
                    <a:pt x="1749" y="3435"/>
                  </a:cubicBezTo>
                  <a:cubicBezTo>
                    <a:pt x="1835" y="3435"/>
                    <a:pt x="1922" y="3466"/>
                    <a:pt x="1985" y="3529"/>
                  </a:cubicBezTo>
                  <a:lnTo>
                    <a:pt x="2426" y="3971"/>
                  </a:lnTo>
                  <a:lnTo>
                    <a:pt x="3592" y="2836"/>
                  </a:lnTo>
                  <a:cubicBezTo>
                    <a:pt x="3655" y="2773"/>
                    <a:pt x="3741" y="2742"/>
                    <a:pt x="3828" y="2742"/>
                  </a:cubicBezTo>
                  <a:close/>
                  <a:moveTo>
                    <a:pt x="3828" y="4790"/>
                  </a:moveTo>
                  <a:cubicBezTo>
                    <a:pt x="3915" y="4790"/>
                    <a:pt x="4001" y="4821"/>
                    <a:pt x="4064" y="4884"/>
                  </a:cubicBezTo>
                  <a:cubicBezTo>
                    <a:pt x="4253" y="5042"/>
                    <a:pt x="4253" y="5262"/>
                    <a:pt x="4096" y="5388"/>
                  </a:cubicBezTo>
                  <a:lnTo>
                    <a:pt x="2678" y="6774"/>
                  </a:lnTo>
                  <a:cubicBezTo>
                    <a:pt x="2615" y="6837"/>
                    <a:pt x="2520" y="6869"/>
                    <a:pt x="2457" y="6869"/>
                  </a:cubicBezTo>
                  <a:cubicBezTo>
                    <a:pt x="2363" y="6869"/>
                    <a:pt x="2268" y="6837"/>
                    <a:pt x="2205" y="6774"/>
                  </a:cubicBezTo>
                  <a:lnTo>
                    <a:pt x="1512" y="6050"/>
                  </a:lnTo>
                  <a:cubicBezTo>
                    <a:pt x="1386" y="5924"/>
                    <a:pt x="1386" y="5703"/>
                    <a:pt x="1512" y="5577"/>
                  </a:cubicBezTo>
                  <a:cubicBezTo>
                    <a:pt x="1575" y="5514"/>
                    <a:pt x="1662" y="5483"/>
                    <a:pt x="1749" y="5483"/>
                  </a:cubicBezTo>
                  <a:cubicBezTo>
                    <a:pt x="1835" y="5483"/>
                    <a:pt x="1922" y="5514"/>
                    <a:pt x="1985" y="5577"/>
                  </a:cubicBezTo>
                  <a:lnTo>
                    <a:pt x="2426" y="6018"/>
                  </a:lnTo>
                  <a:lnTo>
                    <a:pt x="3592" y="4884"/>
                  </a:lnTo>
                  <a:cubicBezTo>
                    <a:pt x="3655" y="4821"/>
                    <a:pt x="3741" y="4790"/>
                    <a:pt x="3828" y="4790"/>
                  </a:cubicBezTo>
                  <a:close/>
                  <a:moveTo>
                    <a:pt x="3828" y="6869"/>
                  </a:moveTo>
                  <a:cubicBezTo>
                    <a:pt x="3915" y="6869"/>
                    <a:pt x="4001" y="6900"/>
                    <a:pt x="4064" y="6963"/>
                  </a:cubicBezTo>
                  <a:cubicBezTo>
                    <a:pt x="4253" y="7121"/>
                    <a:pt x="4253" y="7342"/>
                    <a:pt x="4096" y="7468"/>
                  </a:cubicBezTo>
                  <a:lnTo>
                    <a:pt x="2678" y="8854"/>
                  </a:lnTo>
                  <a:cubicBezTo>
                    <a:pt x="2615" y="8917"/>
                    <a:pt x="2520" y="8980"/>
                    <a:pt x="2457" y="8980"/>
                  </a:cubicBezTo>
                  <a:cubicBezTo>
                    <a:pt x="2363" y="8980"/>
                    <a:pt x="2268" y="8917"/>
                    <a:pt x="2205" y="8854"/>
                  </a:cubicBezTo>
                  <a:lnTo>
                    <a:pt x="1512" y="8129"/>
                  </a:lnTo>
                  <a:cubicBezTo>
                    <a:pt x="1386" y="8003"/>
                    <a:pt x="1386" y="7783"/>
                    <a:pt x="1512" y="7657"/>
                  </a:cubicBezTo>
                  <a:cubicBezTo>
                    <a:pt x="1575" y="7594"/>
                    <a:pt x="1662" y="7562"/>
                    <a:pt x="1749" y="7562"/>
                  </a:cubicBezTo>
                  <a:cubicBezTo>
                    <a:pt x="1835" y="7562"/>
                    <a:pt x="1922" y="7594"/>
                    <a:pt x="1985" y="7657"/>
                  </a:cubicBezTo>
                  <a:lnTo>
                    <a:pt x="2426" y="8098"/>
                  </a:lnTo>
                  <a:lnTo>
                    <a:pt x="3592" y="6963"/>
                  </a:lnTo>
                  <a:cubicBezTo>
                    <a:pt x="3655" y="6900"/>
                    <a:pt x="3741" y="6869"/>
                    <a:pt x="3828" y="6869"/>
                  </a:cubicBezTo>
                  <a:close/>
                  <a:moveTo>
                    <a:pt x="347" y="1"/>
                  </a:moveTo>
                  <a:cubicBezTo>
                    <a:pt x="158" y="1"/>
                    <a:pt x="0" y="158"/>
                    <a:pt x="0" y="347"/>
                  </a:cubicBezTo>
                  <a:lnTo>
                    <a:pt x="0" y="9673"/>
                  </a:lnTo>
                  <a:lnTo>
                    <a:pt x="6301" y="9673"/>
                  </a:lnTo>
                  <a:lnTo>
                    <a:pt x="6301" y="10397"/>
                  </a:lnTo>
                  <a:lnTo>
                    <a:pt x="6301" y="10744"/>
                  </a:lnTo>
                  <a:lnTo>
                    <a:pt x="6270" y="10744"/>
                  </a:lnTo>
                  <a:cubicBezTo>
                    <a:pt x="6270" y="11343"/>
                    <a:pt x="6742" y="11752"/>
                    <a:pt x="7278" y="11752"/>
                  </a:cubicBezTo>
                  <a:cubicBezTo>
                    <a:pt x="7876" y="11752"/>
                    <a:pt x="8317" y="11280"/>
                    <a:pt x="8317" y="10744"/>
                  </a:cubicBezTo>
                  <a:lnTo>
                    <a:pt x="8317" y="7972"/>
                  </a:lnTo>
                  <a:lnTo>
                    <a:pt x="7498" y="8822"/>
                  </a:lnTo>
                  <a:lnTo>
                    <a:pt x="5608" y="9547"/>
                  </a:lnTo>
                  <a:cubicBezTo>
                    <a:pt x="5497" y="9576"/>
                    <a:pt x="5390" y="9590"/>
                    <a:pt x="5288" y="9590"/>
                  </a:cubicBezTo>
                  <a:cubicBezTo>
                    <a:pt x="4954" y="9590"/>
                    <a:pt x="4674" y="9441"/>
                    <a:pt x="4505" y="9200"/>
                  </a:cubicBezTo>
                  <a:cubicBezTo>
                    <a:pt x="4316" y="8980"/>
                    <a:pt x="4222" y="8665"/>
                    <a:pt x="4316" y="8255"/>
                  </a:cubicBezTo>
                  <a:lnTo>
                    <a:pt x="5041" y="6365"/>
                  </a:lnTo>
                  <a:lnTo>
                    <a:pt x="8317" y="3088"/>
                  </a:lnTo>
                  <a:lnTo>
                    <a:pt x="8317" y="2773"/>
                  </a:lnTo>
                  <a:lnTo>
                    <a:pt x="5891" y="2773"/>
                  </a:lnTo>
                  <a:cubicBezTo>
                    <a:pt x="5671" y="2773"/>
                    <a:pt x="5513" y="2616"/>
                    <a:pt x="5513" y="2427"/>
                  </a:cubicBezTo>
                  <a:lnTo>
                    <a:pt x="5513" y="1"/>
                  </a:ln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140" name="Google Shape;7052;p68">
              <a:extLst>
                <a:ext uri="{FF2B5EF4-FFF2-40B4-BE49-F238E27FC236}">
                  <a16:creationId xmlns:a16="http://schemas.microsoft.com/office/drawing/2014/main" id="{798AA38D-F321-4F26-834D-407F87F067B9}"/>
                </a:ext>
              </a:extLst>
            </p:cNvPr>
            <p:cNvSpPr/>
            <p:nvPr/>
          </p:nvSpPr>
          <p:spPr>
            <a:xfrm>
              <a:off x="1185625" y="3688025"/>
              <a:ext cx="57525" cy="55950"/>
            </a:xfrm>
            <a:custGeom>
              <a:avLst/>
              <a:gdLst/>
              <a:ahLst/>
              <a:cxnLst/>
              <a:rect l="l" t="t" r="r" b="b"/>
              <a:pathLst>
                <a:path w="2301" h="2238" extrusionOk="0">
                  <a:moveTo>
                    <a:pt x="1072" y="1"/>
                  </a:moveTo>
                  <a:cubicBezTo>
                    <a:pt x="890" y="1"/>
                    <a:pt x="709" y="64"/>
                    <a:pt x="568" y="190"/>
                  </a:cubicBezTo>
                  <a:lnTo>
                    <a:pt x="0" y="788"/>
                  </a:lnTo>
                  <a:lnTo>
                    <a:pt x="1450" y="2238"/>
                  </a:lnTo>
                  <a:lnTo>
                    <a:pt x="2048" y="1639"/>
                  </a:lnTo>
                  <a:cubicBezTo>
                    <a:pt x="2300" y="1387"/>
                    <a:pt x="2300" y="946"/>
                    <a:pt x="2048" y="662"/>
                  </a:cubicBezTo>
                  <a:lnTo>
                    <a:pt x="1576" y="190"/>
                  </a:lnTo>
                  <a:cubicBezTo>
                    <a:pt x="1434" y="64"/>
                    <a:pt x="1253" y="1"/>
                    <a:pt x="1072" y="1"/>
                  </a:cubicBez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141" name="Google Shape;7053;p68">
              <a:extLst>
                <a:ext uri="{FF2B5EF4-FFF2-40B4-BE49-F238E27FC236}">
                  <a16:creationId xmlns:a16="http://schemas.microsoft.com/office/drawing/2014/main" id="{E3E09DB3-E3EB-401F-90CD-B6ED3F9C6422}"/>
                </a:ext>
              </a:extLst>
            </p:cNvPr>
            <p:cNvSpPr/>
            <p:nvPr/>
          </p:nvSpPr>
          <p:spPr>
            <a:xfrm>
              <a:off x="1088075" y="3795925"/>
              <a:ext cx="46375" cy="45025"/>
            </a:xfrm>
            <a:custGeom>
              <a:avLst/>
              <a:gdLst/>
              <a:ahLst/>
              <a:cxnLst/>
              <a:rect l="l" t="t" r="r" b="b"/>
              <a:pathLst>
                <a:path w="1855" h="1801" extrusionOk="0">
                  <a:moveTo>
                    <a:pt x="594" y="1"/>
                  </a:moveTo>
                  <a:lnTo>
                    <a:pt x="59" y="1387"/>
                  </a:lnTo>
                  <a:cubicBezTo>
                    <a:pt x="0" y="1621"/>
                    <a:pt x="186" y="1800"/>
                    <a:pt x="414" y="1800"/>
                  </a:cubicBezTo>
                  <a:cubicBezTo>
                    <a:pt x="432" y="1800"/>
                    <a:pt x="450" y="1799"/>
                    <a:pt x="468" y="1797"/>
                  </a:cubicBezTo>
                  <a:lnTo>
                    <a:pt x="1855" y="1261"/>
                  </a:lnTo>
                  <a:lnTo>
                    <a:pt x="594" y="1"/>
                  </a:ln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142" name="Google Shape;7054;p68">
              <a:extLst>
                <a:ext uri="{FF2B5EF4-FFF2-40B4-BE49-F238E27FC236}">
                  <a16:creationId xmlns:a16="http://schemas.microsoft.com/office/drawing/2014/main" id="{6FE7E408-5A33-43F4-AFB3-B1EF41BA37C1}"/>
                </a:ext>
              </a:extLst>
            </p:cNvPr>
            <p:cNvSpPr/>
            <p:nvPr/>
          </p:nvSpPr>
          <p:spPr>
            <a:xfrm>
              <a:off x="1112375" y="3720325"/>
              <a:ext cx="97700" cy="97700"/>
            </a:xfrm>
            <a:custGeom>
              <a:avLst/>
              <a:gdLst/>
              <a:ahLst/>
              <a:cxnLst/>
              <a:rect l="l" t="t" r="r" b="b"/>
              <a:pathLst>
                <a:path w="3908" h="3908" extrusionOk="0">
                  <a:moveTo>
                    <a:pt x="2426" y="1"/>
                  </a:moveTo>
                  <a:lnTo>
                    <a:pt x="1" y="2458"/>
                  </a:lnTo>
                  <a:lnTo>
                    <a:pt x="1450" y="3907"/>
                  </a:lnTo>
                  <a:lnTo>
                    <a:pt x="3907" y="1481"/>
                  </a:lnTo>
                  <a:lnTo>
                    <a:pt x="2426" y="1"/>
                  </a:ln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143" name="Google Shape;7055;p68">
              <a:extLst>
                <a:ext uri="{FF2B5EF4-FFF2-40B4-BE49-F238E27FC236}">
                  <a16:creationId xmlns:a16="http://schemas.microsoft.com/office/drawing/2014/main" id="{87F06147-069E-476A-8BB4-59000F849735}"/>
                </a:ext>
              </a:extLst>
            </p:cNvPr>
            <p:cNvSpPr/>
            <p:nvPr/>
          </p:nvSpPr>
          <p:spPr>
            <a:xfrm>
              <a:off x="1120250" y="3623450"/>
              <a:ext cx="47275" cy="47275"/>
            </a:xfrm>
            <a:custGeom>
              <a:avLst/>
              <a:gdLst/>
              <a:ahLst/>
              <a:cxnLst/>
              <a:rect l="l" t="t" r="r" b="b"/>
              <a:pathLst>
                <a:path w="1891" h="1891" extrusionOk="0">
                  <a:moveTo>
                    <a:pt x="1" y="0"/>
                  </a:moveTo>
                  <a:lnTo>
                    <a:pt x="1" y="1891"/>
                  </a:lnTo>
                  <a:lnTo>
                    <a:pt x="1891" y="1891"/>
                  </a:lnTo>
                  <a:lnTo>
                    <a:pt x="1" y="0"/>
                  </a:ln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144" name="Google Shape;7056;p68">
              <a:extLst>
                <a:ext uri="{FF2B5EF4-FFF2-40B4-BE49-F238E27FC236}">
                  <a16:creationId xmlns:a16="http://schemas.microsoft.com/office/drawing/2014/main" id="{DBCCC801-53C4-436D-8DC8-262E934008B3}"/>
                </a:ext>
              </a:extLst>
            </p:cNvPr>
            <p:cNvSpPr/>
            <p:nvPr/>
          </p:nvSpPr>
          <p:spPr>
            <a:xfrm>
              <a:off x="946175" y="3879425"/>
              <a:ext cx="166225" cy="33900"/>
            </a:xfrm>
            <a:custGeom>
              <a:avLst/>
              <a:gdLst/>
              <a:ahLst/>
              <a:cxnLst/>
              <a:rect l="l" t="t" r="r" b="b"/>
              <a:pathLst>
                <a:path w="6649" h="1356" extrusionOk="0">
                  <a:moveTo>
                    <a:pt x="348" y="0"/>
                  </a:moveTo>
                  <a:cubicBezTo>
                    <a:pt x="158" y="0"/>
                    <a:pt x="1" y="190"/>
                    <a:pt x="1" y="347"/>
                  </a:cubicBezTo>
                  <a:lnTo>
                    <a:pt x="1" y="694"/>
                  </a:lnTo>
                  <a:cubicBezTo>
                    <a:pt x="1" y="1040"/>
                    <a:pt x="316" y="1355"/>
                    <a:pt x="694" y="1355"/>
                  </a:cubicBezTo>
                  <a:lnTo>
                    <a:pt x="6649" y="1355"/>
                  </a:lnTo>
                  <a:cubicBezTo>
                    <a:pt x="6428" y="1103"/>
                    <a:pt x="6302" y="725"/>
                    <a:pt x="6302" y="347"/>
                  </a:cubicBezTo>
                  <a:lnTo>
                    <a:pt x="6302" y="0"/>
                  </a:ln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grpSp>
      <p:grpSp>
        <p:nvGrpSpPr>
          <p:cNvPr id="145" name="Google Shape;6992;p68">
            <a:extLst>
              <a:ext uri="{FF2B5EF4-FFF2-40B4-BE49-F238E27FC236}">
                <a16:creationId xmlns:a16="http://schemas.microsoft.com/office/drawing/2014/main" id="{A7188FD1-4D41-48EF-B522-5ED1D6B8E854}"/>
              </a:ext>
            </a:extLst>
          </p:cNvPr>
          <p:cNvGrpSpPr/>
          <p:nvPr/>
        </p:nvGrpSpPr>
        <p:grpSpPr>
          <a:xfrm>
            <a:off x="7538382" y="3540046"/>
            <a:ext cx="230203" cy="223100"/>
            <a:chOff x="580725" y="3617925"/>
            <a:chExt cx="299325" cy="297375"/>
          </a:xfrm>
          <a:solidFill>
            <a:schemeClr val="bg1"/>
          </a:solidFill>
        </p:grpSpPr>
        <p:sp>
          <p:nvSpPr>
            <p:cNvPr id="146" name="Google Shape;6993;p68">
              <a:extLst>
                <a:ext uri="{FF2B5EF4-FFF2-40B4-BE49-F238E27FC236}">
                  <a16:creationId xmlns:a16="http://schemas.microsoft.com/office/drawing/2014/main" id="{B88194F9-52A2-4738-93B8-9E4C5475D2CC}"/>
                </a:ext>
              </a:extLst>
            </p:cNvPr>
            <p:cNvSpPr/>
            <p:nvPr/>
          </p:nvSpPr>
          <p:spPr>
            <a:xfrm>
              <a:off x="609075" y="3662050"/>
              <a:ext cx="51225" cy="51200"/>
            </a:xfrm>
            <a:custGeom>
              <a:avLst/>
              <a:gdLst/>
              <a:ahLst/>
              <a:cxnLst/>
              <a:rect l="l" t="t" r="r" b="b"/>
              <a:pathLst>
                <a:path w="2049" h="2048" extrusionOk="0">
                  <a:moveTo>
                    <a:pt x="1041" y="0"/>
                  </a:moveTo>
                  <a:cubicBezTo>
                    <a:pt x="473" y="0"/>
                    <a:pt x="1" y="473"/>
                    <a:pt x="1" y="1040"/>
                  </a:cubicBezTo>
                  <a:cubicBezTo>
                    <a:pt x="1" y="1607"/>
                    <a:pt x="473" y="2048"/>
                    <a:pt x="1041" y="2048"/>
                  </a:cubicBezTo>
                  <a:cubicBezTo>
                    <a:pt x="1608" y="2048"/>
                    <a:pt x="2049" y="1607"/>
                    <a:pt x="2049" y="1040"/>
                  </a:cubicBezTo>
                  <a:cubicBezTo>
                    <a:pt x="2049" y="473"/>
                    <a:pt x="1608" y="0"/>
                    <a:pt x="1041" y="0"/>
                  </a:cubicBez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147" name="Google Shape;6994;p68">
              <a:extLst>
                <a:ext uri="{FF2B5EF4-FFF2-40B4-BE49-F238E27FC236}">
                  <a16:creationId xmlns:a16="http://schemas.microsoft.com/office/drawing/2014/main" id="{6CD32F55-85D2-4D07-A7ED-C2A7F34D7B6C}"/>
                </a:ext>
              </a:extLst>
            </p:cNvPr>
            <p:cNvSpPr/>
            <p:nvPr/>
          </p:nvSpPr>
          <p:spPr>
            <a:xfrm>
              <a:off x="668950" y="3617925"/>
              <a:ext cx="122875" cy="104475"/>
            </a:xfrm>
            <a:custGeom>
              <a:avLst/>
              <a:gdLst/>
              <a:ahLst/>
              <a:cxnLst/>
              <a:rect l="l" t="t" r="r" b="b"/>
              <a:pathLst>
                <a:path w="4915" h="4179" extrusionOk="0">
                  <a:moveTo>
                    <a:pt x="1040" y="1"/>
                  </a:moveTo>
                  <a:cubicBezTo>
                    <a:pt x="441" y="1"/>
                    <a:pt x="0" y="473"/>
                    <a:pt x="0" y="1072"/>
                  </a:cubicBezTo>
                  <a:lnTo>
                    <a:pt x="0" y="1797"/>
                  </a:lnTo>
                  <a:cubicBezTo>
                    <a:pt x="0" y="2364"/>
                    <a:pt x="473" y="2805"/>
                    <a:pt x="1040" y="2805"/>
                  </a:cubicBezTo>
                  <a:lnTo>
                    <a:pt x="2300" y="2805"/>
                  </a:lnTo>
                  <a:lnTo>
                    <a:pt x="3592" y="4097"/>
                  </a:lnTo>
                  <a:cubicBezTo>
                    <a:pt x="3672" y="4156"/>
                    <a:pt x="3764" y="4178"/>
                    <a:pt x="3853" y="4178"/>
                  </a:cubicBezTo>
                  <a:cubicBezTo>
                    <a:pt x="3905" y="4178"/>
                    <a:pt x="3955" y="4171"/>
                    <a:pt x="4001" y="4160"/>
                  </a:cubicBezTo>
                  <a:cubicBezTo>
                    <a:pt x="4127" y="4097"/>
                    <a:pt x="4190" y="3939"/>
                    <a:pt x="4190" y="3844"/>
                  </a:cubicBezTo>
                  <a:lnTo>
                    <a:pt x="4190" y="2742"/>
                  </a:lnTo>
                  <a:cubicBezTo>
                    <a:pt x="4600" y="2584"/>
                    <a:pt x="4915" y="2206"/>
                    <a:pt x="4915" y="1734"/>
                  </a:cubicBezTo>
                  <a:lnTo>
                    <a:pt x="4915" y="1072"/>
                  </a:lnTo>
                  <a:cubicBezTo>
                    <a:pt x="4915" y="473"/>
                    <a:pt x="4411" y="1"/>
                    <a:pt x="3875" y="1"/>
                  </a:cubicBezTo>
                  <a:close/>
                </a:path>
              </a:pathLst>
            </a:custGeom>
            <a:grpFill/>
            <a:ln>
              <a:noFill/>
            </a:ln>
          </p:spPr>
          <p:txBody>
            <a:bodyPr spcFirstLastPara="1" wrap="square" lIns="68569" tIns="68569" rIns="68569" bIns="68569" anchor="ctr" anchorCtr="0">
              <a:noAutofit/>
            </a:bodyPr>
            <a:lstStyle/>
            <a:p>
              <a:pPr defTabSz="685800">
                <a:buClrTx/>
              </a:pPr>
              <a:endParaRPr sz="1350" kern="1200" dirty="0">
                <a:solidFill>
                  <a:srgbClr val="212121"/>
                </a:solidFill>
                <a:ea typeface="+mn-ea"/>
                <a:cs typeface="+mn-cs"/>
              </a:endParaRPr>
            </a:p>
          </p:txBody>
        </p:sp>
        <p:sp>
          <p:nvSpPr>
            <p:cNvPr id="148" name="Google Shape;6995;p68">
              <a:extLst>
                <a:ext uri="{FF2B5EF4-FFF2-40B4-BE49-F238E27FC236}">
                  <a16:creationId xmlns:a16="http://schemas.microsoft.com/office/drawing/2014/main" id="{4732B2FC-C416-434B-8B10-55F98C680FAD}"/>
                </a:ext>
              </a:extLst>
            </p:cNvPr>
            <p:cNvSpPr/>
            <p:nvPr/>
          </p:nvSpPr>
          <p:spPr>
            <a:xfrm>
              <a:off x="580725" y="3721900"/>
              <a:ext cx="141800" cy="192025"/>
            </a:xfrm>
            <a:custGeom>
              <a:avLst/>
              <a:gdLst/>
              <a:ahLst/>
              <a:cxnLst/>
              <a:rect l="l" t="t" r="r" b="b"/>
              <a:pathLst>
                <a:path w="5672" h="7681" extrusionOk="0">
                  <a:moveTo>
                    <a:pt x="3340" y="4506"/>
                  </a:moveTo>
                  <a:lnTo>
                    <a:pt x="3718" y="5577"/>
                  </a:lnTo>
                  <a:lnTo>
                    <a:pt x="1229" y="5577"/>
                  </a:lnTo>
                  <a:lnTo>
                    <a:pt x="1450" y="4600"/>
                  </a:lnTo>
                  <a:lnTo>
                    <a:pt x="1450" y="4506"/>
                  </a:lnTo>
                  <a:close/>
                  <a:moveTo>
                    <a:pt x="1450" y="1"/>
                  </a:moveTo>
                  <a:cubicBezTo>
                    <a:pt x="1135" y="1"/>
                    <a:pt x="883" y="221"/>
                    <a:pt x="788" y="505"/>
                  </a:cubicBezTo>
                  <a:lnTo>
                    <a:pt x="95" y="3624"/>
                  </a:lnTo>
                  <a:cubicBezTo>
                    <a:pt x="1" y="4096"/>
                    <a:pt x="316" y="4506"/>
                    <a:pt x="757" y="4506"/>
                  </a:cubicBezTo>
                  <a:lnTo>
                    <a:pt x="95" y="7247"/>
                  </a:lnTo>
                  <a:cubicBezTo>
                    <a:pt x="32" y="7436"/>
                    <a:pt x="158" y="7593"/>
                    <a:pt x="316" y="7656"/>
                  </a:cubicBezTo>
                  <a:cubicBezTo>
                    <a:pt x="350" y="7668"/>
                    <a:pt x="383" y="7673"/>
                    <a:pt x="415" y="7673"/>
                  </a:cubicBezTo>
                  <a:cubicBezTo>
                    <a:pt x="559" y="7673"/>
                    <a:pt x="679" y="7565"/>
                    <a:pt x="757" y="7436"/>
                  </a:cubicBezTo>
                  <a:lnTo>
                    <a:pt x="1040" y="6301"/>
                  </a:lnTo>
                  <a:lnTo>
                    <a:pt x="3939" y="6301"/>
                  </a:lnTo>
                  <a:lnTo>
                    <a:pt x="4254" y="7152"/>
                  </a:lnTo>
                  <a:cubicBezTo>
                    <a:pt x="4358" y="7492"/>
                    <a:pt x="4637" y="7680"/>
                    <a:pt x="4908" y="7680"/>
                  </a:cubicBezTo>
                  <a:cubicBezTo>
                    <a:pt x="4964" y="7680"/>
                    <a:pt x="5019" y="7672"/>
                    <a:pt x="5073" y="7656"/>
                  </a:cubicBezTo>
                  <a:cubicBezTo>
                    <a:pt x="5451" y="7593"/>
                    <a:pt x="5672" y="7184"/>
                    <a:pt x="5609" y="6837"/>
                  </a:cubicBezTo>
                  <a:lnTo>
                    <a:pt x="4569" y="3687"/>
                  </a:lnTo>
                  <a:cubicBezTo>
                    <a:pt x="4506" y="3372"/>
                    <a:pt x="4222" y="3183"/>
                    <a:pt x="3907" y="3183"/>
                  </a:cubicBezTo>
                  <a:lnTo>
                    <a:pt x="3183" y="3183"/>
                  </a:lnTo>
                  <a:cubicBezTo>
                    <a:pt x="2994" y="3183"/>
                    <a:pt x="2836" y="3025"/>
                    <a:pt x="2836" y="2836"/>
                  </a:cubicBezTo>
                  <a:cubicBezTo>
                    <a:pt x="2836" y="2615"/>
                    <a:pt x="2994" y="2458"/>
                    <a:pt x="3183" y="2458"/>
                  </a:cubicBezTo>
                  <a:lnTo>
                    <a:pt x="4222" y="2458"/>
                  </a:lnTo>
                  <a:cubicBezTo>
                    <a:pt x="4600" y="2458"/>
                    <a:pt x="4915" y="2143"/>
                    <a:pt x="4915" y="1765"/>
                  </a:cubicBezTo>
                  <a:cubicBezTo>
                    <a:pt x="4915" y="1355"/>
                    <a:pt x="4600" y="1040"/>
                    <a:pt x="4222" y="1040"/>
                  </a:cubicBezTo>
                  <a:lnTo>
                    <a:pt x="2332" y="1040"/>
                  </a:lnTo>
                  <a:lnTo>
                    <a:pt x="2080" y="379"/>
                  </a:lnTo>
                  <a:cubicBezTo>
                    <a:pt x="1985" y="158"/>
                    <a:pt x="1733" y="1"/>
                    <a:pt x="1450" y="1"/>
                  </a:cubicBez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149" name="Google Shape;6996;p68">
              <a:extLst>
                <a:ext uri="{FF2B5EF4-FFF2-40B4-BE49-F238E27FC236}">
                  <a16:creationId xmlns:a16="http://schemas.microsoft.com/office/drawing/2014/main" id="{0390ED74-E02B-4B52-845D-D52176CA6455}"/>
                </a:ext>
              </a:extLst>
            </p:cNvPr>
            <p:cNvSpPr/>
            <p:nvPr/>
          </p:nvSpPr>
          <p:spPr>
            <a:xfrm>
              <a:off x="800475" y="3662050"/>
              <a:ext cx="51225" cy="51200"/>
            </a:xfrm>
            <a:custGeom>
              <a:avLst/>
              <a:gdLst/>
              <a:ahLst/>
              <a:cxnLst/>
              <a:rect l="l" t="t" r="r" b="b"/>
              <a:pathLst>
                <a:path w="2049" h="2048" extrusionOk="0">
                  <a:moveTo>
                    <a:pt x="1009" y="0"/>
                  </a:moveTo>
                  <a:cubicBezTo>
                    <a:pt x="442" y="0"/>
                    <a:pt x="1" y="473"/>
                    <a:pt x="1" y="1040"/>
                  </a:cubicBezTo>
                  <a:cubicBezTo>
                    <a:pt x="1" y="1607"/>
                    <a:pt x="442" y="2048"/>
                    <a:pt x="1009" y="2048"/>
                  </a:cubicBezTo>
                  <a:cubicBezTo>
                    <a:pt x="1576" y="2048"/>
                    <a:pt x="2048" y="1607"/>
                    <a:pt x="2048" y="1040"/>
                  </a:cubicBezTo>
                  <a:cubicBezTo>
                    <a:pt x="2048" y="473"/>
                    <a:pt x="1576" y="0"/>
                    <a:pt x="1009" y="0"/>
                  </a:cubicBez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sp>
          <p:nvSpPr>
            <p:cNvPr id="150" name="Google Shape;6997;p68">
              <a:extLst>
                <a:ext uri="{FF2B5EF4-FFF2-40B4-BE49-F238E27FC236}">
                  <a16:creationId xmlns:a16="http://schemas.microsoft.com/office/drawing/2014/main" id="{9BF0C71C-5EC1-4EDC-923A-4C851832E013}"/>
                </a:ext>
              </a:extLst>
            </p:cNvPr>
            <p:cNvSpPr/>
            <p:nvPr/>
          </p:nvSpPr>
          <p:spPr>
            <a:xfrm>
              <a:off x="738250" y="3722700"/>
              <a:ext cx="141800" cy="192600"/>
            </a:xfrm>
            <a:custGeom>
              <a:avLst/>
              <a:gdLst/>
              <a:ahLst/>
              <a:cxnLst/>
              <a:rect l="l" t="t" r="r" b="b"/>
              <a:pathLst>
                <a:path w="5672" h="7704" extrusionOk="0">
                  <a:moveTo>
                    <a:pt x="4222" y="4474"/>
                  </a:moveTo>
                  <a:lnTo>
                    <a:pt x="4222" y="4568"/>
                  </a:lnTo>
                  <a:lnTo>
                    <a:pt x="4443" y="5545"/>
                  </a:lnTo>
                  <a:lnTo>
                    <a:pt x="1985" y="5545"/>
                  </a:lnTo>
                  <a:lnTo>
                    <a:pt x="2332" y="4474"/>
                  </a:lnTo>
                  <a:close/>
                  <a:moveTo>
                    <a:pt x="4222" y="0"/>
                  </a:moveTo>
                  <a:cubicBezTo>
                    <a:pt x="3939" y="0"/>
                    <a:pt x="3718" y="158"/>
                    <a:pt x="3592" y="378"/>
                  </a:cubicBezTo>
                  <a:lnTo>
                    <a:pt x="3340" y="1071"/>
                  </a:lnTo>
                  <a:lnTo>
                    <a:pt x="1450" y="1071"/>
                  </a:lnTo>
                  <a:cubicBezTo>
                    <a:pt x="1072" y="1071"/>
                    <a:pt x="757" y="1386"/>
                    <a:pt x="757" y="1764"/>
                  </a:cubicBezTo>
                  <a:cubicBezTo>
                    <a:pt x="757" y="2174"/>
                    <a:pt x="1072" y="2489"/>
                    <a:pt x="1450" y="2489"/>
                  </a:cubicBezTo>
                  <a:lnTo>
                    <a:pt x="2490" y="2489"/>
                  </a:lnTo>
                  <a:cubicBezTo>
                    <a:pt x="2679" y="2489"/>
                    <a:pt x="2836" y="2646"/>
                    <a:pt x="2836" y="2835"/>
                  </a:cubicBezTo>
                  <a:cubicBezTo>
                    <a:pt x="2836" y="3024"/>
                    <a:pt x="2679" y="3182"/>
                    <a:pt x="2490" y="3182"/>
                  </a:cubicBezTo>
                  <a:lnTo>
                    <a:pt x="1765" y="3182"/>
                  </a:lnTo>
                  <a:cubicBezTo>
                    <a:pt x="1450" y="3182"/>
                    <a:pt x="1198" y="3371"/>
                    <a:pt x="1103" y="3686"/>
                  </a:cubicBezTo>
                  <a:lnTo>
                    <a:pt x="95" y="6837"/>
                  </a:lnTo>
                  <a:cubicBezTo>
                    <a:pt x="1" y="7215"/>
                    <a:pt x="190" y="7593"/>
                    <a:pt x="599" y="7687"/>
                  </a:cubicBezTo>
                  <a:cubicBezTo>
                    <a:pt x="643" y="7696"/>
                    <a:pt x="690" y="7701"/>
                    <a:pt x="738" y="7701"/>
                  </a:cubicBezTo>
                  <a:cubicBezTo>
                    <a:pt x="1030" y="7701"/>
                    <a:pt x="1364" y="7531"/>
                    <a:pt x="1418" y="7152"/>
                  </a:cubicBezTo>
                  <a:lnTo>
                    <a:pt x="1733" y="6301"/>
                  </a:lnTo>
                  <a:lnTo>
                    <a:pt x="4632" y="6301"/>
                  </a:lnTo>
                  <a:lnTo>
                    <a:pt x="4915" y="7435"/>
                  </a:lnTo>
                  <a:cubicBezTo>
                    <a:pt x="4967" y="7591"/>
                    <a:pt x="5104" y="7704"/>
                    <a:pt x="5257" y="7704"/>
                  </a:cubicBezTo>
                  <a:cubicBezTo>
                    <a:pt x="5290" y="7704"/>
                    <a:pt x="5323" y="7698"/>
                    <a:pt x="5356" y="7687"/>
                  </a:cubicBezTo>
                  <a:cubicBezTo>
                    <a:pt x="5546" y="7624"/>
                    <a:pt x="5672" y="7435"/>
                    <a:pt x="5577" y="7246"/>
                  </a:cubicBezTo>
                  <a:lnTo>
                    <a:pt x="4915" y="4537"/>
                  </a:lnTo>
                  <a:cubicBezTo>
                    <a:pt x="5356" y="4474"/>
                    <a:pt x="5672" y="4064"/>
                    <a:pt x="5609" y="3623"/>
                  </a:cubicBezTo>
                  <a:lnTo>
                    <a:pt x="4884" y="504"/>
                  </a:lnTo>
                  <a:cubicBezTo>
                    <a:pt x="4821" y="189"/>
                    <a:pt x="4537" y="0"/>
                    <a:pt x="4222" y="0"/>
                  </a:cubicBezTo>
                  <a:close/>
                </a:path>
              </a:pathLst>
            </a:custGeom>
            <a:grpFill/>
            <a:ln>
              <a:noFill/>
            </a:ln>
          </p:spPr>
          <p:txBody>
            <a:bodyPr spcFirstLastPara="1" wrap="square" lIns="68569" tIns="68569" rIns="68569" bIns="68569" anchor="ctr" anchorCtr="0">
              <a:noAutofit/>
            </a:bodyPr>
            <a:lstStyle/>
            <a:p>
              <a:pPr defTabSz="685800">
                <a:buClrTx/>
              </a:pPr>
              <a:endParaRPr sz="1350" kern="1200">
                <a:solidFill>
                  <a:srgbClr val="212121"/>
                </a:solidFill>
                <a:ea typeface="+mn-ea"/>
                <a:cs typeface="+mn-cs"/>
              </a:endParaRPr>
            </a:p>
          </p:txBody>
        </p:sp>
      </p:grpSp>
      <p:grpSp>
        <p:nvGrpSpPr>
          <p:cNvPr id="151" name="Google Shape;6577;p67">
            <a:extLst>
              <a:ext uri="{FF2B5EF4-FFF2-40B4-BE49-F238E27FC236}">
                <a16:creationId xmlns:a16="http://schemas.microsoft.com/office/drawing/2014/main" id="{A2DD6690-BB32-4478-9CF0-1371F9B552EB}"/>
              </a:ext>
            </a:extLst>
          </p:cNvPr>
          <p:cNvGrpSpPr/>
          <p:nvPr/>
        </p:nvGrpSpPr>
        <p:grpSpPr>
          <a:xfrm>
            <a:off x="2987967" y="3130275"/>
            <a:ext cx="219670" cy="216494"/>
            <a:chOff x="-37808850" y="3221575"/>
            <a:chExt cx="321375" cy="317425"/>
          </a:xfrm>
          <a:solidFill>
            <a:schemeClr val="bg1"/>
          </a:solidFill>
        </p:grpSpPr>
        <p:sp>
          <p:nvSpPr>
            <p:cNvPr id="152" name="Google Shape;6578;p67">
              <a:extLst>
                <a:ext uri="{FF2B5EF4-FFF2-40B4-BE49-F238E27FC236}">
                  <a16:creationId xmlns:a16="http://schemas.microsoft.com/office/drawing/2014/main" id="{14B115E2-2F9E-4EB8-A5C8-9382E4CB37F0}"/>
                </a:ext>
              </a:extLst>
            </p:cNvPr>
            <p:cNvSpPr/>
            <p:nvPr/>
          </p:nvSpPr>
          <p:spPr>
            <a:xfrm>
              <a:off x="-37808850" y="3294050"/>
              <a:ext cx="261500" cy="244950"/>
            </a:xfrm>
            <a:custGeom>
              <a:avLst/>
              <a:gdLst/>
              <a:ahLst/>
              <a:cxnLst/>
              <a:rect l="l" t="t" r="r" b="b"/>
              <a:pathLst>
                <a:path w="10460" h="9798" extrusionOk="0">
                  <a:moveTo>
                    <a:pt x="6091" y="980"/>
                  </a:moveTo>
                  <a:cubicBezTo>
                    <a:pt x="6596" y="980"/>
                    <a:pt x="7119" y="1154"/>
                    <a:pt x="7562" y="1520"/>
                  </a:cubicBezTo>
                  <a:cubicBezTo>
                    <a:pt x="7719" y="1677"/>
                    <a:pt x="7751" y="1898"/>
                    <a:pt x="7593" y="2087"/>
                  </a:cubicBezTo>
                  <a:cubicBezTo>
                    <a:pt x="7518" y="2181"/>
                    <a:pt x="7387" y="2241"/>
                    <a:pt x="7260" y="2241"/>
                  </a:cubicBezTo>
                  <a:cubicBezTo>
                    <a:pt x="7174" y="2241"/>
                    <a:pt x="7090" y="2213"/>
                    <a:pt x="7026" y="2150"/>
                  </a:cubicBezTo>
                  <a:cubicBezTo>
                    <a:pt x="6747" y="1918"/>
                    <a:pt x="6415" y="1807"/>
                    <a:pt x="6101" y="1807"/>
                  </a:cubicBezTo>
                  <a:cubicBezTo>
                    <a:pt x="5776" y="1807"/>
                    <a:pt x="5470" y="1925"/>
                    <a:pt x="5262" y="2150"/>
                  </a:cubicBezTo>
                  <a:cubicBezTo>
                    <a:pt x="5183" y="2229"/>
                    <a:pt x="5073" y="2268"/>
                    <a:pt x="4962" y="2268"/>
                  </a:cubicBezTo>
                  <a:cubicBezTo>
                    <a:pt x="4852" y="2268"/>
                    <a:pt x="4742" y="2229"/>
                    <a:pt x="4663" y="2150"/>
                  </a:cubicBezTo>
                  <a:cubicBezTo>
                    <a:pt x="4506" y="1992"/>
                    <a:pt x="4506" y="1709"/>
                    <a:pt x="4663" y="1551"/>
                  </a:cubicBezTo>
                  <a:cubicBezTo>
                    <a:pt x="5037" y="1177"/>
                    <a:pt x="5553" y="980"/>
                    <a:pt x="6091" y="980"/>
                  </a:cubicBezTo>
                  <a:close/>
                  <a:moveTo>
                    <a:pt x="3781" y="7852"/>
                  </a:moveTo>
                  <a:lnTo>
                    <a:pt x="4348" y="8451"/>
                  </a:lnTo>
                  <a:lnTo>
                    <a:pt x="4002" y="8797"/>
                  </a:lnTo>
                  <a:cubicBezTo>
                    <a:pt x="3923" y="8876"/>
                    <a:pt x="3812" y="8915"/>
                    <a:pt x="3702" y="8915"/>
                  </a:cubicBezTo>
                  <a:cubicBezTo>
                    <a:pt x="3592" y="8915"/>
                    <a:pt x="3482" y="8876"/>
                    <a:pt x="3403" y="8797"/>
                  </a:cubicBezTo>
                  <a:cubicBezTo>
                    <a:pt x="3214" y="8640"/>
                    <a:pt x="3214" y="8356"/>
                    <a:pt x="3403" y="8199"/>
                  </a:cubicBezTo>
                  <a:lnTo>
                    <a:pt x="3781" y="7852"/>
                  </a:lnTo>
                  <a:close/>
                  <a:moveTo>
                    <a:pt x="6201" y="1"/>
                  </a:moveTo>
                  <a:cubicBezTo>
                    <a:pt x="5236" y="1"/>
                    <a:pt x="4264" y="375"/>
                    <a:pt x="3529" y="1110"/>
                  </a:cubicBezTo>
                  <a:lnTo>
                    <a:pt x="2363" y="2307"/>
                  </a:lnTo>
                  <a:cubicBezTo>
                    <a:pt x="2269" y="2370"/>
                    <a:pt x="2206" y="2402"/>
                    <a:pt x="2048" y="2402"/>
                  </a:cubicBezTo>
                  <a:cubicBezTo>
                    <a:pt x="1450" y="2465"/>
                    <a:pt x="851" y="2622"/>
                    <a:pt x="378" y="3095"/>
                  </a:cubicBezTo>
                  <a:cubicBezTo>
                    <a:pt x="0" y="3441"/>
                    <a:pt x="0" y="4040"/>
                    <a:pt x="347" y="4418"/>
                  </a:cubicBezTo>
                  <a:lnTo>
                    <a:pt x="3182" y="7254"/>
                  </a:lnTo>
                  <a:lnTo>
                    <a:pt x="2773" y="7663"/>
                  </a:lnTo>
                  <a:cubicBezTo>
                    <a:pt x="2300" y="8136"/>
                    <a:pt x="2300" y="8923"/>
                    <a:pt x="2773" y="9427"/>
                  </a:cubicBezTo>
                  <a:cubicBezTo>
                    <a:pt x="3009" y="9664"/>
                    <a:pt x="3324" y="9782"/>
                    <a:pt x="3647" y="9782"/>
                  </a:cubicBezTo>
                  <a:cubicBezTo>
                    <a:pt x="3970" y="9782"/>
                    <a:pt x="4301" y="9664"/>
                    <a:pt x="4569" y="9427"/>
                  </a:cubicBezTo>
                  <a:lnTo>
                    <a:pt x="4947" y="9018"/>
                  </a:lnTo>
                  <a:lnTo>
                    <a:pt x="5419" y="9490"/>
                  </a:lnTo>
                  <a:cubicBezTo>
                    <a:pt x="5624" y="9695"/>
                    <a:pt x="5868" y="9798"/>
                    <a:pt x="6112" y="9798"/>
                  </a:cubicBezTo>
                  <a:cubicBezTo>
                    <a:pt x="6357" y="9798"/>
                    <a:pt x="6601" y="9695"/>
                    <a:pt x="6805" y="9490"/>
                  </a:cubicBezTo>
                  <a:cubicBezTo>
                    <a:pt x="7278" y="9018"/>
                    <a:pt x="7436" y="8388"/>
                    <a:pt x="7467" y="7852"/>
                  </a:cubicBezTo>
                  <a:cubicBezTo>
                    <a:pt x="7467" y="7726"/>
                    <a:pt x="7499" y="7663"/>
                    <a:pt x="7593" y="7569"/>
                  </a:cubicBezTo>
                  <a:lnTo>
                    <a:pt x="8696" y="6466"/>
                  </a:lnTo>
                  <a:cubicBezTo>
                    <a:pt x="10460" y="4702"/>
                    <a:pt x="10145" y="1740"/>
                    <a:pt x="8066" y="511"/>
                  </a:cubicBezTo>
                  <a:cubicBezTo>
                    <a:pt x="7496" y="170"/>
                    <a:pt x="6850" y="1"/>
                    <a:pt x="62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6579;p67">
              <a:extLst>
                <a:ext uri="{FF2B5EF4-FFF2-40B4-BE49-F238E27FC236}">
                  <a16:creationId xmlns:a16="http://schemas.microsoft.com/office/drawing/2014/main" id="{5B824BF7-C413-4C4C-9FD0-373C30084BC0}"/>
                </a:ext>
              </a:extLst>
            </p:cNvPr>
            <p:cNvSpPr/>
            <p:nvPr/>
          </p:nvSpPr>
          <p:spPr>
            <a:xfrm>
              <a:off x="-37601700" y="3221575"/>
              <a:ext cx="114225" cy="111275"/>
            </a:xfrm>
            <a:custGeom>
              <a:avLst/>
              <a:gdLst/>
              <a:ahLst/>
              <a:cxnLst/>
              <a:rect l="l" t="t" r="r" b="b"/>
              <a:pathLst>
                <a:path w="4569" h="4451" extrusionOk="0">
                  <a:moveTo>
                    <a:pt x="3226" y="0"/>
                  </a:moveTo>
                  <a:cubicBezTo>
                    <a:pt x="2907" y="0"/>
                    <a:pt x="2584" y="118"/>
                    <a:pt x="2332" y="355"/>
                  </a:cubicBezTo>
                  <a:lnTo>
                    <a:pt x="0" y="2686"/>
                  </a:lnTo>
                  <a:cubicBezTo>
                    <a:pt x="788" y="3095"/>
                    <a:pt x="1355" y="3631"/>
                    <a:pt x="1796" y="4450"/>
                  </a:cubicBezTo>
                  <a:lnTo>
                    <a:pt x="4096" y="2119"/>
                  </a:lnTo>
                  <a:cubicBezTo>
                    <a:pt x="4568" y="1646"/>
                    <a:pt x="4568" y="859"/>
                    <a:pt x="4096" y="355"/>
                  </a:cubicBezTo>
                  <a:cubicBezTo>
                    <a:pt x="3860" y="118"/>
                    <a:pt x="3545" y="0"/>
                    <a:pt x="322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 name="Google Shape;6577;p67">
            <a:extLst>
              <a:ext uri="{FF2B5EF4-FFF2-40B4-BE49-F238E27FC236}">
                <a16:creationId xmlns:a16="http://schemas.microsoft.com/office/drawing/2014/main" id="{281EB023-CF0A-4217-A9B1-B009162EE22B}"/>
              </a:ext>
            </a:extLst>
          </p:cNvPr>
          <p:cNvGrpSpPr/>
          <p:nvPr/>
        </p:nvGrpSpPr>
        <p:grpSpPr>
          <a:xfrm>
            <a:off x="7532493" y="3107053"/>
            <a:ext cx="219670" cy="216494"/>
            <a:chOff x="-37808850" y="3221575"/>
            <a:chExt cx="321375" cy="317425"/>
          </a:xfrm>
          <a:solidFill>
            <a:schemeClr val="bg1"/>
          </a:solidFill>
        </p:grpSpPr>
        <p:sp>
          <p:nvSpPr>
            <p:cNvPr id="155" name="Google Shape;6578;p67">
              <a:extLst>
                <a:ext uri="{FF2B5EF4-FFF2-40B4-BE49-F238E27FC236}">
                  <a16:creationId xmlns:a16="http://schemas.microsoft.com/office/drawing/2014/main" id="{2FF85196-DDAF-48F1-B1C4-5663CC56C319}"/>
                </a:ext>
              </a:extLst>
            </p:cNvPr>
            <p:cNvSpPr/>
            <p:nvPr/>
          </p:nvSpPr>
          <p:spPr>
            <a:xfrm>
              <a:off x="-37808850" y="3294050"/>
              <a:ext cx="261500" cy="244950"/>
            </a:xfrm>
            <a:custGeom>
              <a:avLst/>
              <a:gdLst/>
              <a:ahLst/>
              <a:cxnLst/>
              <a:rect l="l" t="t" r="r" b="b"/>
              <a:pathLst>
                <a:path w="10460" h="9798" extrusionOk="0">
                  <a:moveTo>
                    <a:pt x="6091" y="980"/>
                  </a:moveTo>
                  <a:cubicBezTo>
                    <a:pt x="6596" y="980"/>
                    <a:pt x="7119" y="1154"/>
                    <a:pt x="7562" y="1520"/>
                  </a:cubicBezTo>
                  <a:cubicBezTo>
                    <a:pt x="7719" y="1677"/>
                    <a:pt x="7751" y="1898"/>
                    <a:pt x="7593" y="2087"/>
                  </a:cubicBezTo>
                  <a:cubicBezTo>
                    <a:pt x="7518" y="2181"/>
                    <a:pt x="7387" y="2241"/>
                    <a:pt x="7260" y="2241"/>
                  </a:cubicBezTo>
                  <a:cubicBezTo>
                    <a:pt x="7174" y="2241"/>
                    <a:pt x="7090" y="2213"/>
                    <a:pt x="7026" y="2150"/>
                  </a:cubicBezTo>
                  <a:cubicBezTo>
                    <a:pt x="6747" y="1918"/>
                    <a:pt x="6415" y="1807"/>
                    <a:pt x="6101" y="1807"/>
                  </a:cubicBezTo>
                  <a:cubicBezTo>
                    <a:pt x="5776" y="1807"/>
                    <a:pt x="5470" y="1925"/>
                    <a:pt x="5262" y="2150"/>
                  </a:cubicBezTo>
                  <a:cubicBezTo>
                    <a:pt x="5183" y="2229"/>
                    <a:pt x="5073" y="2268"/>
                    <a:pt x="4962" y="2268"/>
                  </a:cubicBezTo>
                  <a:cubicBezTo>
                    <a:pt x="4852" y="2268"/>
                    <a:pt x="4742" y="2229"/>
                    <a:pt x="4663" y="2150"/>
                  </a:cubicBezTo>
                  <a:cubicBezTo>
                    <a:pt x="4506" y="1992"/>
                    <a:pt x="4506" y="1709"/>
                    <a:pt x="4663" y="1551"/>
                  </a:cubicBezTo>
                  <a:cubicBezTo>
                    <a:pt x="5037" y="1177"/>
                    <a:pt x="5553" y="980"/>
                    <a:pt x="6091" y="980"/>
                  </a:cubicBezTo>
                  <a:close/>
                  <a:moveTo>
                    <a:pt x="3781" y="7852"/>
                  </a:moveTo>
                  <a:lnTo>
                    <a:pt x="4348" y="8451"/>
                  </a:lnTo>
                  <a:lnTo>
                    <a:pt x="4002" y="8797"/>
                  </a:lnTo>
                  <a:cubicBezTo>
                    <a:pt x="3923" y="8876"/>
                    <a:pt x="3812" y="8915"/>
                    <a:pt x="3702" y="8915"/>
                  </a:cubicBezTo>
                  <a:cubicBezTo>
                    <a:pt x="3592" y="8915"/>
                    <a:pt x="3482" y="8876"/>
                    <a:pt x="3403" y="8797"/>
                  </a:cubicBezTo>
                  <a:cubicBezTo>
                    <a:pt x="3214" y="8640"/>
                    <a:pt x="3214" y="8356"/>
                    <a:pt x="3403" y="8199"/>
                  </a:cubicBezTo>
                  <a:lnTo>
                    <a:pt x="3781" y="7852"/>
                  </a:lnTo>
                  <a:close/>
                  <a:moveTo>
                    <a:pt x="6201" y="1"/>
                  </a:moveTo>
                  <a:cubicBezTo>
                    <a:pt x="5236" y="1"/>
                    <a:pt x="4264" y="375"/>
                    <a:pt x="3529" y="1110"/>
                  </a:cubicBezTo>
                  <a:lnTo>
                    <a:pt x="2363" y="2307"/>
                  </a:lnTo>
                  <a:cubicBezTo>
                    <a:pt x="2269" y="2370"/>
                    <a:pt x="2206" y="2402"/>
                    <a:pt x="2048" y="2402"/>
                  </a:cubicBezTo>
                  <a:cubicBezTo>
                    <a:pt x="1450" y="2465"/>
                    <a:pt x="851" y="2622"/>
                    <a:pt x="378" y="3095"/>
                  </a:cubicBezTo>
                  <a:cubicBezTo>
                    <a:pt x="0" y="3441"/>
                    <a:pt x="0" y="4040"/>
                    <a:pt x="347" y="4418"/>
                  </a:cubicBezTo>
                  <a:lnTo>
                    <a:pt x="3182" y="7254"/>
                  </a:lnTo>
                  <a:lnTo>
                    <a:pt x="2773" y="7663"/>
                  </a:lnTo>
                  <a:cubicBezTo>
                    <a:pt x="2300" y="8136"/>
                    <a:pt x="2300" y="8923"/>
                    <a:pt x="2773" y="9427"/>
                  </a:cubicBezTo>
                  <a:cubicBezTo>
                    <a:pt x="3009" y="9664"/>
                    <a:pt x="3324" y="9782"/>
                    <a:pt x="3647" y="9782"/>
                  </a:cubicBezTo>
                  <a:cubicBezTo>
                    <a:pt x="3970" y="9782"/>
                    <a:pt x="4301" y="9664"/>
                    <a:pt x="4569" y="9427"/>
                  </a:cubicBezTo>
                  <a:lnTo>
                    <a:pt x="4947" y="9018"/>
                  </a:lnTo>
                  <a:lnTo>
                    <a:pt x="5419" y="9490"/>
                  </a:lnTo>
                  <a:cubicBezTo>
                    <a:pt x="5624" y="9695"/>
                    <a:pt x="5868" y="9798"/>
                    <a:pt x="6112" y="9798"/>
                  </a:cubicBezTo>
                  <a:cubicBezTo>
                    <a:pt x="6357" y="9798"/>
                    <a:pt x="6601" y="9695"/>
                    <a:pt x="6805" y="9490"/>
                  </a:cubicBezTo>
                  <a:cubicBezTo>
                    <a:pt x="7278" y="9018"/>
                    <a:pt x="7436" y="8388"/>
                    <a:pt x="7467" y="7852"/>
                  </a:cubicBezTo>
                  <a:cubicBezTo>
                    <a:pt x="7467" y="7726"/>
                    <a:pt x="7499" y="7663"/>
                    <a:pt x="7593" y="7569"/>
                  </a:cubicBezTo>
                  <a:lnTo>
                    <a:pt x="8696" y="6466"/>
                  </a:lnTo>
                  <a:cubicBezTo>
                    <a:pt x="10460" y="4702"/>
                    <a:pt x="10145" y="1740"/>
                    <a:pt x="8066" y="511"/>
                  </a:cubicBezTo>
                  <a:cubicBezTo>
                    <a:pt x="7496" y="170"/>
                    <a:pt x="6850" y="1"/>
                    <a:pt x="62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6579;p67">
              <a:extLst>
                <a:ext uri="{FF2B5EF4-FFF2-40B4-BE49-F238E27FC236}">
                  <a16:creationId xmlns:a16="http://schemas.microsoft.com/office/drawing/2014/main" id="{BB441465-DAD2-4CAE-9F27-1BC71E9BE94D}"/>
                </a:ext>
              </a:extLst>
            </p:cNvPr>
            <p:cNvSpPr/>
            <p:nvPr/>
          </p:nvSpPr>
          <p:spPr>
            <a:xfrm>
              <a:off x="-37601700" y="3221575"/>
              <a:ext cx="114225" cy="111275"/>
            </a:xfrm>
            <a:custGeom>
              <a:avLst/>
              <a:gdLst/>
              <a:ahLst/>
              <a:cxnLst/>
              <a:rect l="l" t="t" r="r" b="b"/>
              <a:pathLst>
                <a:path w="4569" h="4451" extrusionOk="0">
                  <a:moveTo>
                    <a:pt x="3226" y="0"/>
                  </a:moveTo>
                  <a:cubicBezTo>
                    <a:pt x="2907" y="0"/>
                    <a:pt x="2584" y="118"/>
                    <a:pt x="2332" y="355"/>
                  </a:cubicBezTo>
                  <a:lnTo>
                    <a:pt x="0" y="2686"/>
                  </a:lnTo>
                  <a:cubicBezTo>
                    <a:pt x="788" y="3095"/>
                    <a:pt x="1355" y="3631"/>
                    <a:pt x="1796" y="4450"/>
                  </a:cubicBezTo>
                  <a:lnTo>
                    <a:pt x="4096" y="2119"/>
                  </a:lnTo>
                  <a:cubicBezTo>
                    <a:pt x="4568" y="1646"/>
                    <a:pt x="4568" y="859"/>
                    <a:pt x="4096" y="355"/>
                  </a:cubicBezTo>
                  <a:cubicBezTo>
                    <a:pt x="3860" y="118"/>
                    <a:pt x="3545" y="0"/>
                    <a:pt x="322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7" name="Google Shape;6453;p67">
            <a:extLst>
              <a:ext uri="{FF2B5EF4-FFF2-40B4-BE49-F238E27FC236}">
                <a16:creationId xmlns:a16="http://schemas.microsoft.com/office/drawing/2014/main" id="{9D2621D2-8C2B-4DFB-B084-A3431E256D3F}"/>
              </a:ext>
            </a:extLst>
          </p:cNvPr>
          <p:cNvSpPr/>
          <p:nvPr/>
        </p:nvSpPr>
        <p:spPr>
          <a:xfrm>
            <a:off x="2997426" y="3575303"/>
            <a:ext cx="202500" cy="212126"/>
          </a:xfrm>
          <a:custGeom>
            <a:avLst/>
            <a:gdLst/>
            <a:ahLst/>
            <a:cxnLst/>
            <a:rect l="l" t="t" r="r" b="b"/>
            <a:pathLst>
              <a:path w="12666" h="12619" extrusionOk="0">
                <a:moveTo>
                  <a:pt x="9294" y="1"/>
                </a:moveTo>
                <a:cubicBezTo>
                  <a:pt x="9192" y="1"/>
                  <a:pt x="9089" y="40"/>
                  <a:pt x="9011" y="119"/>
                </a:cubicBezTo>
                <a:lnTo>
                  <a:pt x="7593" y="1537"/>
                </a:lnTo>
                <a:lnTo>
                  <a:pt x="9011" y="2954"/>
                </a:lnTo>
                <a:cubicBezTo>
                  <a:pt x="9168" y="3112"/>
                  <a:pt x="9168" y="3395"/>
                  <a:pt x="9011" y="3553"/>
                </a:cubicBezTo>
                <a:cubicBezTo>
                  <a:pt x="8932" y="3632"/>
                  <a:pt x="8822" y="3671"/>
                  <a:pt x="8711" y="3671"/>
                </a:cubicBezTo>
                <a:cubicBezTo>
                  <a:pt x="8601" y="3671"/>
                  <a:pt x="8491" y="3632"/>
                  <a:pt x="8412" y="3553"/>
                </a:cubicBezTo>
                <a:lnTo>
                  <a:pt x="6994" y="2135"/>
                </a:lnTo>
                <a:lnTo>
                  <a:pt x="5923" y="3206"/>
                </a:lnTo>
                <a:lnTo>
                  <a:pt x="7341" y="4624"/>
                </a:lnTo>
                <a:cubicBezTo>
                  <a:pt x="7498" y="4782"/>
                  <a:pt x="7498" y="5034"/>
                  <a:pt x="7341" y="5191"/>
                </a:cubicBezTo>
                <a:cubicBezTo>
                  <a:pt x="7262" y="5270"/>
                  <a:pt x="7160" y="5309"/>
                  <a:pt x="7053" y="5309"/>
                </a:cubicBezTo>
                <a:cubicBezTo>
                  <a:pt x="6947" y="5309"/>
                  <a:pt x="6837" y="5270"/>
                  <a:pt x="6742" y="5191"/>
                </a:cubicBezTo>
                <a:lnTo>
                  <a:pt x="5356" y="3773"/>
                </a:lnTo>
                <a:lnTo>
                  <a:pt x="4285" y="4845"/>
                </a:lnTo>
                <a:lnTo>
                  <a:pt x="5703" y="6262"/>
                </a:lnTo>
                <a:cubicBezTo>
                  <a:pt x="5860" y="6420"/>
                  <a:pt x="5860" y="6703"/>
                  <a:pt x="5703" y="6861"/>
                </a:cubicBezTo>
                <a:cubicBezTo>
                  <a:pt x="5624" y="6940"/>
                  <a:pt x="5514" y="6979"/>
                  <a:pt x="5403" y="6979"/>
                </a:cubicBezTo>
                <a:cubicBezTo>
                  <a:pt x="5293" y="6979"/>
                  <a:pt x="5183" y="6940"/>
                  <a:pt x="5104" y="6861"/>
                </a:cubicBezTo>
                <a:lnTo>
                  <a:pt x="3686" y="5443"/>
                </a:lnTo>
                <a:lnTo>
                  <a:pt x="2615" y="6514"/>
                </a:lnTo>
                <a:lnTo>
                  <a:pt x="4096" y="7932"/>
                </a:lnTo>
                <a:cubicBezTo>
                  <a:pt x="4253" y="8090"/>
                  <a:pt x="4253" y="8373"/>
                  <a:pt x="4096" y="8499"/>
                </a:cubicBezTo>
                <a:cubicBezTo>
                  <a:pt x="4017" y="8578"/>
                  <a:pt x="3907" y="8617"/>
                  <a:pt x="3797" y="8617"/>
                </a:cubicBezTo>
                <a:cubicBezTo>
                  <a:pt x="3686" y="8617"/>
                  <a:pt x="3576" y="8578"/>
                  <a:pt x="3497" y="8499"/>
                </a:cubicBezTo>
                <a:lnTo>
                  <a:pt x="2048" y="7081"/>
                </a:lnTo>
                <a:lnTo>
                  <a:pt x="158" y="8972"/>
                </a:lnTo>
                <a:cubicBezTo>
                  <a:pt x="0" y="9129"/>
                  <a:pt x="0" y="9413"/>
                  <a:pt x="158" y="9570"/>
                </a:cubicBezTo>
                <a:lnTo>
                  <a:pt x="3056" y="12500"/>
                </a:lnTo>
                <a:cubicBezTo>
                  <a:pt x="3135" y="12579"/>
                  <a:pt x="3245" y="12618"/>
                  <a:pt x="3356" y="12618"/>
                </a:cubicBezTo>
                <a:cubicBezTo>
                  <a:pt x="3466" y="12618"/>
                  <a:pt x="3576" y="12579"/>
                  <a:pt x="3655" y="12500"/>
                </a:cubicBezTo>
                <a:lnTo>
                  <a:pt x="12508" y="3616"/>
                </a:lnTo>
                <a:cubicBezTo>
                  <a:pt x="12665" y="3458"/>
                  <a:pt x="12665" y="3206"/>
                  <a:pt x="12508" y="3049"/>
                </a:cubicBezTo>
                <a:lnTo>
                  <a:pt x="9578" y="119"/>
                </a:lnTo>
                <a:cubicBezTo>
                  <a:pt x="9499" y="40"/>
                  <a:pt x="9397" y="1"/>
                  <a:pt x="9294"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6572;p67">
            <a:extLst>
              <a:ext uri="{FF2B5EF4-FFF2-40B4-BE49-F238E27FC236}">
                <a16:creationId xmlns:a16="http://schemas.microsoft.com/office/drawing/2014/main" id="{656EF7D9-20A1-46D8-8AF7-DD67A985D615}"/>
              </a:ext>
            </a:extLst>
          </p:cNvPr>
          <p:cNvSpPr/>
          <p:nvPr/>
        </p:nvSpPr>
        <p:spPr>
          <a:xfrm>
            <a:off x="2966432" y="4014331"/>
            <a:ext cx="200279" cy="250671"/>
          </a:xfrm>
          <a:custGeom>
            <a:avLst/>
            <a:gdLst/>
            <a:ahLst/>
            <a:cxnLst/>
            <a:rect l="l" t="t" r="r" b="b"/>
            <a:pathLst>
              <a:path w="10807" h="12666" extrusionOk="0">
                <a:moveTo>
                  <a:pt x="5419" y="851"/>
                </a:moveTo>
                <a:cubicBezTo>
                  <a:pt x="5640" y="851"/>
                  <a:pt x="5797" y="1040"/>
                  <a:pt x="5829" y="1261"/>
                </a:cubicBezTo>
                <a:cubicBezTo>
                  <a:pt x="5829" y="1513"/>
                  <a:pt x="6049" y="1670"/>
                  <a:pt x="6270" y="1670"/>
                </a:cubicBezTo>
                <a:lnTo>
                  <a:pt x="7940" y="1670"/>
                </a:lnTo>
                <a:cubicBezTo>
                  <a:pt x="8160" y="1670"/>
                  <a:pt x="8318" y="1859"/>
                  <a:pt x="8349" y="2048"/>
                </a:cubicBezTo>
                <a:lnTo>
                  <a:pt x="8349" y="2489"/>
                </a:lnTo>
                <a:lnTo>
                  <a:pt x="2615" y="2489"/>
                </a:lnTo>
                <a:lnTo>
                  <a:pt x="2615" y="2048"/>
                </a:lnTo>
                <a:lnTo>
                  <a:pt x="2521" y="2048"/>
                </a:lnTo>
                <a:cubicBezTo>
                  <a:pt x="2521" y="1828"/>
                  <a:pt x="2741" y="1670"/>
                  <a:pt x="2962" y="1670"/>
                </a:cubicBezTo>
                <a:lnTo>
                  <a:pt x="4569" y="1670"/>
                </a:lnTo>
                <a:cubicBezTo>
                  <a:pt x="4821" y="1670"/>
                  <a:pt x="5010" y="1481"/>
                  <a:pt x="5010" y="1261"/>
                </a:cubicBezTo>
                <a:cubicBezTo>
                  <a:pt x="5010" y="1040"/>
                  <a:pt x="5199" y="882"/>
                  <a:pt x="5419" y="851"/>
                </a:cubicBezTo>
                <a:close/>
                <a:moveTo>
                  <a:pt x="8203" y="5651"/>
                </a:moveTo>
                <a:cubicBezTo>
                  <a:pt x="8417" y="5651"/>
                  <a:pt x="8629" y="5730"/>
                  <a:pt x="8790" y="5892"/>
                </a:cubicBezTo>
                <a:lnTo>
                  <a:pt x="8885" y="5955"/>
                </a:lnTo>
                <a:cubicBezTo>
                  <a:pt x="9200" y="6270"/>
                  <a:pt x="9200" y="6805"/>
                  <a:pt x="8885" y="7152"/>
                </a:cubicBezTo>
                <a:lnTo>
                  <a:pt x="5577" y="10428"/>
                </a:lnTo>
                <a:cubicBezTo>
                  <a:pt x="5419" y="10586"/>
                  <a:pt x="5199" y="10665"/>
                  <a:pt x="4978" y="10665"/>
                </a:cubicBezTo>
                <a:cubicBezTo>
                  <a:pt x="4758" y="10665"/>
                  <a:pt x="4537" y="10586"/>
                  <a:pt x="4380" y="10428"/>
                </a:cubicBezTo>
                <a:lnTo>
                  <a:pt x="2773" y="8822"/>
                </a:lnTo>
                <a:cubicBezTo>
                  <a:pt x="2458" y="8507"/>
                  <a:pt x="2458" y="7971"/>
                  <a:pt x="2773" y="7656"/>
                </a:cubicBezTo>
                <a:lnTo>
                  <a:pt x="2836" y="7561"/>
                </a:lnTo>
                <a:cubicBezTo>
                  <a:pt x="2993" y="7404"/>
                  <a:pt x="3214" y="7325"/>
                  <a:pt x="3434" y="7325"/>
                </a:cubicBezTo>
                <a:cubicBezTo>
                  <a:pt x="3655" y="7325"/>
                  <a:pt x="3876" y="7404"/>
                  <a:pt x="4033" y="7561"/>
                </a:cubicBezTo>
                <a:lnTo>
                  <a:pt x="4978" y="8507"/>
                </a:lnTo>
                <a:lnTo>
                  <a:pt x="7625" y="5860"/>
                </a:lnTo>
                <a:cubicBezTo>
                  <a:pt x="7793" y="5722"/>
                  <a:pt x="7999" y="5651"/>
                  <a:pt x="8203" y="5651"/>
                </a:cubicBezTo>
                <a:close/>
                <a:moveTo>
                  <a:pt x="5419" y="0"/>
                </a:moveTo>
                <a:cubicBezTo>
                  <a:pt x="4852" y="0"/>
                  <a:pt x="4411" y="347"/>
                  <a:pt x="4222" y="851"/>
                </a:cubicBezTo>
                <a:lnTo>
                  <a:pt x="2930" y="851"/>
                </a:lnTo>
                <a:cubicBezTo>
                  <a:pt x="2363" y="851"/>
                  <a:pt x="1954" y="1198"/>
                  <a:pt x="1733" y="1670"/>
                </a:cubicBezTo>
                <a:lnTo>
                  <a:pt x="442" y="1670"/>
                </a:lnTo>
                <a:cubicBezTo>
                  <a:pt x="221" y="1670"/>
                  <a:pt x="0" y="1859"/>
                  <a:pt x="0" y="2048"/>
                </a:cubicBezTo>
                <a:lnTo>
                  <a:pt x="0" y="12256"/>
                </a:lnTo>
                <a:cubicBezTo>
                  <a:pt x="0" y="12508"/>
                  <a:pt x="221" y="12665"/>
                  <a:pt x="442" y="12665"/>
                </a:cubicBezTo>
                <a:lnTo>
                  <a:pt x="10366" y="12665"/>
                </a:lnTo>
                <a:cubicBezTo>
                  <a:pt x="10618" y="12665"/>
                  <a:pt x="10807" y="12445"/>
                  <a:pt x="10807" y="12256"/>
                </a:cubicBezTo>
                <a:lnTo>
                  <a:pt x="10807" y="2048"/>
                </a:lnTo>
                <a:cubicBezTo>
                  <a:pt x="10807" y="1828"/>
                  <a:pt x="10618" y="1670"/>
                  <a:pt x="10366" y="1670"/>
                </a:cubicBezTo>
                <a:lnTo>
                  <a:pt x="9074" y="1670"/>
                </a:lnTo>
                <a:cubicBezTo>
                  <a:pt x="8916" y="1198"/>
                  <a:pt x="8444" y="851"/>
                  <a:pt x="7877" y="851"/>
                </a:cubicBezTo>
                <a:lnTo>
                  <a:pt x="6585" y="851"/>
                </a:lnTo>
                <a:cubicBezTo>
                  <a:pt x="6427" y="378"/>
                  <a:pt x="5955" y="0"/>
                  <a:pt x="541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9" name="Google Shape;6061;p66">
            <a:extLst>
              <a:ext uri="{FF2B5EF4-FFF2-40B4-BE49-F238E27FC236}">
                <a16:creationId xmlns:a16="http://schemas.microsoft.com/office/drawing/2014/main" id="{8600A962-EE80-4EC5-8B65-5B33C0330B00}"/>
              </a:ext>
            </a:extLst>
          </p:cNvPr>
          <p:cNvGrpSpPr/>
          <p:nvPr/>
        </p:nvGrpSpPr>
        <p:grpSpPr>
          <a:xfrm>
            <a:off x="7538382" y="4018142"/>
            <a:ext cx="221429" cy="200355"/>
            <a:chOff x="5045500" y="842250"/>
            <a:chExt cx="503875" cy="481850"/>
          </a:xfrm>
          <a:solidFill>
            <a:schemeClr val="bg1"/>
          </a:solidFill>
        </p:grpSpPr>
        <p:sp>
          <p:nvSpPr>
            <p:cNvPr id="160" name="Google Shape;6062;p66">
              <a:extLst>
                <a:ext uri="{FF2B5EF4-FFF2-40B4-BE49-F238E27FC236}">
                  <a16:creationId xmlns:a16="http://schemas.microsoft.com/office/drawing/2014/main" id="{77627BDB-BBEB-46A7-A84B-8B0A21B4898A}"/>
                </a:ext>
              </a:extLst>
            </p:cNvPr>
            <p:cNvSpPr/>
            <p:nvPr/>
          </p:nvSpPr>
          <p:spPr>
            <a:xfrm>
              <a:off x="5045500" y="842250"/>
              <a:ext cx="503875" cy="481850"/>
            </a:xfrm>
            <a:custGeom>
              <a:avLst/>
              <a:gdLst/>
              <a:ahLst/>
              <a:cxnLst/>
              <a:rect l="l" t="t" r="r" b="b"/>
              <a:pathLst>
                <a:path w="20155" h="19274" extrusionOk="0">
                  <a:moveTo>
                    <a:pt x="12103" y="1130"/>
                  </a:moveTo>
                  <a:cubicBezTo>
                    <a:pt x="13694" y="1130"/>
                    <a:pt x="15284" y="1735"/>
                    <a:pt x="16496" y="2945"/>
                  </a:cubicBezTo>
                  <a:cubicBezTo>
                    <a:pt x="18917" y="5366"/>
                    <a:pt x="18917" y="9305"/>
                    <a:pt x="16496" y="11729"/>
                  </a:cubicBezTo>
                  <a:cubicBezTo>
                    <a:pt x="15286" y="12940"/>
                    <a:pt x="13695" y="13545"/>
                    <a:pt x="12104" y="13545"/>
                  </a:cubicBezTo>
                  <a:cubicBezTo>
                    <a:pt x="10514" y="13545"/>
                    <a:pt x="8923" y="12940"/>
                    <a:pt x="7712" y="11729"/>
                  </a:cubicBezTo>
                  <a:cubicBezTo>
                    <a:pt x="5288" y="9305"/>
                    <a:pt x="5288" y="5369"/>
                    <a:pt x="7712" y="2945"/>
                  </a:cubicBezTo>
                  <a:cubicBezTo>
                    <a:pt x="8923" y="1735"/>
                    <a:pt x="10513" y="1130"/>
                    <a:pt x="12103" y="1130"/>
                  </a:cubicBezTo>
                  <a:close/>
                  <a:moveTo>
                    <a:pt x="4918" y="13726"/>
                  </a:moveTo>
                  <a:lnTo>
                    <a:pt x="5716" y="14524"/>
                  </a:lnTo>
                  <a:lnTo>
                    <a:pt x="4918" y="15322"/>
                  </a:lnTo>
                  <a:lnTo>
                    <a:pt x="4120" y="14524"/>
                  </a:lnTo>
                  <a:lnTo>
                    <a:pt x="4918" y="13726"/>
                  </a:lnTo>
                  <a:close/>
                  <a:moveTo>
                    <a:pt x="12106" y="1"/>
                  </a:moveTo>
                  <a:cubicBezTo>
                    <a:pt x="10226" y="1"/>
                    <a:pt x="8345" y="717"/>
                    <a:pt x="6914" y="2147"/>
                  </a:cubicBezTo>
                  <a:cubicBezTo>
                    <a:pt x="4725" y="4333"/>
                    <a:pt x="4240" y="7516"/>
                    <a:pt x="5315" y="10133"/>
                  </a:cubicBezTo>
                  <a:lnTo>
                    <a:pt x="4518" y="10931"/>
                  </a:lnTo>
                  <a:cubicBezTo>
                    <a:pt x="4009" y="11434"/>
                    <a:pt x="3876" y="12208"/>
                    <a:pt x="4192" y="12852"/>
                  </a:cubicBezTo>
                  <a:lnTo>
                    <a:pt x="663" y="16382"/>
                  </a:lnTo>
                  <a:cubicBezTo>
                    <a:pt x="1" y="17044"/>
                    <a:pt x="1" y="18116"/>
                    <a:pt x="663" y="18778"/>
                  </a:cubicBezTo>
                  <a:cubicBezTo>
                    <a:pt x="994" y="19108"/>
                    <a:pt x="1428" y="19273"/>
                    <a:pt x="1862" y="19273"/>
                  </a:cubicBezTo>
                  <a:cubicBezTo>
                    <a:pt x="2295" y="19273"/>
                    <a:pt x="2729" y="19108"/>
                    <a:pt x="3060" y="18778"/>
                  </a:cubicBezTo>
                  <a:lnTo>
                    <a:pt x="6586" y="15249"/>
                  </a:lnTo>
                  <a:cubicBezTo>
                    <a:pt x="6820" y="15363"/>
                    <a:pt x="7071" y="15418"/>
                    <a:pt x="7320" y="15418"/>
                  </a:cubicBezTo>
                  <a:cubicBezTo>
                    <a:pt x="7757" y="15418"/>
                    <a:pt x="8188" y="15247"/>
                    <a:pt x="8510" y="14921"/>
                  </a:cubicBezTo>
                  <a:lnTo>
                    <a:pt x="9308" y="14126"/>
                  </a:lnTo>
                  <a:cubicBezTo>
                    <a:pt x="10192" y="14489"/>
                    <a:pt x="11145" y="14675"/>
                    <a:pt x="12104" y="14675"/>
                  </a:cubicBezTo>
                  <a:cubicBezTo>
                    <a:pt x="13962" y="14675"/>
                    <a:pt x="15843" y="13979"/>
                    <a:pt x="17294" y="12527"/>
                  </a:cubicBezTo>
                  <a:cubicBezTo>
                    <a:pt x="20155" y="9666"/>
                    <a:pt x="20155" y="5008"/>
                    <a:pt x="17294" y="2147"/>
                  </a:cubicBezTo>
                  <a:cubicBezTo>
                    <a:pt x="15864" y="716"/>
                    <a:pt x="13985" y="1"/>
                    <a:pt x="1210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61" name="Google Shape;6063;p66">
              <a:extLst>
                <a:ext uri="{FF2B5EF4-FFF2-40B4-BE49-F238E27FC236}">
                  <a16:creationId xmlns:a16="http://schemas.microsoft.com/office/drawing/2014/main" id="{24816B01-10B7-4B04-89DF-41BF314D5CEC}"/>
                </a:ext>
              </a:extLst>
            </p:cNvPr>
            <p:cNvSpPr/>
            <p:nvPr/>
          </p:nvSpPr>
          <p:spPr>
            <a:xfrm>
              <a:off x="5221050" y="898625"/>
              <a:ext cx="254100" cy="254100"/>
            </a:xfrm>
            <a:custGeom>
              <a:avLst/>
              <a:gdLst/>
              <a:ahLst/>
              <a:cxnLst/>
              <a:rect l="l" t="t" r="r" b="b"/>
              <a:pathLst>
                <a:path w="10164" h="10164" extrusionOk="0">
                  <a:moveTo>
                    <a:pt x="5081" y="1"/>
                  </a:moveTo>
                  <a:cubicBezTo>
                    <a:pt x="2274" y="1"/>
                    <a:pt x="1" y="2274"/>
                    <a:pt x="1" y="5081"/>
                  </a:cubicBezTo>
                  <a:cubicBezTo>
                    <a:pt x="1" y="7887"/>
                    <a:pt x="2274" y="10164"/>
                    <a:pt x="5081" y="10164"/>
                  </a:cubicBezTo>
                  <a:cubicBezTo>
                    <a:pt x="7887" y="10164"/>
                    <a:pt x="10164" y="7887"/>
                    <a:pt x="10164" y="5081"/>
                  </a:cubicBezTo>
                  <a:cubicBezTo>
                    <a:pt x="10164" y="2274"/>
                    <a:pt x="7887" y="1"/>
                    <a:pt x="50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162" name="Google Shape;292;p31">
            <a:extLst>
              <a:ext uri="{FF2B5EF4-FFF2-40B4-BE49-F238E27FC236}">
                <a16:creationId xmlns:a16="http://schemas.microsoft.com/office/drawing/2014/main" id="{25101DD6-84FF-44D4-B662-3CA62A47CA5B}"/>
              </a:ext>
            </a:extLst>
          </p:cNvPr>
          <p:cNvGrpSpPr/>
          <p:nvPr/>
        </p:nvGrpSpPr>
        <p:grpSpPr>
          <a:xfrm rot="16200000">
            <a:off x="4941329" y="1851159"/>
            <a:ext cx="3831720" cy="2434199"/>
            <a:chOff x="4682879" y="1259155"/>
            <a:chExt cx="4087990" cy="2590405"/>
          </a:xfrm>
        </p:grpSpPr>
        <p:grpSp>
          <p:nvGrpSpPr>
            <p:cNvPr id="163" name="Google Shape;293;p31">
              <a:extLst>
                <a:ext uri="{FF2B5EF4-FFF2-40B4-BE49-F238E27FC236}">
                  <a16:creationId xmlns:a16="http://schemas.microsoft.com/office/drawing/2014/main" id="{62A13C01-C486-46A3-A5C3-AAA84AD1E2C4}"/>
                </a:ext>
              </a:extLst>
            </p:cNvPr>
            <p:cNvGrpSpPr/>
            <p:nvPr/>
          </p:nvGrpSpPr>
          <p:grpSpPr>
            <a:xfrm>
              <a:off x="4682879" y="1259155"/>
              <a:ext cx="4087990" cy="2590405"/>
              <a:chOff x="1572575" y="3497750"/>
              <a:chExt cx="843650" cy="534600"/>
            </a:xfrm>
          </p:grpSpPr>
          <p:sp>
            <p:nvSpPr>
              <p:cNvPr id="168" name="Google Shape;294;p31">
                <a:extLst>
                  <a:ext uri="{FF2B5EF4-FFF2-40B4-BE49-F238E27FC236}">
                    <a16:creationId xmlns:a16="http://schemas.microsoft.com/office/drawing/2014/main" id="{29A000D3-967E-4E39-82F7-3ED41B71B733}"/>
                  </a:ext>
                </a:extLst>
              </p:cNvPr>
              <p:cNvSpPr/>
              <p:nvPr/>
            </p:nvSpPr>
            <p:spPr>
              <a:xfrm>
                <a:off x="1572575" y="3497750"/>
                <a:ext cx="843650" cy="534600"/>
              </a:xfrm>
              <a:custGeom>
                <a:avLst/>
                <a:gdLst/>
                <a:ahLst/>
                <a:cxnLst/>
                <a:rect l="l" t="t" r="r" b="b"/>
                <a:pathLst>
                  <a:path w="33746" h="21384" extrusionOk="0">
                    <a:moveTo>
                      <a:pt x="32548" y="1021"/>
                    </a:moveTo>
                    <a:lnTo>
                      <a:pt x="32548" y="20362"/>
                    </a:lnTo>
                    <a:lnTo>
                      <a:pt x="1197" y="20362"/>
                    </a:lnTo>
                    <a:lnTo>
                      <a:pt x="1197" y="1021"/>
                    </a:lnTo>
                    <a:close/>
                    <a:moveTo>
                      <a:pt x="477" y="0"/>
                    </a:moveTo>
                    <a:cubicBezTo>
                      <a:pt x="210" y="0"/>
                      <a:pt x="0" y="209"/>
                      <a:pt x="0" y="477"/>
                    </a:cubicBezTo>
                    <a:lnTo>
                      <a:pt x="0" y="20906"/>
                    </a:lnTo>
                    <a:cubicBezTo>
                      <a:pt x="0" y="21174"/>
                      <a:pt x="218" y="21384"/>
                      <a:pt x="477" y="21384"/>
                    </a:cubicBezTo>
                    <a:lnTo>
                      <a:pt x="33268" y="21384"/>
                    </a:lnTo>
                    <a:cubicBezTo>
                      <a:pt x="33536" y="21384"/>
                      <a:pt x="33745" y="21166"/>
                      <a:pt x="33745" y="20906"/>
                    </a:cubicBezTo>
                    <a:lnTo>
                      <a:pt x="33745" y="477"/>
                    </a:lnTo>
                    <a:cubicBezTo>
                      <a:pt x="33745" y="209"/>
                      <a:pt x="33536" y="0"/>
                      <a:pt x="33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96;p31">
                <a:extLst>
                  <a:ext uri="{FF2B5EF4-FFF2-40B4-BE49-F238E27FC236}">
                    <a16:creationId xmlns:a16="http://schemas.microsoft.com/office/drawing/2014/main" id="{C121178A-A310-4090-BF2E-D2037AA73541}"/>
                  </a:ext>
                </a:extLst>
              </p:cNvPr>
              <p:cNvSpPr/>
              <p:nvPr/>
            </p:nvSpPr>
            <p:spPr>
              <a:xfrm rot="5400000">
                <a:off x="1497557" y="3744017"/>
                <a:ext cx="283106" cy="42064"/>
              </a:xfrm>
              <a:custGeom>
                <a:avLst/>
                <a:gdLst/>
                <a:ahLst/>
                <a:cxnLst/>
                <a:rect l="l" t="t" r="r" b="b"/>
                <a:pathLst>
                  <a:path w="11324" h="369" extrusionOk="0">
                    <a:moveTo>
                      <a:pt x="67" y="0"/>
                    </a:moveTo>
                    <a:cubicBezTo>
                      <a:pt x="25" y="0"/>
                      <a:pt x="0" y="34"/>
                      <a:pt x="0" y="67"/>
                    </a:cubicBezTo>
                    <a:lnTo>
                      <a:pt x="0" y="293"/>
                    </a:lnTo>
                    <a:cubicBezTo>
                      <a:pt x="0" y="335"/>
                      <a:pt x="25" y="369"/>
                      <a:pt x="67" y="369"/>
                    </a:cubicBezTo>
                    <a:lnTo>
                      <a:pt x="11248" y="369"/>
                    </a:lnTo>
                    <a:cubicBezTo>
                      <a:pt x="11290" y="369"/>
                      <a:pt x="11324" y="335"/>
                      <a:pt x="11324" y="293"/>
                    </a:cubicBezTo>
                    <a:lnTo>
                      <a:pt x="11324" y="67"/>
                    </a:lnTo>
                    <a:cubicBezTo>
                      <a:pt x="11324" y="34"/>
                      <a:pt x="11290" y="0"/>
                      <a:pt x="112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64" name="Google Shape;297;p31">
              <a:extLst>
                <a:ext uri="{FF2B5EF4-FFF2-40B4-BE49-F238E27FC236}">
                  <a16:creationId xmlns:a16="http://schemas.microsoft.com/office/drawing/2014/main" id="{EC49B03E-B7BB-4A80-8E5E-4F54AADA3709}"/>
                </a:ext>
              </a:extLst>
            </p:cNvPr>
            <p:cNvGrpSpPr/>
            <p:nvPr/>
          </p:nvGrpSpPr>
          <p:grpSpPr>
            <a:xfrm>
              <a:off x="6572650" y="3771725"/>
              <a:ext cx="304550" cy="36600"/>
              <a:chOff x="6504075" y="3773750"/>
              <a:chExt cx="304550" cy="36600"/>
            </a:xfrm>
          </p:grpSpPr>
          <p:sp>
            <p:nvSpPr>
              <p:cNvPr id="165" name="Google Shape;298;p31">
                <a:extLst>
                  <a:ext uri="{FF2B5EF4-FFF2-40B4-BE49-F238E27FC236}">
                    <a16:creationId xmlns:a16="http://schemas.microsoft.com/office/drawing/2014/main" id="{1F9FDED1-5508-4253-B3CC-E3213B2BC705}"/>
                  </a:ext>
                </a:extLst>
              </p:cNvPr>
              <p:cNvSpPr/>
              <p:nvPr/>
            </p:nvSpPr>
            <p:spPr>
              <a:xfrm>
                <a:off x="6504075" y="3773750"/>
                <a:ext cx="36600" cy="36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99;p31">
                <a:extLst>
                  <a:ext uri="{FF2B5EF4-FFF2-40B4-BE49-F238E27FC236}">
                    <a16:creationId xmlns:a16="http://schemas.microsoft.com/office/drawing/2014/main" id="{79C5651F-72CE-425D-B5FA-219AB107D433}"/>
                  </a:ext>
                </a:extLst>
              </p:cNvPr>
              <p:cNvSpPr/>
              <p:nvPr/>
            </p:nvSpPr>
            <p:spPr>
              <a:xfrm>
                <a:off x="6638050" y="3773750"/>
                <a:ext cx="36600" cy="36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00;p31">
                <a:extLst>
                  <a:ext uri="{FF2B5EF4-FFF2-40B4-BE49-F238E27FC236}">
                    <a16:creationId xmlns:a16="http://schemas.microsoft.com/office/drawing/2014/main" id="{12EA173F-0039-4B2B-BB85-634253E42792}"/>
                  </a:ext>
                </a:extLst>
              </p:cNvPr>
              <p:cNvSpPr/>
              <p:nvPr/>
            </p:nvSpPr>
            <p:spPr>
              <a:xfrm>
                <a:off x="6772025" y="3773750"/>
                <a:ext cx="36600" cy="36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6" name="Google Shape;342;p33">
            <a:extLst>
              <a:ext uri="{FF2B5EF4-FFF2-40B4-BE49-F238E27FC236}">
                <a16:creationId xmlns:a16="http://schemas.microsoft.com/office/drawing/2014/main" id="{A5CE25F1-703D-4C41-A551-4DE7ED5B9776}"/>
              </a:ext>
            </a:extLst>
          </p:cNvPr>
          <p:cNvSpPr txBox="1">
            <a:spLocks/>
          </p:cNvSpPr>
          <p:nvPr/>
        </p:nvSpPr>
        <p:spPr>
          <a:xfrm>
            <a:off x="5712568" y="2070143"/>
            <a:ext cx="2168538" cy="25435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Barlow"/>
              <a:buNone/>
              <a:defRPr sz="1600" b="0" i="0" u="none" strike="noStrike" cap="none">
                <a:solidFill>
                  <a:schemeClr val="dk1"/>
                </a:solidFill>
                <a:latin typeface="Barlow"/>
                <a:ea typeface="Barlow"/>
                <a:cs typeface="Barlow"/>
                <a:sym typeface="Barlow"/>
              </a:defRPr>
            </a:lvl1pPr>
            <a:lvl2pPr marL="914400" marR="0" lvl="1" indent="-330200" algn="l" rtl="0">
              <a:lnSpc>
                <a:spcPct val="100000"/>
              </a:lnSpc>
              <a:spcBef>
                <a:spcPts val="1600"/>
              </a:spcBef>
              <a:spcAft>
                <a:spcPts val="0"/>
              </a:spcAft>
              <a:buClr>
                <a:schemeClr val="dk1"/>
              </a:buClr>
              <a:buSzPts val="1600"/>
              <a:buFont typeface="Barlow"/>
              <a:buNone/>
              <a:defRPr sz="1600" b="0" i="0" u="none" strike="noStrike" cap="none">
                <a:solidFill>
                  <a:schemeClr val="dk1"/>
                </a:solidFill>
                <a:latin typeface="Barlow"/>
                <a:ea typeface="Barlow"/>
                <a:cs typeface="Barlow"/>
                <a:sym typeface="Barlow"/>
              </a:defRPr>
            </a:lvl2pPr>
            <a:lvl3pPr marL="1371600" marR="0" lvl="2" indent="-330200" algn="l" rtl="0">
              <a:lnSpc>
                <a:spcPct val="100000"/>
              </a:lnSpc>
              <a:spcBef>
                <a:spcPts val="1600"/>
              </a:spcBef>
              <a:spcAft>
                <a:spcPts val="0"/>
              </a:spcAft>
              <a:buClr>
                <a:schemeClr val="dk1"/>
              </a:buClr>
              <a:buSzPts val="1600"/>
              <a:buFont typeface="Barlow"/>
              <a:buNone/>
              <a:defRPr sz="1600" b="0" i="0" u="none" strike="noStrike" cap="none">
                <a:solidFill>
                  <a:schemeClr val="dk1"/>
                </a:solidFill>
                <a:latin typeface="Barlow"/>
                <a:ea typeface="Barlow"/>
                <a:cs typeface="Barlow"/>
                <a:sym typeface="Barlow"/>
              </a:defRPr>
            </a:lvl3pPr>
            <a:lvl4pPr marL="1828800" marR="0" lvl="3" indent="-330200" algn="l" rtl="0">
              <a:lnSpc>
                <a:spcPct val="100000"/>
              </a:lnSpc>
              <a:spcBef>
                <a:spcPts val="1600"/>
              </a:spcBef>
              <a:spcAft>
                <a:spcPts val="0"/>
              </a:spcAft>
              <a:buClr>
                <a:schemeClr val="dk1"/>
              </a:buClr>
              <a:buSzPts val="1600"/>
              <a:buFont typeface="Barlow"/>
              <a:buNone/>
              <a:defRPr sz="1600" b="0" i="0" u="none" strike="noStrike" cap="none">
                <a:solidFill>
                  <a:schemeClr val="dk1"/>
                </a:solidFill>
                <a:latin typeface="Barlow"/>
                <a:ea typeface="Barlow"/>
                <a:cs typeface="Barlow"/>
                <a:sym typeface="Barlow"/>
              </a:defRPr>
            </a:lvl4pPr>
            <a:lvl5pPr marL="2286000" marR="0" lvl="4" indent="-330200" algn="l" rtl="0">
              <a:lnSpc>
                <a:spcPct val="100000"/>
              </a:lnSpc>
              <a:spcBef>
                <a:spcPts val="1600"/>
              </a:spcBef>
              <a:spcAft>
                <a:spcPts val="0"/>
              </a:spcAft>
              <a:buClr>
                <a:schemeClr val="dk1"/>
              </a:buClr>
              <a:buSzPts val="1600"/>
              <a:buFont typeface="Barlow"/>
              <a:buNone/>
              <a:defRPr sz="1600" b="0" i="0" u="none" strike="noStrike" cap="none">
                <a:solidFill>
                  <a:schemeClr val="dk1"/>
                </a:solidFill>
                <a:latin typeface="Barlow"/>
                <a:ea typeface="Barlow"/>
                <a:cs typeface="Barlow"/>
                <a:sym typeface="Barlow"/>
              </a:defRPr>
            </a:lvl5pPr>
            <a:lvl6pPr marL="2743200" marR="0" lvl="5" indent="-330200" algn="l" rtl="0">
              <a:lnSpc>
                <a:spcPct val="100000"/>
              </a:lnSpc>
              <a:spcBef>
                <a:spcPts val="1600"/>
              </a:spcBef>
              <a:spcAft>
                <a:spcPts val="0"/>
              </a:spcAft>
              <a:buClr>
                <a:schemeClr val="dk1"/>
              </a:buClr>
              <a:buSzPts val="1600"/>
              <a:buFont typeface="Barlow"/>
              <a:buNone/>
              <a:defRPr sz="1600" b="0" i="0" u="none" strike="noStrike" cap="none">
                <a:solidFill>
                  <a:schemeClr val="dk1"/>
                </a:solidFill>
                <a:latin typeface="Barlow"/>
                <a:ea typeface="Barlow"/>
                <a:cs typeface="Barlow"/>
                <a:sym typeface="Barlow"/>
              </a:defRPr>
            </a:lvl6pPr>
            <a:lvl7pPr marL="3200400" marR="0" lvl="6" indent="-330200" algn="l" rtl="0">
              <a:lnSpc>
                <a:spcPct val="100000"/>
              </a:lnSpc>
              <a:spcBef>
                <a:spcPts val="1600"/>
              </a:spcBef>
              <a:spcAft>
                <a:spcPts val="0"/>
              </a:spcAft>
              <a:buClr>
                <a:schemeClr val="dk1"/>
              </a:buClr>
              <a:buSzPts val="1600"/>
              <a:buFont typeface="Barlow"/>
              <a:buNone/>
              <a:defRPr sz="1600" b="0" i="0" u="none" strike="noStrike" cap="none">
                <a:solidFill>
                  <a:schemeClr val="dk1"/>
                </a:solidFill>
                <a:latin typeface="Barlow"/>
                <a:ea typeface="Barlow"/>
                <a:cs typeface="Barlow"/>
                <a:sym typeface="Barlow"/>
              </a:defRPr>
            </a:lvl7pPr>
            <a:lvl8pPr marL="3657600" marR="0" lvl="7" indent="-330200" algn="l" rtl="0">
              <a:lnSpc>
                <a:spcPct val="100000"/>
              </a:lnSpc>
              <a:spcBef>
                <a:spcPts val="1600"/>
              </a:spcBef>
              <a:spcAft>
                <a:spcPts val="0"/>
              </a:spcAft>
              <a:buClr>
                <a:schemeClr val="dk1"/>
              </a:buClr>
              <a:buSzPts val="1600"/>
              <a:buFont typeface="Barlow"/>
              <a:buNone/>
              <a:defRPr sz="1600" b="0" i="0" u="none" strike="noStrike" cap="none">
                <a:solidFill>
                  <a:schemeClr val="dk1"/>
                </a:solidFill>
                <a:latin typeface="Barlow"/>
                <a:ea typeface="Barlow"/>
                <a:cs typeface="Barlow"/>
                <a:sym typeface="Barlow"/>
              </a:defRPr>
            </a:lvl8pPr>
            <a:lvl9pPr marL="4114800" marR="0" lvl="8" indent="-330200" algn="l" rtl="0">
              <a:lnSpc>
                <a:spcPct val="100000"/>
              </a:lnSpc>
              <a:spcBef>
                <a:spcPts val="1600"/>
              </a:spcBef>
              <a:spcAft>
                <a:spcPts val="1600"/>
              </a:spcAft>
              <a:buClr>
                <a:schemeClr val="dk1"/>
              </a:buClr>
              <a:buSzPts val="1600"/>
              <a:buFont typeface="Barlow"/>
              <a:buNone/>
              <a:defRPr sz="1600" b="0" i="0" u="none" strike="noStrike" cap="none">
                <a:solidFill>
                  <a:schemeClr val="dk1"/>
                </a:solidFill>
                <a:latin typeface="Barlow"/>
                <a:ea typeface="Barlow"/>
                <a:cs typeface="Barlow"/>
                <a:sym typeface="Barlow"/>
              </a:defRPr>
            </a:lvl9pPr>
          </a:lstStyle>
          <a:p>
            <a:pPr indent="-371475" algn="l">
              <a:lnSpc>
                <a:spcPct val="150000"/>
              </a:lnSpc>
              <a:buFont typeface="Wingdings" panose="05000000000000000000" pitchFamily="2" charset="2"/>
              <a:buChar char="q"/>
            </a:pPr>
            <a:r>
              <a:rPr lang="en-AU" sz="1200" dirty="0"/>
              <a:t>Training………….....</a:t>
            </a:r>
          </a:p>
          <a:p>
            <a:pPr marL="85725" indent="0" algn="l">
              <a:lnSpc>
                <a:spcPct val="150000"/>
              </a:lnSpc>
            </a:pPr>
            <a:endParaRPr lang="en-AU" sz="800" dirty="0"/>
          </a:p>
          <a:p>
            <a:pPr indent="-371475" algn="l">
              <a:lnSpc>
                <a:spcPct val="150000"/>
              </a:lnSpc>
              <a:buFont typeface="Wingdings" panose="05000000000000000000" pitchFamily="2" charset="2"/>
              <a:buChar char="q"/>
            </a:pPr>
            <a:r>
              <a:rPr lang="en-AU" sz="1200" dirty="0"/>
              <a:t>Services Guide…….</a:t>
            </a:r>
          </a:p>
          <a:p>
            <a:pPr marL="85725" indent="0" algn="l">
              <a:lnSpc>
                <a:spcPct val="150000"/>
              </a:lnSpc>
            </a:pPr>
            <a:endParaRPr lang="en-AU" sz="800" dirty="0"/>
          </a:p>
          <a:p>
            <a:pPr indent="-371475" algn="l">
              <a:lnSpc>
                <a:spcPct val="150000"/>
              </a:lnSpc>
              <a:buFont typeface="Wingdings" panose="05000000000000000000" pitchFamily="2" charset="2"/>
              <a:buChar char="q"/>
            </a:pPr>
            <a:r>
              <a:rPr lang="en-AU" sz="1200" dirty="0"/>
              <a:t>POC Prompt………..</a:t>
            </a:r>
          </a:p>
          <a:p>
            <a:pPr marL="85725" indent="0" algn="l">
              <a:lnSpc>
                <a:spcPct val="150000"/>
              </a:lnSpc>
            </a:pPr>
            <a:endParaRPr lang="en-AU" sz="800" i="1" dirty="0"/>
          </a:p>
          <a:p>
            <a:pPr indent="-371475" algn="l">
              <a:lnSpc>
                <a:spcPct val="150000"/>
              </a:lnSpc>
              <a:buFont typeface="Wingdings" panose="05000000000000000000" pitchFamily="2" charset="2"/>
              <a:buChar char="q"/>
            </a:pPr>
            <a:r>
              <a:rPr lang="en-AU" sz="1200" dirty="0"/>
              <a:t>Training (new)..…..</a:t>
            </a:r>
          </a:p>
          <a:p>
            <a:pPr marL="85725" indent="0" algn="l">
              <a:lnSpc>
                <a:spcPct val="150000"/>
              </a:lnSpc>
            </a:pPr>
            <a:endParaRPr lang="en-AU" sz="900" dirty="0"/>
          </a:p>
          <a:p>
            <a:pPr indent="-371475" algn="l">
              <a:lnSpc>
                <a:spcPct val="150000"/>
              </a:lnSpc>
              <a:buFont typeface="Wingdings" panose="05000000000000000000" pitchFamily="2" charset="2"/>
              <a:buChar char="q"/>
            </a:pPr>
            <a:r>
              <a:rPr lang="en-AU" sz="1200" dirty="0"/>
              <a:t>Reflection…………..</a:t>
            </a:r>
            <a:endParaRPr lang="en-AU" sz="1800" i="1" dirty="0"/>
          </a:p>
        </p:txBody>
      </p:sp>
      <p:pic>
        <p:nvPicPr>
          <p:cNvPr id="2" name="Picture 1">
            <a:extLst>
              <a:ext uri="{FF2B5EF4-FFF2-40B4-BE49-F238E27FC236}">
                <a16:creationId xmlns:a16="http://schemas.microsoft.com/office/drawing/2014/main" id="{B1C86ADB-C081-4D04-A7CF-60A79289066E}"/>
              </a:ext>
            </a:extLst>
          </p:cNvPr>
          <p:cNvPicPr>
            <a:picLocks noChangeAspect="1"/>
          </p:cNvPicPr>
          <p:nvPr/>
        </p:nvPicPr>
        <p:blipFill>
          <a:blip r:embed="rId3"/>
          <a:stretch>
            <a:fillRect/>
          </a:stretch>
        </p:blipFill>
        <p:spPr>
          <a:xfrm>
            <a:off x="3906194" y="1606964"/>
            <a:ext cx="1073773" cy="1128669"/>
          </a:xfrm>
          <a:prstGeom prst="rect">
            <a:avLst/>
          </a:prstGeom>
        </p:spPr>
      </p:pic>
      <p:pic>
        <p:nvPicPr>
          <p:cNvPr id="3" name="Picture 2">
            <a:extLst>
              <a:ext uri="{FF2B5EF4-FFF2-40B4-BE49-F238E27FC236}">
                <a16:creationId xmlns:a16="http://schemas.microsoft.com/office/drawing/2014/main" id="{917E2F4C-8DAD-438B-82D8-85FFC66D9BFD}"/>
              </a:ext>
            </a:extLst>
          </p:cNvPr>
          <p:cNvPicPr>
            <a:picLocks noChangeAspect="1"/>
          </p:cNvPicPr>
          <p:nvPr/>
        </p:nvPicPr>
        <p:blipFill>
          <a:blip r:embed="rId4"/>
          <a:stretch>
            <a:fillRect/>
          </a:stretch>
        </p:blipFill>
        <p:spPr>
          <a:xfrm>
            <a:off x="3818347" y="3141486"/>
            <a:ext cx="1564664" cy="1564664"/>
          </a:xfrm>
          <a:prstGeom prst="rect">
            <a:avLst/>
          </a:prstGeom>
        </p:spPr>
      </p:pic>
    </p:spTree>
    <p:extLst>
      <p:ext uri="{BB962C8B-B14F-4D97-AF65-F5344CB8AC3E}">
        <p14:creationId xmlns:p14="http://schemas.microsoft.com/office/powerpoint/2010/main" val="26196186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2" name="Picture 1">
            <a:extLst>
              <a:ext uri="{FF2B5EF4-FFF2-40B4-BE49-F238E27FC236}">
                <a16:creationId xmlns:a16="http://schemas.microsoft.com/office/drawing/2014/main" id="{B67780D3-378F-495D-939F-B9D2C1AB6D35}"/>
              </a:ext>
            </a:extLst>
          </p:cNvPr>
          <p:cNvPicPr>
            <a:picLocks noChangeAspect="1"/>
          </p:cNvPicPr>
          <p:nvPr/>
        </p:nvPicPr>
        <p:blipFill>
          <a:blip r:embed="rId3"/>
          <a:stretch>
            <a:fillRect/>
          </a:stretch>
        </p:blipFill>
        <p:spPr>
          <a:xfrm>
            <a:off x="4572000" y="2571750"/>
            <a:ext cx="4572000" cy="2572512"/>
          </a:xfrm>
          <a:prstGeom prst="rect">
            <a:avLst/>
          </a:prstGeom>
        </p:spPr>
      </p:pic>
      <p:pic>
        <p:nvPicPr>
          <p:cNvPr id="7" name="Picture 6">
            <a:extLst>
              <a:ext uri="{FF2B5EF4-FFF2-40B4-BE49-F238E27FC236}">
                <a16:creationId xmlns:a16="http://schemas.microsoft.com/office/drawing/2014/main" id="{1F7041D5-75EA-47FD-9CB5-01B24B9367F0}"/>
              </a:ext>
            </a:extLst>
          </p:cNvPr>
          <p:cNvPicPr>
            <a:picLocks noChangeAspect="1"/>
          </p:cNvPicPr>
          <p:nvPr/>
        </p:nvPicPr>
        <p:blipFill rotWithShape="1">
          <a:blip r:embed="rId4"/>
          <a:srcRect l="5042" t="13044" r="55546" b="8134"/>
          <a:stretch/>
        </p:blipFill>
        <p:spPr>
          <a:xfrm>
            <a:off x="0" y="0"/>
            <a:ext cx="4572000" cy="2571750"/>
          </a:xfrm>
          <a:prstGeom prst="rect">
            <a:avLst/>
          </a:prstGeom>
        </p:spPr>
      </p:pic>
      <p:sp>
        <p:nvSpPr>
          <p:cNvPr id="10" name="Rectangle 9">
            <a:extLst>
              <a:ext uri="{FF2B5EF4-FFF2-40B4-BE49-F238E27FC236}">
                <a16:creationId xmlns:a16="http://schemas.microsoft.com/office/drawing/2014/main" id="{93732216-C03B-42DA-8DAD-488563424764}"/>
              </a:ext>
            </a:extLst>
          </p:cNvPr>
          <p:cNvSpPr/>
          <p:nvPr/>
        </p:nvSpPr>
        <p:spPr>
          <a:xfrm rot="20021269">
            <a:off x="2463703" y="1222669"/>
            <a:ext cx="1876821" cy="461665"/>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Workshop 1</a:t>
            </a:r>
          </a:p>
        </p:txBody>
      </p:sp>
      <p:sp>
        <p:nvSpPr>
          <p:cNvPr id="12" name="Rectangle 11">
            <a:extLst>
              <a:ext uri="{FF2B5EF4-FFF2-40B4-BE49-F238E27FC236}">
                <a16:creationId xmlns:a16="http://schemas.microsoft.com/office/drawing/2014/main" id="{EA67A957-869A-4731-A725-9C2AF8C0E56C}"/>
              </a:ext>
            </a:extLst>
          </p:cNvPr>
          <p:cNvSpPr/>
          <p:nvPr/>
        </p:nvSpPr>
        <p:spPr>
          <a:xfrm rot="936730">
            <a:off x="7261943" y="3097197"/>
            <a:ext cx="1827743" cy="461665"/>
          </a:xfrm>
          <a:prstGeom prst="rect">
            <a:avLst/>
          </a:prstGeom>
        </p:spPr>
        <p:style>
          <a:lnRef idx="2">
            <a:schemeClr val="accent2"/>
          </a:lnRef>
          <a:fillRef idx="1">
            <a:schemeClr val="lt1"/>
          </a:fillRef>
          <a:effectRef idx="0">
            <a:schemeClr val="accent2"/>
          </a:effectRef>
          <a:fontRef idx="minor">
            <a:schemeClr val="dk1"/>
          </a:fontRef>
        </p:style>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Workshop 2</a:t>
            </a:r>
          </a:p>
        </p:txBody>
      </p:sp>
    </p:spTree>
    <p:extLst>
      <p:ext uri="{BB962C8B-B14F-4D97-AF65-F5344CB8AC3E}">
        <p14:creationId xmlns:p14="http://schemas.microsoft.com/office/powerpoint/2010/main" val="3807509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33"/>
          <p:cNvSpPr txBox="1">
            <a:spLocks noGrp="1"/>
          </p:cNvSpPr>
          <p:nvPr>
            <p:ph type="subTitle" idx="1"/>
          </p:nvPr>
        </p:nvSpPr>
        <p:spPr>
          <a:xfrm>
            <a:off x="278113" y="1284373"/>
            <a:ext cx="3965209" cy="2991967"/>
          </a:xfrm>
          <a:prstGeom prst="rect">
            <a:avLst/>
          </a:prstGeom>
        </p:spPr>
        <p:txBody>
          <a:bodyPr spcFirstLastPara="1" wrap="square" lIns="91425" tIns="91425" rIns="91425" bIns="91425" anchor="t" anchorCtr="0">
            <a:noAutofit/>
          </a:bodyPr>
          <a:lstStyle/>
          <a:p>
            <a:pPr marL="457200" lvl="0" indent="-371475" algn="l" rtl="0">
              <a:lnSpc>
                <a:spcPct val="150000"/>
              </a:lnSpc>
              <a:spcBef>
                <a:spcPts val="0"/>
              </a:spcBef>
              <a:spcAft>
                <a:spcPts val="0"/>
              </a:spcAft>
              <a:buSzPts val="1800"/>
              <a:buAutoNum type="arabicPeriod"/>
            </a:pPr>
            <a:r>
              <a:rPr lang="en" sz="2000" dirty="0"/>
              <a:t>Background</a:t>
            </a:r>
          </a:p>
          <a:p>
            <a:pPr marL="457200" lvl="0" indent="-371475" algn="l" rtl="0">
              <a:lnSpc>
                <a:spcPct val="150000"/>
              </a:lnSpc>
              <a:spcBef>
                <a:spcPts val="0"/>
              </a:spcBef>
              <a:spcAft>
                <a:spcPts val="0"/>
              </a:spcAft>
              <a:buSzPts val="1800"/>
              <a:buAutoNum type="arabicPeriod"/>
            </a:pPr>
            <a:r>
              <a:rPr lang="en" sz="2000" dirty="0"/>
              <a:t>CMO Connect Project</a:t>
            </a:r>
          </a:p>
          <a:p>
            <a:pPr marL="457200" lvl="0" indent="-371475" algn="l" rtl="0">
              <a:lnSpc>
                <a:spcPct val="150000"/>
              </a:lnSpc>
              <a:spcBef>
                <a:spcPts val="0"/>
              </a:spcBef>
              <a:spcAft>
                <a:spcPts val="0"/>
              </a:spcAft>
              <a:buSzPts val="1800"/>
              <a:buAutoNum type="arabicPeriod"/>
            </a:pPr>
            <a:r>
              <a:rPr lang="en" sz="2000" dirty="0"/>
              <a:t>Aims</a:t>
            </a:r>
          </a:p>
          <a:p>
            <a:pPr marL="457200" lvl="0" indent="-371475" algn="l" rtl="0">
              <a:lnSpc>
                <a:spcPct val="150000"/>
              </a:lnSpc>
              <a:spcBef>
                <a:spcPts val="0"/>
              </a:spcBef>
              <a:spcAft>
                <a:spcPts val="0"/>
              </a:spcAft>
              <a:buSzPts val="1800"/>
              <a:buAutoNum type="arabicPeriod"/>
            </a:pPr>
            <a:r>
              <a:rPr lang="en" sz="2000" dirty="0"/>
              <a:t>Co-development Workshop &amp; Outcomes</a:t>
            </a:r>
          </a:p>
          <a:p>
            <a:pPr marL="457200" lvl="0" indent="-371475" algn="l" rtl="0">
              <a:lnSpc>
                <a:spcPct val="150000"/>
              </a:lnSpc>
              <a:spcBef>
                <a:spcPts val="0"/>
              </a:spcBef>
              <a:spcAft>
                <a:spcPts val="0"/>
              </a:spcAft>
              <a:buSzPts val="1800"/>
              <a:buAutoNum type="arabicPeriod"/>
            </a:pPr>
            <a:r>
              <a:rPr lang="en" sz="2000" dirty="0"/>
              <a:t>Learnings</a:t>
            </a:r>
          </a:p>
        </p:txBody>
      </p:sp>
      <p:sp>
        <p:nvSpPr>
          <p:cNvPr id="343" name="Google Shape;343;p33"/>
          <p:cNvSpPr txBox="1">
            <a:spLocks noGrp="1"/>
          </p:cNvSpPr>
          <p:nvPr>
            <p:ph type="title"/>
          </p:nvPr>
        </p:nvSpPr>
        <p:spPr>
          <a:xfrm>
            <a:off x="278113" y="522644"/>
            <a:ext cx="3586752" cy="1261800"/>
          </a:xfrm>
          <a:prstGeom prst="rect">
            <a:avLst/>
          </a:prstGeom>
        </p:spPr>
        <p:txBody>
          <a:bodyPr spcFirstLastPara="1" wrap="square" lIns="91425" tIns="0" rIns="91425" bIns="91425" anchor="t" anchorCtr="0">
            <a:noAutofit/>
          </a:bodyPr>
          <a:lstStyle/>
          <a:p>
            <a:pPr marL="0" lvl="0" indent="0" algn="l" rtl="0">
              <a:spcBef>
                <a:spcPts val="0"/>
              </a:spcBef>
              <a:spcAft>
                <a:spcPts val="0"/>
              </a:spcAft>
              <a:buNone/>
            </a:pPr>
            <a:r>
              <a:rPr lang="en" dirty="0"/>
              <a:t>Overview</a:t>
            </a:r>
            <a:endParaRPr dirty="0"/>
          </a:p>
        </p:txBody>
      </p:sp>
    </p:spTree>
    <p:extLst>
      <p:ext uri="{BB962C8B-B14F-4D97-AF65-F5344CB8AC3E}">
        <p14:creationId xmlns:p14="http://schemas.microsoft.com/office/powerpoint/2010/main" val="26647616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9" name="Google Shape;549;p41"/>
          <p:cNvSpPr txBox="1">
            <a:spLocks noGrp="1"/>
          </p:cNvSpPr>
          <p:nvPr>
            <p:ph type="title"/>
          </p:nvPr>
        </p:nvSpPr>
        <p:spPr>
          <a:xfrm>
            <a:off x="0" y="539500"/>
            <a:ext cx="9143999" cy="612900"/>
          </a:xfrm>
          <a:prstGeom prst="rect">
            <a:avLst/>
          </a:prstGeom>
        </p:spPr>
        <p:txBody>
          <a:bodyPr spcFirstLastPara="1" wrap="square" lIns="91425" tIns="0" rIns="91425" bIns="91425" anchor="t" anchorCtr="0">
            <a:noAutofit/>
          </a:bodyPr>
          <a:lstStyle/>
          <a:p>
            <a:pPr marL="0" lvl="0" indent="0" algn="ctr" rtl="0">
              <a:spcBef>
                <a:spcPts val="0"/>
              </a:spcBef>
              <a:spcAft>
                <a:spcPts val="0"/>
              </a:spcAft>
              <a:buNone/>
            </a:pPr>
            <a:r>
              <a:rPr lang="en" sz="3200" dirty="0">
                <a:latin typeface="Raleway" pitchFamily="2" charset="0"/>
              </a:rPr>
              <a:t>Part 7: Group discussion about implementation </a:t>
            </a:r>
            <a:endParaRPr sz="3300" dirty="0">
              <a:latin typeface="Raleway" pitchFamily="2" charset="0"/>
            </a:endParaRPr>
          </a:p>
        </p:txBody>
      </p:sp>
      <p:graphicFrame>
        <p:nvGraphicFramePr>
          <p:cNvPr id="3" name="Diagram 2">
            <a:extLst>
              <a:ext uri="{FF2B5EF4-FFF2-40B4-BE49-F238E27FC236}">
                <a16:creationId xmlns:a16="http://schemas.microsoft.com/office/drawing/2014/main" id="{826F4EB9-AD2A-449E-A8DD-A517D54914C3}"/>
              </a:ext>
            </a:extLst>
          </p:cNvPr>
          <p:cNvGraphicFramePr/>
          <p:nvPr>
            <p:extLst>
              <p:ext uri="{D42A27DB-BD31-4B8C-83A1-F6EECF244321}">
                <p14:modId xmlns:p14="http://schemas.microsoft.com/office/powerpoint/2010/main" val="1708886152"/>
              </p:ext>
            </p:extLst>
          </p:nvPr>
        </p:nvGraphicFramePr>
        <p:xfrm>
          <a:off x="0" y="1267866"/>
          <a:ext cx="9143999" cy="38756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274997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8" name="Picture 7">
            <a:extLst>
              <a:ext uri="{FF2B5EF4-FFF2-40B4-BE49-F238E27FC236}">
                <a16:creationId xmlns:a16="http://schemas.microsoft.com/office/drawing/2014/main" id="{F1DAB722-CF7E-4A91-8151-C175CF3BDE2A}"/>
              </a:ext>
            </a:extLst>
          </p:cNvPr>
          <p:cNvPicPr>
            <a:picLocks noChangeAspect="1"/>
          </p:cNvPicPr>
          <p:nvPr/>
        </p:nvPicPr>
        <p:blipFill rotWithShape="1">
          <a:blip r:embed="rId3"/>
          <a:srcRect l="5407" t="18122" r="55463" b="4491"/>
          <a:stretch/>
        </p:blipFill>
        <p:spPr>
          <a:xfrm>
            <a:off x="4518354" y="2570685"/>
            <a:ext cx="4625646" cy="2572816"/>
          </a:xfrm>
          <a:prstGeom prst="rect">
            <a:avLst/>
          </a:prstGeom>
        </p:spPr>
      </p:pic>
      <p:pic>
        <p:nvPicPr>
          <p:cNvPr id="6" name="Picture 5">
            <a:extLst>
              <a:ext uri="{FF2B5EF4-FFF2-40B4-BE49-F238E27FC236}">
                <a16:creationId xmlns:a16="http://schemas.microsoft.com/office/drawing/2014/main" id="{7C4DC56B-DD32-47CF-955C-23B38F11F33B}"/>
              </a:ext>
            </a:extLst>
          </p:cNvPr>
          <p:cNvPicPr>
            <a:picLocks noChangeAspect="1"/>
          </p:cNvPicPr>
          <p:nvPr/>
        </p:nvPicPr>
        <p:blipFill rotWithShape="1">
          <a:blip r:embed="rId4"/>
          <a:srcRect l="5294" t="14239" r="55294" b="6881"/>
          <a:stretch/>
        </p:blipFill>
        <p:spPr>
          <a:xfrm>
            <a:off x="0" y="0"/>
            <a:ext cx="4570646" cy="2572816"/>
          </a:xfrm>
          <a:prstGeom prst="rect">
            <a:avLst/>
          </a:prstGeom>
        </p:spPr>
      </p:pic>
      <p:sp>
        <p:nvSpPr>
          <p:cNvPr id="12" name="Rectangle 11">
            <a:extLst>
              <a:ext uri="{FF2B5EF4-FFF2-40B4-BE49-F238E27FC236}">
                <a16:creationId xmlns:a16="http://schemas.microsoft.com/office/drawing/2014/main" id="{EA67A957-869A-4731-A725-9C2AF8C0E56C}"/>
              </a:ext>
            </a:extLst>
          </p:cNvPr>
          <p:cNvSpPr/>
          <p:nvPr/>
        </p:nvSpPr>
        <p:spPr>
          <a:xfrm rot="1041520">
            <a:off x="5161084" y="3444542"/>
            <a:ext cx="1827743" cy="461665"/>
          </a:xfrm>
          <a:prstGeom prst="rect">
            <a:avLst/>
          </a:prstGeom>
        </p:spPr>
        <p:style>
          <a:lnRef idx="2">
            <a:schemeClr val="accent2"/>
          </a:lnRef>
          <a:fillRef idx="1">
            <a:schemeClr val="lt1"/>
          </a:fillRef>
          <a:effectRef idx="0">
            <a:schemeClr val="accent2"/>
          </a:effectRef>
          <a:fontRef idx="minor">
            <a:schemeClr val="dk1"/>
          </a:fontRef>
        </p:style>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Workshop 2</a:t>
            </a:r>
          </a:p>
        </p:txBody>
      </p:sp>
      <p:cxnSp>
        <p:nvCxnSpPr>
          <p:cNvPr id="3" name="Straight Connector 2">
            <a:extLst>
              <a:ext uri="{FF2B5EF4-FFF2-40B4-BE49-F238E27FC236}">
                <a16:creationId xmlns:a16="http://schemas.microsoft.com/office/drawing/2014/main" id="{E5AFEB9B-3FB3-4C4F-997B-B054AFD37396}"/>
              </a:ext>
            </a:extLst>
          </p:cNvPr>
          <p:cNvCxnSpPr/>
          <p:nvPr/>
        </p:nvCxnSpPr>
        <p:spPr>
          <a:xfrm>
            <a:off x="7631556" y="4008625"/>
            <a:ext cx="273020"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id="{897094DF-B20F-47F6-B9B0-B574DBAB1C8D}"/>
              </a:ext>
            </a:extLst>
          </p:cNvPr>
          <p:cNvCxnSpPr>
            <a:cxnSpLocks/>
          </p:cNvCxnSpPr>
          <p:nvPr/>
        </p:nvCxnSpPr>
        <p:spPr>
          <a:xfrm>
            <a:off x="721328" y="1630642"/>
            <a:ext cx="394362" cy="0"/>
          </a:xfrm>
          <a:prstGeom prst="line">
            <a:avLst/>
          </a:prstGeom>
          <a:ln w="76200"/>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93732216-C03B-42DA-8DAD-488563424764}"/>
              </a:ext>
            </a:extLst>
          </p:cNvPr>
          <p:cNvSpPr/>
          <p:nvPr/>
        </p:nvSpPr>
        <p:spPr>
          <a:xfrm rot="20079748">
            <a:off x="647501" y="1165793"/>
            <a:ext cx="1876821" cy="461665"/>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Workshop 1</a:t>
            </a:r>
          </a:p>
        </p:txBody>
      </p:sp>
    </p:spTree>
    <p:extLst>
      <p:ext uri="{BB962C8B-B14F-4D97-AF65-F5344CB8AC3E}">
        <p14:creationId xmlns:p14="http://schemas.microsoft.com/office/powerpoint/2010/main" val="21938559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8" name="Picture 7">
            <a:extLst>
              <a:ext uri="{FF2B5EF4-FFF2-40B4-BE49-F238E27FC236}">
                <a16:creationId xmlns:a16="http://schemas.microsoft.com/office/drawing/2014/main" id="{F1DAB722-CF7E-4A91-8151-C175CF3BDE2A}"/>
              </a:ext>
            </a:extLst>
          </p:cNvPr>
          <p:cNvPicPr>
            <a:picLocks noChangeAspect="1"/>
          </p:cNvPicPr>
          <p:nvPr/>
        </p:nvPicPr>
        <p:blipFill rotWithShape="1">
          <a:blip r:embed="rId3"/>
          <a:srcRect l="5407" t="18122" r="55463" b="4491"/>
          <a:stretch/>
        </p:blipFill>
        <p:spPr>
          <a:xfrm>
            <a:off x="4518354" y="2570685"/>
            <a:ext cx="4625646" cy="2572816"/>
          </a:xfrm>
          <a:prstGeom prst="rect">
            <a:avLst/>
          </a:prstGeom>
        </p:spPr>
      </p:pic>
      <p:pic>
        <p:nvPicPr>
          <p:cNvPr id="6" name="Picture 5">
            <a:extLst>
              <a:ext uri="{FF2B5EF4-FFF2-40B4-BE49-F238E27FC236}">
                <a16:creationId xmlns:a16="http://schemas.microsoft.com/office/drawing/2014/main" id="{7C4DC56B-DD32-47CF-955C-23B38F11F33B}"/>
              </a:ext>
            </a:extLst>
          </p:cNvPr>
          <p:cNvPicPr>
            <a:picLocks noChangeAspect="1"/>
          </p:cNvPicPr>
          <p:nvPr/>
        </p:nvPicPr>
        <p:blipFill rotWithShape="1">
          <a:blip r:embed="rId4"/>
          <a:srcRect l="5294" t="14239" r="55294" b="6881"/>
          <a:stretch/>
        </p:blipFill>
        <p:spPr>
          <a:xfrm>
            <a:off x="0" y="0"/>
            <a:ext cx="4570646" cy="2572816"/>
          </a:xfrm>
          <a:prstGeom prst="rect">
            <a:avLst/>
          </a:prstGeom>
        </p:spPr>
      </p:pic>
      <p:sp>
        <p:nvSpPr>
          <p:cNvPr id="12" name="Rectangle 11">
            <a:extLst>
              <a:ext uri="{FF2B5EF4-FFF2-40B4-BE49-F238E27FC236}">
                <a16:creationId xmlns:a16="http://schemas.microsoft.com/office/drawing/2014/main" id="{EA67A957-869A-4731-A725-9C2AF8C0E56C}"/>
              </a:ext>
            </a:extLst>
          </p:cNvPr>
          <p:cNvSpPr/>
          <p:nvPr/>
        </p:nvSpPr>
        <p:spPr>
          <a:xfrm rot="1041520">
            <a:off x="5161084" y="3444542"/>
            <a:ext cx="1827743" cy="461665"/>
          </a:xfrm>
          <a:prstGeom prst="rect">
            <a:avLst/>
          </a:prstGeom>
        </p:spPr>
        <p:style>
          <a:lnRef idx="2">
            <a:schemeClr val="accent2"/>
          </a:lnRef>
          <a:fillRef idx="1">
            <a:schemeClr val="lt1"/>
          </a:fillRef>
          <a:effectRef idx="0">
            <a:schemeClr val="accent2"/>
          </a:effectRef>
          <a:fontRef idx="minor">
            <a:schemeClr val="dk1"/>
          </a:fontRef>
        </p:style>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Workshop 2</a:t>
            </a:r>
          </a:p>
        </p:txBody>
      </p:sp>
      <p:sp>
        <p:nvSpPr>
          <p:cNvPr id="7" name="Google Shape;342;p33">
            <a:extLst>
              <a:ext uri="{FF2B5EF4-FFF2-40B4-BE49-F238E27FC236}">
                <a16:creationId xmlns:a16="http://schemas.microsoft.com/office/drawing/2014/main" id="{B79AD5C0-4C43-472A-B554-ED50321A7A66}"/>
              </a:ext>
            </a:extLst>
          </p:cNvPr>
          <p:cNvSpPr txBox="1">
            <a:spLocks/>
          </p:cNvSpPr>
          <p:nvPr/>
        </p:nvSpPr>
        <p:spPr>
          <a:xfrm>
            <a:off x="304072" y="2661313"/>
            <a:ext cx="3965209" cy="238835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1800"/>
              <a:buFont typeface="Raleway Thin"/>
              <a:buAutoNum type="arabicPeriod"/>
              <a:defRPr sz="1600" b="0" i="0" u="none" strike="noStrike" cap="none">
                <a:solidFill>
                  <a:schemeClr val="dk1"/>
                </a:solidFill>
                <a:latin typeface="Barlow"/>
                <a:ea typeface="Barlow"/>
                <a:cs typeface="Barlow"/>
                <a:sym typeface="Barlow"/>
              </a:defRPr>
            </a:lvl1pPr>
            <a:lvl2pPr marL="914400" marR="0" lvl="1" indent="-330200" algn="l" rtl="0">
              <a:lnSpc>
                <a:spcPct val="100000"/>
              </a:lnSpc>
              <a:spcBef>
                <a:spcPts val="1000"/>
              </a:spcBef>
              <a:spcAft>
                <a:spcPts val="0"/>
              </a:spcAft>
              <a:buClr>
                <a:schemeClr val="dk1"/>
              </a:buClr>
              <a:buSzPts val="1600"/>
              <a:buFont typeface="Barlow"/>
              <a:buAutoNum type="alphaLcPeriod"/>
              <a:defRPr sz="1600" b="0" i="0" u="none" strike="noStrike" cap="none">
                <a:solidFill>
                  <a:schemeClr val="dk1"/>
                </a:solidFill>
                <a:latin typeface="Barlow"/>
                <a:ea typeface="Barlow"/>
                <a:cs typeface="Barlow"/>
                <a:sym typeface="Barlow"/>
              </a:defRPr>
            </a:lvl2pPr>
            <a:lvl3pPr marL="1371600" marR="0" lvl="2" indent="-330200" algn="l" rtl="0">
              <a:lnSpc>
                <a:spcPct val="100000"/>
              </a:lnSpc>
              <a:spcBef>
                <a:spcPts val="1600"/>
              </a:spcBef>
              <a:spcAft>
                <a:spcPts val="0"/>
              </a:spcAft>
              <a:buClr>
                <a:schemeClr val="dk1"/>
              </a:buClr>
              <a:buSzPts val="1600"/>
              <a:buFont typeface="Barlow"/>
              <a:buAutoNum type="romanLcPeriod"/>
              <a:defRPr sz="1600" b="0" i="0" u="none" strike="noStrike" cap="none">
                <a:solidFill>
                  <a:schemeClr val="dk1"/>
                </a:solidFill>
                <a:latin typeface="Barlow"/>
                <a:ea typeface="Barlow"/>
                <a:cs typeface="Barlow"/>
                <a:sym typeface="Barlow"/>
              </a:defRPr>
            </a:lvl3pPr>
            <a:lvl4pPr marL="1828800" marR="0" lvl="3" indent="-330200" algn="l" rtl="0">
              <a:lnSpc>
                <a:spcPct val="100000"/>
              </a:lnSpc>
              <a:spcBef>
                <a:spcPts val="1600"/>
              </a:spcBef>
              <a:spcAft>
                <a:spcPts val="0"/>
              </a:spcAft>
              <a:buClr>
                <a:schemeClr val="dk1"/>
              </a:buClr>
              <a:buSzPts val="1600"/>
              <a:buFont typeface="Barlow"/>
              <a:buAutoNum type="arabicPeriod"/>
              <a:defRPr sz="1600" b="0" i="0" u="none" strike="noStrike" cap="none">
                <a:solidFill>
                  <a:schemeClr val="dk1"/>
                </a:solidFill>
                <a:latin typeface="Barlow"/>
                <a:ea typeface="Barlow"/>
                <a:cs typeface="Barlow"/>
                <a:sym typeface="Barlow"/>
              </a:defRPr>
            </a:lvl4pPr>
            <a:lvl5pPr marL="2286000" marR="0" lvl="4" indent="-330200" algn="l" rtl="0">
              <a:lnSpc>
                <a:spcPct val="100000"/>
              </a:lnSpc>
              <a:spcBef>
                <a:spcPts val="1600"/>
              </a:spcBef>
              <a:spcAft>
                <a:spcPts val="0"/>
              </a:spcAft>
              <a:buClr>
                <a:schemeClr val="dk1"/>
              </a:buClr>
              <a:buSzPts val="1600"/>
              <a:buFont typeface="Barlow"/>
              <a:buAutoNum type="alphaLcPeriod"/>
              <a:defRPr sz="1600" b="0" i="0" u="none" strike="noStrike" cap="none">
                <a:solidFill>
                  <a:schemeClr val="dk1"/>
                </a:solidFill>
                <a:latin typeface="Barlow"/>
                <a:ea typeface="Barlow"/>
                <a:cs typeface="Barlow"/>
                <a:sym typeface="Barlow"/>
              </a:defRPr>
            </a:lvl5pPr>
            <a:lvl6pPr marL="2743200" marR="0" lvl="5" indent="-330200" algn="l" rtl="0">
              <a:lnSpc>
                <a:spcPct val="100000"/>
              </a:lnSpc>
              <a:spcBef>
                <a:spcPts val="1600"/>
              </a:spcBef>
              <a:spcAft>
                <a:spcPts val="0"/>
              </a:spcAft>
              <a:buClr>
                <a:schemeClr val="dk1"/>
              </a:buClr>
              <a:buSzPts val="1600"/>
              <a:buFont typeface="Barlow"/>
              <a:buAutoNum type="romanLcPeriod"/>
              <a:defRPr sz="1600" b="0" i="0" u="none" strike="noStrike" cap="none">
                <a:solidFill>
                  <a:schemeClr val="dk1"/>
                </a:solidFill>
                <a:latin typeface="Barlow"/>
                <a:ea typeface="Barlow"/>
                <a:cs typeface="Barlow"/>
                <a:sym typeface="Barlow"/>
              </a:defRPr>
            </a:lvl6pPr>
            <a:lvl7pPr marL="3200400" marR="0" lvl="6" indent="-330200" algn="l" rtl="0">
              <a:lnSpc>
                <a:spcPct val="100000"/>
              </a:lnSpc>
              <a:spcBef>
                <a:spcPts val="1600"/>
              </a:spcBef>
              <a:spcAft>
                <a:spcPts val="0"/>
              </a:spcAft>
              <a:buClr>
                <a:schemeClr val="dk1"/>
              </a:buClr>
              <a:buSzPts val="1600"/>
              <a:buFont typeface="Barlow"/>
              <a:buAutoNum type="arabicPeriod"/>
              <a:defRPr sz="1600" b="0" i="0" u="none" strike="noStrike" cap="none">
                <a:solidFill>
                  <a:schemeClr val="dk1"/>
                </a:solidFill>
                <a:latin typeface="Barlow"/>
                <a:ea typeface="Barlow"/>
                <a:cs typeface="Barlow"/>
                <a:sym typeface="Barlow"/>
              </a:defRPr>
            </a:lvl7pPr>
            <a:lvl8pPr marL="3657600" marR="0" lvl="7" indent="-330200" algn="l" rtl="0">
              <a:lnSpc>
                <a:spcPct val="100000"/>
              </a:lnSpc>
              <a:spcBef>
                <a:spcPts val="1600"/>
              </a:spcBef>
              <a:spcAft>
                <a:spcPts val="0"/>
              </a:spcAft>
              <a:buClr>
                <a:schemeClr val="dk1"/>
              </a:buClr>
              <a:buSzPts val="1600"/>
              <a:buFont typeface="Barlow"/>
              <a:buAutoNum type="alphaLcPeriod"/>
              <a:defRPr sz="1600" b="0" i="0" u="none" strike="noStrike" cap="none">
                <a:solidFill>
                  <a:schemeClr val="dk1"/>
                </a:solidFill>
                <a:latin typeface="Barlow"/>
                <a:ea typeface="Barlow"/>
                <a:cs typeface="Barlow"/>
                <a:sym typeface="Barlow"/>
              </a:defRPr>
            </a:lvl8pPr>
            <a:lvl9pPr marL="4114800" marR="0" lvl="8" indent="-330200" algn="l" rtl="0">
              <a:lnSpc>
                <a:spcPct val="100000"/>
              </a:lnSpc>
              <a:spcBef>
                <a:spcPts val="1600"/>
              </a:spcBef>
              <a:spcAft>
                <a:spcPts val="1600"/>
              </a:spcAft>
              <a:buClr>
                <a:schemeClr val="dk1"/>
              </a:buClr>
              <a:buSzPts val="1600"/>
              <a:buFont typeface="Barlow"/>
              <a:buAutoNum type="romanLcPeriod"/>
              <a:defRPr sz="1600" b="0" i="0" u="none" strike="noStrike" cap="none">
                <a:solidFill>
                  <a:schemeClr val="dk1"/>
                </a:solidFill>
                <a:latin typeface="Barlow"/>
                <a:ea typeface="Barlow"/>
                <a:cs typeface="Barlow"/>
                <a:sym typeface="Barlow"/>
              </a:defRPr>
            </a:lvl9pPr>
          </a:lstStyle>
          <a:p>
            <a:pPr marL="85725" indent="0">
              <a:lnSpc>
                <a:spcPct val="150000"/>
              </a:lnSpc>
              <a:buNone/>
            </a:pPr>
            <a:r>
              <a:rPr lang="en-AU" sz="2000" dirty="0">
                <a:solidFill>
                  <a:schemeClr val="accent2"/>
                </a:solidFill>
              </a:rPr>
              <a:t>When</a:t>
            </a:r>
            <a:r>
              <a:rPr lang="en-AU" sz="2000" dirty="0"/>
              <a:t> during team meetings</a:t>
            </a:r>
            <a:endParaRPr lang="en-AU" sz="400" dirty="0"/>
          </a:p>
          <a:p>
            <a:pPr marL="85725" indent="0">
              <a:lnSpc>
                <a:spcPct val="150000"/>
              </a:lnSpc>
              <a:buNone/>
            </a:pPr>
            <a:r>
              <a:rPr lang="en-AU" sz="2000" dirty="0">
                <a:solidFill>
                  <a:schemeClr val="accent2"/>
                </a:solidFill>
              </a:rPr>
              <a:t>Time</a:t>
            </a:r>
            <a:r>
              <a:rPr lang="en-AU" sz="2000" dirty="0"/>
              <a:t> 2hr session or shorter</a:t>
            </a:r>
            <a:endParaRPr lang="en-AU" sz="400" dirty="0"/>
          </a:p>
          <a:p>
            <a:pPr marL="85725" indent="0">
              <a:lnSpc>
                <a:spcPct val="150000"/>
              </a:lnSpc>
              <a:buNone/>
            </a:pPr>
            <a:r>
              <a:rPr lang="en-AU" sz="2000" dirty="0">
                <a:solidFill>
                  <a:schemeClr val="accent2"/>
                </a:solidFill>
              </a:rPr>
              <a:t>Form</a:t>
            </a:r>
            <a:r>
              <a:rPr lang="en-AU" sz="2000" dirty="0"/>
              <a:t> face to face</a:t>
            </a:r>
            <a:endParaRPr lang="en-AU" sz="400" dirty="0"/>
          </a:p>
          <a:p>
            <a:pPr marL="85725" indent="0">
              <a:lnSpc>
                <a:spcPct val="150000"/>
              </a:lnSpc>
              <a:buNone/>
            </a:pPr>
            <a:r>
              <a:rPr lang="en-AU" sz="2000" dirty="0">
                <a:solidFill>
                  <a:schemeClr val="accent2"/>
                </a:solidFill>
              </a:rPr>
              <a:t>Who</a:t>
            </a:r>
            <a:r>
              <a:rPr lang="en-AU" sz="2000" dirty="0"/>
              <a:t> peer, lived experience of MHC, behaviour change</a:t>
            </a:r>
            <a:endParaRPr lang="en-AU" sz="800" dirty="0"/>
          </a:p>
        </p:txBody>
      </p:sp>
      <p:cxnSp>
        <p:nvCxnSpPr>
          <p:cNvPr id="3" name="Straight Connector 2">
            <a:extLst>
              <a:ext uri="{FF2B5EF4-FFF2-40B4-BE49-F238E27FC236}">
                <a16:creationId xmlns:a16="http://schemas.microsoft.com/office/drawing/2014/main" id="{E5AFEB9B-3FB3-4C4F-997B-B054AFD37396}"/>
              </a:ext>
            </a:extLst>
          </p:cNvPr>
          <p:cNvCxnSpPr/>
          <p:nvPr/>
        </p:nvCxnSpPr>
        <p:spPr>
          <a:xfrm>
            <a:off x="7631556" y="4008625"/>
            <a:ext cx="273020"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id="{897094DF-B20F-47F6-B9B0-B574DBAB1C8D}"/>
              </a:ext>
            </a:extLst>
          </p:cNvPr>
          <p:cNvCxnSpPr>
            <a:cxnSpLocks/>
          </p:cNvCxnSpPr>
          <p:nvPr/>
        </p:nvCxnSpPr>
        <p:spPr>
          <a:xfrm>
            <a:off x="721328" y="1630642"/>
            <a:ext cx="394362" cy="0"/>
          </a:xfrm>
          <a:prstGeom prst="line">
            <a:avLst/>
          </a:prstGeom>
          <a:ln w="76200"/>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93732216-C03B-42DA-8DAD-488563424764}"/>
              </a:ext>
            </a:extLst>
          </p:cNvPr>
          <p:cNvSpPr/>
          <p:nvPr/>
        </p:nvSpPr>
        <p:spPr>
          <a:xfrm rot="20079748">
            <a:off x="647501" y="1165793"/>
            <a:ext cx="1876821" cy="461665"/>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Workshop 1</a:t>
            </a:r>
          </a:p>
        </p:txBody>
      </p:sp>
    </p:spTree>
    <p:extLst>
      <p:ext uri="{BB962C8B-B14F-4D97-AF65-F5344CB8AC3E}">
        <p14:creationId xmlns:p14="http://schemas.microsoft.com/office/powerpoint/2010/main" val="36631761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33"/>
          <p:cNvSpPr txBox="1">
            <a:spLocks noGrp="1"/>
          </p:cNvSpPr>
          <p:nvPr>
            <p:ph type="subTitle" idx="1"/>
          </p:nvPr>
        </p:nvSpPr>
        <p:spPr>
          <a:xfrm>
            <a:off x="278113" y="1284373"/>
            <a:ext cx="3965209" cy="2991967"/>
          </a:xfrm>
          <a:prstGeom prst="rect">
            <a:avLst/>
          </a:prstGeom>
        </p:spPr>
        <p:txBody>
          <a:bodyPr spcFirstLastPara="1" wrap="square" lIns="91425" tIns="91425" rIns="91425" bIns="91425" anchor="t" anchorCtr="0">
            <a:noAutofit/>
          </a:bodyPr>
          <a:lstStyle/>
          <a:p>
            <a:pPr marL="457200" lvl="0" indent="-371475" algn="l" rtl="0">
              <a:lnSpc>
                <a:spcPct val="150000"/>
              </a:lnSpc>
              <a:spcBef>
                <a:spcPts val="0"/>
              </a:spcBef>
              <a:spcAft>
                <a:spcPts val="0"/>
              </a:spcAft>
              <a:buSzPts val="1800"/>
              <a:buAutoNum type="arabicPeriod"/>
            </a:pPr>
            <a:r>
              <a:rPr lang="en" sz="2000" dirty="0"/>
              <a:t>Background</a:t>
            </a:r>
          </a:p>
          <a:p>
            <a:pPr marL="457200" lvl="0" indent="-371475" algn="l" rtl="0">
              <a:lnSpc>
                <a:spcPct val="150000"/>
              </a:lnSpc>
              <a:spcBef>
                <a:spcPts val="0"/>
              </a:spcBef>
              <a:spcAft>
                <a:spcPts val="0"/>
              </a:spcAft>
              <a:buSzPts val="1800"/>
              <a:buAutoNum type="arabicPeriod"/>
            </a:pPr>
            <a:r>
              <a:rPr lang="en" sz="2000" dirty="0"/>
              <a:t>CMO Connect Project</a:t>
            </a:r>
          </a:p>
          <a:p>
            <a:pPr marL="457200" lvl="0" indent="-371475" algn="l" rtl="0">
              <a:lnSpc>
                <a:spcPct val="150000"/>
              </a:lnSpc>
              <a:spcBef>
                <a:spcPts val="0"/>
              </a:spcBef>
              <a:spcAft>
                <a:spcPts val="0"/>
              </a:spcAft>
              <a:buSzPts val="1800"/>
              <a:buAutoNum type="arabicPeriod"/>
            </a:pPr>
            <a:r>
              <a:rPr lang="en" sz="2000" dirty="0"/>
              <a:t>Aims</a:t>
            </a:r>
          </a:p>
          <a:p>
            <a:pPr marL="457200" lvl="0" indent="-371475" algn="l" rtl="0">
              <a:lnSpc>
                <a:spcPct val="150000"/>
              </a:lnSpc>
              <a:spcBef>
                <a:spcPts val="0"/>
              </a:spcBef>
              <a:spcAft>
                <a:spcPts val="0"/>
              </a:spcAft>
              <a:buSzPts val="1800"/>
              <a:buAutoNum type="arabicPeriod"/>
            </a:pPr>
            <a:r>
              <a:rPr lang="en" sz="2000" dirty="0"/>
              <a:t>Co-Development Workshop &amp; Outcomes</a:t>
            </a:r>
          </a:p>
          <a:p>
            <a:pPr marL="457200" lvl="0" indent="-371475" algn="l" rtl="0">
              <a:lnSpc>
                <a:spcPct val="150000"/>
              </a:lnSpc>
              <a:spcBef>
                <a:spcPts val="0"/>
              </a:spcBef>
              <a:spcAft>
                <a:spcPts val="0"/>
              </a:spcAft>
              <a:buSzPts val="1800"/>
              <a:buAutoNum type="arabicPeriod"/>
            </a:pPr>
            <a:r>
              <a:rPr lang="en" sz="2000" b="1" dirty="0"/>
              <a:t>Learnings</a:t>
            </a:r>
          </a:p>
        </p:txBody>
      </p:sp>
      <p:sp>
        <p:nvSpPr>
          <p:cNvPr id="343" name="Google Shape;343;p33"/>
          <p:cNvSpPr txBox="1">
            <a:spLocks noGrp="1"/>
          </p:cNvSpPr>
          <p:nvPr>
            <p:ph type="title"/>
          </p:nvPr>
        </p:nvSpPr>
        <p:spPr>
          <a:xfrm>
            <a:off x="278113" y="522644"/>
            <a:ext cx="3586752" cy="1261800"/>
          </a:xfrm>
          <a:prstGeom prst="rect">
            <a:avLst/>
          </a:prstGeom>
        </p:spPr>
        <p:txBody>
          <a:bodyPr spcFirstLastPara="1" wrap="square" lIns="91425" tIns="0" rIns="91425" bIns="91425" anchor="t" anchorCtr="0">
            <a:noAutofit/>
          </a:bodyPr>
          <a:lstStyle/>
          <a:p>
            <a:pPr marL="0" lvl="0" indent="0" algn="l" rtl="0">
              <a:spcBef>
                <a:spcPts val="0"/>
              </a:spcBef>
              <a:spcAft>
                <a:spcPts val="0"/>
              </a:spcAft>
              <a:buNone/>
            </a:pPr>
            <a:r>
              <a:rPr lang="en" dirty="0"/>
              <a:t>Overview</a:t>
            </a:r>
            <a:endParaRPr dirty="0"/>
          </a:p>
        </p:txBody>
      </p:sp>
    </p:spTree>
    <p:extLst>
      <p:ext uri="{BB962C8B-B14F-4D97-AF65-F5344CB8AC3E}">
        <p14:creationId xmlns:p14="http://schemas.microsoft.com/office/powerpoint/2010/main" val="12845601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29"/>
          <p:cNvSpPr txBox="1">
            <a:spLocks noGrp="1"/>
          </p:cNvSpPr>
          <p:nvPr>
            <p:ph type="title"/>
          </p:nvPr>
        </p:nvSpPr>
        <p:spPr>
          <a:xfrm>
            <a:off x="713225" y="539500"/>
            <a:ext cx="7717500" cy="612900"/>
          </a:xfrm>
          <a:prstGeom prst="rect">
            <a:avLst/>
          </a:prstGeom>
        </p:spPr>
        <p:txBody>
          <a:bodyPr spcFirstLastPara="1" wrap="square" lIns="91425" tIns="0" rIns="91425" bIns="91425" anchor="t" anchorCtr="0">
            <a:noAutofit/>
          </a:bodyPr>
          <a:lstStyle/>
          <a:p>
            <a:pPr marL="0" lvl="0" indent="0" algn="ctr" rtl="0">
              <a:spcBef>
                <a:spcPts val="0"/>
              </a:spcBef>
              <a:spcAft>
                <a:spcPts val="0"/>
              </a:spcAft>
              <a:buNone/>
            </a:pPr>
            <a:r>
              <a:rPr lang="en" dirty="0"/>
              <a:t>Workshop Learnings</a:t>
            </a:r>
            <a:endParaRPr dirty="0"/>
          </a:p>
        </p:txBody>
      </p:sp>
      <p:sp>
        <p:nvSpPr>
          <p:cNvPr id="267" name="Google Shape;267;p29"/>
          <p:cNvSpPr txBox="1">
            <a:spLocks noGrp="1"/>
          </p:cNvSpPr>
          <p:nvPr>
            <p:ph type="title" idx="2"/>
          </p:nvPr>
        </p:nvSpPr>
        <p:spPr>
          <a:xfrm>
            <a:off x="713225" y="2630694"/>
            <a:ext cx="1955100" cy="47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268" name="Google Shape;268;p29"/>
          <p:cNvSpPr txBox="1">
            <a:spLocks noGrp="1"/>
          </p:cNvSpPr>
          <p:nvPr>
            <p:ph type="subTitle" idx="1"/>
          </p:nvPr>
        </p:nvSpPr>
        <p:spPr>
          <a:xfrm>
            <a:off x="713225" y="3321694"/>
            <a:ext cx="1955100" cy="640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AU" sz="1400" dirty="0"/>
              <a:t>Structured method, </a:t>
            </a:r>
            <a:r>
              <a:rPr lang="en-AU" sz="1400" dirty="0" err="1"/>
              <a:t>Jamboard</a:t>
            </a:r>
            <a:r>
              <a:rPr lang="en-AU" sz="1400" dirty="0"/>
              <a:t> and </a:t>
            </a:r>
            <a:r>
              <a:rPr lang="en-AU" sz="1400" dirty="0" err="1"/>
              <a:t>REDCap</a:t>
            </a:r>
            <a:endParaRPr lang="en-AU" sz="1400" dirty="0"/>
          </a:p>
        </p:txBody>
      </p:sp>
      <p:sp>
        <p:nvSpPr>
          <p:cNvPr id="269" name="Google Shape;269;p29"/>
          <p:cNvSpPr txBox="1">
            <a:spLocks noGrp="1"/>
          </p:cNvSpPr>
          <p:nvPr>
            <p:ph type="subTitle" idx="3"/>
          </p:nvPr>
        </p:nvSpPr>
        <p:spPr>
          <a:xfrm>
            <a:off x="713225" y="3008969"/>
            <a:ext cx="1955100" cy="376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Efficiency</a:t>
            </a:r>
            <a:endParaRPr dirty="0"/>
          </a:p>
        </p:txBody>
      </p:sp>
    </p:spTree>
    <p:extLst>
      <p:ext uri="{BB962C8B-B14F-4D97-AF65-F5344CB8AC3E}">
        <p14:creationId xmlns:p14="http://schemas.microsoft.com/office/powerpoint/2010/main" val="41830641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29"/>
          <p:cNvSpPr txBox="1">
            <a:spLocks noGrp="1"/>
          </p:cNvSpPr>
          <p:nvPr>
            <p:ph type="title"/>
          </p:nvPr>
        </p:nvSpPr>
        <p:spPr>
          <a:xfrm>
            <a:off x="713225" y="539500"/>
            <a:ext cx="7717500" cy="612900"/>
          </a:xfrm>
          <a:prstGeom prst="rect">
            <a:avLst/>
          </a:prstGeom>
        </p:spPr>
        <p:txBody>
          <a:bodyPr spcFirstLastPara="1" wrap="square" lIns="91425" tIns="0" rIns="91425" bIns="91425" anchor="t" anchorCtr="0">
            <a:noAutofit/>
          </a:bodyPr>
          <a:lstStyle/>
          <a:p>
            <a:pPr marL="0" lvl="0" indent="0" algn="ctr" rtl="0">
              <a:spcBef>
                <a:spcPts val="0"/>
              </a:spcBef>
              <a:spcAft>
                <a:spcPts val="0"/>
              </a:spcAft>
              <a:buNone/>
            </a:pPr>
            <a:r>
              <a:rPr lang="en" dirty="0"/>
              <a:t>Workshop Learnings</a:t>
            </a:r>
            <a:endParaRPr dirty="0"/>
          </a:p>
        </p:txBody>
      </p:sp>
      <p:sp>
        <p:nvSpPr>
          <p:cNvPr id="267" name="Google Shape;267;p29"/>
          <p:cNvSpPr txBox="1">
            <a:spLocks noGrp="1"/>
          </p:cNvSpPr>
          <p:nvPr>
            <p:ph type="title" idx="2"/>
          </p:nvPr>
        </p:nvSpPr>
        <p:spPr>
          <a:xfrm>
            <a:off x="713225" y="2630694"/>
            <a:ext cx="1955100" cy="47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268" name="Google Shape;268;p29"/>
          <p:cNvSpPr txBox="1">
            <a:spLocks noGrp="1"/>
          </p:cNvSpPr>
          <p:nvPr>
            <p:ph type="subTitle" idx="1"/>
          </p:nvPr>
        </p:nvSpPr>
        <p:spPr>
          <a:xfrm>
            <a:off x="713225" y="3321694"/>
            <a:ext cx="1955100" cy="640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AU" sz="1400" dirty="0"/>
              <a:t>Structured method, </a:t>
            </a:r>
            <a:r>
              <a:rPr lang="en-AU" sz="1400" dirty="0" err="1"/>
              <a:t>Jamboard</a:t>
            </a:r>
            <a:r>
              <a:rPr lang="en-AU" sz="1400" dirty="0"/>
              <a:t> and </a:t>
            </a:r>
            <a:r>
              <a:rPr lang="en-AU" sz="1400" dirty="0" err="1"/>
              <a:t>REDCap</a:t>
            </a:r>
            <a:endParaRPr lang="en-AU" sz="1400" dirty="0"/>
          </a:p>
        </p:txBody>
      </p:sp>
      <p:sp>
        <p:nvSpPr>
          <p:cNvPr id="269" name="Google Shape;269;p29"/>
          <p:cNvSpPr txBox="1">
            <a:spLocks noGrp="1"/>
          </p:cNvSpPr>
          <p:nvPr>
            <p:ph type="subTitle" idx="3"/>
          </p:nvPr>
        </p:nvSpPr>
        <p:spPr>
          <a:xfrm>
            <a:off x="713225" y="3008969"/>
            <a:ext cx="1955100" cy="376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Efficiency</a:t>
            </a:r>
            <a:endParaRPr dirty="0"/>
          </a:p>
        </p:txBody>
      </p:sp>
      <p:sp>
        <p:nvSpPr>
          <p:cNvPr id="270" name="Google Shape;270;p29"/>
          <p:cNvSpPr txBox="1">
            <a:spLocks noGrp="1"/>
          </p:cNvSpPr>
          <p:nvPr>
            <p:ph type="title" idx="4"/>
          </p:nvPr>
        </p:nvSpPr>
        <p:spPr>
          <a:xfrm>
            <a:off x="2634171" y="2630694"/>
            <a:ext cx="1955100" cy="47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271" name="Google Shape;271;p29"/>
          <p:cNvSpPr txBox="1">
            <a:spLocks noGrp="1"/>
          </p:cNvSpPr>
          <p:nvPr>
            <p:ph type="subTitle" idx="5"/>
          </p:nvPr>
        </p:nvSpPr>
        <p:spPr>
          <a:xfrm>
            <a:off x="2634038" y="3321694"/>
            <a:ext cx="1955100" cy="640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AU" sz="1400" dirty="0"/>
              <a:t>Consider perceived barriers experienced by staff when delivering support</a:t>
            </a:r>
          </a:p>
        </p:txBody>
      </p:sp>
      <p:sp>
        <p:nvSpPr>
          <p:cNvPr id="272" name="Google Shape;272;p29"/>
          <p:cNvSpPr txBox="1">
            <a:spLocks noGrp="1"/>
          </p:cNvSpPr>
          <p:nvPr>
            <p:ph type="subTitle" idx="6"/>
          </p:nvPr>
        </p:nvSpPr>
        <p:spPr>
          <a:xfrm>
            <a:off x="2634071" y="3008969"/>
            <a:ext cx="1955100" cy="376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t>Barriers</a:t>
            </a:r>
            <a:endParaRPr dirty="0"/>
          </a:p>
        </p:txBody>
      </p:sp>
    </p:spTree>
    <p:extLst>
      <p:ext uri="{BB962C8B-B14F-4D97-AF65-F5344CB8AC3E}">
        <p14:creationId xmlns:p14="http://schemas.microsoft.com/office/powerpoint/2010/main" val="22097841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29"/>
          <p:cNvSpPr txBox="1">
            <a:spLocks noGrp="1"/>
          </p:cNvSpPr>
          <p:nvPr>
            <p:ph type="title"/>
          </p:nvPr>
        </p:nvSpPr>
        <p:spPr>
          <a:xfrm>
            <a:off x="713225" y="539500"/>
            <a:ext cx="7717500" cy="612900"/>
          </a:xfrm>
          <a:prstGeom prst="rect">
            <a:avLst/>
          </a:prstGeom>
        </p:spPr>
        <p:txBody>
          <a:bodyPr spcFirstLastPara="1" wrap="square" lIns="91425" tIns="0" rIns="91425" bIns="91425" anchor="t" anchorCtr="0">
            <a:noAutofit/>
          </a:bodyPr>
          <a:lstStyle/>
          <a:p>
            <a:pPr marL="0" lvl="0" indent="0" algn="ctr" rtl="0">
              <a:spcBef>
                <a:spcPts val="0"/>
              </a:spcBef>
              <a:spcAft>
                <a:spcPts val="0"/>
              </a:spcAft>
              <a:buNone/>
            </a:pPr>
            <a:r>
              <a:rPr lang="en" dirty="0"/>
              <a:t>Workshop Learnings</a:t>
            </a:r>
            <a:endParaRPr dirty="0"/>
          </a:p>
        </p:txBody>
      </p:sp>
      <p:sp>
        <p:nvSpPr>
          <p:cNvPr id="267" name="Google Shape;267;p29"/>
          <p:cNvSpPr txBox="1">
            <a:spLocks noGrp="1"/>
          </p:cNvSpPr>
          <p:nvPr>
            <p:ph type="title" idx="2"/>
          </p:nvPr>
        </p:nvSpPr>
        <p:spPr>
          <a:xfrm>
            <a:off x="713225" y="2630694"/>
            <a:ext cx="1955100" cy="47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268" name="Google Shape;268;p29"/>
          <p:cNvSpPr txBox="1">
            <a:spLocks noGrp="1"/>
          </p:cNvSpPr>
          <p:nvPr>
            <p:ph type="subTitle" idx="1"/>
          </p:nvPr>
        </p:nvSpPr>
        <p:spPr>
          <a:xfrm>
            <a:off x="713225" y="3321694"/>
            <a:ext cx="1955100" cy="640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AU" sz="1400" dirty="0"/>
              <a:t>Structured method, </a:t>
            </a:r>
            <a:r>
              <a:rPr lang="en-AU" sz="1400" dirty="0" err="1"/>
              <a:t>Jamboard</a:t>
            </a:r>
            <a:r>
              <a:rPr lang="en-AU" sz="1400" dirty="0"/>
              <a:t> and </a:t>
            </a:r>
            <a:r>
              <a:rPr lang="en-AU" sz="1400" dirty="0" err="1"/>
              <a:t>REDCap</a:t>
            </a:r>
            <a:endParaRPr lang="en-AU" sz="1400" dirty="0"/>
          </a:p>
        </p:txBody>
      </p:sp>
      <p:sp>
        <p:nvSpPr>
          <p:cNvPr id="269" name="Google Shape;269;p29"/>
          <p:cNvSpPr txBox="1">
            <a:spLocks noGrp="1"/>
          </p:cNvSpPr>
          <p:nvPr>
            <p:ph type="subTitle" idx="3"/>
          </p:nvPr>
        </p:nvSpPr>
        <p:spPr>
          <a:xfrm>
            <a:off x="713225" y="3008969"/>
            <a:ext cx="1955100" cy="376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Efficiency</a:t>
            </a:r>
            <a:endParaRPr dirty="0"/>
          </a:p>
        </p:txBody>
      </p:sp>
      <p:sp>
        <p:nvSpPr>
          <p:cNvPr id="270" name="Google Shape;270;p29"/>
          <p:cNvSpPr txBox="1">
            <a:spLocks noGrp="1"/>
          </p:cNvSpPr>
          <p:nvPr>
            <p:ph type="title" idx="4"/>
          </p:nvPr>
        </p:nvSpPr>
        <p:spPr>
          <a:xfrm>
            <a:off x="2634171" y="2630694"/>
            <a:ext cx="1955100" cy="47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271" name="Google Shape;271;p29"/>
          <p:cNvSpPr txBox="1">
            <a:spLocks noGrp="1"/>
          </p:cNvSpPr>
          <p:nvPr>
            <p:ph type="subTitle" idx="5"/>
          </p:nvPr>
        </p:nvSpPr>
        <p:spPr>
          <a:xfrm>
            <a:off x="2634038" y="3321694"/>
            <a:ext cx="1955100" cy="640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AU" sz="1400" dirty="0"/>
              <a:t>Consider perceived barriers experienced by staff when delivering support</a:t>
            </a:r>
          </a:p>
        </p:txBody>
      </p:sp>
      <p:sp>
        <p:nvSpPr>
          <p:cNvPr id="272" name="Google Shape;272;p29"/>
          <p:cNvSpPr txBox="1">
            <a:spLocks noGrp="1"/>
          </p:cNvSpPr>
          <p:nvPr>
            <p:ph type="subTitle" idx="6"/>
          </p:nvPr>
        </p:nvSpPr>
        <p:spPr>
          <a:xfrm>
            <a:off x="2634071" y="3008969"/>
            <a:ext cx="1955100" cy="376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t>Barriers</a:t>
            </a:r>
            <a:endParaRPr dirty="0"/>
          </a:p>
        </p:txBody>
      </p:sp>
      <p:sp>
        <p:nvSpPr>
          <p:cNvPr id="273" name="Google Shape;273;p29"/>
          <p:cNvSpPr txBox="1">
            <a:spLocks noGrp="1"/>
          </p:cNvSpPr>
          <p:nvPr>
            <p:ph type="title" idx="7"/>
          </p:nvPr>
        </p:nvSpPr>
        <p:spPr>
          <a:xfrm>
            <a:off x="4554917" y="2630694"/>
            <a:ext cx="1955100" cy="47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274" name="Google Shape;274;p29"/>
          <p:cNvSpPr txBox="1">
            <a:spLocks noGrp="1"/>
          </p:cNvSpPr>
          <p:nvPr>
            <p:ph type="subTitle" idx="8"/>
          </p:nvPr>
        </p:nvSpPr>
        <p:spPr>
          <a:xfrm>
            <a:off x="4554851" y="3321694"/>
            <a:ext cx="1955100" cy="640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AU" sz="1400" dirty="0"/>
              <a:t>Tailored strategies to better address contextual factors of CMO</a:t>
            </a:r>
          </a:p>
        </p:txBody>
      </p:sp>
      <p:sp>
        <p:nvSpPr>
          <p:cNvPr id="275" name="Google Shape;275;p29"/>
          <p:cNvSpPr txBox="1">
            <a:spLocks noGrp="1"/>
          </p:cNvSpPr>
          <p:nvPr>
            <p:ph type="subTitle" idx="9"/>
          </p:nvPr>
        </p:nvSpPr>
        <p:spPr>
          <a:xfrm>
            <a:off x="4554818" y="3008969"/>
            <a:ext cx="1955100" cy="376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t>Tailoring</a:t>
            </a:r>
            <a:endParaRPr dirty="0"/>
          </a:p>
        </p:txBody>
      </p:sp>
    </p:spTree>
    <p:extLst>
      <p:ext uri="{BB962C8B-B14F-4D97-AF65-F5344CB8AC3E}">
        <p14:creationId xmlns:p14="http://schemas.microsoft.com/office/powerpoint/2010/main" val="2478500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29"/>
          <p:cNvSpPr txBox="1">
            <a:spLocks noGrp="1"/>
          </p:cNvSpPr>
          <p:nvPr>
            <p:ph type="title"/>
          </p:nvPr>
        </p:nvSpPr>
        <p:spPr>
          <a:xfrm>
            <a:off x="713225" y="539500"/>
            <a:ext cx="7717500" cy="612900"/>
          </a:xfrm>
          <a:prstGeom prst="rect">
            <a:avLst/>
          </a:prstGeom>
        </p:spPr>
        <p:txBody>
          <a:bodyPr spcFirstLastPara="1" wrap="square" lIns="91425" tIns="0" rIns="91425" bIns="91425" anchor="t" anchorCtr="0">
            <a:noAutofit/>
          </a:bodyPr>
          <a:lstStyle/>
          <a:p>
            <a:pPr marL="0" lvl="0" indent="0" algn="ctr" rtl="0">
              <a:spcBef>
                <a:spcPts val="0"/>
              </a:spcBef>
              <a:spcAft>
                <a:spcPts val="0"/>
              </a:spcAft>
              <a:buNone/>
            </a:pPr>
            <a:r>
              <a:rPr lang="en" dirty="0"/>
              <a:t>Workshop Learnings</a:t>
            </a:r>
            <a:endParaRPr dirty="0"/>
          </a:p>
        </p:txBody>
      </p:sp>
      <p:sp>
        <p:nvSpPr>
          <p:cNvPr id="267" name="Google Shape;267;p29"/>
          <p:cNvSpPr txBox="1">
            <a:spLocks noGrp="1"/>
          </p:cNvSpPr>
          <p:nvPr>
            <p:ph type="title" idx="2"/>
          </p:nvPr>
        </p:nvSpPr>
        <p:spPr>
          <a:xfrm>
            <a:off x="713225" y="2630694"/>
            <a:ext cx="1955100" cy="47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268" name="Google Shape;268;p29"/>
          <p:cNvSpPr txBox="1">
            <a:spLocks noGrp="1"/>
          </p:cNvSpPr>
          <p:nvPr>
            <p:ph type="subTitle" idx="1"/>
          </p:nvPr>
        </p:nvSpPr>
        <p:spPr>
          <a:xfrm>
            <a:off x="713225" y="3321694"/>
            <a:ext cx="1955100" cy="640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AU" sz="1400" dirty="0"/>
              <a:t>Structured method, </a:t>
            </a:r>
            <a:r>
              <a:rPr lang="en-AU" sz="1400" dirty="0" err="1"/>
              <a:t>Jamboard</a:t>
            </a:r>
            <a:r>
              <a:rPr lang="en-AU" sz="1400" dirty="0"/>
              <a:t> and </a:t>
            </a:r>
            <a:r>
              <a:rPr lang="en-AU" sz="1400" dirty="0" err="1"/>
              <a:t>REDCap</a:t>
            </a:r>
            <a:endParaRPr lang="en-AU" sz="1400" dirty="0"/>
          </a:p>
        </p:txBody>
      </p:sp>
      <p:sp>
        <p:nvSpPr>
          <p:cNvPr id="269" name="Google Shape;269;p29"/>
          <p:cNvSpPr txBox="1">
            <a:spLocks noGrp="1"/>
          </p:cNvSpPr>
          <p:nvPr>
            <p:ph type="subTitle" idx="3"/>
          </p:nvPr>
        </p:nvSpPr>
        <p:spPr>
          <a:xfrm>
            <a:off x="713225" y="3008969"/>
            <a:ext cx="1955100" cy="376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Efficiency</a:t>
            </a:r>
            <a:endParaRPr dirty="0"/>
          </a:p>
        </p:txBody>
      </p:sp>
      <p:sp>
        <p:nvSpPr>
          <p:cNvPr id="270" name="Google Shape;270;p29"/>
          <p:cNvSpPr txBox="1">
            <a:spLocks noGrp="1"/>
          </p:cNvSpPr>
          <p:nvPr>
            <p:ph type="title" idx="4"/>
          </p:nvPr>
        </p:nvSpPr>
        <p:spPr>
          <a:xfrm>
            <a:off x="2634171" y="2630694"/>
            <a:ext cx="1955100" cy="47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271" name="Google Shape;271;p29"/>
          <p:cNvSpPr txBox="1">
            <a:spLocks noGrp="1"/>
          </p:cNvSpPr>
          <p:nvPr>
            <p:ph type="subTitle" idx="5"/>
          </p:nvPr>
        </p:nvSpPr>
        <p:spPr>
          <a:xfrm>
            <a:off x="2634038" y="3321694"/>
            <a:ext cx="1955100" cy="640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AU" sz="1400" dirty="0"/>
              <a:t>Consider perceived barriers experienced by staff when delivering support</a:t>
            </a:r>
          </a:p>
        </p:txBody>
      </p:sp>
      <p:sp>
        <p:nvSpPr>
          <p:cNvPr id="272" name="Google Shape;272;p29"/>
          <p:cNvSpPr txBox="1">
            <a:spLocks noGrp="1"/>
          </p:cNvSpPr>
          <p:nvPr>
            <p:ph type="subTitle" idx="6"/>
          </p:nvPr>
        </p:nvSpPr>
        <p:spPr>
          <a:xfrm>
            <a:off x="2634071" y="3008969"/>
            <a:ext cx="1955100" cy="376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t>Barriers</a:t>
            </a:r>
            <a:endParaRPr dirty="0"/>
          </a:p>
        </p:txBody>
      </p:sp>
      <p:sp>
        <p:nvSpPr>
          <p:cNvPr id="273" name="Google Shape;273;p29"/>
          <p:cNvSpPr txBox="1">
            <a:spLocks noGrp="1"/>
          </p:cNvSpPr>
          <p:nvPr>
            <p:ph type="title" idx="7"/>
          </p:nvPr>
        </p:nvSpPr>
        <p:spPr>
          <a:xfrm>
            <a:off x="4554917" y="2630694"/>
            <a:ext cx="1955100" cy="47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274" name="Google Shape;274;p29"/>
          <p:cNvSpPr txBox="1">
            <a:spLocks noGrp="1"/>
          </p:cNvSpPr>
          <p:nvPr>
            <p:ph type="subTitle" idx="8"/>
          </p:nvPr>
        </p:nvSpPr>
        <p:spPr>
          <a:xfrm>
            <a:off x="4554851" y="3321694"/>
            <a:ext cx="1955100" cy="640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AU" sz="1400" dirty="0"/>
              <a:t>Tailored strategies to better address contextual factors of CMO</a:t>
            </a:r>
          </a:p>
        </p:txBody>
      </p:sp>
      <p:sp>
        <p:nvSpPr>
          <p:cNvPr id="275" name="Google Shape;275;p29"/>
          <p:cNvSpPr txBox="1">
            <a:spLocks noGrp="1"/>
          </p:cNvSpPr>
          <p:nvPr>
            <p:ph type="subTitle" idx="9"/>
          </p:nvPr>
        </p:nvSpPr>
        <p:spPr>
          <a:xfrm>
            <a:off x="4554818" y="3008969"/>
            <a:ext cx="1955100" cy="376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t>Tailoring</a:t>
            </a:r>
            <a:endParaRPr dirty="0"/>
          </a:p>
        </p:txBody>
      </p:sp>
      <p:sp>
        <p:nvSpPr>
          <p:cNvPr id="276" name="Google Shape;276;p29"/>
          <p:cNvSpPr txBox="1">
            <a:spLocks noGrp="1"/>
          </p:cNvSpPr>
          <p:nvPr>
            <p:ph type="title" idx="13"/>
          </p:nvPr>
        </p:nvSpPr>
        <p:spPr>
          <a:xfrm>
            <a:off x="6475662" y="2630694"/>
            <a:ext cx="1955100" cy="47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04</a:t>
            </a:r>
            <a:endParaRPr dirty="0"/>
          </a:p>
        </p:txBody>
      </p:sp>
      <p:sp>
        <p:nvSpPr>
          <p:cNvPr id="277" name="Google Shape;277;p29"/>
          <p:cNvSpPr txBox="1">
            <a:spLocks noGrp="1"/>
          </p:cNvSpPr>
          <p:nvPr>
            <p:ph type="subTitle" idx="14"/>
          </p:nvPr>
        </p:nvSpPr>
        <p:spPr>
          <a:xfrm>
            <a:off x="6475664" y="3321694"/>
            <a:ext cx="1955100" cy="640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AU" sz="1400" dirty="0"/>
              <a:t>Fit to practice, feasible, acceptable &amp; appropriate to end-users</a:t>
            </a:r>
          </a:p>
        </p:txBody>
      </p:sp>
      <p:sp>
        <p:nvSpPr>
          <p:cNvPr id="278" name="Google Shape;278;p29"/>
          <p:cNvSpPr txBox="1">
            <a:spLocks noGrp="1"/>
          </p:cNvSpPr>
          <p:nvPr>
            <p:ph type="subTitle" idx="15"/>
          </p:nvPr>
        </p:nvSpPr>
        <p:spPr>
          <a:xfrm>
            <a:off x="6378816" y="3008969"/>
            <a:ext cx="2148791" cy="376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t>Inform Intervention</a:t>
            </a:r>
            <a:endParaRPr dirty="0"/>
          </a:p>
        </p:txBody>
      </p:sp>
    </p:spTree>
    <p:extLst>
      <p:ext uri="{BB962C8B-B14F-4D97-AF65-F5344CB8AC3E}">
        <p14:creationId xmlns:p14="http://schemas.microsoft.com/office/powerpoint/2010/main" val="36062139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p44"/>
          <p:cNvSpPr txBox="1">
            <a:spLocks noGrp="1"/>
          </p:cNvSpPr>
          <p:nvPr>
            <p:ph type="title"/>
          </p:nvPr>
        </p:nvSpPr>
        <p:spPr>
          <a:xfrm>
            <a:off x="2914797" y="2336800"/>
            <a:ext cx="3314400" cy="1016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400" dirty="0"/>
              <a:t>Thank You</a:t>
            </a:r>
            <a:endParaRPr sz="44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sp>
        <p:nvSpPr>
          <p:cNvPr id="955" name="Google Shape;955;p46"/>
          <p:cNvSpPr txBox="1">
            <a:spLocks noGrp="1"/>
          </p:cNvSpPr>
          <p:nvPr>
            <p:ph type="title"/>
          </p:nvPr>
        </p:nvSpPr>
        <p:spPr>
          <a:xfrm>
            <a:off x="0" y="1819565"/>
            <a:ext cx="9144000" cy="97905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Questions?</a:t>
            </a:r>
            <a:endParaRPr dirty="0"/>
          </a:p>
        </p:txBody>
      </p:sp>
      <p:sp>
        <p:nvSpPr>
          <p:cNvPr id="3" name="Subtitle 2">
            <a:extLst>
              <a:ext uri="{FF2B5EF4-FFF2-40B4-BE49-F238E27FC236}">
                <a16:creationId xmlns:a16="http://schemas.microsoft.com/office/drawing/2014/main" id="{DA91F6B0-DA6E-496D-83B9-16F709D2656D}"/>
              </a:ext>
            </a:extLst>
          </p:cNvPr>
          <p:cNvSpPr>
            <a:spLocks noGrp="1"/>
          </p:cNvSpPr>
          <p:nvPr>
            <p:ph type="subTitle" idx="1"/>
          </p:nvPr>
        </p:nvSpPr>
        <p:spPr>
          <a:xfrm>
            <a:off x="0" y="2798618"/>
            <a:ext cx="9144000" cy="444455"/>
          </a:xfrm>
        </p:spPr>
        <p:txBody>
          <a:bodyPr/>
          <a:lstStyle/>
          <a:p>
            <a:r>
              <a:rPr lang="en-AU" sz="2000" dirty="0"/>
              <a:t>Casey.P.Regan@uon.edu.au</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33"/>
          <p:cNvSpPr txBox="1">
            <a:spLocks noGrp="1"/>
          </p:cNvSpPr>
          <p:nvPr>
            <p:ph type="subTitle" idx="1"/>
          </p:nvPr>
        </p:nvSpPr>
        <p:spPr>
          <a:xfrm>
            <a:off x="278113" y="1284373"/>
            <a:ext cx="3965209" cy="2991967"/>
          </a:xfrm>
          <a:prstGeom prst="rect">
            <a:avLst/>
          </a:prstGeom>
        </p:spPr>
        <p:txBody>
          <a:bodyPr spcFirstLastPara="1" wrap="square" lIns="91425" tIns="91425" rIns="91425" bIns="91425" anchor="t" anchorCtr="0">
            <a:noAutofit/>
          </a:bodyPr>
          <a:lstStyle/>
          <a:p>
            <a:pPr marL="457200" lvl="0" indent="-371475" algn="l" rtl="0">
              <a:lnSpc>
                <a:spcPct val="150000"/>
              </a:lnSpc>
              <a:spcBef>
                <a:spcPts val="0"/>
              </a:spcBef>
              <a:spcAft>
                <a:spcPts val="0"/>
              </a:spcAft>
              <a:buSzPts val="1800"/>
              <a:buAutoNum type="arabicPeriod"/>
            </a:pPr>
            <a:r>
              <a:rPr lang="en" sz="2000" b="1" dirty="0"/>
              <a:t>Background</a:t>
            </a:r>
          </a:p>
          <a:p>
            <a:pPr marL="457200" lvl="0" indent="-371475" algn="l" rtl="0">
              <a:lnSpc>
                <a:spcPct val="150000"/>
              </a:lnSpc>
              <a:spcBef>
                <a:spcPts val="0"/>
              </a:spcBef>
              <a:spcAft>
                <a:spcPts val="0"/>
              </a:spcAft>
              <a:buSzPts val="1800"/>
              <a:buAutoNum type="arabicPeriod"/>
            </a:pPr>
            <a:r>
              <a:rPr lang="en" sz="2000" dirty="0"/>
              <a:t>CMO Connect Project</a:t>
            </a:r>
          </a:p>
          <a:p>
            <a:pPr marL="457200" lvl="0" indent="-371475" algn="l" rtl="0">
              <a:lnSpc>
                <a:spcPct val="150000"/>
              </a:lnSpc>
              <a:spcBef>
                <a:spcPts val="0"/>
              </a:spcBef>
              <a:spcAft>
                <a:spcPts val="0"/>
              </a:spcAft>
              <a:buSzPts val="1800"/>
              <a:buAutoNum type="arabicPeriod"/>
            </a:pPr>
            <a:r>
              <a:rPr lang="en" sz="2000" dirty="0"/>
              <a:t>Aims</a:t>
            </a:r>
          </a:p>
          <a:p>
            <a:pPr marL="457200" lvl="0" indent="-371475" algn="l" rtl="0">
              <a:lnSpc>
                <a:spcPct val="150000"/>
              </a:lnSpc>
              <a:spcBef>
                <a:spcPts val="0"/>
              </a:spcBef>
              <a:spcAft>
                <a:spcPts val="0"/>
              </a:spcAft>
              <a:buSzPts val="1800"/>
              <a:buAutoNum type="arabicPeriod"/>
            </a:pPr>
            <a:r>
              <a:rPr lang="en" sz="2000" dirty="0"/>
              <a:t>Co-development Workshop &amp; Outcomes</a:t>
            </a:r>
          </a:p>
          <a:p>
            <a:pPr marL="457200" lvl="0" indent="-371475" algn="l" rtl="0">
              <a:lnSpc>
                <a:spcPct val="150000"/>
              </a:lnSpc>
              <a:spcBef>
                <a:spcPts val="0"/>
              </a:spcBef>
              <a:spcAft>
                <a:spcPts val="0"/>
              </a:spcAft>
              <a:buSzPts val="1800"/>
              <a:buAutoNum type="arabicPeriod"/>
            </a:pPr>
            <a:r>
              <a:rPr lang="en" sz="2000" dirty="0"/>
              <a:t>Learnings</a:t>
            </a:r>
          </a:p>
        </p:txBody>
      </p:sp>
      <p:sp>
        <p:nvSpPr>
          <p:cNvPr id="343" name="Google Shape;343;p33"/>
          <p:cNvSpPr txBox="1">
            <a:spLocks noGrp="1"/>
          </p:cNvSpPr>
          <p:nvPr>
            <p:ph type="title"/>
          </p:nvPr>
        </p:nvSpPr>
        <p:spPr>
          <a:xfrm>
            <a:off x="278113" y="522644"/>
            <a:ext cx="3586752" cy="1261800"/>
          </a:xfrm>
          <a:prstGeom prst="rect">
            <a:avLst/>
          </a:prstGeom>
        </p:spPr>
        <p:txBody>
          <a:bodyPr spcFirstLastPara="1" wrap="square" lIns="91425" tIns="0" rIns="91425" bIns="91425" anchor="t" anchorCtr="0">
            <a:noAutofit/>
          </a:bodyPr>
          <a:lstStyle/>
          <a:p>
            <a:pPr marL="0" lvl="0" indent="0" algn="l" rtl="0">
              <a:spcBef>
                <a:spcPts val="0"/>
              </a:spcBef>
              <a:spcAft>
                <a:spcPts val="0"/>
              </a:spcAft>
              <a:buNone/>
            </a:pPr>
            <a:r>
              <a:rPr lang="en" dirty="0"/>
              <a:t>Overview</a:t>
            </a:r>
            <a:endParaRPr dirty="0"/>
          </a:p>
        </p:txBody>
      </p:sp>
    </p:spTree>
    <p:extLst>
      <p:ext uri="{BB962C8B-B14F-4D97-AF65-F5344CB8AC3E}">
        <p14:creationId xmlns:p14="http://schemas.microsoft.com/office/powerpoint/2010/main" val="37336278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1093" name="Google Shape;1093;p53"/>
          <p:cNvSpPr txBox="1">
            <a:spLocks noGrp="1"/>
          </p:cNvSpPr>
          <p:nvPr>
            <p:ph type="title"/>
          </p:nvPr>
        </p:nvSpPr>
        <p:spPr>
          <a:xfrm>
            <a:off x="2766150" y="615700"/>
            <a:ext cx="3611700" cy="851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Thanks!</a:t>
            </a:r>
            <a:endParaRPr/>
          </a:p>
        </p:txBody>
      </p:sp>
      <p:sp>
        <p:nvSpPr>
          <p:cNvPr id="1094" name="Google Shape;1094;p53"/>
          <p:cNvSpPr txBox="1">
            <a:spLocks noGrp="1"/>
          </p:cNvSpPr>
          <p:nvPr>
            <p:ph type="subTitle" idx="1"/>
          </p:nvPr>
        </p:nvSpPr>
        <p:spPr>
          <a:xfrm>
            <a:off x="2334275" y="2185684"/>
            <a:ext cx="4475400" cy="46652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info@slidesgo.com</a:t>
            </a:r>
            <a:endParaRPr dirty="0"/>
          </a:p>
        </p:txBody>
      </p:sp>
      <p:sp>
        <p:nvSpPr>
          <p:cNvPr id="1095" name="Google Shape;1095;p53"/>
          <p:cNvSpPr txBox="1">
            <a:spLocks noGrp="1"/>
          </p:cNvSpPr>
          <p:nvPr>
            <p:ph type="subTitle" idx="2"/>
          </p:nvPr>
        </p:nvSpPr>
        <p:spPr>
          <a:xfrm>
            <a:off x="2793725" y="1856845"/>
            <a:ext cx="3556500" cy="872401"/>
          </a:xfrm>
          <a:prstGeom prst="rect">
            <a:avLst/>
          </a:prstGeom>
          <a:ln>
            <a:solidFill>
              <a:schemeClr val="tx1"/>
            </a:solidFill>
          </a:ln>
        </p:spPr>
        <p:txBody>
          <a:bodyPr spcFirstLastPara="1" wrap="square" lIns="91425" tIns="91425" rIns="91425" bIns="91425" anchor="t" anchorCtr="0">
            <a:noAutofit/>
          </a:bodyPr>
          <a:lstStyle/>
          <a:p>
            <a:pPr marL="0" lvl="0" indent="0" algn="ctr" rtl="0">
              <a:spcBef>
                <a:spcPts val="0"/>
              </a:spcBef>
              <a:spcAft>
                <a:spcPts val="1600"/>
              </a:spcAft>
              <a:buNone/>
            </a:pPr>
            <a:r>
              <a:rPr lang="en-AU" sz="1800" dirty="0" err="1">
                <a:latin typeface="Raleway Thin" panose="020B0604020202020204" charset="0"/>
              </a:rPr>
              <a:t>Slidesgo</a:t>
            </a:r>
            <a:endParaRPr sz="1800" dirty="0">
              <a:latin typeface="Raleway Thin" panose="020B0604020202020204" charset="0"/>
            </a:endParaRPr>
          </a:p>
        </p:txBody>
      </p:sp>
      <p:sp>
        <p:nvSpPr>
          <p:cNvPr id="1096" name="Google Shape;1096;p53"/>
          <p:cNvSpPr txBox="1"/>
          <p:nvPr/>
        </p:nvSpPr>
        <p:spPr>
          <a:xfrm>
            <a:off x="2698175" y="4203575"/>
            <a:ext cx="3747600" cy="2697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212121"/>
                </a:solidFill>
                <a:effectLst/>
                <a:uLnTx/>
                <a:uFillTx/>
                <a:latin typeface="Barlow"/>
                <a:ea typeface="Barlow"/>
                <a:cs typeface="Barlow"/>
                <a:sym typeface="Barlow"/>
              </a:rPr>
              <a:t>Please keep this slide for attribution</a:t>
            </a:r>
            <a:endParaRPr kumimoji="0" sz="1200" b="0" i="0" u="none" strike="noStrike" kern="0" cap="none" spc="0" normalizeH="0" baseline="0" noProof="0">
              <a:ln>
                <a:noFill/>
              </a:ln>
              <a:solidFill>
                <a:srgbClr val="212121"/>
              </a:solidFill>
              <a:effectLst/>
              <a:uLnTx/>
              <a:uFillTx/>
              <a:latin typeface="Barlow"/>
              <a:ea typeface="Barlow"/>
              <a:cs typeface="Barlow"/>
              <a:sym typeface="Barlow"/>
            </a:endParaRPr>
          </a:p>
        </p:txBody>
      </p:sp>
      <p:grpSp>
        <p:nvGrpSpPr>
          <p:cNvPr id="1097" name="Google Shape;1097;p53"/>
          <p:cNvGrpSpPr/>
          <p:nvPr/>
        </p:nvGrpSpPr>
        <p:grpSpPr>
          <a:xfrm>
            <a:off x="4909229" y="3040112"/>
            <a:ext cx="387661" cy="387661"/>
            <a:chOff x="1379798" y="1723250"/>
            <a:chExt cx="397887" cy="397887"/>
          </a:xfrm>
        </p:grpSpPr>
        <p:sp>
          <p:nvSpPr>
            <p:cNvPr id="1098" name="Google Shape;1098;p53"/>
            <p:cNvSpPr/>
            <p:nvPr/>
          </p:nvSpPr>
          <p:spPr>
            <a:xfrm>
              <a:off x="1462169" y="1793977"/>
              <a:ext cx="23354" cy="23312"/>
            </a:xfrm>
            <a:custGeom>
              <a:avLst/>
              <a:gdLst/>
              <a:ahLst/>
              <a:cxnLst/>
              <a:rect l="l" t="t" r="r" b="b"/>
              <a:pathLst>
                <a:path w="1119" h="1117" extrusionOk="0">
                  <a:moveTo>
                    <a:pt x="559" y="1"/>
                  </a:moveTo>
                  <a:cubicBezTo>
                    <a:pt x="251" y="1"/>
                    <a:pt x="0" y="250"/>
                    <a:pt x="0" y="558"/>
                  </a:cubicBezTo>
                  <a:cubicBezTo>
                    <a:pt x="0" y="866"/>
                    <a:pt x="251" y="1117"/>
                    <a:pt x="559" y="1117"/>
                  </a:cubicBezTo>
                  <a:cubicBezTo>
                    <a:pt x="867" y="1117"/>
                    <a:pt x="1118" y="866"/>
                    <a:pt x="1118" y="558"/>
                  </a:cubicBezTo>
                  <a:cubicBezTo>
                    <a:pt x="1118" y="250"/>
                    <a:pt x="867" y="1"/>
                    <a:pt x="5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9" name="Google Shape;1099;p53"/>
            <p:cNvSpPr/>
            <p:nvPr/>
          </p:nvSpPr>
          <p:spPr>
            <a:xfrm>
              <a:off x="1379798" y="1723250"/>
              <a:ext cx="397887" cy="397887"/>
            </a:xfrm>
            <a:custGeom>
              <a:avLst/>
              <a:gdLst/>
              <a:ahLst/>
              <a:cxnLst/>
              <a:rect l="l" t="t" r="r" b="b"/>
              <a:pathLst>
                <a:path w="19065" h="19065" extrusionOk="0">
                  <a:moveTo>
                    <a:pt x="4506" y="2271"/>
                  </a:moveTo>
                  <a:cubicBezTo>
                    <a:pt x="5429" y="2271"/>
                    <a:pt x="6181" y="3023"/>
                    <a:pt x="6181" y="3947"/>
                  </a:cubicBezTo>
                  <a:cubicBezTo>
                    <a:pt x="6181" y="4872"/>
                    <a:pt x="5429" y="5622"/>
                    <a:pt x="4506" y="5622"/>
                  </a:cubicBezTo>
                  <a:cubicBezTo>
                    <a:pt x="3583" y="5622"/>
                    <a:pt x="2831" y="4872"/>
                    <a:pt x="2831" y="3947"/>
                  </a:cubicBezTo>
                  <a:cubicBezTo>
                    <a:pt x="2831" y="3023"/>
                    <a:pt x="3583" y="2271"/>
                    <a:pt x="4506" y="2271"/>
                  </a:cubicBezTo>
                  <a:close/>
                  <a:moveTo>
                    <a:pt x="5622" y="6740"/>
                  </a:moveTo>
                  <a:cubicBezTo>
                    <a:pt x="5932" y="6740"/>
                    <a:pt x="6181" y="6989"/>
                    <a:pt x="6181" y="7299"/>
                  </a:cubicBezTo>
                  <a:lnTo>
                    <a:pt x="6181" y="16234"/>
                  </a:lnTo>
                  <a:cubicBezTo>
                    <a:pt x="6181" y="16544"/>
                    <a:pt x="5932" y="16793"/>
                    <a:pt x="5622" y="16793"/>
                  </a:cubicBezTo>
                  <a:lnTo>
                    <a:pt x="3388" y="16793"/>
                  </a:lnTo>
                  <a:cubicBezTo>
                    <a:pt x="3080" y="16793"/>
                    <a:pt x="2831" y="16544"/>
                    <a:pt x="2831" y="16234"/>
                  </a:cubicBezTo>
                  <a:lnTo>
                    <a:pt x="2831" y="7299"/>
                  </a:lnTo>
                  <a:cubicBezTo>
                    <a:pt x="2831" y="6989"/>
                    <a:pt x="3080" y="6740"/>
                    <a:pt x="3388" y="6740"/>
                  </a:cubicBezTo>
                  <a:close/>
                  <a:moveTo>
                    <a:pt x="12596" y="6721"/>
                  </a:moveTo>
                  <a:cubicBezTo>
                    <a:pt x="12811" y="6721"/>
                    <a:pt x="13027" y="6739"/>
                    <a:pt x="13241" y="6774"/>
                  </a:cubicBezTo>
                  <a:cubicBezTo>
                    <a:pt x="15058" y="7069"/>
                    <a:pt x="16235" y="8557"/>
                    <a:pt x="16235" y="10223"/>
                  </a:cubicBezTo>
                  <a:lnTo>
                    <a:pt x="16235" y="16234"/>
                  </a:lnTo>
                  <a:cubicBezTo>
                    <a:pt x="16235" y="16544"/>
                    <a:pt x="15985" y="16793"/>
                    <a:pt x="15676" y="16793"/>
                  </a:cubicBezTo>
                  <a:lnTo>
                    <a:pt x="13441" y="16793"/>
                  </a:lnTo>
                  <a:cubicBezTo>
                    <a:pt x="13133" y="16793"/>
                    <a:pt x="12884" y="16544"/>
                    <a:pt x="12884" y="16234"/>
                  </a:cubicBezTo>
                  <a:lnTo>
                    <a:pt x="12884" y="11209"/>
                  </a:lnTo>
                  <a:cubicBezTo>
                    <a:pt x="12884" y="10593"/>
                    <a:pt x="12382" y="10091"/>
                    <a:pt x="11766" y="10091"/>
                  </a:cubicBezTo>
                  <a:cubicBezTo>
                    <a:pt x="11150" y="10091"/>
                    <a:pt x="10650" y="10593"/>
                    <a:pt x="10650" y="11209"/>
                  </a:cubicBezTo>
                  <a:lnTo>
                    <a:pt x="10650" y="16234"/>
                  </a:lnTo>
                  <a:cubicBezTo>
                    <a:pt x="10650" y="16544"/>
                    <a:pt x="10399" y="16793"/>
                    <a:pt x="10091" y="16793"/>
                  </a:cubicBezTo>
                  <a:lnTo>
                    <a:pt x="7857" y="16793"/>
                  </a:lnTo>
                  <a:cubicBezTo>
                    <a:pt x="7547" y="16793"/>
                    <a:pt x="7298" y="16544"/>
                    <a:pt x="7298" y="16234"/>
                  </a:cubicBezTo>
                  <a:lnTo>
                    <a:pt x="7298" y="7299"/>
                  </a:lnTo>
                  <a:cubicBezTo>
                    <a:pt x="7298" y="6989"/>
                    <a:pt x="7547" y="6740"/>
                    <a:pt x="7857" y="6740"/>
                  </a:cubicBezTo>
                  <a:lnTo>
                    <a:pt x="10091" y="6740"/>
                  </a:lnTo>
                  <a:cubicBezTo>
                    <a:pt x="10377" y="6740"/>
                    <a:pt x="10613" y="6956"/>
                    <a:pt x="10644" y="7234"/>
                  </a:cubicBezTo>
                  <a:cubicBezTo>
                    <a:pt x="11219" y="6901"/>
                    <a:pt x="11901" y="6721"/>
                    <a:pt x="12596" y="6721"/>
                  </a:cubicBezTo>
                  <a:close/>
                  <a:moveTo>
                    <a:pt x="2831" y="0"/>
                  </a:moveTo>
                  <a:cubicBezTo>
                    <a:pt x="1290" y="0"/>
                    <a:pt x="0" y="1290"/>
                    <a:pt x="0" y="2831"/>
                  </a:cubicBezTo>
                  <a:lnTo>
                    <a:pt x="0" y="16234"/>
                  </a:lnTo>
                  <a:cubicBezTo>
                    <a:pt x="0" y="17775"/>
                    <a:pt x="1290" y="19065"/>
                    <a:pt x="2831" y="19065"/>
                  </a:cubicBezTo>
                  <a:lnTo>
                    <a:pt x="16235" y="19065"/>
                  </a:lnTo>
                  <a:cubicBezTo>
                    <a:pt x="17774" y="19065"/>
                    <a:pt x="19065" y="17775"/>
                    <a:pt x="19065" y="16234"/>
                  </a:cubicBezTo>
                  <a:lnTo>
                    <a:pt x="19065" y="2831"/>
                  </a:lnTo>
                  <a:cubicBezTo>
                    <a:pt x="19065" y="1290"/>
                    <a:pt x="17774" y="0"/>
                    <a:pt x="162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0" name="Google Shape;1100;p53"/>
            <p:cNvSpPr/>
            <p:nvPr/>
          </p:nvSpPr>
          <p:spPr>
            <a:xfrm>
              <a:off x="1555413" y="1886846"/>
              <a:ext cx="139912" cy="163558"/>
            </a:xfrm>
            <a:custGeom>
              <a:avLst/>
              <a:gdLst/>
              <a:ahLst/>
              <a:cxnLst/>
              <a:rect l="l" t="t" r="r" b="b"/>
              <a:pathLst>
                <a:path w="6704" h="7837" extrusionOk="0">
                  <a:moveTo>
                    <a:pt x="4182" y="0"/>
                  </a:moveTo>
                  <a:cubicBezTo>
                    <a:pt x="3474" y="0"/>
                    <a:pt x="2782" y="261"/>
                    <a:pt x="2332" y="711"/>
                  </a:cubicBezTo>
                  <a:cubicBezTo>
                    <a:pt x="2108" y="935"/>
                    <a:pt x="1938" y="1142"/>
                    <a:pt x="1686" y="1142"/>
                  </a:cubicBezTo>
                  <a:cubicBezTo>
                    <a:pt x="1618" y="1142"/>
                    <a:pt x="1544" y="1127"/>
                    <a:pt x="1462" y="1093"/>
                  </a:cubicBezTo>
                  <a:cubicBezTo>
                    <a:pt x="1253" y="1006"/>
                    <a:pt x="1117" y="803"/>
                    <a:pt x="1117" y="576"/>
                  </a:cubicBezTo>
                  <a:lnTo>
                    <a:pt x="1117" y="17"/>
                  </a:lnTo>
                  <a:lnTo>
                    <a:pt x="1" y="17"/>
                  </a:lnTo>
                  <a:lnTo>
                    <a:pt x="1" y="7836"/>
                  </a:lnTo>
                  <a:lnTo>
                    <a:pt x="1117" y="7836"/>
                  </a:lnTo>
                  <a:lnTo>
                    <a:pt x="1117" y="3370"/>
                  </a:lnTo>
                  <a:cubicBezTo>
                    <a:pt x="1117" y="2137"/>
                    <a:pt x="2120" y="1135"/>
                    <a:pt x="3351" y="1135"/>
                  </a:cubicBezTo>
                  <a:cubicBezTo>
                    <a:pt x="4584" y="1135"/>
                    <a:pt x="5585" y="2137"/>
                    <a:pt x="5585" y="3370"/>
                  </a:cubicBezTo>
                  <a:lnTo>
                    <a:pt x="5585" y="7836"/>
                  </a:lnTo>
                  <a:lnTo>
                    <a:pt x="6703" y="7836"/>
                  </a:lnTo>
                  <a:lnTo>
                    <a:pt x="6703" y="2384"/>
                  </a:lnTo>
                  <a:cubicBezTo>
                    <a:pt x="6703" y="1266"/>
                    <a:pt x="5932" y="245"/>
                    <a:pt x="4648" y="38"/>
                  </a:cubicBezTo>
                  <a:cubicBezTo>
                    <a:pt x="4493" y="13"/>
                    <a:pt x="4337" y="0"/>
                    <a:pt x="41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1" name="Google Shape;1101;p53"/>
            <p:cNvSpPr/>
            <p:nvPr/>
          </p:nvSpPr>
          <p:spPr>
            <a:xfrm>
              <a:off x="1462169" y="1887200"/>
              <a:ext cx="23354" cy="163203"/>
            </a:xfrm>
            <a:custGeom>
              <a:avLst/>
              <a:gdLst/>
              <a:ahLst/>
              <a:cxnLst/>
              <a:rect l="l" t="t" r="r" b="b"/>
              <a:pathLst>
                <a:path w="1119" h="7820" extrusionOk="0">
                  <a:moveTo>
                    <a:pt x="0" y="0"/>
                  </a:moveTo>
                  <a:lnTo>
                    <a:pt x="0" y="7819"/>
                  </a:lnTo>
                  <a:lnTo>
                    <a:pt x="1118" y="7819"/>
                  </a:lnTo>
                  <a:lnTo>
                    <a:pt x="111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2" name="Google Shape;1102;p53"/>
          <p:cNvGrpSpPr/>
          <p:nvPr/>
        </p:nvGrpSpPr>
        <p:grpSpPr>
          <a:xfrm>
            <a:off x="3847108" y="3040112"/>
            <a:ext cx="387681" cy="387661"/>
            <a:chOff x="266768" y="1721375"/>
            <a:chExt cx="397907" cy="397887"/>
          </a:xfrm>
        </p:grpSpPr>
        <p:sp>
          <p:nvSpPr>
            <p:cNvPr id="1103" name="Google Shape;1103;p53"/>
            <p:cNvSpPr/>
            <p:nvPr/>
          </p:nvSpPr>
          <p:spPr>
            <a:xfrm>
              <a:off x="454843" y="1791037"/>
              <a:ext cx="136218" cy="328222"/>
            </a:xfrm>
            <a:custGeom>
              <a:avLst/>
              <a:gdLst/>
              <a:ahLst/>
              <a:cxnLst/>
              <a:rect l="l" t="t" r="r" b="b"/>
              <a:pathLst>
                <a:path w="6527" h="15727" extrusionOk="0">
                  <a:moveTo>
                    <a:pt x="4957" y="1"/>
                  </a:moveTo>
                  <a:cubicBezTo>
                    <a:pt x="4645" y="1"/>
                    <a:pt x="4336" y="24"/>
                    <a:pt x="4028" y="69"/>
                  </a:cubicBezTo>
                  <a:cubicBezTo>
                    <a:pt x="2588" y="280"/>
                    <a:pt x="1700" y="890"/>
                    <a:pt x="1675" y="2250"/>
                  </a:cubicBezTo>
                  <a:lnTo>
                    <a:pt x="1675" y="5040"/>
                  </a:lnTo>
                  <a:cubicBezTo>
                    <a:pt x="1675" y="5348"/>
                    <a:pt x="1426" y="5599"/>
                    <a:pt x="1118" y="5599"/>
                  </a:cubicBezTo>
                  <a:lnTo>
                    <a:pt x="0" y="5599"/>
                  </a:lnTo>
                  <a:lnTo>
                    <a:pt x="0" y="6715"/>
                  </a:lnTo>
                  <a:lnTo>
                    <a:pt x="1118" y="6715"/>
                  </a:lnTo>
                  <a:cubicBezTo>
                    <a:pt x="1426" y="6715"/>
                    <a:pt x="1675" y="6965"/>
                    <a:pt x="1675" y="7274"/>
                  </a:cubicBezTo>
                  <a:lnTo>
                    <a:pt x="1675" y="15727"/>
                  </a:lnTo>
                  <a:lnTo>
                    <a:pt x="3352" y="15727"/>
                  </a:lnTo>
                  <a:lnTo>
                    <a:pt x="3352" y="7274"/>
                  </a:lnTo>
                  <a:cubicBezTo>
                    <a:pt x="3352" y="6965"/>
                    <a:pt x="3602" y="6715"/>
                    <a:pt x="3910" y="6715"/>
                  </a:cubicBezTo>
                  <a:lnTo>
                    <a:pt x="5709" y="6715"/>
                  </a:lnTo>
                  <a:lnTo>
                    <a:pt x="5987" y="5599"/>
                  </a:lnTo>
                  <a:lnTo>
                    <a:pt x="3910" y="5599"/>
                  </a:lnTo>
                  <a:cubicBezTo>
                    <a:pt x="3602" y="5599"/>
                    <a:pt x="3352" y="5348"/>
                    <a:pt x="3352" y="5040"/>
                  </a:cubicBezTo>
                  <a:lnTo>
                    <a:pt x="3352" y="3253"/>
                  </a:lnTo>
                  <a:cubicBezTo>
                    <a:pt x="3352" y="2316"/>
                    <a:pt x="3942" y="1677"/>
                    <a:pt x="4968" y="1504"/>
                  </a:cubicBezTo>
                  <a:cubicBezTo>
                    <a:pt x="5157" y="1473"/>
                    <a:pt x="5339" y="1460"/>
                    <a:pt x="5511" y="1460"/>
                  </a:cubicBezTo>
                  <a:cubicBezTo>
                    <a:pt x="5810" y="1460"/>
                    <a:pt x="6082" y="1498"/>
                    <a:pt x="6324" y="1546"/>
                  </a:cubicBezTo>
                  <a:lnTo>
                    <a:pt x="6526" y="182"/>
                  </a:lnTo>
                  <a:cubicBezTo>
                    <a:pt x="5988" y="62"/>
                    <a:pt x="5468" y="1"/>
                    <a:pt x="495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4" name="Google Shape;1104;p53"/>
            <p:cNvSpPr/>
            <p:nvPr/>
          </p:nvSpPr>
          <p:spPr>
            <a:xfrm>
              <a:off x="266768" y="1721375"/>
              <a:ext cx="397907" cy="397887"/>
            </a:xfrm>
            <a:custGeom>
              <a:avLst/>
              <a:gdLst/>
              <a:ahLst/>
              <a:cxnLst/>
              <a:rect l="l" t="t" r="r" b="b"/>
              <a:pathLst>
                <a:path w="19066" h="19065" extrusionOk="0">
                  <a:moveTo>
                    <a:pt x="2794" y="0"/>
                  </a:moveTo>
                  <a:cubicBezTo>
                    <a:pt x="1255" y="0"/>
                    <a:pt x="1" y="1253"/>
                    <a:pt x="1" y="2793"/>
                  </a:cubicBezTo>
                  <a:lnTo>
                    <a:pt x="1" y="16271"/>
                  </a:lnTo>
                  <a:cubicBezTo>
                    <a:pt x="1" y="17812"/>
                    <a:pt x="1255" y="19065"/>
                    <a:pt x="2794" y="19065"/>
                  </a:cubicBezTo>
                  <a:lnTo>
                    <a:pt x="9571" y="19065"/>
                  </a:lnTo>
                  <a:lnTo>
                    <a:pt x="9571" y="11171"/>
                  </a:lnTo>
                  <a:lnTo>
                    <a:pt x="8453" y="11171"/>
                  </a:lnTo>
                  <a:cubicBezTo>
                    <a:pt x="8145" y="11171"/>
                    <a:pt x="7896" y="10920"/>
                    <a:pt x="7896" y="10612"/>
                  </a:cubicBezTo>
                  <a:lnTo>
                    <a:pt x="7896" y="8378"/>
                  </a:lnTo>
                  <a:cubicBezTo>
                    <a:pt x="7896" y="8070"/>
                    <a:pt x="8145" y="7819"/>
                    <a:pt x="8453" y="7819"/>
                  </a:cubicBezTo>
                  <a:lnTo>
                    <a:pt x="9571" y="7819"/>
                  </a:lnTo>
                  <a:lnTo>
                    <a:pt x="9571" y="5836"/>
                  </a:lnTo>
                  <a:cubicBezTo>
                    <a:pt x="9571" y="3710"/>
                    <a:pt x="10741" y="2615"/>
                    <a:pt x="12878" y="2302"/>
                  </a:cubicBezTo>
                  <a:cubicBezTo>
                    <a:pt x="13231" y="2249"/>
                    <a:pt x="13591" y="2223"/>
                    <a:pt x="13956" y="2223"/>
                  </a:cubicBezTo>
                  <a:cubicBezTo>
                    <a:pt x="14725" y="2223"/>
                    <a:pt x="15517" y="2339"/>
                    <a:pt x="16318" y="2567"/>
                  </a:cubicBezTo>
                  <a:cubicBezTo>
                    <a:pt x="16589" y="2643"/>
                    <a:pt x="16759" y="2908"/>
                    <a:pt x="16718" y="3186"/>
                  </a:cubicBezTo>
                  <a:lnTo>
                    <a:pt x="16352" y="5650"/>
                  </a:lnTo>
                  <a:cubicBezTo>
                    <a:pt x="16329" y="5806"/>
                    <a:pt x="16240" y="5944"/>
                    <a:pt x="16111" y="6031"/>
                  </a:cubicBezTo>
                  <a:cubicBezTo>
                    <a:pt x="16006" y="6102"/>
                    <a:pt x="15912" y="6127"/>
                    <a:pt x="15818" y="6127"/>
                  </a:cubicBezTo>
                  <a:cubicBezTo>
                    <a:pt x="15717" y="6127"/>
                    <a:pt x="15614" y="6098"/>
                    <a:pt x="15494" y="6068"/>
                  </a:cubicBezTo>
                  <a:cubicBezTo>
                    <a:pt x="15202" y="5995"/>
                    <a:pt x="14879" y="5914"/>
                    <a:pt x="14527" y="5914"/>
                  </a:cubicBezTo>
                  <a:cubicBezTo>
                    <a:pt x="14409" y="5914"/>
                    <a:pt x="14289" y="5923"/>
                    <a:pt x="14165" y="5944"/>
                  </a:cubicBezTo>
                  <a:cubicBezTo>
                    <a:pt x="13534" y="6050"/>
                    <a:pt x="13481" y="6333"/>
                    <a:pt x="13481" y="6590"/>
                  </a:cubicBezTo>
                  <a:lnTo>
                    <a:pt x="13481" y="7819"/>
                  </a:lnTo>
                  <a:lnTo>
                    <a:pt x="15715" y="7819"/>
                  </a:lnTo>
                  <a:cubicBezTo>
                    <a:pt x="15887" y="7819"/>
                    <a:pt x="16048" y="7899"/>
                    <a:pt x="16154" y="8035"/>
                  </a:cubicBezTo>
                  <a:cubicBezTo>
                    <a:pt x="16260" y="8169"/>
                    <a:pt x="16297" y="8346"/>
                    <a:pt x="16256" y="8513"/>
                  </a:cubicBezTo>
                  <a:lnTo>
                    <a:pt x="15697" y="10747"/>
                  </a:lnTo>
                  <a:cubicBezTo>
                    <a:pt x="15635" y="10996"/>
                    <a:pt x="15412" y="11170"/>
                    <a:pt x="15156" y="11170"/>
                  </a:cubicBezTo>
                  <a:lnTo>
                    <a:pt x="13481" y="11170"/>
                  </a:lnTo>
                  <a:lnTo>
                    <a:pt x="13481" y="19065"/>
                  </a:lnTo>
                  <a:lnTo>
                    <a:pt x="16272" y="19065"/>
                  </a:lnTo>
                  <a:cubicBezTo>
                    <a:pt x="17813" y="19065"/>
                    <a:pt x="19066" y="17810"/>
                    <a:pt x="19066" y="16271"/>
                  </a:cubicBezTo>
                  <a:lnTo>
                    <a:pt x="19066" y="2793"/>
                  </a:lnTo>
                  <a:cubicBezTo>
                    <a:pt x="19066" y="1253"/>
                    <a:pt x="17813" y="0"/>
                    <a:pt x="1627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5" name="Google Shape;1105;p53"/>
          <p:cNvGrpSpPr/>
          <p:nvPr/>
        </p:nvGrpSpPr>
        <p:grpSpPr>
          <a:xfrm>
            <a:off x="4378189" y="3040112"/>
            <a:ext cx="387641" cy="387661"/>
            <a:chOff x="864491" y="1723250"/>
            <a:chExt cx="397866" cy="397887"/>
          </a:xfrm>
        </p:grpSpPr>
        <p:sp>
          <p:nvSpPr>
            <p:cNvPr id="1106" name="Google Shape;1106;p53"/>
            <p:cNvSpPr/>
            <p:nvPr/>
          </p:nvSpPr>
          <p:spPr>
            <a:xfrm>
              <a:off x="935197" y="1793977"/>
              <a:ext cx="256451" cy="256430"/>
            </a:xfrm>
            <a:custGeom>
              <a:avLst/>
              <a:gdLst/>
              <a:ahLst/>
              <a:cxnLst/>
              <a:rect l="l" t="t" r="r" b="b"/>
              <a:pathLst>
                <a:path w="12288" h="12287" extrusionOk="0">
                  <a:moveTo>
                    <a:pt x="10053" y="1117"/>
                  </a:moveTo>
                  <a:cubicBezTo>
                    <a:pt x="10669" y="1117"/>
                    <a:pt x="11171" y="1617"/>
                    <a:pt x="11171" y="2233"/>
                  </a:cubicBezTo>
                  <a:cubicBezTo>
                    <a:pt x="11170" y="2850"/>
                    <a:pt x="10669" y="3351"/>
                    <a:pt x="10053" y="3351"/>
                  </a:cubicBezTo>
                  <a:cubicBezTo>
                    <a:pt x="9438" y="3351"/>
                    <a:pt x="8937" y="2850"/>
                    <a:pt x="8937" y="2233"/>
                  </a:cubicBezTo>
                  <a:cubicBezTo>
                    <a:pt x="8937" y="1617"/>
                    <a:pt x="9438" y="1117"/>
                    <a:pt x="10053" y="1117"/>
                  </a:cubicBezTo>
                  <a:close/>
                  <a:moveTo>
                    <a:pt x="6144" y="2233"/>
                  </a:moveTo>
                  <a:cubicBezTo>
                    <a:pt x="8300" y="2233"/>
                    <a:pt x="10053" y="3988"/>
                    <a:pt x="10053" y="6144"/>
                  </a:cubicBezTo>
                  <a:cubicBezTo>
                    <a:pt x="10053" y="8299"/>
                    <a:pt x="8300" y="10054"/>
                    <a:pt x="6144" y="10054"/>
                  </a:cubicBezTo>
                  <a:cubicBezTo>
                    <a:pt x="3989" y="10054"/>
                    <a:pt x="2234" y="8299"/>
                    <a:pt x="2234" y="6144"/>
                  </a:cubicBezTo>
                  <a:cubicBezTo>
                    <a:pt x="2234" y="3988"/>
                    <a:pt x="3987" y="2233"/>
                    <a:pt x="6144" y="2233"/>
                  </a:cubicBezTo>
                  <a:close/>
                  <a:moveTo>
                    <a:pt x="1675" y="1"/>
                  </a:moveTo>
                  <a:cubicBezTo>
                    <a:pt x="752" y="1"/>
                    <a:pt x="0" y="751"/>
                    <a:pt x="0" y="1676"/>
                  </a:cubicBezTo>
                  <a:lnTo>
                    <a:pt x="0" y="10611"/>
                  </a:lnTo>
                  <a:cubicBezTo>
                    <a:pt x="0" y="11536"/>
                    <a:pt x="752" y="12286"/>
                    <a:pt x="1675" y="12286"/>
                  </a:cubicBezTo>
                  <a:lnTo>
                    <a:pt x="10612" y="12286"/>
                  </a:lnTo>
                  <a:cubicBezTo>
                    <a:pt x="11536" y="12286"/>
                    <a:pt x="12288" y="11536"/>
                    <a:pt x="12288" y="10611"/>
                  </a:cubicBezTo>
                  <a:lnTo>
                    <a:pt x="12288" y="1676"/>
                  </a:lnTo>
                  <a:cubicBezTo>
                    <a:pt x="12288" y="752"/>
                    <a:pt x="11536" y="1"/>
                    <a:pt x="106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7" name="Google Shape;1107;p53"/>
            <p:cNvSpPr/>
            <p:nvPr/>
          </p:nvSpPr>
          <p:spPr>
            <a:xfrm>
              <a:off x="1005109" y="1863910"/>
              <a:ext cx="116622" cy="116559"/>
            </a:xfrm>
            <a:custGeom>
              <a:avLst/>
              <a:gdLst/>
              <a:ahLst/>
              <a:cxnLst/>
              <a:rect l="l" t="t" r="r" b="b"/>
              <a:pathLst>
                <a:path w="5588" h="5585" extrusionOk="0">
                  <a:moveTo>
                    <a:pt x="2794" y="0"/>
                  </a:moveTo>
                  <a:cubicBezTo>
                    <a:pt x="1255" y="0"/>
                    <a:pt x="1" y="1252"/>
                    <a:pt x="1" y="2793"/>
                  </a:cubicBezTo>
                  <a:cubicBezTo>
                    <a:pt x="1" y="4332"/>
                    <a:pt x="1255" y="5585"/>
                    <a:pt x="2794" y="5585"/>
                  </a:cubicBezTo>
                  <a:cubicBezTo>
                    <a:pt x="4333" y="5585"/>
                    <a:pt x="5587" y="4332"/>
                    <a:pt x="5587" y="2793"/>
                  </a:cubicBezTo>
                  <a:cubicBezTo>
                    <a:pt x="5587" y="1252"/>
                    <a:pt x="4333" y="0"/>
                    <a:pt x="279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8" name="Google Shape;1108;p53"/>
            <p:cNvSpPr/>
            <p:nvPr/>
          </p:nvSpPr>
          <p:spPr>
            <a:xfrm>
              <a:off x="864491" y="1723250"/>
              <a:ext cx="397866" cy="397887"/>
            </a:xfrm>
            <a:custGeom>
              <a:avLst/>
              <a:gdLst/>
              <a:ahLst/>
              <a:cxnLst/>
              <a:rect l="l" t="t" r="r" b="b"/>
              <a:pathLst>
                <a:path w="19064" h="19065" extrusionOk="0">
                  <a:moveTo>
                    <a:pt x="14000" y="2271"/>
                  </a:moveTo>
                  <a:cubicBezTo>
                    <a:pt x="15539" y="2271"/>
                    <a:pt x="16794" y="3524"/>
                    <a:pt x="16794" y="5065"/>
                  </a:cubicBezTo>
                  <a:lnTo>
                    <a:pt x="16794" y="14000"/>
                  </a:lnTo>
                  <a:cubicBezTo>
                    <a:pt x="16794" y="15541"/>
                    <a:pt x="15539" y="16793"/>
                    <a:pt x="14000" y="16793"/>
                  </a:cubicBezTo>
                  <a:lnTo>
                    <a:pt x="5063" y="16793"/>
                  </a:lnTo>
                  <a:cubicBezTo>
                    <a:pt x="3524" y="16793"/>
                    <a:pt x="2272" y="15541"/>
                    <a:pt x="2272" y="14000"/>
                  </a:cubicBezTo>
                  <a:lnTo>
                    <a:pt x="2272" y="5065"/>
                  </a:lnTo>
                  <a:cubicBezTo>
                    <a:pt x="2272" y="3524"/>
                    <a:pt x="3524" y="2271"/>
                    <a:pt x="5063" y="2271"/>
                  </a:cubicBezTo>
                  <a:close/>
                  <a:moveTo>
                    <a:pt x="2829" y="0"/>
                  </a:moveTo>
                  <a:cubicBezTo>
                    <a:pt x="1290" y="0"/>
                    <a:pt x="0" y="1290"/>
                    <a:pt x="0" y="2831"/>
                  </a:cubicBezTo>
                  <a:lnTo>
                    <a:pt x="0" y="16234"/>
                  </a:lnTo>
                  <a:cubicBezTo>
                    <a:pt x="0" y="17775"/>
                    <a:pt x="1290" y="19065"/>
                    <a:pt x="2829" y="19065"/>
                  </a:cubicBezTo>
                  <a:lnTo>
                    <a:pt x="16235" y="19065"/>
                  </a:lnTo>
                  <a:cubicBezTo>
                    <a:pt x="17774" y="19065"/>
                    <a:pt x="19063" y="17775"/>
                    <a:pt x="19063" y="16234"/>
                  </a:cubicBezTo>
                  <a:lnTo>
                    <a:pt x="19063" y="2831"/>
                  </a:lnTo>
                  <a:cubicBezTo>
                    <a:pt x="19063" y="1290"/>
                    <a:pt x="17774" y="0"/>
                    <a:pt x="1623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1053" name="Google Shape;1053;p51"/>
          <p:cNvSpPr txBox="1">
            <a:spLocks noGrp="1"/>
          </p:cNvSpPr>
          <p:nvPr>
            <p:ph type="title"/>
          </p:nvPr>
        </p:nvSpPr>
        <p:spPr>
          <a:xfrm>
            <a:off x="2353513" y="287704"/>
            <a:ext cx="4437000" cy="61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Background</a:t>
            </a:r>
            <a:endParaRPr dirty="0"/>
          </a:p>
        </p:txBody>
      </p:sp>
      <p:sp>
        <p:nvSpPr>
          <p:cNvPr id="1054" name="Google Shape;1054;p51"/>
          <p:cNvSpPr txBox="1">
            <a:spLocks noGrp="1"/>
          </p:cNvSpPr>
          <p:nvPr>
            <p:ph type="subTitle" idx="1"/>
          </p:nvPr>
        </p:nvSpPr>
        <p:spPr>
          <a:xfrm>
            <a:off x="1935495" y="1020363"/>
            <a:ext cx="5296160" cy="3986784"/>
          </a:xfrm>
          <a:prstGeom prst="rect">
            <a:avLst/>
          </a:prstGeom>
        </p:spPr>
        <p:txBody>
          <a:bodyPr spcFirstLastPara="1" wrap="square" lIns="91425" tIns="91425" rIns="91425" bIns="91425" anchor="t" anchorCtr="0">
            <a:noAutofit/>
          </a:bodyPr>
          <a:lstStyle/>
          <a:p>
            <a:pPr algn="l"/>
            <a:r>
              <a:rPr lang="en-AU" dirty="0">
                <a:latin typeface="Barlow" panose="020B0604020202020204" charset="0"/>
                <a:ea typeface="MS Gothic" panose="020B0609070205080204" pitchFamily="49" charset="-128"/>
                <a:cs typeface="Adobe Hebrew" panose="02040503050201020203" pitchFamily="18" charset="-79"/>
                <a:sym typeface="Wingdings" panose="05000000000000000000" pitchFamily="2" charset="2"/>
              </a:rPr>
              <a:t>People living with a mental health condition experience </a:t>
            </a:r>
            <a:r>
              <a:rPr lang="en-AU" b="1" dirty="0">
                <a:latin typeface="Barlow" panose="020B0604020202020204" charset="0"/>
                <a:ea typeface="MS Gothic" panose="020B0609070205080204" pitchFamily="49" charset="-128"/>
                <a:cs typeface="Adobe Hebrew" panose="02040503050201020203" pitchFamily="18" charset="-79"/>
                <a:sym typeface="Wingdings" panose="05000000000000000000" pitchFamily="2" charset="2"/>
              </a:rPr>
              <a:t>poor physical health </a:t>
            </a:r>
            <a:endParaRPr lang="en-AU" dirty="0">
              <a:latin typeface="Barlow" panose="020B0604020202020204" charset="0"/>
              <a:ea typeface="MS Gothic" panose="020B0609070205080204" pitchFamily="49" charset="-128"/>
              <a:cs typeface="Adobe Hebrew" panose="02040503050201020203" pitchFamily="18" charset="-79"/>
              <a:sym typeface="Wingdings" panose="05000000000000000000" pitchFamily="2" charset="2"/>
            </a:endParaRPr>
          </a:p>
          <a:p>
            <a:pPr algn="l"/>
            <a:endParaRPr lang="en-AU" sz="1600" b="1" dirty="0">
              <a:latin typeface="Barlow" panose="020B0604020202020204" charset="0"/>
              <a:ea typeface="MS Gothic" panose="020B0609070205080204" pitchFamily="49" charset="-128"/>
              <a:cs typeface="Adobe Hebrew" panose="02040503050201020203" pitchFamily="18" charset="-79"/>
              <a:sym typeface="Wingdings" panose="05000000000000000000" pitchFamily="2" charset="2"/>
            </a:endParaRPr>
          </a:p>
          <a:p>
            <a:pPr algn="l"/>
            <a:endParaRPr lang="en-AU" sz="1600" b="1" dirty="0">
              <a:latin typeface="Barlow" panose="020B0604020202020204" charset="0"/>
              <a:ea typeface="MS Gothic" panose="020B0609070205080204" pitchFamily="49" charset="-128"/>
              <a:cs typeface="Adobe Hebrew" panose="02040503050201020203" pitchFamily="18" charset="-79"/>
              <a:sym typeface="Wingdings" panose="05000000000000000000" pitchFamily="2" charset="2"/>
            </a:endParaRPr>
          </a:p>
          <a:p>
            <a:pPr algn="l"/>
            <a:endParaRPr lang="en-AU" b="1" dirty="0">
              <a:latin typeface="Barlow" panose="020B0604020202020204" charset="0"/>
              <a:ea typeface="MS Gothic" panose="020B0609070205080204" pitchFamily="49" charset="-128"/>
              <a:cs typeface="Adobe Hebrew" panose="02040503050201020203" pitchFamily="18" charset="-79"/>
              <a:sym typeface="Wingdings" panose="05000000000000000000" pitchFamily="2" charset="2"/>
            </a:endParaRPr>
          </a:p>
          <a:p>
            <a:pPr algn="l"/>
            <a:endParaRPr lang="en-AU" b="1" dirty="0">
              <a:latin typeface="Barlow" panose="020B0604020202020204" charset="0"/>
              <a:ea typeface="MS Gothic" panose="020B0609070205080204" pitchFamily="49" charset="-128"/>
              <a:cs typeface="Adobe Hebrew" panose="02040503050201020203" pitchFamily="18" charset="-79"/>
              <a:sym typeface="Wingdings" panose="05000000000000000000" pitchFamily="2" charset="2"/>
            </a:endParaRPr>
          </a:p>
          <a:p>
            <a:pPr algn="l"/>
            <a:endParaRPr lang="en-AU" b="1" dirty="0">
              <a:latin typeface="Barlow" panose="020B0604020202020204" charset="0"/>
              <a:ea typeface="MS Gothic" panose="020B0609070205080204" pitchFamily="49" charset="-128"/>
              <a:cs typeface="Adobe Hebrew" panose="02040503050201020203" pitchFamily="18" charset="-79"/>
              <a:sym typeface="Wingdings" panose="05000000000000000000" pitchFamily="2" charset="2"/>
            </a:endParaRPr>
          </a:p>
          <a:p>
            <a:pPr algn="l"/>
            <a:endParaRPr lang="en-AU" b="1" dirty="0">
              <a:latin typeface="Barlow" panose="020B0604020202020204" charset="0"/>
              <a:ea typeface="MS Gothic" panose="020B0609070205080204" pitchFamily="49" charset="-128"/>
              <a:cs typeface="Adobe Hebrew" panose="02040503050201020203" pitchFamily="18" charset="-79"/>
              <a:sym typeface="Wingdings" panose="05000000000000000000" pitchFamily="2" charset="2"/>
            </a:endParaRPr>
          </a:p>
          <a:p>
            <a:pPr algn="l"/>
            <a:endParaRPr lang="en-AU" b="1" dirty="0">
              <a:latin typeface="Barlow" panose="020B0604020202020204" charset="0"/>
              <a:ea typeface="MS Gothic" panose="020B0609070205080204" pitchFamily="49" charset="-128"/>
              <a:cs typeface="Adobe Hebrew" panose="02040503050201020203" pitchFamily="18" charset="-79"/>
              <a:sym typeface="Wingdings" panose="05000000000000000000" pitchFamily="2" charset="2"/>
            </a:endParaRPr>
          </a:p>
          <a:p>
            <a:pPr algn="l"/>
            <a:endParaRPr lang="en-AU" b="1" dirty="0">
              <a:latin typeface="Barlow" panose="020B0604020202020204" charset="0"/>
              <a:ea typeface="MS Gothic" panose="020B0609070205080204" pitchFamily="49" charset="-128"/>
              <a:cs typeface="Adobe Hebrew" panose="02040503050201020203" pitchFamily="18" charset="-79"/>
              <a:sym typeface="Wingdings" panose="05000000000000000000" pitchFamily="2" charset="2"/>
            </a:endParaRPr>
          </a:p>
          <a:p>
            <a:pPr algn="l"/>
            <a:endParaRPr lang="en-AU" sz="1600" b="1" dirty="0">
              <a:latin typeface="Barlow" panose="020B0604020202020204" charset="0"/>
              <a:ea typeface="MS Gothic" panose="020B0609070205080204" pitchFamily="49" charset="-128"/>
              <a:cs typeface="Adobe Hebrew" panose="02040503050201020203" pitchFamily="18" charset="-79"/>
              <a:sym typeface="Wingdings" panose="05000000000000000000" pitchFamily="2" charset="2"/>
            </a:endParaRPr>
          </a:p>
        </p:txBody>
      </p:sp>
      <p:sp>
        <p:nvSpPr>
          <p:cNvPr id="4" name="Google Shape;269;p29">
            <a:extLst>
              <a:ext uri="{FF2B5EF4-FFF2-40B4-BE49-F238E27FC236}">
                <a16:creationId xmlns:a16="http://schemas.microsoft.com/office/drawing/2014/main" id="{493CE4C2-081E-4E88-9D41-4AE162504BB5}"/>
              </a:ext>
            </a:extLst>
          </p:cNvPr>
          <p:cNvSpPr txBox="1">
            <a:spLocks/>
          </p:cNvSpPr>
          <p:nvPr/>
        </p:nvSpPr>
        <p:spPr>
          <a:xfrm>
            <a:off x="2161218" y="2166218"/>
            <a:ext cx="1054897" cy="3765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1600"/>
              </a:spcAft>
            </a:pPr>
            <a:r>
              <a:rPr lang="en-AU" dirty="0">
                <a:latin typeface="Barlow" panose="020B0604020202020204" charset="0"/>
              </a:rPr>
              <a:t>Lifestyle behaviours</a:t>
            </a:r>
          </a:p>
        </p:txBody>
      </p:sp>
      <p:sp>
        <p:nvSpPr>
          <p:cNvPr id="5" name="Google Shape;272;p29">
            <a:extLst>
              <a:ext uri="{FF2B5EF4-FFF2-40B4-BE49-F238E27FC236}">
                <a16:creationId xmlns:a16="http://schemas.microsoft.com/office/drawing/2014/main" id="{0037292E-B276-42E1-ABE5-73E88B287135}"/>
              </a:ext>
            </a:extLst>
          </p:cNvPr>
          <p:cNvSpPr txBox="1">
            <a:spLocks/>
          </p:cNvSpPr>
          <p:nvPr/>
        </p:nvSpPr>
        <p:spPr>
          <a:xfrm>
            <a:off x="3854300" y="2190879"/>
            <a:ext cx="1435400" cy="3765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1600"/>
              </a:spcAft>
            </a:pPr>
            <a:r>
              <a:rPr lang="en-AU" dirty="0">
                <a:latin typeface="Barlow" panose="020B0604020202020204" charset="0"/>
              </a:rPr>
              <a:t>Chronic diseases</a:t>
            </a:r>
          </a:p>
        </p:txBody>
      </p:sp>
      <p:sp>
        <p:nvSpPr>
          <p:cNvPr id="6" name="Google Shape;275;p29">
            <a:extLst>
              <a:ext uri="{FF2B5EF4-FFF2-40B4-BE49-F238E27FC236}">
                <a16:creationId xmlns:a16="http://schemas.microsoft.com/office/drawing/2014/main" id="{8511C590-1858-472D-8BB8-0C8A68651AD4}"/>
              </a:ext>
            </a:extLst>
          </p:cNvPr>
          <p:cNvSpPr txBox="1">
            <a:spLocks/>
          </p:cNvSpPr>
          <p:nvPr/>
        </p:nvSpPr>
        <p:spPr>
          <a:xfrm>
            <a:off x="5773104" y="2190879"/>
            <a:ext cx="1435401" cy="3765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1600"/>
              </a:spcAft>
            </a:pPr>
            <a:r>
              <a:rPr lang="en-AU" dirty="0">
                <a:latin typeface="Barlow" panose="020B0604020202020204" charset="0"/>
              </a:rPr>
              <a:t>Reduced life expectancy</a:t>
            </a:r>
          </a:p>
        </p:txBody>
      </p:sp>
      <p:grpSp>
        <p:nvGrpSpPr>
          <p:cNvPr id="7" name="Google Shape;8611;p71">
            <a:extLst>
              <a:ext uri="{FF2B5EF4-FFF2-40B4-BE49-F238E27FC236}">
                <a16:creationId xmlns:a16="http://schemas.microsoft.com/office/drawing/2014/main" id="{B455798D-070D-4B46-8B90-DE0B831F6A75}"/>
              </a:ext>
            </a:extLst>
          </p:cNvPr>
          <p:cNvGrpSpPr/>
          <p:nvPr/>
        </p:nvGrpSpPr>
        <p:grpSpPr>
          <a:xfrm>
            <a:off x="2721593" y="2718021"/>
            <a:ext cx="315926" cy="376500"/>
            <a:chOff x="-17149475" y="3309200"/>
            <a:chExt cx="268600" cy="304825"/>
          </a:xfrm>
          <a:solidFill>
            <a:schemeClr val="accent2"/>
          </a:solidFill>
        </p:grpSpPr>
        <p:sp>
          <p:nvSpPr>
            <p:cNvPr id="8" name="Google Shape;8612;p71">
              <a:extLst>
                <a:ext uri="{FF2B5EF4-FFF2-40B4-BE49-F238E27FC236}">
                  <a16:creationId xmlns:a16="http://schemas.microsoft.com/office/drawing/2014/main" id="{FC58B24C-655F-45E1-8617-0018A5B72ACA}"/>
                </a:ext>
              </a:extLst>
            </p:cNvPr>
            <p:cNvSpPr/>
            <p:nvPr/>
          </p:nvSpPr>
          <p:spPr>
            <a:xfrm>
              <a:off x="-17021100" y="3309200"/>
              <a:ext cx="102425" cy="72475"/>
            </a:xfrm>
            <a:custGeom>
              <a:avLst/>
              <a:gdLst/>
              <a:ahLst/>
              <a:cxnLst/>
              <a:rect l="l" t="t" r="r" b="b"/>
              <a:pathLst>
                <a:path w="4097" h="2899" extrusionOk="0">
                  <a:moveTo>
                    <a:pt x="1639" y="0"/>
                  </a:moveTo>
                  <a:cubicBezTo>
                    <a:pt x="914" y="0"/>
                    <a:pt x="284" y="441"/>
                    <a:pt x="1" y="1071"/>
                  </a:cubicBezTo>
                  <a:cubicBezTo>
                    <a:pt x="631" y="1418"/>
                    <a:pt x="1103" y="2111"/>
                    <a:pt x="1230" y="2898"/>
                  </a:cubicBezTo>
                  <a:cubicBezTo>
                    <a:pt x="1356" y="2867"/>
                    <a:pt x="1482" y="2835"/>
                    <a:pt x="1639" y="2835"/>
                  </a:cubicBezTo>
                  <a:cubicBezTo>
                    <a:pt x="2994" y="2835"/>
                    <a:pt x="4096" y="1733"/>
                    <a:pt x="4096" y="347"/>
                  </a:cubicBezTo>
                  <a:cubicBezTo>
                    <a:pt x="4096" y="158"/>
                    <a:pt x="3939" y="0"/>
                    <a:pt x="375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8613;p71">
              <a:extLst>
                <a:ext uri="{FF2B5EF4-FFF2-40B4-BE49-F238E27FC236}">
                  <a16:creationId xmlns:a16="http://schemas.microsoft.com/office/drawing/2014/main" id="{6063C21D-4F66-4229-A2EF-2C5F1A156FD9}"/>
                </a:ext>
              </a:extLst>
            </p:cNvPr>
            <p:cNvSpPr/>
            <p:nvPr/>
          </p:nvSpPr>
          <p:spPr>
            <a:xfrm>
              <a:off x="-17149475" y="3346200"/>
              <a:ext cx="268600" cy="267825"/>
            </a:xfrm>
            <a:custGeom>
              <a:avLst/>
              <a:gdLst/>
              <a:ahLst/>
              <a:cxnLst/>
              <a:rect l="l" t="t" r="r" b="b"/>
              <a:pathLst>
                <a:path w="10744" h="10713" extrusionOk="0">
                  <a:moveTo>
                    <a:pt x="3939" y="1"/>
                  </a:moveTo>
                  <a:cubicBezTo>
                    <a:pt x="3718" y="1"/>
                    <a:pt x="3561" y="158"/>
                    <a:pt x="3561" y="379"/>
                  </a:cubicBezTo>
                  <a:cubicBezTo>
                    <a:pt x="3561" y="568"/>
                    <a:pt x="3718" y="725"/>
                    <a:pt x="3939" y="725"/>
                  </a:cubicBezTo>
                  <a:cubicBezTo>
                    <a:pt x="4506" y="725"/>
                    <a:pt x="4978" y="1198"/>
                    <a:pt x="4978" y="1797"/>
                  </a:cubicBezTo>
                  <a:lnTo>
                    <a:pt x="4978" y="2364"/>
                  </a:lnTo>
                  <a:cubicBezTo>
                    <a:pt x="4569" y="2206"/>
                    <a:pt x="4096" y="2143"/>
                    <a:pt x="3592" y="2143"/>
                  </a:cubicBezTo>
                  <a:cubicBezTo>
                    <a:pt x="1418" y="2143"/>
                    <a:pt x="1" y="3561"/>
                    <a:pt x="1" y="5735"/>
                  </a:cubicBezTo>
                  <a:cubicBezTo>
                    <a:pt x="1" y="8034"/>
                    <a:pt x="1576" y="10712"/>
                    <a:pt x="3592" y="10712"/>
                  </a:cubicBezTo>
                  <a:cubicBezTo>
                    <a:pt x="3813" y="10712"/>
                    <a:pt x="4002" y="10681"/>
                    <a:pt x="4254" y="10649"/>
                  </a:cubicBezTo>
                  <a:cubicBezTo>
                    <a:pt x="4632" y="10523"/>
                    <a:pt x="5002" y="10460"/>
                    <a:pt x="5372" y="10460"/>
                  </a:cubicBezTo>
                  <a:cubicBezTo>
                    <a:pt x="5742" y="10460"/>
                    <a:pt x="6112" y="10523"/>
                    <a:pt x="6491" y="10649"/>
                  </a:cubicBezTo>
                  <a:cubicBezTo>
                    <a:pt x="6680" y="10712"/>
                    <a:pt x="6932" y="10712"/>
                    <a:pt x="7152" y="10712"/>
                  </a:cubicBezTo>
                  <a:cubicBezTo>
                    <a:pt x="9168" y="10712"/>
                    <a:pt x="10744" y="8034"/>
                    <a:pt x="10744" y="5735"/>
                  </a:cubicBezTo>
                  <a:cubicBezTo>
                    <a:pt x="10649" y="3529"/>
                    <a:pt x="9294" y="2143"/>
                    <a:pt x="7121" y="2143"/>
                  </a:cubicBezTo>
                  <a:cubicBezTo>
                    <a:pt x="6617" y="2143"/>
                    <a:pt x="6144" y="2206"/>
                    <a:pt x="5703" y="2364"/>
                  </a:cubicBezTo>
                  <a:lnTo>
                    <a:pt x="5703" y="1797"/>
                  </a:lnTo>
                  <a:cubicBezTo>
                    <a:pt x="5703" y="788"/>
                    <a:pt x="4915" y="1"/>
                    <a:pt x="3939"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10" name="Graphic 13" descr="Wine">
            <a:extLst>
              <a:ext uri="{FF2B5EF4-FFF2-40B4-BE49-F238E27FC236}">
                <a16:creationId xmlns:a16="http://schemas.microsoft.com/office/drawing/2014/main" id="{69C15A48-FF7B-4F21-9866-4FF1A7B5FE9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48397" y="1868321"/>
            <a:ext cx="443341" cy="443341"/>
          </a:xfrm>
          <a:prstGeom prst="rect">
            <a:avLst/>
          </a:prstGeom>
        </p:spPr>
      </p:pic>
      <p:pic>
        <p:nvPicPr>
          <p:cNvPr id="11" name="Graphic 17" descr="Smoking">
            <a:extLst>
              <a:ext uri="{FF2B5EF4-FFF2-40B4-BE49-F238E27FC236}">
                <a16:creationId xmlns:a16="http://schemas.microsoft.com/office/drawing/2014/main" id="{7C47BFA3-A8F6-4D90-A4A1-A5531047079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14522" y="1813411"/>
            <a:ext cx="476788" cy="476788"/>
          </a:xfrm>
          <a:prstGeom prst="rect">
            <a:avLst/>
          </a:prstGeom>
        </p:spPr>
      </p:pic>
      <p:pic>
        <p:nvPicPr>
          <p:cNvPr id="12" name="Graphic 11" descr="Run">
            <a:extLst>
              <a:ext uri="{FF2B5EF4-FFF2-40B4-BE49-F238E27FC236}">
                <a16:creationId xmlns:a16="http://schemas.microsoft.com/office/drawing/2014/main" id="{1F541BD5-7D3B-49BB-AA02-CE002DF2CEA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161218" y="2691725"/>
            <a:ext cx="468008" cy="429093"/>
          </a:xfrm>
          <a:prstGeom prst="rect">
            <a:avLst/>
          </a:prstGeom>
        </p:spPr>
      </p:pic>
      <p:grpSp>
        <p:nvGrpSpPr>
          <p:cNvPr id="13" name="Google Shape;6588;p67">
            <a:extLst>
              <a:ext uri="{FF2B5EF4-FFF2-40B4-BE49-F238E27FC236}">
                <a16:creationId xmlns:a16="http://schemas.microsoft.com/office/drawing/2014/main" id="{B184C1E7-7172-4154-A00E-6EC30AE337EC}"/>
              </a:ext>
            </a:extLst>
          </p:cNvPr>
          <p:cNvGrpSpPr/>
          <p:nvPr/>
        </p:nvGrpSpPr>
        <p:grpSpPr>
          <a:xfrm>
            <a:off x="6263840" y="1915060"/>
            <a:ext cx="375923" cy="376500"/>
            <a:chOff x="-28462125" y="3199700"/>
            <a:chExt cx="298550" cy="259150"/>
          </a:xfrm>
          <a:solidFill>
            <a:schemeClr val="accent2"/>
          </a:solidFill>
        </p:grpSpPr>
        <p:sp>
          <p:nvSpPr>
            <p:cNvPr id="14" name="Google Shape;6589;p67">
              <a:extLst>
                <a:ext uri="{FF2B5EF4-FFF2-40B4-BE49-F238E27FC236}">
                  <a16:creationId xmlns:a16="http://schemas.microsoft.com/office/drawing/2014/main" id="{A779B669-3160-4936-986B-62A1806EB564}"/>
                </a:ext>
              </a:extLst>
            </p:cNvPr>
            <p:cNvSpPr/>
            <p:nvPr/>
          </p:nvSpPr>
          <p:spPr>
            <a:xfrm>
              <a:off x="-28459750" y="3284775"/>
              <a:ext cx="296175" cy="104775"/>
            </a:xfrm>
            <a:custGeom>
              <a:avLst/>
              <a:gdLst/>
              <a:ahLst/>
              <a:cxnLst/>
              <a:rect l="l" t="t" r="r" b="b"/>
              <a:pathLst>
                <a:path w="11847" h="4191" extrusionOk="0">
                  <a:moveTo>
                    <a:pt x="5230" y="0"/>
                  </a:moveTo>
                  <a:cubicBezTo>
                    <a:pt x="5073" y="0"/>
                    <a:pt x="4947" y="63"/>
                    <a:pt x="4915" y="189"/>
                  </a:cubicBezTo>
                  <a:lnTo>
                    <a:pt x="4096" y="2080"/>
                  </a:lnTo>
                  <a:lnTo>
                    <a:pt x="347" y="2080"/>
                  </a:lnTo>
                  <a:cubicBezTo>
                    <a:pt x="158" y="2080"/>
                    <a:pt x="0" y="2237"/>
                    <a:pt x="0" y="2426"/>
                  </a:cubicBezTo>
                  <a:cubicBezTo>
                    <a:pt x="0" y="2615"/>
                    <a:pt x="158" y="2773"/>
                    <a:pt x="347" y="2773"/>
                  </a:cubicBezTo>
                  <a:lnTo>
                    <a:pt x="4316" y="2773"/>
                  </a:lnTo>
                  <a:cubicBezTo>
                    <a:pt x="4411" y="2773"/>
                    <a:pt x="4505" y="2710"/>
                    <a:pt x="4600" y="2584"/>
                  </a:cubicBezTo>
                  <a:lnTo>
                    <a:pt x="5199" y="1292"/>
                  </a:lnTo>
                  <a:lnTo>
                    <a:pt x="6238" y="3970"/>
                  </a:lnTo>
                  <a:cubicBezTo>
                    <a:pt x="6301" y="4096"/>
                    <a:pt x="6396" y="4159"/>
                    <a:pt x="6522" y="4191"/>
                  </a:cubicBezTo>
                  <a:lnTo>
                    <a:pt x="6553" y="4191"/>
                  </a:lnTo>
                  <a:cubicBezTo>
                    <a:pt x="6679" y="4191"/>
                    <a:pt x="6805" y="4127"/>
                    <a:pt x="6868" y="4033"/>
                  </a:cubicBezTo>
                  <a:lnTo>
                    <a:pt x="7624" y="2836"/>
                  </a:lnTo>
                  <a:lnTo>
                    <a:pt x="11500" y="2836"/>
                  </a:lnTo>
                  <a:cubicBezTo>
                    <a:pt x="11689" y="2836"/>
                    <a:pt x="11846" y="2678"/>
                    <a:pt x="11846" y="2458"/>
                  </a:cubicBezTo>
                  <a:cubicBezTo>
                    <a:pt x="11846" y="2269"/>
                    <a:pt x="11689" y="2111"/>
                    <a:pt x="11500" y="2111"/>
                  </a:cubicBezTo>
                  <a:lnTo>
                    <a:pt x="7435" y="2111"/>
                  </a:lnTo>
                  <a:cubicBezTo>
                    <a:pt x="7309" y="2111"/>
                    <a:pt x="7183" y="2206"/>
                    <a:pt x="7120" y="2269"/>
                  </a:cubicBezTo>
                  <a:lnTo>
                    <a:pt x="6648" y="3056"/>
                  </a:lnTo>
                  <a:lnTo>
                    <a:pt x="5545" y="221"/>
                  </a:lnTo>
                  <a:cubicBezTo>
                    <a:pt x="5514" y="95"/>
                    <a:pt x="5388" y="0"/>
                    <a:pt x="5230" y="0"/>
                  </a:cubicBez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590;p67">
              <a:extLst>
                <a:ext uri="{FF2B5EF4-FFF2-40B4-BE49-F238E27FC236}">
                  <a16:creationId xmlns:a16="http://schemas.microsoft.com/office/drawing/2014/main" id="{36750D37-624A-4556-8C09-3ACAD28CD425}"/>
                </a:ext>
              </a:extLst>
            </p:cNvPr>
            <p:cNvSpPr/>
            <p:nvPr/>
          </p:nvSpPr>
          <p:spPr>
            <a:xfrm>
              <a:off x="-28462125" y="3199700"/>
              <a:ext cx="295400" cy="125275"/>
            </a:xfrm>
            <a:custGeom>
              <a:avLst/>
              <a:gdLst/>
              <a:ahLst/>
              <a:cxnLst/>
              <a:rect l="l" t="t" r="r" b="b"/>
              <a:pathLst>
                <a:path w="11816" h="5011" extrusionOk="0">
                  <a:moveTo>
                    <a:pt x="3151" y="1"/>
                  </a:moveTo>
                  <a:cubicBezTo>
                    <a:pt x="1387" y="1"/>
                    <a:pt x="1" y="1419"/>
                    <a:pt x="1" y="3277"/>
                  </a:cubicBezTo>
                  <a:cubicBezTo>
                    <a:pt x="1" y="3876"/>
                    <a:pt x="158" y="4349"/>
                    <a:pt x="442" y="4821"/>
                  </a:cubicBezTo>
                  <a:lnTo>
                    <a:pt x="3655" y="4821"/>
                  </a:lnTo>
                  <a:lnTo>
                    <a:pt x="4285" y="3340"/>
                  </a:lnTo>
                  <a:cubicBezTo>
                    <a:pt x="4443" y="2994"/>
                    <a:pt x="4821" y="2773"/>
                    <a:pt x="5199" y="2710"/>
                  </a:cubicBezTo>
                  <a:cubicBezTo>
                    <a:pt x="5672" y="2710"/>
                    <a:pt x="6018" y="2994"/>
                    <a:pt x="6176" y="3403"/>
                  </a:cubicBezTo>
                  <a:lnTo>
                    <a:pt x="6806" y="5010"/>
                  </a:lnTo>
                  <a:cubicBezTo>
                    <a:pt x="6963" y="4884"/>
                    <a:pt x="7215" y="4821"/>
                    <a:pt x="7404" y="4821"/>
                  </a:cubicBezTo>
                  <a:lnTo>
                    <a:pt x="11374" y="4821"/>
                  </a:lnTo>
                  <a:cubicBezTo>
                    <a:pt x="11626" y="4349"/>
                    <a:pt x="11815" y="3813"/>
                    <a:pt x="11815" y="3277"/>
                  </a:cubicBezTo>
                  <a:cubicBezTo>
                    <a:pt x="11815" y="1419"/>
                    <a:pt x="10429" y="1"/>
                    <a:pt x="8665" y="1"/>
                  </a:cubicBezTo>
                  <a:cubicBezTo>
                    <a:pt x="7247" y="1"/>
                    <a:pt x="6396" y="977"/>
                    <a:pt x="5924" y="1860"/>
                  </a:cubicBezTo>
                  <a:cubicBezTo>
                    <a:pt x="5451" y="977"/>
                    <a:pt x="4537" y="1"/>
                    <a:pt x="3151" y="1"/>
                  </a:cubicBez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591;p67">
              <a:extLst>
                <a:ext uri="{FF2B5EF4-FFF2-40B4-BE49-F238E27FC236}">
                  <a16:creationId xmlns:a16="http://schemas.microsoft.com/office/drawing/2014/main" id="{1D556DFE-3A59-4273-8340-1A8D51B0BB2F}"/>
                </a:ext>
              </a:extLst>
            </p:cNvPr>
            <p:cNvSpPr/>
            <p:nvPr/>
          </p:nvSpPr>
          <p:spPr>
            <a:xfrm>
              <a:off x="-28405400" y="3360375"/>
              <a:ext cx="186675" cy="98475"/>
            </a:xfrm>
            <a:custGeom>
              <a:avLst/>
              <a:gdLst/>
              <a:ahLst/>
              <a:cxnLst/>
              <a:rect l="l" t="t" r="r" b="b"/>
              <a:pathLst>
                <a:path w="7467" h="3939" extrusionOk="0">
                  <a:moveTo>
                    <a:pt x="2962" y="1"/>
                  </a:moveTo>
                  <a:cubicBezTo>
                    <a:pt x="2773" y="284"/>
                    <a:pt x="2458" y="442"/>
                    <a:pt x="2111" y="442"/>
                  </a:cubicBezTo>
                  <a:lnTo>
                    <a:pt x="0" y="442"/>
                  </a:lnTo>
                  <a:cubicBezTo>
                    <a:pt x="158" y="599"/>
                    <a:pt x="347" y="757"/>
                    <a:pt x="536" y="914"/>
                  </a:cubicBezTo>
                  <a:cubicBezTo>
                    <a:pt x="1449" y="1734"/>
                    <a:pt x="2426" y="2647"/>
                    <a:pt x="3434" y="3813"/>
                  </a:cubicBezTo>
                  <a:cubicBezTo>
                    <a:pt x="3529" y="3907"/>
                    <a:pt x="3592" y="3939"/>
                    <a:pt x="3718" y="3939"/>
                  </a:cubicBezTo>
                  <a:cubicBezTo>
                    <a:pt x="3844" y="3939"/>
                    <a:pt x="3907" y="3907"/>
                    <a:pt x="4001" y="3813"/>
                  </a:cubicBezTo>
                  <a:cubicBezTo>
                    <a:pt x="4978" y="2584"/>
                    <a:pt x="6018" y="1734"/>
                    <a:pt x="6900" y="914"/>
                  </a:cubicBezTo>
                  <a:cubicBezTo>
                    <a:pt x="7120" y="757"/>
                    <a:pt x="7278" y="599"/>
                    <a:pt x="7467" y="442"/>
                  </a:cubicBezTo>
                  <a:lnTo>
                    <a:pt x="5860" y="442"/>
                  </a:lnTo>
                  <a:lnTo>
                    <a:pt x="5293" y="1324"/>
                  </a:lnTo>
                  <a:cubicBezTo>
                    <a:pt x="5104" y="1639"/>
                    <a:pt x="4789" y="1860"/>
                    <a:pt x="4379" y="1860"/>
                  </a:cubicBezTo>
                  <a:lnTo>
                    <a:pt x="4316" y="1860"/>
                  </a:lnTo>
                  <a:cubicBezTo>
                    <a:pt x="3907" y="1797"/>
                    <a:pt x="3592" y="1576"/>
                    <a:pt x="3434" y="1167"/>
                  </a:cubicBezTo>
                  <a:lnTo>
                    <a:pt x="2962" y="1"/>
                  </a:ln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6735;p67">
            <a:extLst>
              <a:ext uri="{FF2B5EF4-FFF2-40B4-BE49-F238E27FC236}">
                <a16:creationId xmlns:a16="http://schemas.microsoft.com/office/drawing/2014/main" id="{8F7D956F-32BA-4E45-81A6-53B98BDF1E2B}"/>
              </a:ext>
            </a:extLst>
          </p:cNvPr>
          <p:cNvSpPr/>
          <p:nvPr/>
        </p:nvSpPr>
        <p:spPr>
          <a:xfrm>
            <a:off x="4395614" y="1896232"/>
            <a:ext cx="375923" cy="376500"/>
          </a:xfrm>
          <a:custGeom>
            <a:avLst/>
            <a:gdLst/>
            <a:ahLst/>
            <a:cxnLst/>
            <a:rect l="l" t="t" r="r" b="b"/>
            <a:pathLst>
              <a:path w="11973" h="11882" extrusionOk="0">
                <a:moveTo>
                  <a:pt x="6302" y="725"/>
                </a:moveTo>
                <a:lnTo>
                  <a:pt x="6302" y="1639"/>
                </a:lnTo>
                <a:cubicBezTo>
                  <a:pt x="6302" y="2111"/>
                  <a:pt x="6522" y="2552"/>
                  <a:pt x="6837" y="2867"/>
                </a:cubicBezTo>
                <a:lnTo>
                  <a:pt x="7152" y="3182"/>
                </a:lnTo>
                <a:cubicBezTo>
                  <a:pt x="6900" y="3340"/>
                  <a:pt x="6774" y="3560"/>
                  <a:pt x="6711" y="3749"/>
                </a:cubicBezTo>
                <a:cubicBezTo>
                  <a:pt x="6479" y="3517"/>
                  <a:pt x="6209" y="3407"/>
                  <a:pt x="5942" y="3407"/>
                </a:cubicBezTo>
                <a:cubicBezTo>
                  <a:pt x="5665" y="3407"/>
                  <a:pt x="5392" y="3525"/>
                  <a:pt x="5168" y="3749"/>
                </a:cubicBezTo>
                <a:cubicBezTo>
                  <a:pt x="5042" y="3497"/>
                  <a:pt x="4979" y="3340"/>
                  <a:pt x="4758" y="3151"/>
                </a:cubicBezTo>
                <a:lnTo>
                  <a:pt x="5105" y="2836"/>
                </a:lnTo>
                <a:cubicBezTo>
                  <a:pt x="5420" y="2521"/>
                  <a:pt x="5609" y="2080"/>
                  <a:pt x="5609" y="1607"/>
                </a:cubicBezTo>
                <a:lnTo>
                  <a:pt x="5609" y="725"/>
                </a:lnTo>
                <a:close/>
                <a:moveTo>
                  <a:pt x="5231" y="0"/>
                </a:moveTo>
                <a:cubicBezTo>
                  <a:pt x="5042" y="0"/>
                  <a:pt x="4884" y="158"/>
                  <a:pt x="4884" y="347"/>
                </a:cubicBezTo>
                <a:lnTo>
                  <a:pt x="4884" y="725"/>
                </a:lnTo>
                <a:lnTo>
                  <a:pt x="4884" y="1639"/>
                </a:lnTo>
                <a:cubicBezTo>
                  <a:pt x="4884" y="1922"/>
                  <a:pt x="4758" y="2206"/>
                  <a:pt x="4569" y="2395"/>
                </a:cubicBezTo>
                <a:lnTo>
                  <a:pt x="4096" y="2867"/>
                </a:lnTo>
                <a:lnTo>
                  <a:pt x="4033" y="2867"/>
                </a:lnTo>
                <a:cubicBezTo>
                  <a:pt x="2206" y="2867"/>
                  <a:pt x="127" y="7404"/>
                  <a:pt x="32" y="9830"/>
                </a:cubicBezTo>
                <a:cubicBezTo>
                  <a:pt x="1" y="11311"/>
                  <a:pt x="631" y="11846"/>
                  <a:pt x="1292" y="11846"/>
                </a:cubicBezTo>
                <a:cubicBezTo>
                  <a:pt x="1346" y="11852"/>
                  <a:pt x="1398" y="11855"/>
                  <a:pt x="1450" y="11855"/>
                </a:cubicBezTo>
                <a:cubicBezTo>
                  <a:pt x="2222" y="11855"/>
                  <a:pt x="2817" y="11224"/>
                  <a:pt x="3466" y="10869"/>
                </a:cubicBezTo>
                <a:cubicBezTo>
                  <a:pt x="4033" y="10554"/>
                  <a:pt x="4537" y="10271"/>
                  <a:pt x="4884" y="9767"/>
                </a:cubicBezTo>
                <a:cubicBezTo>
                  <a:pt x="5357" y="9137"/>
                  <a:pt x="5640" y="7593"/>
                  <a:pt x="5640" y="6144"/>
                </a:cubicBezTo>
                <a:lnTo>
                  <a:pt x="5640" y="6144"/>
                </a:lnTo>
                <a:lnTo>
                  <a:pt x="4222" y="7561"/>
                </a:lnTo>
                <a:cubicBezTo>
                  <a:pt x="4222" y="7593"/>
                  <a:pt x="4191" y="7593"/>
                  <a:pt x="4191" y="7624"/>
                </a:cubicBezTo>
                <a:cubicBezTo>
                  <a:pt x="4159" y="7687"/>
                  <a:pt x="4159" y="7687"/>
                  <a:pt x="4096" y="7687"/>
                </a:cubicBezTo>
                <a:lnTo>
                  <a:pt x="2773" y="9011"/>
                </a:lnTo>
                <a:cubicBezTo>
                  <a:pt x="2710" y="9074"/>
                  <a:pt x="2616" y="9105"/>
                  <a:pt x="2525" y="9105"/>
                </a:cubicBezTo>
                <a:cubicBezTo>
                  <a:pt x="2435" y="9105"/>
                  <a:pt x="2348" y="9074"/>
                  <a:pt x="2301" y="9011"/>
                </a:cubicBezTo>
                <a:cubicBezTo>
                  <a:pt x="2175" y="8885"/>
                  <a:pt x="2175" y="8664"/>
                  <a:pt x="2301" y="8538"/>
                </a:cubicBezTo>
                <a:lnTo>
                  <a:pt x="3435" y="7404"/>
                </a:lnTo>
                <a:lnTo>
                  <a:pt x="2994" y="6963"/>
                </a:lnTo>
                <a:cubicBezTo>
                  <a:pt x="2931" y="6900"/>
                  <a:pt x="2899" y="6805"/>
                  <a:pt x="2899" y="6742"/>
                </a:cubicBezTo>
                <a:cubicBezTo>
                  <a:pt x="2899" y="6648"/>
                  <a:pt x="2931" y="6585"/>
                  <a:pt x="2962" y="6490"/>
                </a:cubicBezTo>
                <a:cubicBezTo>
                  <a:pt x="3029" y="6424"/>
                  <a:pt x="3122" y="6384"/>
                  <a:pt x="3213" y="6384"/>
                </a:cubicBezTo>
                <a:cubicBezTo>
                  <a:pt x="3295" y="6384"/>
                  <a:pt x="3375" y="6416"/>
                  <a:pt x="3435" y="6490"/>
                </a:cubicBezTo>
                <a:lnTo>
                  <a:pt x="3907" y="6931"/>
                </a:lnTo>
                <a:lnTo>
                  <a:pt x="5546" y="5262"/>
                </a:lnTo>
                <a:lnTo>
                  <a:pt x="5451" y="4568"/>
                </a:lnTo>
                <a:lnTo>
                  <a:pt x="5703" y="4285"/>
                </a:lnTo>
                <a:cubicBezTo>
                  <a:pt x="5766" y="4222"/>
                  <a:pt x="5861" y="4190"/>
                  <a:pt x="5951" y="4190"/>
                </a:cubicBezTo>
                <a:cubicBezTo>
                  <a:pt x="6042" y="4190"/>
                  <a:pt x="6128" y="4222"/>
                  <a:pt x="6176" y="4285"/>
                </a:cubicBezTo>
                <a:lnTo>
                  <a:pt x="6459" y="4568"/>
                </a:lnTo>
                <a:cubicBezTo>
                  <a:pt x="6428" y="4789"/>
                  <a:pt x="6396" y="5010"/>
                  <a:pt x="6333" y="5262"/>
                </a:cubicBezTo>
                <a:lnTo>
                  <a:pt x="8035" y="6963"/>
                </a:lnTo>
                <a:lnTo>
                  <a:pt x="8476" y="6522"/>
                </a:lnTo>
                <a:cubicBezTo>
                  <a:pt x="8539" y="6475"/>
                  <a:pt x="8625" y="6451"/>
                  <a:pt x="8712" y="6451"/>
                </a:cubicBezTo>
                <a:cubicBezTo>
                  <a:pt x="8799" y="6451"/>
                  <a:pt x="8885" y="6475"/>
                  <a:pt x="8948" y="6522"/>
                </a:cubicBezTo>
                <a:cubicBezTo>
                  <a:pt x="9074" y="6648"/>
                  <a:pt x="9074" y="6900"/>
                  <a:pt x="8948" y="6994"/>
                </a:cubicBezTo>
                <a:lnTo>
                  <a:pt x="8507" y="7435"/>
                </a:lnTo>
                <a:lnTo>
                  <a:pt x="9641" y="8570"/>
                </a:lnTo>
                <a:cubicBezTo>
                  <a:pt x="9767" y="8696"/>
                  <a:pt x="9767" y="8948"/>
                  <a:pt x="9641" y="9042"/>
                </a:cubicBezTo>
                <a:cubicBezTo>
                  <a:pt x="9594" y="9105"/>
                  <a:pt x="9507" y="9137"/>
                  <a:pt x="9417" y="9137"/>
                </a:cubicBezTo>
                <a:cubicBezTo>
                  <a:pt x="9326" y="9137"/>
                  <a:pt x="9232" y="9105"/>
                  <a:pt x="9169" y="9042"/>
                </a:cubicBezTo>
                <a:lnTo>
                  <a:pt x="6302" y="6175"/>
                </a:lnTo>
                <a:lnTo>
                  <a:pt x="6302" y="6175"/>
                </a:lnTo>
                <a:cubicBezTo>
                  <a:pt x="6270" y="7624"/>
                  <a:pt x="6585" y="9168"/>
                  <a:pt x="7058" y="9798"/>
                </a:cubicBezTo>
                <a:cubicBezTo>
                  <a:pt x="7404" y="10302"/>
                  <a:pt x="7909" y="10617"/>
                  <a:pt x="8476" y="10901"/>
                </a:cubicBezTo>
                <a:cubicBezTo>
                  <a:pt x="9136" y="11291"/>
                  <a:pt x="9711" y="11882"/>
                  <a:pt x="10527" y="11882"/>
                </a:cubicBezTo>
                <a:cubicBezTo>
                  <a:pt x="10567" y="11882"/>
                  <a:pt x="10608" y="11881"/>
                  <a:pt x="10649" y="11878"/>
                </a:cubicBezTo>
                <a:cubicBezTo>
                  <a:pt x="11028" y="11846"/>
                  <a:pt x="11973" y="11626"/>
                  <a:pt x="11910" y="9893"/>
                </a:cubicBezTo>
                <a:cubicBezTo>
                  <a:pt x="11752" y="7372"/>
                  <a:pt x="9673" y="2836"/>
                  <a:pt x="7846" y="2836"/>
                </a:cubicBezTo>
                <a:lnTo>
                  <a:pt x="7751" y="2836"/>
                </a:lnTo>
                <a:lnTo>
                  <a:pt x="7310" y="2363"/>
                </a:lnTo>
                <a:cubicBezTo>
                  <a:pt x="7089" y="2174"/>
                  <a:pt x="6963" y="1891"/>
                  <a:pt x="6963" y="1607"/>
                </a:cubicBezTo>
                <a:lnTo>
                  <a:pt x="6963" y="725"/>
                </a:lnTo>
                <a:lnTo>
                  <a:pt x="6963" y="347"/>
                </a:lnTo>
                <a:cubicBezTo>
                  <a:pt x="6963" y="158"/>
                  <a:pt x="6806" y="0"/>
                  <a:pt x="6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6664;p67">
            <a:extLst>
              <a:ext uri="{FF2B5EF4-FFF2-40B4-BE49-F238E27FC236}">
                <a16:creationId xmlns:a16="http://schemas.microsoft.com/office/drawing/2014/main" id="{D7A945BA-A8E4-4777-BE96-5F308A62268F}"/>
              </a:ext>
            </a:extLst>
          </p:cNvPr>
          <p:cNvGrpSpPr/>
          <p:nvPr/>
        </p:nvGrpSpPr>
        <p:grpSpPr>
          <a:xfrm>
            <a:off x="4412964" y="2755466"/>
            <a:ext cx="372716" cy="428514"/>
            <a:chOff x="-27691025" y="3175300"/>
            <a:chExt cx="251275" cy="295375"/>
          </a:xfrm>
          <a:solidFill>
            <a:schemeClr val="accent2"/>
          </a:solidFill>
        </p:grpSpPr>
        <p:sp>
          <p:nvSpPr>
            <p:cNvPr id="19" name="Google Shape;6665;p67">
              <a:extLst>
                <a:ext uri="{FF2B5EF4-FFF2-40B4-BE49-F238E27FC236}">
                  <a16:creationId xmlns:a16="http://schemas.microsoft.com/office/drawing/2014/main" id="{CEE18269-A7B8-49B8-96FD-0D90987A1A0C}"/>
                </a:ext>
              </a:extLst>
            </p:cNvPr>
            <p:cNvSpPr/>
            <p:nvPr/>
          </p:nvSpPr>
          <p:spPr>
            <a:xfrm>
              <a:off x="-27492550" y="3298150"/>
              <a:ext cx="18125" cy="18150"/>
            </a:xfrm>
            <a:custGeom>
              <a:avLst/>
              <a:gdLst/>
              <a:ahLst/>
              <a:cxnLst/>
              <a:rect l="l" t="t" r="r" b="b"/>
              <a:pathLst>
                <a:path w="725" h="726" extrusionOk="0">
                  <a:moveTo>
                    <a:pt x="378" y="1"/>
                  </a:moveTo>
                  <a:cubicBezTo>
                    <a:pt x="158" y="1"/>
                    <a:pt x="0" y="158"/>
                    <a:pt x="0" y="347"/>
                  </a:cubicBezTo>
                  <a:cubicBezTo>
                    <a:pt x="0" y="568"/>
                    <a:pt x="158" y="726"/>
                    <a:pt x="378" y="726"/>
                  </a:cubicBezTo>
                  <a:cubicBezTo>
                    <a:pt x="599" y="663"/>
                    <a:pt x="725" y="505"/>
                    <a:pt x="725" y="347"/>
                  </a:cubicBezTo>
                  <a:cubicBezTo>
                    <a:pt x="725" y="158"/>
                    <a:pt x="567" y="1"/>
                    <a:pt x="378" y="1"/>
                  </a:cubicBez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666;p67">
              <a:extLst>
                <a:ext uri="{FF2B5EF4-FFF2-40B4-BE49-F238E27FC236}">
                  <a16:creationId xmlns:a16="http://schemas.microsoft.com/office/drawing/2014/main" id="{E207B526-7E13-4467-87CD-1D0DA547FEF7}"/>
                </a:ext>
              </a:extLst>
            </p:cNvPr>
            <p:cNvSpPr/>
            <p:nvPr/>
          </p:nvSpPr>
          <p:spPr>
            <a:xfrm>
              <a:off x="-27613050" y="3175300"/>
              <a:ext cx="60650" cy="105550"/>
            </a:xfrm>
            <a:custGeom>
              <a:avLst/>
              <a:gdLst/>
              <a:ahLst/>
              <a:cxnLst/>
              <a:rect l="l" t="t" r="r" b="b"/>
              <a:pathLst>
                <a:path w="2426" h="4222" extrusionOk="0">
                  <a:moveTo>
                    <a:pt x="347" y="0"/>
                  </a:moveTo>
                  <a:cubicBezTo>
                    <a:pt x="158" y="0"/>
                    <a:pt x="0" y="158"/>
                    <a:pt x="0" y="347"/>
                  </a:cubicBezTo>
                  <a:lnTo>
                    <a:pt x="0" y="1733"/>
                  </a:lnTo>
                  <a:cubicBezTo>
                    <a:pt x="32" y="1922"/>
                    <a:pt x="158" y="2080"/>
                    <a:pt x="347" y="2080"/>
                  </a:cubicBezTo>
                  <a:cubicBezTo>
                    <a:pt x="536" y="2080"/>
                    <a:pt x="693" y="1922"/>
                    <a:pt x="693" y="1733"/>
                  </a:cubicBezTo>
                  <a:lnTo>
                    <a:pt x="693" y="1386"/>
                  </a:lnTo>
                  <a:lnTo>
                    <a:pt x="1040" y="1386"/>
                  </a:lnTo>
                  <a:cubicBezTo>
                    <a:pt x="1260" y="1386"/>
                    <a:pt x="1418" y="1544"/>
                    <a:pt x="1418" y="1733"/>
                  </a:cubicBezTo>
                  <a:lnTo>
                    <a:pt x="1418" y="2899"/>
                  </a:lnTo>
                  <a:cubicBezTo>
                    <a:pt x="1197" y="3025"/>
                    <a:pt x="1040" y="3277"/>
                    <a:pt x="1040" y="3497"/>
                  </a:cubicBezTo>
                  <a:lnTo>
                    <a:pt x="1040" y="4222"/>
                  </a:lnTo>
                  <a:lnTo>
                    <a:pt x="2426" y="4222"/>
                  </a:lnTo>
                  <a:lnTo>
                    <a:pt x="2426" y="3497"/>
                  </a:lnTo>
                  <a:cubicBezTo>
                    <a:pt x="2426" y="3214"/>
                    <a:pt x="2268" y="3025"/>
                    <a:pt x="2079" y="2899"/>
                  </a:cubicBezTo>
                  <a:lnTo>
                    <a:pt x="2079" y="1733"/>
                  </a:lnTo>
                  <a:cubicBezTo>
                    <a:pt x="2079" y="1134"/>
                    <a:pt x="1607" y="693"/>
                    <a:pt x="1040" y="693"/>
                  </a:cubicBezTo>
                  <a:lnTo>
                    <a:pt x="693" y="693"/>
                  </a:lnTo>
                  <a:lnTo>
                    <a:pt x="693" y="347"/>
                  </a:lnTo>
                  <a:cubicBezTo>
                    <a:pt x="693" y="158"/>
                    <a:pt x="536" y="0"/>
                    <a:pt x="347" y="0"/>
                  </a:cubicBez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667;p67">
              <a:extLst>
                <a:ext uri="{FF2B5EF4-FFF2-40B4-BE49-F238E27FC236}">
                  <a16:creationId xmlns:a16="http://schemas.microsoft.com/office/drawing/2014/main" id="{D5D73D5E-0315-4CF7-9EE2-8A8D587D2488}"/>
                </a:ext>
              </a:extLst>
            </p:cNvPr>
            <p:cNvSpPr/>
            <p:nvPr/>
          </p:nvSpPr>
          <p:spPr>
            <a:xfrm>
              <a:off x="-27691025" y="3175300"/>
              <a:ext cx="60650" cy="105550"/>
            </a:xfrm>
            <a:custGeom>
              <a:avLst/>
              <a:gdLst/>
              <a:ahLst/>
              <a:cxnLst/>
              <a:rect l="l" t="t" r="r" b="b"/>
              <a:pathLst>
                <a:path w="2426" h="4222" extrusionOk="0">
                  <a:moveTo>
                    <a:pt x="2079" y="0"/>
                  </a:moveTo>
                  <a:cubicBezTo>
                    <a:pt x="1890" y="0"/>
                    <a:pt x="1733" y="158"/>
                    <a:pt x="1733" y="347"/>
                  </a:cubicBezTo>
                  <a:lnTo>
                    <a:pt x="1733" y="693"/>
                  </a:lnTo>
                  <a:lnTo>
                    <a:pt x="1386" y="693"/>
                  </a:lnTo>
                  <a:cubicBezTo>
                    <a:pt x="788" y="693"/>
                    <a:pt x="347" y="1166"/>
                    <a:pt x="347" y="1733"/>
                  </a:cubicBezTo>
                  <a:lnTo>
                    <a:pt x="347" y="2899"/>
                  </a:lnTo>
                  <a:cubicBezTo>
                    <a:pt x="158" y="3025"/>
                    <a:pt x="0" y="3277"/>
                    <a:pt x="0" y="3497"/>
                  </a:cubicBezTo>
                  <a:lnTo>
                    <a:pt x="0" y="4222"/>
                  </a:lnTo>
                  <a:lnTo>
                    <a:pt x="1386" y="4222"/>
                  </a:lnTo>
                  <a:lnTo>
                    <a:pt x="1386" y="3497"/>
                  </a:lnTo>
                  <a:cubicBezTo>
                    <a:pt x="1386" y="3214"/>
                    <a:pt x="1229" y="3025"/>
                    <a:pt x="1008" y="2899"/>
                  </a:cubicBezTo>
                  <a:lnTo>
                    <a:pt x="1008" y="1733"/>
                  </a:lnTo>
                  <a:cubicBezTo>
                    <a:pt x="1008" y="1544"/>
                    <a:pt x="1166" y="1386"/>
                    <a:pt x="1386" y="1386"/>
                  </a:cubicBezTo>
                  <a:lnTo>
                    <a:pt x="1733" y="1386"/>
                  </a:lnTo>
                  <a:lnTo>
                    <a:pt x="1733" y="1733"/>
                  </a:lnTo>
                  <a:cubicBezTo>
                    <a:pt x="1733" y="1922"/>
                    <a:pt x="1890" y="2080"/>
                    <a:pt x="2079" y="2080"/>
                  </a:cubicBezTo>
                  <a:cubicBezTo>
                    <a:pt x="2268" y="2080"/>
                    <a:pt x="2426" y="1922"/>
                    <a:pt x="2426" y="1733"/>
                  </a:cubicBezTo>
                  <a:lnTo>
                    <a:pt x="2426" y="347"/>
                  </a:lnTo>
                  <a:cubicBezTo>
                    <a:pt x="2426" y="158"/>
                    <a:pt x="2268" y="0"/>
                    <a:pt x="2079" y="0"/>
                  </a:cubicBez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668;p67">
              <a:extLst>
                <a:ext uri="{FF2B5EF4-FFF2-40B4-BE49-F238E27FC236}">
                  <a16:creationId xmlns:a16="http://schemas.microsoft.com/office/drawing/2014/main" id="{3D25B888-69FA-4A80-AB01-7BC58296FC8F}"/>
                </a:ext>
              </a:extLst>
            </p:cNvPr>
            <p:cNvSpPr/>
            <p:nvPr/>
          </p:nvSpPr>
          <p:spPr>
            <a:xfrm>
              <a:off x="-27691025" y="3263500"/>
              <a:ext cx="251275" cy="207175"/>
            </a:xfrm>
            <a:custGeom>
              <a:avLst/>
              <a:gdLst/>
              <a:ahLst/>
              <a:cxnLst/>
              <a:rect l="l" t="t" r="r" b="b"/>
              <a:pathLst>
                <a:path w="10051" h="8287" extrusionOk="0">
                  <a:moveTo>
                    <a:pt x="8317" y="725"/>
                  </a:moveTo>
                  <a:cubicBezTo>
                    <a:pt x="8885" y="725"/>
                    <a:pt x="9326" y="1198"/>
                    <a:pt x="9326" y="1733"/>
                  </a:cubicBezTo>
                  <a:cubicBezTo>
                    <a:pt x="9326" y="2332"/>
                    <a:pt x="8853" y="2773"/>
                    <a:pt x="8317" y="2773"/>
                  </a:cubicBezTo>
                  <a:cubicBezTo>
                    <a:pt x="7750" y="2773"/>
                    <a:pt x="7278" y="2301"/>
                    <a:pt x="7278" y="1733"/>
                  </a:cubicBezTo>
                  <a:cubicBezTo>
                    <a:pt x="7278" y="1166"/>
                    <a:pt x="7750" y="725"/>
                    <a:pt x="8317" y="725"/>
                  </a:cubicBezTo>
                  <a:close/>
                  <a:moveTo>
                    <a:pt x="8317" y="1"/>
                  </a:moveTo>
                  <a:cubicBezTo>
                    <a:pt x="7372" y="1"/>
                    <a:pt x="6585" y="788"/>
                    <a:pt x="6585" y="1733"/>
                  </a:cubicBezTo>
                  <a:cubicBezTo>
                    <a:pt x="6585" y="2584"/>
                    <a:pt x="7152" y="3277"/>
                    <a:pt x="7939" y="3435"/>
                  </a:cubicBezTo>
                  <a:lnTo>
                    <a:pt x="7939" y="5199"/>
                  </a:lnTo>
                  <a:cubicBezTo>
                    <a:pt x="7939" y="6554"/>
                    <a:pt x="6837" y="7656"/>
                    <a:pt x="5513" y="7656"/>
                  </a:cubicBezTo>
                  <a:cubicBezTo>
                    <a:pt x="4190" y="7656"/>
                    <a:pt x="3088" y="6554"/>
                    <a:pt x="3088" y="5199"/>
                  </a:cubicBezTo>
                  <a:lnTo>
                    <a:pt x="3088" y="4506"/>
                  </a:lnTo>
                  <a:lnTo>
                    <a:pt x="3088" y="4443"/>
                  </a:lnTo>
                  <a:cubicBezTo>
                    <a:pt x="4316" y="4317"/>
                    <a:pt x="5324" y="3309"/>
                    <a:pt x="5482" y="2049"/>
                  </a:cubicBezTo>
                  <a:cubicBezTo>
                    <a:pt x="5513" y="1797"/>
                    <a:pt x="5513" y="1891"/>
                    <a:pt x="5513" y="1355"/>
                  </a:cubicBezTo>
                  <a:lnTo>
                    <a:pt x="4127" y="1355"/>
                  </a:lnTo>
                  <a:cubicBezTo>
                    <a:pt x="4127" y="1607"/>
                    <a:pt x="4127" y="1765"/>
                    <a:pt x="4096" y="2049"/>
                  </a:cubicBezTo>
                  <a:cubicBezTo>
                    <a:pt x="3938" y="2710"/>
                    <a:pt x="3340" y="3088"/>
                    <a:pt x="2741" y="3088"/>
                  </a:cubicBezTo>
                  <a:cubicBezTo>
                    <a:pt x="2174" y="3088"/>
                    <a:pt x="1575" y="2773"/>
                    <a:pt x="1418" y="2049"/>
                  </a:cubicBezTo>
                  <a:cubicBezTo>
                    <a:pt x="1386" y="1828"/>
                    <a:pt x="1386" y="1607"/>
                    <a:pt x="1386" y="1355"/>
                  </a:cubicBezTo>
                  <a:lnTo>
                    <a:pt x="0" y="1355"/>
                  </a:lnTo>
                  <a:cubicBezTo>
                    <a:pt x="0" y="1670"/>
                    <a:pt x="0" y="1733"/>
                    <a:pt x="32" y="2049"/>
                  </a:cubicBezTo>
                  <a:cubicBezTo>
                    <a:pt x="221" y="3277"/>
                    <a:pt x="1166" y="4317"/>
                    <a:pt x="2426" y="4474"/>
                  </a:cubicBezTo>
                  <a:lnTo>
                    <a:pt x="2426" y="5168"/>
                  </a:lnTo>
                  <a:cubicBezTo>
                    <a:pt x="2426" y="5672"/>
                    <a:pt x="2552" y="6144"/>
                    <a:pt x="2804" y="6585"/>
                  </a:cubicBezTo>
                  <a:cubicBezTo>
                    <a:pt x="3308" y="7625"/>
                    <a:pt x="4379" y="8286"/>
                    <a:pt x="5545" y="8286"/>
                  </a:cubicBezTo>
                  <a:cubicBezTo>
                    <a:pt x="7278" y="8286"/>
                    <a:pt x="8664" y="6869"/>
                    <a:pt x="8664" y="5168"/>
                  </a:cubicBezTo>
                  <a:lnTo>
                    <a:pt x="8664" y="3435"/>
                  </a:lnTo>
                  <a:cubicBezTo>
                    <a:pt x="9452" y="3277"/>
                    <a:pt x="10050" y="2584"/>
                    <a:pt x="10050" y="1733"/>
                  </a:cubicBezTo>
                  <a:cubicBezTo>
                    <a:pt x="10050" y="788"/>
                    <a:pt x="9263" y="1"/>
                    <a:pt x="8317" y="1"/>
                  </a:cubicBez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3" name="Google Shape;6746;p67">
            <a:extLst>
              <a:ext uri="{FF2B5EF4-FFF2-40B4-BE49-F238E27FC236}">
                <a16:creationId xmlns:a16="http://schemas.microsoft.com/office/drawing/2014/main" id="{EF083572-DD63-479A-BD48-770429108D9F}"/>
              </a:ext>
            </a:extLst>
          </p:cNvPr>
          <p:cNvGrpSpPr/>
          <p:nvPr/>
        </p:nvGrpSpPr>
        <p:grpSpPr>
          <a:xfrm>
            <a:off x="6270720" y="2755466"/>
            <a:ext cx="438135" cy="368479"/>
            <a:chOff x="-26981375" y="3951875"/>
            <a:chExt cx="296150" cy="242625"/>
          </a:xfrm>
          <a:solidFill>
            <a:schemeClr val="accent2"/>
          </a:solidFill>
        </p:grpSpPr>
        <p:sp>
          <p:nvSpPr>
            <p:cNvPr id="24" name="Google Shape;6747;p67">
              <a:extLst>
                <a:ext uri="{FF2B5EF4-FFF2-40B4-BE49-F238E27FC236}">
                  <a16:creationId xmlns:a16="http://schemas.microsoft.com/office/drawing/2014/main" id="{C30F311C-ACC1-44DF-96F5-46DC9F3BE4CC}"/>
                </a:ext>
              </a:extLst>
            </p:cNvPr>
            <p:cNvSpPr/>
            <p:nvPr/>
          </p:nvSpPr>
          <p:spPr>
            <a:xfrm>
              <a:off x="-26978225" y="3951875"/>
              <a:ext cx="173300" cy="155975"/>
            </a:xfrm>
            <a:custGeom>
              <a:avLst/>
              <a:gdLst/>
              <a:ahLst/>
              <a:cxnLst/>
              <a:rect l="l" t="t" r="r" b="b"/>
              <a:pathLst>
                <a:path w="6932" h="6239" extrusionOk="0">
                  <a:moveTo>
                    <a:pt x="3340" y="2364"/>
                  </a:moveTo>
                  <a:cubicBezTo>
                    <a:pt x="3529" y="2364"/>
                    <a:pt x="3686" y="2521"/>
                    <a:pt x="3686" y="2710"/>
                  </a:cubicBezTo>
                  <a:lnTo>
                    <a:pt x="3686" y="3435"/>
                  </a:lnTo>
                  <a:lnTo>
                    <a:pt x="4411" y="3435"/>
                  </a:lnTo>
                  <a:cubicBezTo>
                    <a:pt x="4600" y="3435"/>
                    <a:pt x="4757" y="3592"/>
                    <a:pt x="4757" y="3782"/>
                  </a:cubicBezTo>
                  <a:cubicBezTo>
                    <a:pt x="4757" y="3971"/>
                    <a:pt x="4600" y="4128"/>
                    <a:pt x="4411" y="4128"/>
                  </a:cubicBezTo>
                  <a:lnTo>
                    <a:pt x="3686" y="4128"/>
                  </a:lnTo>
                  <a:lnTo>
                    <a:pt x="3686" y="4853"/>
                  </a:lnTo>
                  <a:cubicBezTo>
                    <a:pt x="3686" y="5042"/>
                    <a:pt x="3529" y="5199"/>
                    <a:pt x="3340" y="5199"/>
                  </a:cubicBezTo>
                  <a:cubicBezTo>
                    <a:pt x="3151" y="5199"/>
                    <a:pt x="2993" y="5042"/>
                    <a:pt x="2993" y="4853"/>
                  </a:cubicBezTo>
                  <a:lnTo>
                    <a:pt x="2993" y="4128"/>
                  </a:lnTo>
                  <a:lnTo>
                    <a:pt x="2268" y="4128"/>
                  </a:lnTo>
                  <a:cubicBezTo>
                    <a:pt x="2079" y="4128"/>
                    <a:pt x="1922" y="3971"/>
                    <a:pt x="1922" y="3782"/>
                  </a:cubicBezTo>
                  <a:cubicBezTo>
                    <a:pt x="1922" y="3592"/>
                    <a:pt x="2079" y="3435"/>
                    <a:pt x="2268" y="3435"/>
                  </a:cubicBezTo>
                  <a:lnTo>
                    <a:pt x="2993" y="3435"/>
                  </a:lnTo>
                  <a:lnTo>
                    <a:pt x="2993" y="2710"/>
                  </a:lnTo>
                  <a:cubicBezTo>
                    <a:pt x="2993" y="2521"/>
                    <a:pt x="3151" y="2364"/>
                    <a:pt x="3340" y="2364"/>
                  </a:cubicBezTo>
                  <a:close/>
                  <a:moveTo>
                    <a:pt x="3434" y="1"/>
                  </a:moveTo>
                  <a:cubicBezTo>
                    <a:pt x="2836" y="1"/>
                    <a:pt x="2394" y="474"/>
                    <a:pt x="2394" y="1041"/>
                  </a:cubicBezTo>
                  <a:lnTo>
                    <a:pt x="2394" y="1387"/>
                  </a:lnTo>
                  <a:lnTo>
                    <a:pt x="1008" y="1387"/>
                  </a:lnTo>
                  <a:cubicBezTo>
                    <a:pt x="441" y="1387"/>
                    <a:pt x="0" y="1860"/>
                    <a:pt x="0" y="2395"/>
                  </a:cubicBezTo>
                  <a:lnTo>
                    <a:pt x="0" y="6239"/>
                  </a:lnTo>
                  <a:lnTo>
                    <a:pt x="6931" y="6239"/>
                  </a:lnTo>
                  <a:lnTo>
                    <a:pt x="6931" y="2395"/>
                  </a:lnTo>
                  <a:lnTo>
                    <a:pt x="6837" y="2395"/>
                  </a:lnTo>
                  <a:cubicBezTo>
                    <a:pt x="6837" y="1828"/>
                    <a:pt x="6364" y="1387"/>
                    <a:pt x="5829" y="1387"/>
                  </a:cubicBezTo>
                  <a:lnTo>
                    <a:pt x="4442" y="1387"/>
                  </a:lnTo>
                  <a:lnTo>
                    <a:pt x="4442" y="1041"/>
                  </a:lnTo>
                  <a:cubicBezTo>
                    <a:pt x="4442" y="442"/>
                    <a:pt x="3970" y="1"/>
                    <a:pt x="34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748;p67">
              <a:extLst>
                <a:ext uri="{FF2B5EF4-FFF2-40B4-BE49-F238E27FC236}">
                  <a16:creationId xmlns:a16="http://schemas.microsoft.com/office/drawing/2014/main" id="{A8772454-B02C-45A5-A883-2732C9E227A2}"/>
                </a:ext>
              </a:extLst>
            </p:cNvPr>
            <p:cNvSpPr/>
            <p:nvPr/>
          </p:nvSpPr>
          <p:spPr>
            <a:xfrm>
              <a:off x="-26981375" y="4124375"/>
              <a:ext cx="174075" cy="70125"/>
            </a:xfrm>
            <a:custGeom>
              <a:avLst/>
              <a:gdLst/>
              <a:ahLst/>
              <a:cxnLst/>
              <a:rect l="l" t="t" r="r" b="b"/>
              <a:pathLst>
                <a:path w="6963" h="2805" extrusionOk="0">
                  <a:moveTo>
                    <a:pt x="2457" y="1418"/>
                  </a:moveTo>
                  <a:cubicBezTo>
                    <a:pt x="2647" y="1418"/>
                    <a:pt x="2804" y="1576"/>
                    <a:pt x="2804" y="1765"/>
                  </a:cubicBezTo>
                  <a:cubicBezTo>
                    <a:pt x="2804" y="1954"/>
                    <a:pt x="2647" y="2111"/>
                    <a:pt x="2457" y="2111"/>
                  </a:cubicBezTo>
                  <a:cubicBezTo>
                    <a:pt x="2237" y="2111"/>
                    <a:pt x="2079" y="1954"/>
                    <a:pt x="2079" y="1765"/>
                  </a:cubicBezTo>
                  <a:cubicBezTo>
                    <a:pt x="2079" y="1576"/>
                    <a:pt x="2237" y="1418"/>
                    <a:pt x="2457" y="1418"/>
                  </a:cubicBezTo>
                  <a:close/>
                  <a:moveTo>
                    <a:pt x="32" y="0"/>
                  </a:moveTo>
                  <a:lnTo>
                    <a:pt x="32" y="1009"/>
                  </a:lnTo>
                  <a:cubicBezTo>
                    <a:pt x="0" y="1607"/>
                    <a:pt x="473" y="2080"/>
                    <a:pt x="1071" y="2080"/>
                  </a:cubicBezTo>
                  <a:lnTo>
                    <a:pt x="1449" y="2080"/>
                  </a:lnTo>
                  <a:cubicBezTo>
                    <a:pt x="1607" y="2489"/>
                    <a:pt x="1985" y="2804"/>
                    <a:pt x="2457" y="2804"/>
                  </a:cubicBezTo>
                  <a:cubicBezTo>
                    <a:pt x="2867" y="2804"/>
                    <a:pt x="3277" y="2521"/>
                    <a:pt x="3434" y="2080"/>
                  </a:cubicBezTo>
                  <a:lnTo>
                    <a:pt x="6963" y="2080"/>
                  </a:lnTo>
                  <a:lnTo>
                    <a:pt x="696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749;p67">
              <a:extLst>
                <a:ext uri="{FF2B5EF4-FFF2-40B4-BE49-F238E27FC236}">
                  <a16:creationId xmlns:a16="http://schemas.microsoft.com/office/drawing/2014/main" id="{38B824C6-FF76-421C-A5E1-72B5BE9950ED}"/>
                </a:ext>
              </a:extLst>
            </p:cNvPr>
            <p:cNvSpPr/>
            <p:nvPr/>
          </p:nvSpPr>
          <p:spPr>
            <a:xfrm>
              <a:off x="-26790000" y="4002300"/>
              <a:ext cx="104775" cy="192200"/>
            </a:xfrm>
            <a:custGeom>
              <a:avLst/>
              <a:gdLst/>
              <a:ahLst/>
              <a:cxnLst/>
              <a:rect l="l" t="t" r="r" b="b"/>
              <a:pathLst>
                <a:path w="4191" h="7688" extrusionOk="0">
                  <a:moveTo>
                    <a:pt x="1513" y="693"/>
                  </a:moveTo>
                  <a:cubicBezTo>
                    <a:pt x="1954" y="693"/>
                    <a:pt x="2364" y="977"/>
                    <a:pt x="2521" y="1386"/>
                  </a:cubicBezTo>
                  <a:lnTo>
                    <a:pt x="3372" y="3497"/>
                  </a:lnTo>
                  <a:lnTo>
                    <a:pt x="1765" y="3497"/>
                  </a:lnTo>
                  <a:cubicBezTo>
                    <a:pt x="1576" y="3497"/>
                    <a:pt x="1419" y="3340"/>
                    <a:pt x="1419" y="3151"/>
                  </a:cubicBezTo>
                  <a:lnTo>
                    <a:pt x="1419" y="693"/>
                  </a:lnTo>
                  <a:close/>
                  <a:moveTo>
                    <a:pt x="1765" y="6270"/>
                  </a:moveTo>
                  <a:cubicBezTo>
                    <a:pt x="1954" y="6270"/>
                    <a:pt x="2112" y="6427"/>
                    <a:pt x="2112" y="6616"/>
                  </a:cubicBezTo>
                  <a:cubicBezTo>
                    <a:pt x="2112" y="6805"/>
                    <a:pt x="1954" y="6963"/>
                    <a:pt x="1765" y="6963"/>
                  </a:cubicBezTo>
                  <a:cubicBezTo>
                    <a:pt x="1576" y="6963"/>
                    <a:pt x="1419" y="6805"/>
                    <a:pt x="1419" y="6616"/>
                  </a:cubicBezTo>
                  <a:cubicBezTo>
                    <a:pt x="1419" y="6427"/>
                    <a:pt x="1576" y="6270"/>
                    <a:pt x="1765" y="6270"/>
                  </a:cubicBezTo>
                  <a:close/>
                  <a:moveTo>
                    <a:pt x="1" y="0"/>
                  </a:moveTo>
                  <a:lnTo>
                    <a:pt x="1" y="6963"/>
                  </a:lnTo>
                  <a:lnTo>
                    <a:pt x="788" y="6963"/>
                  </a:lnTo>
                  <a:cubicBezTo>
                    <a:pt x="946" y="7372"/>
                    <a:pt x="1293" y="7687"/>
                    <a:pt x="1765" y="7687"/>
                  </a:cubicBezTo>
                  <a:cubicBezTo>
                    <a:pt x="2206" y="7687"/>
                    <a:pt x="2584" y="7404"/>
                    <a:pt x="2742" y="6963"/>
                  </a:cubicBezTo>
                  <a:lnTo>
                    <a:pt x="3151" y="6963"/>
                  </a:lnTo>
                  <a:cubicBezTo>
                    <a:pt x="3718" y="6963"/>
                    <a:pt x="4159" y="6490"/>
                    <a:pt x="4159" y="5955"/>
                  </a:cubicBezTo>
                  <a:lnTo>
                    <a:pt x="4159" y="5577"/>
                  </a:lnTo>
                  <a:lnTo>
                    <a:pt x="3151" y="5577"/>
                  </a:lnTo>
                  <a:cubicBezTo>
                    <a:pt x="2931" y="5577"/>
                    <a:pt x="2773" y="5419"/>
                    <a:pt x="2773" y="5230"/>
                  </a:cubicBezTo>
                  <a:cubicBezTo>
                    <a:pt x="2773" y="5041"/>
                    <a:pt x="2994" y="4883"/>
                    <a:pt x="3183" y="4883"/>
                  </a:cubicBezTo>
                  <a:lnTo>
                    <a:pt x="4191" y="4883"/>
                  </a:lnTo>
                  <a:lnTo>
                    <a:pt x="4191" y="4096"/>
                  </a:lnTo>
                  <a:cubicBezTo>
                    <a:pt x="4191" y="3970"/>
                    <a:pt x="4159" y="3812"/>
                    <a:pt x="4159" y="3686"/>
                  </a:cubicBezTo>
                  <a:cubicBezTo>
                    <a:pt x="4096" y="3466"/>
                    <a:pt x="3246" y="1386"/>
                    <a:pt x="3151" y="1103"/>
                  </a:cubicBezTo>
                  <a:cubicBezTo>
                    <a:pt x="2868" y="410"/>
                    <a:pt x="2238" y="0"/>
                    <a:pt x="154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Google Shape;1666;p60">
            <a:extLst>
              <a:ext uri="{FF2B5EF4-FFF2-40B4-BE49-F238E27FC236}">
                <a16:creationId xmlns:a16="http://schemas.microsoft.com/office/drawing/2014/main" id="{584A6257-6A40-4637-85C3-F22F084F40BE}"/>
              </a:ext>
            </a:extLst>
          </p:cNvPr>
          <p:cNvSpPr/>
          <p:nvPr/>
        </p:nvSpPr>
        <p:spPr>
          <a:xfrm>
            <a:off x="5250313" y="2380445"/>
            <a:ext cx="417257" cy="257999"/>
          </a:xfrm>
          <a:custGeom>
            <a:avLst/>
            <a:gdLst/>
            <a:ahLst/>
            <a:cxnLst/>
            <a:rect l="l" t="t" r="r" b="b"/>
            <a:pathLst>
              <a:path w="2691" h="2122" extrusionOk="0">
                <a:moveTo>
                  <a:pt x="1630" y="1"/>
                </a:moveTo>
                <a:lnTo>
                  <a:pt x="1630" y="722"/>
                </a:lnTo>
                <a:lnTo>
                  <a:pt x="1630" y="808"/>
                </a:lnTo>
                <a:lnTo>
                  <a:pt x="0" y="808"/>
                </a:lnTo>
                <a:lnTo>
                  <a:pt x="0" y="1321"/>
                </a:lnTo>
                <a:lnTo>
                  <a:pt x="1630" y="1321"/>
                </a:lnTo>
                <a:lnTo>
                  <a:pt x="1630" y="1407"/>
                </a:lnTo>
                <a:lnTo>
                  <a:pt x="1630" y="2121"/>
                </a:lnTo>
                <a:lnTo>
                  <a:pt x="2691" y="1061"/>
                </a:lnTo>
                <a:lnTo>
                  <a:pt x="1630" y="1"/>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666;p60">
            <a:extLst>
              <a:ext uri="{FF2B5EF4-FFF2-40B4-BE49-F238E27FC236}">
                <a16:creationId xmlns:a16="http://schemas.microsoft.com/office/drawing/2014/main" id="{A71D5C21-529E-4734-932F-3CA952C090CF}"/>
              </a:ext>
            </a:extLst>
          </p:cNvPr>
          <p:cNvSpPr/>
          <p:nvPr/>
        </p:nvSpPr>
        <p:spPr>
          <a:xfrm>
            <a:off x="3476430" y="2379129"/>
            <a:ext cx="417257" cy="257999"/>
          </a:xfrm>
          <a:custGeom>
            <a:avLst/>
            <a:gdLst/>
            <a:ahLst/>
            <a:cxnLst/>
            <a:rect l="l" t="t" r="r" b="b"/>
            <a:pathLst>
              <a:path w="2691" h="2122" extrusionOk="0">
                <a:moveTo>
                  <a:pt x="1630" y="1"/>
                </a:moveTo>
                <a:lnTo>
                  <a:pt x="1630" y="722"/>
                </a:lnTo>
                <a:lnTo>
                  <a:pt x="1630" y="808"/>
                </a:lnTo>
                <a:lnTo>
                  <a:pt x="0" y="808"/>
                </a:lnTo>
                <a:lnTo>
                  <a:pt x="0" y="1321"/>
                </a:lnTo>
                <a:lnTo>
                  <a:pt x="1630" y="1321"/>
                </a:lnTo>
                <a:lnTo>
                  <a:pt x="1630" y="1407"/>
                </a:lnTo>
                <a:lnTo>
                  <a:pt x="1630" y="2121"/>
                </a:lnTo>
                <a:lnTo>
                  <a:pt x="2691" y="1061"/>
                </a:lnTo>
                <a:lnTo>
                  <a:pt x="1630" y="1"/>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204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1053" name="Google Shape;1053;p51"/>
          <p:cNvSpPr txBox="1">
            <a:spLocks noGrp="1"/>
          </p:cNvSpPr>
          <p:nvPr>
            <p:ph type="title"/>
          </p:nvPr>
        </p:nvSpPr>
        <p:spPr>
          <a:xfrm>
            <a:off x="2353513" y="287704"/>
            <a:ext cx="4437000" cy="61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Background</a:t>
            </a:r>
            <a:endParaRPr dirty="0"/>
          </a:p>
        </p:txBody>
      </p:sp>
      <p:sp>
        <p:nvSpPr>
          <p:cNvPr id="1054" name="Google Shape;1054;p51"/>
          <p:cNvSpPr txBox="1">
            <a:spLocks noGrp="1"/>
          </p:cNvSpPr>
          <p:nvPr>
            <p:ph type="subTitle" idx="1"/>
          </p:nvPr>
        </p:nvSpPr>
        <p:spPr>
          <a:xfrm>
            <a:off x="1935495" y="1020363"/>
            <a:ext cx="5296160" cy="3986784"/>
          </a:xfrm>
          <a:prstGeom prst="rect">
            <a:avLst/>
          </a:prstGeom>
        </p:spPr>
        <p:txBody>
          <a:bodyPr spcFirstLastPara="1" wrap="square" lIns="91425" tIns="91425" rIns="91425" bIns="91425" anchor="t" anchorCtr="0">
            <a:noAutofit/>
          </a:bodyPr>
          <a:lstStyle/>
          <a:p>
            <a:pPr algn="l"/>
            <a:r>
              <a:rPr lang="en-AU" dirty="0">
                <a:latin typeface="Barlow" panose="020B0604020202020204" charset="0"/>
                <a:ea typeface="MS Gothic" panose="020B0609070205080204" pitchFamily="49" charset="-128"/>
                <a:cs typeface="Adobe Hebrew" panose="02040503050201020203" pitchFamily="18" charset="-79"/>
                <a:sym typeface="Wingdings" panose="05000000000000000000" pitchFamily="2" charset="2"/>
              </a:rPr>
              <a:t>People living with a mental health condition experience </a:t>
            </a:r>
            <a:r>
              <a:rPr lang="en-AU" b="1" dirty="0">
                <a:latin typeface="Barlow" panose="020B0604020202020204" charset="0"/>
                <a:ea typeface="MS Gothic" panose="020B0609070205080204" pitchFamily="49" charset="-128"/>
                <a:cs typeface="Adobe Hebrew" panose="02040503050201020203" pitchFamily="18" charset="-79"/>
                <a:sym typeface="Wingdings" panose="05000000000000000000" pitchFamily="2" charset="2"/>
              </a:rPr>
              <a:t>poor physical health </a:t>
            </a:r>
            <a:endParaRPr lang="en-AU" dirty="0">
              <a:latin typeface="Barlow" panose="020B0604020202020204" charset="0"/>
              <a:ea typeface="MS Gothic" panose="020B0609070205080204" pitchFamily="49" charset="-128"/>
              <a:cs typeface="Adobe Hebrew" panose="02040503050201020203" pitchFamily="18" charset="-79"/>
              <a:sym typeface="Wingdings" panose="05000000000000000000" pitchFamily="2" charset="2"/>
            </a:endParaRPr>
          </a:p>
          <a:p>
            <a:pPr algn="l"/>
            <a:endParaRPr lang="en-AU" sz="1600" b="1" dirty="0">
              <a:latin typeface="Barlow" panose="020B0604020202020204" charset="0"/>
              <a:ea typeface="MS Gothic" panose="020B0609070205080204" pitchFamily="49" charset="-128"/>
              <a:cs typeface="Adobe Hebrew" panose="02040503050201020203" pitchFamily="18" charset="-79"/>
              <a:sym typeface="Wingdings" panose="05000000000000000000" pitchFamily="2" charset="2"/>
            </a:endParaRPr>
          </a:p>
          <a:p>
            <a:pPr algn="l"/>
            <a:endParaRPr lang="en-AU" sz="1600" b="1" dirty="0">
              <a:latin typeface="Barlow" panose="020B0604020202020204" charset="0"/>
              <a:ea typeface="MS Gothic" panose="020B0609070205080204" pitchFamily="49" charset="-128"/>
              <a:cs typeface="Adobe Hebrew" panose="02040503050201020203" pitchFamily="18" charset="-79"/>
              <a:sym typeface="Wingdings" panose="05000000000000000000" pitchFamily="2" charset="2"/>
            </a:endParaRPr>
          </a:p>
          <a:p>
            <a:pPr algn="l"/>
            <a:endParaRPr lang="en-AU" b="1" dirty="0">
              <a:latin typeface="Barlow" panose="020B0604020202020204" charset="0"/>
              <a:ea typeface="MS Gothic" panose="020B0609070205080204" pitchFamily="49" charset="-128"/>
              <a:cs typeface="Adobe Hebrew" panose="02040503050201020203" pitchFamily="18" charset="-79"/>
              <a:sym typeface="Wingdings" panose="05000000000000000000" pitchFamily="2" charset="2"/>
            </a:endParaRPr>
          </a:p>
          <a:p>
            <a:pPr algn="l"/>
            <a:endParaRPr lang="en-AU" b="1" dirty="0">
              <a:latin typeface="Barlow" panose="020B0604020202020204" charset="0"/>
              <a:ea typeface="MS Gothic" panose="020B0609070205080204" pitchFamily="49" charset="-128"/>
              <a:cs typeface="Adobe Hebrew" panose="02040503050201020203" pitchFamily="18" charset="-79"/>
              <a:sym typeface="Wingdings" panose="05000000000000000000" pitchFamily="2" charset="2"/>
            </a:endParaRPr>
          </a:p>
          <a:p>
            <a:pPr algn="l"/>
            <a:endParaRPr lang="en-AU" b="1" dirty="0">
              <a:latin typeface="Barlow" panose="020B0604020202020204" charset="0"/>
              <a:ea typeface="MS Gothic" panose="020B0609070205080204" pitchFamily="49" charset="-128"/>
              <a:cs typeface="Adobe Hebrew" panose="02040503050201020203" pitchFamily="18" charset="-79"/>
              <a:sym typeface="Wingdings" panose="05000000000000000000" pitchFamily="2" charset="2"/>
            </a:endParaRPr>
          </a:p>
          <a:p>
            <a:pPr algn="l"/>
            <a:endParaRPr lang="en-AU" b="1" dirty="0">
              <a:latin typeface="Barlow" panose="020B0604020202020204" charset="0"/>
              <a:ea typeface="MS Gothic" panose="020B0609070205080204" pitchFamily="49" charset="-128"/>
              <a:cs typeface="Adobe Hebrew" panose="02040503050201020203" pitchFamily="18" charset="-79"/>
              <a:sym typeface="Wingdings" panose="05000000000000000000" pitchFamily="2" charset="2"/>
            </a:endParaRPr>
          </a:p>
          <a:p>
            <a:pPr algn="l"/>
            <a:endParaRPr lang="en-AU" b="1" dirty="0">
              <a:latin typeface="Barlow" panose="020B0604020202020204" charset="0"/>
              <a:ea typeface="MS Gothic" panose="020B0609070205080204" pitchFamily="49" charset="-128"/>
              <a:cs typeface="Adobe Hebrew" panose="02040503050201020203" pitchFamily="18" charset="-79"/>
              <a:sym typeface="Wingdings" panose="05000000000000000000" pitchFamily="2" charset="2"/>
            </a:endParaRPr>
          </a:p>
          <a:p>
            <a:pPr algn="l"/>
            <a:endParaRPr lang="en-AU" b="1" dirty="0">
              <a:latin typeface="Barlow" panose="020B0604020202020204" charset="0"/>
              <a:ea typeface="MS Gothic" panose="020B0609070205080204" pitchFamily="49" charset="-128"/>
              <a:cs typeface="Adobe Hebrew" panose="02040503050201020203" pitchFamily="18" charset="-79"/>
              <a:sym typeface="Wingdings" panose="05000000000000000000" pitchFamily="2" charset="2"/>
            </a:endParaRPr>
          </a:p>
          <a:p>
            <a:pPr algn="l"/>
            <a:r>
              <a:rPr lang="en-AU" dirty="0">
                <a:latin typeface="Barlow" panose="020B0604020202020204" charset="0"/>
                <a:ea typeface="MS Gothic" panose="020B0609070205080204" pitchFamily="49" charset="-128"/>
                <a:cs typeface="Adobe Hebrew" panose="02040503050201020203" pitchFamily="18" charset="-79"/>
                <a:sym typeface="Wingdings" panose="05000000000000000000" pitchFamily="2" charset="2"/>
              </a:rPr>
              <a:t>What can be done?</a:t>
            </a:r>
          </a:p>
          <a:p>
            <a:pPr algn="l"/>
            <a:endParaRPr lang="en-AU" sz="1600" b="1" dirty="0">
              <a:latin typeface="Barlow" panose="020B0604020202020204" charset="0"/>
              <a:ea typeface="MS Gothic" panose="020B0609070205080204" pitchFamily="49" charset="-128"/>
              <a:cs typeface="Adobe Hebrew" panose="02040503050201020203" pitchFamily="18" charset="-79"/>
              <a:sym typeface="Wingdings" panose="05000000000000000000" pitchFamily="2" charset="2"/>
            </a:endParaRPr>
          </a:p>
        </p:txBody>
      </p:sp>
      <p:sp>
        <p:nvSpPr>
          <p:cNvPr id="4" name="Google Shape;269;p29">
            <a:extLst>
              <a:ext uri="{FF2B5EF4-FFF2-40B4-BE49-F238E27FC236}">
                <a16:creationId xmlns:a16="http://schemas.microsoft.com/office/drawing/2014/main" id="{493CE4C2-081E-4E88-9D41-4AE162504BB5}"/>
              </a:ext>
            </a:extLst>
          </p:cNvPr>
          <p:cNvSpPr txBox="1">
            <a:spLocks/>
          </p:cNvSpPr>
          <p:nvPr/>
        </p:nvSpPr>
        <p:spPr>
          <a:xfrm>
            <a:off x="2161218" y="2166218"/>
            <a:ext cx="1054897" cy="3765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1600"/>
              </a:spcAft>
            </a:pPr>
            <a:r>
              <a:rPr lang="en-AU" dirty="0">
                <a:latin typeface="Barlow" panose="020B0604020202020204" charset="0"/>
              </a:rPr>
              <a:t>Lifestyle behaviours</a:t>
            </a:r>
          </a:p>
        </p:txBody>
      </p:sp>
      <p:sp>
        <p:nvSpPr>
          <p:cNvPr id="5" name="Google Shape;272;p29">
            <a:extLst>
              <a:ext uri="{FF2B5EF4-FFF2-40B4-BE49-F238E27FC236}">
                <a16:creationId xmlns:a16="http://schemas.microsoft.com/office/drawing/2014/main" id="{0037292E-B276-42E1-ABE5-73E88B287135}"/>
              </a:ext>
            </a:extLst>
          </p:cNvPr>
          <p:cNvSpPr txBox="1">
            <a:spLocks/>
          </p:cNvSpPr>
          <p:nvPr/>
        </p:nvSpPr>
        <p:spPr>
          <a:xfrm>
            <a:off x="3854300" y="2190879"/>
            <a:ext cx="1435400" cy="3765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1600"/>
              </a:spcAft>
            </a:pPr>
            <a:r>
              <a:rPr lang="en-AU" dirty="0">
                <a:latin typeface="Barlow" panose="020B0604020202020204" charset="0"/>
              </a:rPr>
              <a:t>Chronic diseases</a:t>
            </a:r>
          </a:p>
        </p:txBody>
      </p:sp>
      <p:sp>
        <p:nvSpPr>
          <p:cNvPr id="6" name="Google Shape;275;p29">
            <a:extLst>
              <a:ext uri="{FF2B5EF4-FFF2-40B4-BE49-F238E27FC236}">
                <a16:creationId xmlns:a16="http://schemas.microsoft.com/office/drawing/2014/main" id="{8511C590-1858-472D-8BB8-0C8A68651AD4}"/>
              </a:ext>
            </a:extLst>
          </p:cNvPr>
          <p:cNvSpPr txBox="1">
            <a:spLocks/>
          </p:cNvSpPr>
          <p:nvPr/>
        </p:nvSpPr>
        <p:spPr>
          <a:xfrm>
            <a:off x="5773104" y="2190879"/>
            <a:ext cx="1435401" cy="3765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1600"/>
              </a:spcAft>
            </a:pPr>
            <a:r>
              <a:rPr lang="en-AU" dirty="0">
                <a:latin typeface="Barlow" panose="020B0604020202020204" charset="0"/>
              </a:rPr>
              <a:t>Reduced life expectancy</a:t>
            </a:r>
          </a:p>
        </p:txBody>
      </p:sp>
      <p:grpSp>
        <p:nvGrpSpPr>
          <p:cNvPr id="7" name="Google Shape;8611;p71">
            <a:extLst>
              <a:ext uri="{FF2B5EF4-FFF2-40B4-BE49-F238E27FC236}">
                <a16:creationId xmlns:a16="http://schemas.microsoft.com/office/drawing/2014/main" id="{B455798D-070D-4B46-8B90-DE0B831F6A75}"/>
              </a:ext>
            </a:extLst>
          </p:cNvPr>
          <p:cNvGrpSpPr/>
          <p:nvPr/>
        </p:nvGrpSpPr>
        <p:grpSpPr>
          <a:xfrm>
            <a:off x="2721593" y="2718021"/>
            <a:ext cx="315926" cy="376500"/>
            <a:chOff x="-17149475" y="3309200"/>
            <a:chExt cx="268600" cy="304825"/>
          </a:xfrm>
          <a:solidFill>
            <a:schemeClr val="accent2"/>
          </a:solidFill>
        </p:grpSpPr>
        <p:sp>
          <p:nvSpPr>
            <p:cNvPr id="8" name="Google Shape;8612;p71">
              <a:extLst>
                <a:ext uri="{FF2B5EF4-FFF2-40B4-BE49-F238E27FC236}">
                  <a16:creationId xmlns:a16="http://schemas.microsoft.com/office/drawing/2014/main" id="{FC58B24C-655F-45E1-8617-0018A5B72ACA}"/>
                </a:ext>
              </a:extLst>
            </p:cNvPr>
            <p:cNvSpPr/>
            <p:nvPr/>
          </p:nvSpPr>
          <p:spPr>
            <a:xfrm>
              <a:off x="-17021100" y="3309200"/>
              <a:ext cx="102425" cy="72475"/>
            </a:xfrm>
            <a:custGeom>
              <a:avLst/>
              <a:gdLst/>
              <a:ahLst/>
              <a:cxnLst/>
              <a:rect l="l" t="t" r="r" b="b"/>
              <a:pathLst>
                <a:path w="4097" h="2899" extrusionOk="0">
                  <a:moveTo>
                    <a:pt x="1639" y="0"/>
                  </a:moveTo>
                  <a:cubicBezTo>
                    <a:pt x="914" y="0"/>
                    <a:pt x="284" y="441"/>
                    <a:pt x="1" y="1071"/>
                  </a:cubicBezTo>
                  <a:cubicBezTo>
                    <a:pt x="631" y="1418"/>
                    <a:pt x="1103" y="2111"/>
                    <a:pt x="1230" y="2898"/>
                  </a:cubicBezTo>
                  <a:cubicBezTo>
                    <a:pt x="1356" y="2867"/>
                    <a:pt x="1482" y="2835"/>
                    <a:pt x="1639" y="2835"/>
                  </a:cubicBezTo>
                  <a:cubicBezTo>
                    <a:pt x="2994" y="2835"/>
                    <a:pt x="4096" y="1733"/>
                    <a:pt x="4096" y="347"/>
                  </a:cubicBezTo>
                  <a:cubicBezTo>
                    <a:pt x="4096" y="158"/>
                    <a:pt x="3939" y="0"/>
                    <a:pt x="375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8613;p71">
              <a:extLst>
                <a:ext uri="{FF2B5EF4-FFF2-40B4-BE49-F238E27FC236}">
                  <a16:creationId xmlns:a16="http://schemas.microsoft.com/office/drawing/2014/main" id="{6063C21D-4F66-4229-A2EF-2C5F1A156FD9}"/>
                </a:ext>
              </a:extLst>
            </p:cNvPr>
            <p:cNvSpPr/>
            <p:nvPr/>
          </p:nvSpPr>
          <p:spPr>
            <a:xfrm>
              <a:off x="-17149475" y="3346200"/>
              <a:ext cx="268600" cy="267825"/>
            </a:xfrm>
            <a:custGeom>
              <a:avLst/>
              <a:gdLst/>
              <a:ahLst/>
              <a:cxnLst/>
              <a:rect l="l" t="t" r="r" b="b"/>
              <a:pathLst>
                <a:path w="10744" h="10713" extrusionOk="0">
                  <a:moveTo>
                    <a:pt x="3939" y="1"/>
                  </a:moveTo>
                  <a:cubicBezTo>
                    <a:pt x="3718" y="1"/>
                    <a:pt x="3561" y="158"/>
                    <a:pt x="3561" y="379"/>
                  </a:cubicBezTo>
                  <a:cubicBezTo>
                    <a:pt x="3561" y="568"/>
                    <a:pt x="3718" y="725"/>
                    <a:pt x="3939" y="725"/>
                  </a:cubicBezTo>
                  <a:cubicBezTo>
                    <a:pt x="4506" y="725"/>
                    <a:pt x="4978" y="1198"/>
                    <a:pt x="4978" y="1797"/>
                  </a:cubicBezTo>
                  <a:lnTo>
                    <a:pt x="4978" y="2364"/>
                  </a:lnTo>
                  <a:cubicBezTo>
                    <a:pt x="4569" y="2206"/>
                    <a:pt x="4096" y="2143"/>
                    <a:pt x="3592" y="2143"/>
                  </a:cubicBezTo>
                  <a:cubicBezTo>
                    <a:pt x="1418" y="2143"/>
                    <a:pt x="1" y="3561"/>
                    <a:pt x="1" y="5735"/>
                  </a:cubicBezTo>
                  <a:cubicBezTo>
                    <a:pt x="1" y="8034"/>
                    <a:pt x="1576" y="10712"/>
                    <a:pt x="3592" y="10712"/>
                  </a:cubicBezTo>
                  <a:cubicBezTo>
                    <a:pt x="3813" y="10712"/>
                    <a:pt x="4002" y="10681"/>
                    <a:pt x="4254" y="10649"/>
                  </a:cubicBezTo>
                  <a:cubicBezTo>
                    <a:pt x="4632" y="10523"/>
                    <a:pt x="5002" y="10460"/>
                    <a:pt x="5372" y="10460"/>
                  </a:cubicBezTo>
                  <a:cubicBezTo>
                    <a:pt x="5742" y="10460"/>
                    <a:pt x="6112" y="10523"/>
                    <a:pt x="6491" y="10649"/>
                  </a:cubicBezTo>
                  <a:cubicBezTo>
                    <a:pt x="6680" y="10712"/>
                    <a:pt x="6932" y="10712"/>
                    <a:pt x="7152" y="10712"/>
                  </a:cubicBezTo>
                  <a:cubicBezTo>
                    <a:pt x="9168" y="10712"/>
                    <a:pt x="10744" y="8034"/>
                    <a:pt x="10744" y="5735"/>
                  </a:cubicBezTo>
                  <a:cubicBezTo>
                    <a:pt x="10649" y="3529"/>
                    <a:pt x="9294" y="2143"/>
                    <a:pt x="7121" y="2143"/>
                  </a:cubicBezTo>
                  <a:cubicBezTo>
                    <a:pt x="6617" y="2143"/>
                    <a:pt x="6144" y="2206"/>
                    <a:pt x="5703" y="2364"/>
                  </a:cubicBezTo>
                  <a:lnTo>
                    <a:pt x="5703" y="1797"/>
                  </a:lnTo>
                  <a:cubicBezTo>
                    <a:pt x="5703" y="788"/>
                    <a:pt x="4915" y="1"/>
                    <a:pt x="3939"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10" name="Graphic 13" descr="Wine">
            <a:extLst>
              <a:ext uri="{FF2B5EF4-FFF2-40B4-BE49-F238E27FC236}">
                <a16:creationId xmlns:a16="http://schemas.microsoft.com/office/drawing/2014/main" id="{69C15A48-FF7B-4F21-9866-4FF1A7B5FE9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48397" y="1868321"/>
            <a:ext cx="443341" cy="443341"/>
          </a:xfrm>
          <a:prstGeom prst="rect">
            <a:avLst/>
          </a:prstGeom>
        </p:spPr>
      </p:pic>
      <p:pic>
        <p:nvPicPr>
          <p:cNvPr id="11" name="Graphic 17" descr="Smoking">
            <a:extLst>
              <a:ext uri="{FF2B5EF4-FFF2-40B4-BE49-F238E27FC236}">
                <a16:creationId xmlns:a16="http://schemas.microsoft.com/office/drawing/2014/main" id="{7C47BFA3-A8F6-4D90-A4A1-A5531047079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14522" y="1813411"/>
            <a:ext cx="476788" cy="476788"/>
          </a:xfrm>
          <a:prstGeom prst="rect">
            <a:avLst/>
          </a:prstGeom>
        </p:spPr>
      </p:pic>
      <p:pic>
        <p:nvPicPr>
          <p:cNvPr id="12" name="Graphic 11" descr="Run">
            <a:extLst>
              <a:ext uri="{FF2B5EF4-FFF2-40B4-BE49-F238E27FC236}">
                <a16:creationId xmlns:a16="http://schemas.microsoft.com/office/drawing/2014/main" id="{1F541BD5-7D3B-49BB-AA02-CE002DF2CEA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161218" y="2691725"/>
            <a:ext cx="468008" cy="429093"/>
          </a:xfrm>
          <a:prstGeom prst="rect">
            <a:avLst/>
          </a:prstGeom>
        </p:spPr>
      </p:pic>
      <p:grpSp>
        <p:nvGrpSpPr>
          <p:cNvPr id="13" name="Google Shape;6588;p67">
            <a:extLst>
              <a:ext uri="{FF2B5EF4-FFF2-40B4-BE49-F238E27FC236}">
                <a16:creationId xmlns:a16="http://schemas.microsoft.com/office/drawing/2014/main" id="{B184C1E7-7172-4154-A00E-6EC30AE337EC}"/>
              </a:ext>
            </a:extLst>
          </p:cNvPr>
          <p:cNvGrpSpPr/>
          <p:nvPr/>
        </p:nvGrpSpPr>
        <p:grpSpPr>
          <a:xfrm>
            <a:off x="6263840" y="1915060"/>
            <a:ext cx="375923" cy="376500"/>
            <a:chOff x="-28462125" y="3199700"/>
            <a:chExt cx="298550" cy="259150"/>
          </a:xfrm>
          <a:solidFill>
            <a:schemeClr val="accent2"/>
          </a:solidFill>
        </p:grpSpPr>
        <p:sp>
          <p:nvSpPr>
            <p:cNvPr id="14" name="Google Shape;6589;p67">
              <a:extLst>
                <a:ext uri="{FF2B5EF4-FFF2-40B4-BE49-F238E27FC236}">
                  <a16:creationId xmlns:a16="http://schemas.microsoft.com/office/drawing/2014/main" id="{A779B669-3160-4936-986B-62A1806EB564}"/>
                </a:ext>
              </a:extLst>
            </p:cNvPr>
            <p:cNvSpPr/>
            <p:nvPr/>
          </p:nvSpPr>
          <p:spPr>
            <a:xfrm>
              <a:off x="-28459750" y="3284775"/>
              <a:ext cx="296175" cy="104775"/>
            </a:xfrm>
            <a:custGeom>
              <a:avLst/>
              <a:gdLst/>
              <a:ahLst/>
              <a:cxnLst/>
              <a:rect l="l" t="t" r="r" b="b"/>
              <a:pathLst>
                <a:path w="11847" h="4191" extrusionOk="0">
                  <a:moveTo>
                    <a:pt x="5230" y="0"/>
                  </a:moveTo>
                  <a:cubicBezTo>
                    <a:pt x="5073" y="0"/>
                    <a:pt x="4947" y="63"/>
                    <a:pt x="4915" y="189"/>
                  </a:cubicBezTo>
                  <a:lnTo>
                    <a:pt x="4096" y="2080"/>
                  </a:lnTo>
                  <a:lnTo>
                    <a:pt x="347" y="2080"/>
                  </a:lnTo>
                  <a:cubicBezTo>
                    <a:pt x="158" y="2080"/>
                    <a:pt x="0" y="2237"/>
                    <a:pt x="0" y="2426"/>
                  </a:cubicBezTo>
                  <a:cubicBezTo>
                    <a:pt x="0" y="2615"/>
                    <a:pt x="158" y="2773"/>
                    <a:pt x="347" y="2773"/>
                  </a:cubicBezTo>
                  <a:lnTo>
                    <a:pt x="4316" y="2773"/>
                  </a:lnTo>
                  <a:cubicBezTo>
                    <a:pt x="4411" y="2773"/>
                    <a:pt x="4505" y="2710"/>
                    <a:pt x="4600" y="2584"/>
                  </a:cubicBezTo>
                  <a:lnTo>
                    <a:pt x="5199" y="1292"/>
                  </a:lnTo>
                  <a:lnTo>
                    <a:pt x="6238" y="3970"/>
                  </a:lnTo>
                  <a:cubicBezTo>
                    <a:pt x="6301" y="4096"/>
                    <a:pt x="6396" y="4159"/>
                    <a:pt x="6522" y="4191"/>
                  </a:cubicBezTo>
                  <a:lnTo>
                    <a:pt x="6553" y="4191"/>
                  </a:lnTo>
                  <a:cubicBezTo>
                    <a:pt x="6679" y="4191"/>
                    <a:pt x="6805" y="4127"/>
                    <a:pt x="6868" y="4033"/>
                  </a:cubicBezTo>
                  <a:lnTo>
                    <a:pt x="7624" y="2836"/>
                  </a:lnTo>
                  <a:lnTo>
                    <a:pt x="11500" y="2836"/>
                  </a:lnTo>
                  <a:cubicBezTo>
                    <a:pt x="11689" y="2836"/>
                    <a:pt x="11846" y="2678"/>
                    <a:pt x="11846" y="2458"/>
                  </a:cubicBezTo>
                  <a:cubicBezTo>
                    <a:pt x="11846" y="2269"/>
                    <a:pt x="11689" y="2111"/>
                    <a:pt x="11500" y="2111"/>
                  </a:cubicBezTo>
                  <a:lnTo>
                    <a:pt x="7435" y="2111"/>
                  </a:lnTo>
                  <a:cubicBezTo>
                    <a:pt x="7309" y="2111"/>
                    <a:pt x="7183" y="2206"/>
                    <a:pt x="7120" y="2269"/>
                  </a:cubicBezTo>
                  <a:lnTo>
                    <a:pt x="6648" y="3056"/>
                  </a:lnTo>
                  <a:lnTo>
                    <a:pt x="5545" y="221"/>
                  </a:lnTo>
                  <a:cubicBezTo>
                    <a:pt x="5514" y="95"/>
                    <a:pt x="5388" y="0"/>
                    <a:pt x="5230" y="0"/>
                  </a:cubicBez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590;p67">
              <a:extLst>
                <a:ext uri="{FF2B5EF4-FFF2-40B4-BE49-F238E27FC236}">
                  <a16:creationId xmlns:a16="http://schemas.microsoft.com/office/drawing/2014/main" id="{36750D37-624A-4556-8C09-3ACAD28CD425}"/>
                </a:ext>
              </a:extLst>
            </p:cNvPr>
            <p:cNvSpPr/>
            <p:nvPr/>
          </p:nvSpPr>
          <p:spPr>
            <a:xfrm>
              <a:off x="-28462125" y="3199700"/>
              <a:ext cx="295400" cy="125275"/>
            </a:xfrm>
            <a:custGeom>
              <a:avLst/>
              <a:gdLst/>
              <a:ahLst/>
              <a:cxnLst/>
              <a:rect l="l" t="t" r="r" b="b"/>
              <a:pathLst>
                <a:path w="11816" h="5011" extrusionOk="0">
                  <a:moveTo>
                    <a:pt x="3151" y="1"/>
                  </a:moveTo>
                  <a:cubicBezTo>
                    <a:pt x="1387" y="1"/>
                    <a:pt x="1" y="1419"/>
                    <a:pt x="1" y="3277"/>
                  </a:cubicBezTo>
                  <a:cubicBezTo>
                    <a:pt x="1" y="3876"/>
                    <a:pt x="158" y="4349"/>
                    <a:pt x="442" y="4821"/>
                  </a:cubicBezTo>
                  <a:lnTo>
                    <a:pt x="3655" y="4821"/>
                  </a:lnTo>
                  <a:lnTo>
                    <a:pt x="4285" y="3340"/>
                  </a:lnTo>
                  <a:cubicBezTo>
                    <a:pt x="4443" y="2994"/>
                    <a:pt x="4821" y="2773"/>
                    <a:pt x="5199" y="2710"/>
                  </a:cubicBezTo>
                  <a:cubicBezTo>
                    <a:pt x="5672" y="2710"/>
                    <a:pt x="6018" y="2994"/>
                    <a:pt x="6176" y="3403"/>
                  </a:cubicBezTo>
                  <a:lnTo>
                    <a:pt x="6806" y="5010"/>
                  </a:lnTo>
                  <a:cubicBezTo>
                    <a:pt x="6963" y="4884"/>
                    <a:pt x="7215" y="4821"/>
                    <a:pt x="7404" y="4821"/>
                  </a:cubicBezTo>
                  <a:lnTo>
                    <a:pt x="11374" y="4821"/>
                  </a:lnTo>
                  <a:cubicBezTo>
                    <a:pt x="11626" y="4349"/>
                    <a:pt x="11815" y="3813"/>
                    <a:pt x="11815" y="3277"/>
                  </a:cubicBezTo>
                  <a:cubicBezTo>
                    <a:pt x="11815" y="1419"/>
                    <a:pt x="10429" y="1"/>
                    <a:pt x="8665" y="1"/>
                  </a:cubicBezTo>
                  <a:cubicBezTo>
                    <a:pt x="7247" y="1"/>
                    <a:pt x="6396" y="977"/>
                    <a:pt x="5924" y="1860"/>
                  </a:cubicBezTo>
                  <a:cubicBezTo>
                    <a:pt x="5451" y="977"/>
                    <a:pt x="4537" y="1"/>
                    <a:pt x="3151" y="1"/>
                  </a:cubicBez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591;p67">
              <a:extLst>
                <a:ext uri="{FF2B5EF4-FFF2-40B4-BE49-F238E27FC236}">
                  <a16:creationId xmlns:a16="http://schemas.microsoft.com/office/drawing/2014/main" id="{1D556DFE-3A59-4273-8340-1A8D51B0BB2F}"/>
                </a:ext>
              </a:extLst>
            </p:cNvPr>
            <p:cNvSpPr/>
            <p:nvPr/>
          </p:nvSpPr>
          <p:spPr>
            <a:xfrm>
              <a:off x="-28405400" y="3360375"/>
              <a:ext cx="186675" cy="98475"/>
            </a:xfrm>
            <a:custGeom>
              <a:avLst/>
              <a:gdLst/>
              <a:ahLst/>
              <a:cxnLst/>
              <a:rect l="l" t="t" r="r" b="b"/>
              <a:pathLst>
                <a:path w="7467" h="3939" extrusionOk="0">
                  <a:moveTo>
                    <a:pt x="2962" y="1"/>
                  </a:moveTo>
                  <a:cubicBezTo>
                    <a:pt x="2773" y="284"/>
                    <a:pt x="2458" y="442"/>
                    <a:pt x="2111" y="442"/>
                  </a:cubicBezTo>
                  <a:lnTo>
                    <a:pt x="0" y="442"/>
                  </a:lnTo>
                  <a:cubicBezTo>
                    <a:pt x="158" y="599"/>
                    <a:pt x="347" y="757"/>
                    <a:pt x="536" y="914"/>
                  </a:cubicBezTo>
                  <a:cubicBezTo>
                    <a:pt x="1449" y="1734"/>
                    <a:pt x="2426" y="2647"/>
                    <a:pt x="3434" y="3813"/>
                  </a:cubicBezTo>
                  <a:cubicBezTo>
                    <a:pt x="3529" y="3907"/>
                    <a:pt x="3592" y="3939"/>
                    <a:pt x="3718" y="3939"/>
                  </a:cubicBezTo>
                  <a:cubicBezTo>
                    <a:pt x="3844" y="3939"/>
                    <a:pt x="3907" y="3907"/>
                    <a:pt x="4001" y="3813"/>
                  </a:cubicBezTo>
                  <a:cubicBezTo>
                    <a:pt x="4978" y="2584"/>
                    <a:pt x="6018" y="1734"/>
                    <a:pt x="6900" y="914"/>
                  </a:cubicBezTo>
                  <a:cubicBezTo>
                    <a:pt x="7120" y="757"/>
                    <a:pt x="7278" y="599"/>
                    <a:pt x="7467" y="442"/>
                  </a:cubicBezTo>
                  <a:lnTo>
                    <a:pt x="5860" y="442"/>
                  </a:lnTo>
                  <a:lnTo>
                    <a:pt x="5293" y="1324"/>
                  </a:lnTo>
                  <a:cubicBezTo>
                    <a:pt x="5104" y="1639"/>
                    <a:pt x="4789" y="1860"/>
                    <a:pt x="4379" y="1860"/>
                  </a:cubicBezTo>
                  <a:lnTo>
                    <a:pt x="4316" y="1860"/>
                  </a:lnTo>
                  <a:cubicBezTo>
                    <a:pt x="3907" y="1797"/>
                    <a:pt x="3592" y="1576"/>
                    <a:pt x="3434" y="1167"/>
                  </a:cubicBezTo>
                  <a:lnTo>
                    <a:pt x="2962" y="1"/>
                  </a:ln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6735;p67">
            <a:extLst>
              <a:ext uri="{FF2B5EF4-FFF2-40B4-BE49-F238E27FC236}">
                <a16:creationId xmlns:a16="http://schemas.microsoft.com/office/drawing/2014/main" id="{8F7D956F-32BA-4E45-81A6-53B98BDF1E2B}"/>
              </a:ext>
            </a:extLst>
          </p:cNvPr>
          <p:cNvSpPr/>
          <p:nvPr/>
        </p:nvSpPr>
        <p:spPr>
          <a:xfrm>
            <a:off x="4395614" y="1896232"/>
            <a:ext cx="375923" cy="376500"/>
          </a:xfrm>
          <a:custGeom>
            <a:avLst/>
            <a:gdLst/>
            <a:ahLst/>
            <a:cxnLst/>
            <a:rect l="l" t="t" r="r" b="b"/>
            <a:pathLst>
              <a:path w="11973" h="11882" extrusionOk="0">
                <a:moveTo>
                  <a:pt x="6302" y="725"/>
                </a:moveTo>
                <a:lnTo>
                  <a:pt x="6302" y="1639"/>
                </a:lnTo>
                <a:cubicBezTo>
                  <a:pt x="6302" y="2111"/>
                  <a:pt x="6522" y="2552"/>
                  <a:pt x="6837" y="2867"/>
                </a:cubicBezTo>
                <a:lnTo>
                  <a:pt x="7152" y="3182"/>
                </a:lnTo>
                <a:cubicBezTo>
                  <a:pt x="6900" y="3340"/>
                  <a:pt x="6774" y="3560"/>
                  <a:pt x="6711" y="3749"/>
                </a:cubicBezTo>
                <a:cubicBezTo>
                  <a:pt x="6479" y="3517"/>
                  <a:pt x="6209" y="3407"/>
                  <a:pt x="5942" y="3407"/>
                </a:cubicBezTo>
                <a:cubicBezTo>
                  <a:pt x="5665" y="3407"/>
                  <a:pt x="5392" y="3525"/>
                  <a:pt x="5168" y="3749"/>
                </a:cubicBezTo>
                <a:cubicBezTo>
                  <a:pt x="5042" y="3497"/>
                  <a:pt x="4979" y="3340"/>
                  <a:pt x="4758" y="3151"/>
                </a:cubicBezTo>
                <a:lnTo>
                  <a:pt x="5105" y="2836"/>
                </a:lnTo>
                <a:cubicBezTo>
                  <a:pt x="5420" y="2521"/>
                  <a:pt x="5609" y="2080"/>
                  <a:pt x="5609" y="1607"/>
                </a:cubicBezTo>
                <a:lnTo>
                  <a:pt x="5609" y="725"/>
                </a:lnTo>
                <a:close/>
                <a:moveTo>
                  <a:pt x="5231" y="0"/>
                </a:moveTo>
                <a:cubicBezTo>
                  <a:pt x="5042" y="0"/>
                  <a:pt x="4884" y="158"/>
                  <a:pt x="4884" y="347"/>
                </a:cubicBezTo>
                <a:lnTo>
                  <a:pt x="4884" y="725"/>
                </a:lnTo>
                <a:lnTo>
                  <a:pt x="4884" y="1639"/>
                </a:lnTo>
                <a:cubicBezTo>
                  <a:pt x="4884" y="1922"/>
                  <a:pt x="4758" y="2206"/>
                  <a:pt x="4569" y="2395"/>
                </a:cubicBezTo>
                <a:lnTo>
                  <a:pt x="4096" y="2867"/>
                </a:lnTo>
                <a:lnTo>
                  <a:pt x="4033" y="2867"/>
                </a:lnTo>
                <a:cubicBezTo>
                  <a:pt x="2206" y="2867"/>
                  <a:pt x="127" y="7404"/>
                  <a:pt x="32" y="9830"/>
                </a:cubicBezTo>
                <a:cubicBezTo>
                  <a:pt x="1" y="11311"/>
                  <a:pt x="631" y="11846"/>
                  <a:pt x="1292" y="11846"/>
                </a:cubicBezTo>
                <a:cubicBezTo>
                  <a:pt x="1346" y="11852"/>
                  <a:pt x="1398" y="11855"/>
                  <a:pt x="1450" y="11855"/>
                </a:cubicBezTo>
                <a:cubicBezTo>
                  <a:pt x="2222" y="11855"/>
                  <a:pt x="2817" y="11224"/>
                  <a:pt x="3466" y="10869"/>
                </a:cubicBezTo>
                <a:cubicBezTo>
                  <a:pt x="4033" y="10554"/>
                  <a:pt x="4537" y="10271"/>
                  <a:pt x="4884" y="9767"/>
                </a:cubicBezTo>
                <a:cubicBezTo>
                  <a:pt x="5357" y="9137"/>
                  <a:pt x="5640" y="7593"/>
                  <a:pt x="5640" y="6144"/>
                </a:cubicBezTo>
                <a:lnTo>
                  <a:pt x="5640" y="6144"/>
                </a:lnTo>
                <a:lnTo>
                  <a:pt x="4222" y="7561"/>
                </a:lnTo>
                <a:cubicBezTo>
                  <a:pt x="4222" y="7593"/>
                  <a:pt x="4191" y="7593"/>
                  <a:pt x="4191" y="7624"/>
                </a:cubicBezTo>
                <a:cubicBezTo>
                  <a:pt x="4159" y="7687"/>
                  <a:pt x="4159" y="7687"/>
                  <a:pt x="4096" y="7687"/>
                </a:cubicBezTo>
                <a:lnTo>
                  <a:pt x="2773" y="9011"/>
                </a:lnTo>
                <a:cubicBezTo>
                  <a:pt x="2710" y="9074"/>
                  <a:pt x="2616" y="9105"/>
                  <a:pt x="2525" y="9105"/>
                </a:cubicBezTo>
                <a:cubicBezTo>
                  <a:pt x="2435" y="9105"/>
                  <a:pt x="2348" y="9074"/>
                  <a:pt x="2301" y="9011"/>
                </a:cubicBezTo>
                <a:cubicBezTo>
                  <a:pt x="2175" y="8885"/>
                  <a:pt x="2175" y="8664"/>
                  <a:pt x="2301" y="8538"/>
                </a:cubicBezTo>
                <a:lnTo>
                  <a:pt x="3435" y="7404"/>
                </a:lnTo>
                <a:lnTo>
                  <a:pt x="2994" y="6963"/>
                </a:lnTo>
                <a:cubicBezTo>
                  <a:pt x="2931" y="6900"/>
                  <a:pt x="2899" y="6805"/>
                  <a:pt x="2899" y="6742"/>
                </a:cubicBezTo>
                <a:cubicBezTo>
                  <a:pt x="2899" y="6648"/>
                  <a:pt x="2931" y="6585"/>
                  <a:pt x="2962" y="6490"/>
                </a:cubicBezTo>
                <a:cubicBezTo>
                  <a:pt x="3029" y="6424"/>
                  <a:pt x="3122" y="6384"/>
                  <a:pt x="3213" y="6384"/>
                </a:cubicBezTo>
                <a:cubicBezTo>
                  <a:pt x="3295" y="6384"/>
                  <a:pt x="3375" y="6416"/>
                  <a:pt x="3435" y="6490"/>
                </a:cubicBezTo>
                <a:lnTo>
                  <a:pt x="3907" y="6931"/>
                </a:lnTo>
                <a:lnTo>
                  <a:pt x="5546" y="5262"/>
                </a:lnTo>
                <a:lnTo>
                  <a:pt x="5451" y="4568"/>
                </a:lnTo>
                <a:lnTo>
                  <a:pt x="5703" y="4285"/>
                </a:lnTo>
                <a:cubicBezTo>
                  <a:pt x="5766" y="4222"/>
                  <a:pt x="5861" y="4190"/>
                  <a:pt x="5951" y="4190"/>
                </a:cubicBezTo>
                <a:cubicBezTo>
                  <a:pt x="6042" y="4190"/>
                  <a:pt x="6128" y="4222"/>
                  <a:pt x="6176" y="4285"/>
                </a:cubicBezTo>
                <a:lnTo>
                  <a:pt x="6459" y="4568"/>
                </a:lnTo>
                <a:cubicBezTo>
                  <a:pt x="6428" y="4789"/>
                  <a:pt x="6396" y="5010"/>
                  <a:pt x="6333" y="5262"/>
                </a:cubicBezTo>
                <a:lnTo>
                  <a:pt x="8035" y="6963"/>
                </a:lnTo>
                <a:lnTo>
                  <a:pt x="8476" y="6522"/>
                </a:lnTo>
                <a:cubicBezTo>
                  <a:pt x="8539" y="6475"/>
                  <a:pt x="8625" y="6451"/>
                  <a:pt x="8712" y="6451"/>
                </a:cubicBezTo>
                <a:cubicBezTo>
                  <a:pt x="8799" y="6451"/>
                  <a:pt x="8885" y="6475"/>
                  <a:pt x="8948" y="6522"/>
                </a:cubicBezTo>
                <a:cubicBezTo>
                  <a:pt x="9074" y="6648"/>
                  <a:pt x="9074" y="6900"/>
                  <a:pt x="8948" y="6994"/>
                </a:cubicBezTo>
                <a:lnTo>
                  <a:pt x="8507" y="7435"/>
                </a:lnTo>
                <a:lnTo>
                  <a:pt x="9641" y="8570"/>
                </a:lnTo>
                <a:cubicBezTo>
                  <a:pt x="9767" y="8696"/>
                  <a:pt x="9767" y="8948"/>
                  <a:pt x="9641" y="9042"/>
                </a:cubicBezTo>
                <a:cubicBezTo>
                  <a:pt x="9594" y="9105"/>
                  <a:pt x="9507" y="9137"/>
                  <a:pt x="9417" y="9137"/>
                </a:cubicBezTo>
                <a:cubicBezTo>
                  <a:pt x="9326" y="9137"/>
                  <a:pt x="9232" y="9105"/>
                  <a:pt x="9169" y="9042"/>
                </a:cubicBezTo>
                <a:lnTo>
                  <a:pt x="6302" y="6175"/>
                </a:lnTo>
                <a:lnTo>
                  <a:pt x="6302" y="6175"/>
                </a:lnTo>
                <a:cubicBezTo>
                  <a:pt x="6270" y="7624"/>
                  <a:pt x="6585" y="9168"/>
                  <a:pt x="7058" y="9798"/>
                </a:cubicBezTo>
                <a:cubicBezTo>
                  <a:pt x="7404" y="10302"/>
                  <a:pt x="7909" y="10617"/>
                  <a:pt x="8476" y="10901"/>
                </a:cubicBezTo>
                <a:cubicBezTo>
                  <a:pt x="9136" y="11291"/>
                  <a:pt x="9711" y="11882"/>
                  <a:pt x="10527" y="11882"/>
                </a:cubicBezTo>
                <a:cubicBezTo>
                  <a:pt x="10567" y="11882"/>
                  <a:pt x="10608" y="11881"/>
                  <a:pt x="10649" y="11878"/>
                </a:cubicBezTo>
                <a:cubicBezTo>
                  <a:pt x="11028" y="11846"/>
                  <a:pt x="11973" y="11626"/>
                  <a:pt x="11910" y="9893"/>
                </a:cubicBezTo>
                <a:cubicBezTo>
                  <a:pt x="11752" y="7372"/>
                  <a:pt x="9673" y="2836"/>
                  <a:pt x="7846" y="2836"/>
                </a:cubicBezTo>
                <a:lnTo>
                  <a:pt x="7751" y="2836"/>
                </a:lnTo>
                <a:lnTo>
                  <a:pt x="7310" y="2363"/>
                </a:lnTo>
                <a:cubicBezTo>
                  <a:pt x="7089" y="2174"/>
                  <a:pt x="6963" y="1891"/>
                  <a:pt x="6963" y="1607"/>
                </a:cubicBezTo>
                <a:lnTo>
                  <a:pt x="6963" y="725"/>
                </a:lnTo>
                <a:lnTo>
                  <a:pt x="6963" y="347"/>
                </a:lnTo>
                <a:cubicBezTo>
                  <a:pt x="6963" y="158"/>
                  <a:pt x="6806" y="0"/>
                  <a:pt x="6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6664;p67">
            <a:extLst>
              <a:ext uri="{FF2B5EF4-FFF2-40B4-BE49-F238E27FC236}">
                <a16:creationId xmlns:a16="http://schemas.microsoft.com/office/drawing/2014/main" id="{D7A945BA-A8E4-4777-BE96-5F308A62268F}"/>
              </a:ext>
            </a:extLst>
          </p:cNvPr>
          <p:cNvGrpSpPr/>
          <p:nvPr/>
        </p:nvGrpSpPr>
        <p:grpSpPr>
          <a:xfrm>
            <a:off x="4412964" y="2755466"/>
            <a:ext cx="372716" cy="428514"/>
            <a:chOff x="-27691025" y="3175300"/>
            <a:chExt cx="251275" cy="295375"/>
          </a:xfrm>
          <a:solidFill>
            <a:schemeClr val="accent2"/>
          </a:solidFill>
        </p:grpSpPr>
        <p:sp>
          <p:nvSpPr>
            <p:cNvPr id="19" name="Google Shape;6665;p67">
              <a:extLst>
                <a:ext uri="{FF2B5EF4-FFF2-40B4-BE49-F238E27FC236}">
                  <a16:creationId xmlns:a16="http://schemas.microsoft.com/office/drawing/2014/main" id="{CEE18269-A7B8-49B8-96FD-0D90987A1A0C}"/>
                </a:ext>
              </a:extLst>
            </p:cNvPr>
            <p:cNvSpPr/>
            <p:nvPr/>
          </p:nvSpPr>
          <p:spPr>
            <a:xfrm>
              <a:off x="-27492550" y="3298150"/>
              <a:ext cx="18125" cy="18150"/>
            </a:xfrm>
            <a:custGeom>
              <a:avLst/>
              <a:gdLst/>
              <a:ahLst/>
              <a:cxnLst/>
              <a:rect l="l" t="t" r="r" b="b"/>
              <a:pathLst>
                <a:path w="725" h="726" extrusionOk="0">
                  <a:moveTo>
                    <a:pt x="378" y="1"/>
                  </a:moveTo>
                  <a:cubicBezTo>
                    <a:pt x="158" y="1"/>
                    <a:pt x="0" y="158"/>
                    <a:pt x="0" y="347"/>
                  </a:cubicBezTo>
                  <a:cubicBezTo>
                    <a:pt x="0" y="568"/>
                    <a:pt x="158" y="726"/>
                    <a:pt x="378" y="726"/>
                  </a:cubicBezTo>
                  <a:cubicBezTo>
                    <a:pt x="599" y="663"/>
                    <a:pt x="725" y="505"/>
                    <a:pt x="725" y="347"/>
                  </a:cubicBezTo>
                  <a:cubicBezTo>
                    <a:pt x="725" y="158"/>
                    <a:pt x="567" y="1"/>
                    <a:pt x="378" y="1"/>
                  </a:cubicBez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666;p67">
              <a:extLst>
                <a:ext uri="{FF2B5EF4-FFF2-40B4-BE49-F238E27FC236}">
                  <a16:creationId xmlns:a16="http://schemas.microsoft.com/office/drawing/2014/main" id="{E207B526-7E13-4467-87CD-1D0DA547FEF7}"/>
                </a:ext>
              </a:extLst>
            </p:cNvPr>
            <p:cNvSpPr/>
            <p:nvPr/>
          </p:nvSpPr>
          <p:spPr>
            <a:xfrm>
              <a:off x="-27613050" y="3175300"/>
              <a:ext cx="60650" cy="105550"/>
            </a:xfrm>
            <a:custGeom>
              <a:avLst/>
              <a:gdLst/>
              <a:ahLst/>
              <a:cxnLst/>
              <a:rect l="l" t="t" r="r" b="b"/>
              <a:pathLst>
                <a:path w="2426" h="4222" extrusionOk="0">
                  <a:moveTo>
                    <a:pt x="347" y="0"/>
                  </a:moveTo>
                  <a:cubicBezTo>
                    <a:pt x="158" y="0"/>
                    <a:pt x="0" y="158"/>
                    <a:pt x="0" y="347"/>
                  </a:cubicBezTo>
                  <a:lnTo>
                    <a:pt x="0" y="1733"/>
                  </a:lnTo>
                  <a:cubicBezTo>
                    <a:pt x="32" y="1922"/>
                    <a:pt x="158" y="2080"/>
                    <a:pt x="347" y="2080"/>
                  </a:cubicBezTo>
                  <a:cubicBezTo>
                    <a:pt x="536" y="2080"/>
                    <a:pt x="693" y="1922"/>
                    <a:pt x="693" y="1733"/>
                  </a:cubicBezTo>
                  <a:lnTo>
                    <a:pt x="693" y="1386"/>
                  </a:lnTo>
                  <a:lnTo>
                    <a:pt x="1040" y="1386"/>
                  </a:lnTo>
                  <a:cubicBezTo>
                    <a:pt x="1260" y="1386"/>
                    <a:pt x="1418" y="1544"/>
                    <a:pt x="1418" y="1733"/>
                  </a:cubicBezTo>
                  <a:lnTo>
                    <a:pt x="1418" y="2899"/>
                  </a:lnTo>
                  <a:cubicBezTo>
                    <a:pt x="1197" y="3025"/>
                    <a:pt x="1040" y="3277"/>
                    <a:pt x="1040" y="3497"/>
                  </a:cubicBezTo>
                  <a:lnTo>
                    <a:pt x="1040" y="4222"/>
                  </a:lnTo>
                  <a:lnTo>
                    <a:pt x="2426" y="4222"/>
                  </a:lnTo>
                  <a:lnTo>
                    <a:pt x="2426" y="3497"/>
                  </a:lnTo>
                  <a:cubicBezTo>
                    <a:pt x="2426" y="3214"/>
                    <a:pt x="2268" y="3025"/>
                    <a:pt x="2079" y="2899"/>
                  </a:cubicBezTo>
                  <a:lnTo>
                    <a:pt x="2079" y="1733"/>
                  </a:lnTo>
                  <a:cubicBezTo>
                    <a:pt x="2079" y="1134"/>
                    <a:pt x="1607" y="693"/>
                    <a:pt x="1040" y="693"/>
                  </a:cubicBezTo>
                  <a:lnTo>
                    <a:pt x="693" y="693"/>
                  </a:lnTo>
                  <a:lnTo>
                    <a:pt x="693" y="347"/>
                  </a:lnTo>
                  <a:cubicBezTo>
                    <a:pt x="693" y="158"/>
                    <a:pt x="536" y="0"/>
                    <a:pt x="347" y="0"/>
                  </a:cubicBez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667;p67">
              <a:extLst>
                <a:ext uri="{FF2B5EF4-FFF2-40B4-BE49-F238E27FC236}">
                  <a16:creationId xmlns:a16="http://schemas.microsoft.com/office/drawing/2014/main" id="{D5D73D5E-0315-4CF7-9EE2-8A8D587D2488}"/>
                </a:ext>
              </a:extLst>
            </p:cNvPr>
            <p:cNvSpPr/>
            <p:nvPr/>
          </p:nvSpPr>
          <p:spPr>
            <a:xfrm>
              <a:off x="-27691025" y="3175300"/>
              <a:ext cx="60650" cy="105550"/>
            </a:xfrm>
            <a:custGeom>
              <a:avLst/>
              <a:gdLst/>
              <a:ahLst/>
              <a:cxnLst/>
              <a:rect l="l" t="t" r="r" b="b"/>
              <a:pathLst>
                <a:path w="2426" h="4222" extrusionOk="0">
                  <a:moveTo>
                    <a:pt x="2079" y="0"/>
                  </a:moveTo>
                  <a:cubicBezTo>
                    <a:pt x="1890" y="0"/>
                    <a:pt x="1733" y="158"/>
                    <a:pt x="1733" y="347"/>
                  </a:cubicBezTo>
                  <a:lnTo>
                    <a:pt x="1733" y="693"/>
                  </a:lnTo>
                  <a:lnTo>
                    <a:pt x="1386" y="693"/>
                  </a:lnTo>
                  <a:cubicBezTo>
                    <a:pt x="788" y="693"/>
                    <a:pt x="347" y="1166"/>
                    <a:pt x="347" y="1733"/>
                  </a:cubicBezTo>
                  <a:lnTo>
                    <a:pt x="347" y="2899"/>
                  </a:lnTo>
                  <a:cubicBezTo>
                    <a:pt x="158" y="3025"/>
                    <a:pt x="0" y="3277"/>
                    <a:pt x="0" y="3497"/>
                  </a:cubicBezTo>
                  <a:lnTo>
                    <a:pt x="0" y="4222"/>
                  </a:lnTo>
                  <a:lnTo>
                    <a:pt x="1386" y="4222"/>
                  </a:lnTo>
                  <a:lnTo>
                    <a:pt x="1386" y="3497"/>
                  </a:lnTo>
                  <a:cubicBezTo>
                    <a:pt x="1386" y="3214"/>
                    <a:pt x="1229" y="3025"/>
                    <a:pt x="1008" y="2899"/>
                  </a:cubicBezTo>
                  <a:lnTo>
                    <a:pt x="1008" y="1733"/>
                  </a:lnTo>
                  <a:cubicBezTo>
                    <a:pt x="1008" y="1544"/>
                    <a:pt x="1166" y="1386"/>
                    <a:pt x="1386" y="1386"/>
                  </a:cubicBezTo>
                  <a:lnTo>
                    <a:pt x="1733" y="1386"/>
                  </a:lnTo>
                  <a:lnTo>
                    <a:pt x="1733" y="1733"/>
                  </a:lnTo>
                  <a:cubicBezTo>
                    <a:pt x="1733" y="1922"/>
                    <a:pt x="1890" y="2080"/>
                    <a:pt x="2079" y="2080"/>
                  </a:cubicBezTo>
                  <a:cubicBezTo>
                    <a:pt x="2268" y="2080"/>
                    <a:pt x="2426" y="1922"/>
                    <a:pt x="2426" y="1733"/>
                  </a:cubicBezTo>
                  <a:lnTo>
                    <a:pt x="2426" y="347"/>
                  </a:lnTo>
                  <a:cubicBezTo>
                    <a:pt x="2426" y="158"/>
                    <a:pt x="2268" y="0"/>
                    <a:pt x="2079" y="0"/>
                  </a:cubicBez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668;p67">
              <a:extLst>
                <a:ext uri="{FF2B5EF4-FFF2-40B4-BE49-F238E27FC236}">
                  <a16:creationId xmlns:a16="http://schemas.microsoft.com/office/drawing/2014/main" id="{3D25B888-69FA-4A80-AB01-7BC58296FC8F}"/>
                </a:ext>
              </a:extLst>
            </p:cNvPr>
            <p:cNvSpPr/>
            <p:nvPr/>
          </p:nvSpPr>
          <p:spPr>
            <a:xfrm>
              <a:off x="-27691025" y="3263500"/>
              <a:ext cx="251275" cy="207175"/>
            </a:xfrm>
            <a:custGeom>
              <a:avLst/>
              <a:gdLst/>
              <a:ahLst/>
              <a:cxnLst/>
              <a:rect l="l" t="t" r="r" b="b"/>
              <a:pathLst>
                <a:path w="10051" h="8287" extrusionOk="0">
                  <a:moveTo>
                    <a:pt x="8317" y="725"/>
                  </a:moveTo>
                  <a:cubicBezTo>
                    <a:pt x="8885" y="725"/>
                    <a:pt x="9326" y="1198"/>
                    <a:pt x="9326" y="1733"/>
                  </a:cubicBezTo>
                  <a:cubicBezTo>
                    <a:pt x="9326" y="2332"/>
                    <a:pt x="8853" y="2773"/>
                    <a:pt x="8317" y="2773"/>
                  </a:cubicBezTo>
                  <a:cubicBezTo>
                    <a:pt x="7750" y="2773"/>
                    <a:pt x="7278" y="2301"/>
                    <a:pt x="7278" y="1733"/>
                  </a:cubicBezTo>
                  <a:cubicBezTo>
                    <a:pt x="7278" y="1166"/>
                    <a:pt x="7750" y="725"/>
                    <a:pt x="8317" y="725"/>
                  </a:cubicBezTo>
                  <a:close/>
                  <a:moveTo>
                    <a:pt x="8317" y="1"/>
                  </a:moveTo>
                  <a:cubicBezTo>
                    <a:pt x="7372" y="1"/>
                    <a:pt x="6585" y="788"/>
                    <a:pt x="6585" y="1733"/>
                  </a:cubicBezTo>
                  <a:cubicBezTo>
                    <a:pt x="6585" y="2584"/>
                    <a:pt x="7152" y="3277"/>
                    <a:pt x="7939" y="3435"/>
                  </a:cubicBezTo>
                  <a:lnTo>
                    <a:pt x="7939" y="5199"/>
                  </a:lnTo>
                  <a:cubicBezTo>
                    <a:pt x="7939" y="6554"/>
                    <a:pt x="6837" y="7656"/>
                    <a:pt x="5513" y="7656"/>
                  </a:cubicBezTo>
                  <a:cubicBezTo>
                    <a:pt x="4190" y="7656"/>
                    <a:pt x="3088" y="6554"/>
                    <a:pt x="3088" y="5199"/>
                  </a:cubicBezTo>
                  <a:lnTo>
                    <a:pt x="3088" y="4506"/>
                  </a:lnTo>
                  <a:lnTo>
                    <a:pt x="3088" y="4443"/>
                  </a:lnTo>
                  <a:cubicBezTo>
                    <a:pt x="4316" y="4317"/>
                    <a:pt x="5324" y="3309"/>
                    <a:pt x="5482" y="2049"/>
                  </a:cubicBezTo>
                  <a:cubicBezTo>
                    <a:pt x="5513" y="1797"/>
                    <a:pt x="5513" y="1891"/>
                    <a:pt x="5513" y="1355"/>
                  </a:cubicBezTo>
                  <a:lnTo>
                    <a:pt x="4127" y="1355"/>
                  </a:lnTo>
                  <a:cubicBezTo>
                    <a:pt x="4127" y="1607"/>
                    <a:pt x="4127" y="1765"/>
                    <a:pt x="4096" y="2049"/>
                  </a:cubicBezTo>
                  <a:cubicBezTo>
                    <a:pt x="3938" y="2710"/>
                    <a:pt x="3340" y="3088"/>
                    <a:pt x="2741" y="3088"/>
                  </a:cubicBezTo>
                  <a:cubicBezTo>
                    <a:pt x="2174" y="3088"/>
                    <a:pt x="1575" y="2773"/>
                    <a:pt x="1418" y="2049"/>
                  </a:cubicBezTo>
                  <a:cubicBezTo>
                    <a:pt x="1386" y="1828"/>
                    <a:pt x="1386" y="1607"/>
                    <a:pt x="1386" y="1355"/>
                  </a:cubicBezTo>
                  <a:lnTo>
                    <a:pt x="0" y="1355"/>
                  </a:lnTo>
                  <a:cubicBezTo>
                    <a:pt x="0" y="1670"/>
                    <a:pt x="0" y="1733"/>
                    <a:pt x="32" y="2049"/>
                  </a:cubicBezTo>
                  <a:cubicBezTo>
                    <a:pt x="221" y="3277"/>
                    <a:pt x="1166" y="4317"/>
                    <a:pt x="2426" y="4474"/>
                  </a:cubicBezTo>
                  <a:lnTo>
                    <a:pt x="2426" y="5168"/>
                  </a:lnTo>
                  <a:cubicBezTo>
                    <a:pt x="2426" y="5672"/>
                    <a:pt x="2552" y="6144"/>
                    <a:pt x="2804" y="6585"/>
                  </a:cubicBezTo>
                  <a:cubicBezTo>
                    <a:pt x="3308" y="7625"/>
                    <a:pt x="4379" y="8286"/>
                    <a:pt x="5545" y="8286"/>
                  </a:cubicBezTo>
                  <a:cubicBezTo>
                    <a:pt x="7278" y="8286"/>
                    <a:pt x="8664" y="6869"/>
                    <a:pt x="8664" y="5168"/>
                  </a:cubicBezTo>
                  <a:lnTo>
                    <a:pt x="8664" y="3435"/>
                  </a:lnTo>
                  <a:cubicBezTo>
                    <a:pt x="9452" y="3277"/>
                    <a:pt x="10050" y="2584"/>
                    <a:pt x="10050" y="1733"/>
                  </a:cubicBezTo>
                  <a:cubicBezTo>
                    <a:pt x="10050" y="788"/>
                    <a:pt x="9263" y="1"/>
                    <a:pt x="8317" y="1"/>
                  </a:cubicBez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3" name="Google Shape;6746;p67">
            <a:extLst>
              <a:ext uri="{FF2B5EF4-FFF2-40B4-BE49-F238E27FC236}">
                <a16:creationId xmlns:a16="http://schemas.microsoft.com/office/drawing/2014/main" id="{EF083572-DD63-479A-BD48-770429108D9F}"/>
              </a:ext>
            </a:extLst>
          </p:cNvPr>
          <p:cNvGrpSpPr/>
          <p:nvPr/>
        </p:nvGrpSpPr>
        <p:grpSpPr>
          <a:xfrm>
            <a:off x="6270720" y="2755466"/>
            <a:ext cx="438135" cy="368479"/>
            <a:chOff x="-26981375" y="3951875"/>
            <a:chExt cx="296150" cy="242625"/>
          </a:xfrm>
          <a:solidFill>
            <a:schemeClr val="accent2"/>
          </a:solidFill>
        </p:grpSpPr>
        <p:sp>
          <p:nvSpPr>
            <p:cNvPr id="24" name="Google Shape;6747;p67">
              <a:extLst>
                <a:ext uri="{FF2B5EF4-FFF2-40B4-BE49-F238E27FC236}">
                  <a16:creationId xmlns:a16="http://schemas.microsoft.com/office/drawing/2014/main" id="{C30F311C-ACC1-44DF-96F5-46DC9F3BE4CC}"/>
                </a:ext>
              </a:extLst>
            </p:cNvPr>
            <p:cNvSpPr/>
            <p:nvPr/>
          </p:nvSpPr>
          <p:spPr>
            <a:xfrm>
              <a:off x="-26978225" y="3951875"/>
              <a:ext cx="173300" cy="155975"/>
            </a:xfrm>
            <a:custGeom>
              <a:avLst/>
              <a:gdLst/>
              <a:ahLst/>
              <a:cxnLst/>
              <a:rect l="l" t="t" r="r" b="b"/>
              <a:pathLst>
                <a:path w="6932" h="6239" extrusionOk="0">
                  <a:moveTo>
                    <a:pt x="3340" y="2364"/>
                  </a:moveTo>
                  <a:cubicBezTo>
                    <a:pt x="3529" y="2364"/>
                    <a:pt x="3686" y="2521"/>
                    <a:pt x="3686" y="2710"/>
                  </a:cubicBezTo>
                  <a:lnTo>
                    <a:pt x="3686" y="3435"/>
                  </a:lnTo>
                  <a:lnTo>
                    <a:pt x="4411" y="3435"/>
                  </a:lnTo>
                  <a:cubicBezTo>
                    <a:pt x="4600" y="3435"/>
                    <a:pt x="4757" y="3592"/>
                    <a:pt x="4757" y="3782"/>
                  </a:cubicBezTo>
                  <a:cubicBezTo>
                    <a:pt x="4757" y="3971"/>
                    <a:pt x="4600" y="4128"/>
                    <a:pt x="4411" y="4128"/>
                  </a:cubicBezTo>
                  <a:lnTo>
                    <a:pt x="3686" y="4128"/>
                  </a:lnTo>
                  <a:lnTo>
                    <a:pt x="3686" y="4853"/>
                  </a:lnTo>
                  <a:cubicBezTo>
                    <a:pt x="3686" y="5042"/>
                    <a:pt x="3529" y="5199"/>
                    <a:pt x="3340" y="5199"/>
                  </a:cubicBezTo>
                  <a:cubicBezTo>
                    <a:pt x="3151" y="5199"/>
                    <a:pt x="2993" y="5042"/>
                    <a:pt x="2993" y="4853"/>
                  </a:cubicBezTo>
                  <a:lnTo>
                    <a:pt x="2993" y="4128"/>
                  </a:lnTo>
                  <a:lnTo>
                    <a:pt x="2268" y="4128"/>
                  </a:lnTo>
                  <a:cubicBezTo>
                    <a:pt x="2079" y="4128"/>
                    <a:pt x="1922" y="3971"/>
                    <a:pt x="1922" y="3782"/>
                  </a:cubicBezTo>
                  <a:cubicBezTo>
                    <a:pt x="1922" y="3592"/>
                    <a:pt x="2079" y="3435"/>
                    <a:pt x="2268" y="3435"/>
                  </a:cubicBezTo>
                  <a:lnTo>
                    <a:pt x="2993" y="3435"/>
                  </a:lnTo>
                  <a:lnTo>
                    <a:pt x="2993" y="2710"/>
                  </a:lnTo>
                  <a:cubicBezTo>
                    <a:pt x="2993" y="2521"/>
                    <a:pt x="3151" y="2364"/>
                    <a:pt x="3340" y="2364"/>
                  </a:cubicBezTo>
                  <a:close/>
                  <a:moveTo>
                    <a:pt x="3434" y="1"/>
                  </a:moveTo>
                  <a:cubicBezTo>
                    <a:pt x="2836" y="1"/>
                    <a:pt x="2394" y="474"/>
                    <a:pt x="2394" y="1041"/>
                  </a:cubicBezTo>
                  <a:lnTo>
                    <a:pt x="2394" y="1387"/>
                  </a:lnTo>
                  <a:lnTo>
                    <a:pt x="1008" y="1387"/>
                  </a:lnTo>
                  <a:cubicBezTo>
                    <a:pt x="441" y="1387"/>
                    <a:pt x="0" y="1860"/>
                    <a:pt x="0" y="2395"/>
                  </a:cubicBezTo>
                  <a:lnTo>
                    <a:pt x="0" y="6239"/>
                  </a:lnTo>
                  <a:lnTo>
                    <a:pt x="6931" y="6239"/>
                  </a:lnTo>
                  <a:lnTo>
                    <a:pt x="6931" y="2395"/>
                  </a:lnTo>
                  <a:lnTo>
                    <a:pt x="6837" y="2395"/>
                  </a:lnTo>
                  <a:cubicBezTo>
                    <a:pt x="6837" y="1828"/>
                    <a:pt x="6364" y="1387"/>
                    <a:pt x="5829" y="1387"/>
                  </a:cubicBezTo>
                  <a:lnTo>
                    <a:pt x="4442" y="1387"/>
                  </a:lnTo>
                  <a:lnTo>
                    <a:pt x="4442" y="1041"/>
                  </a:lnTo>
                  <a:cubicBezTo>
                    <a:pt x="4442" y="442"/>
                    <a:pt x="3970" y="1"/>
                    <a:pt x="34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748;p67">
              <a:extLst>
                <a:ext uri="{FF2B5EF4-FFF2-40B4-BE49-F238E27FC236}">
                  <a16:creationId xmlns:a16="http://schemas.microsoft.com/office/drawing/2014/main" id="{A8772454-B02C-45A5-A883-2732C9E227A2}"/>
                </a:ext>
              </a:extLst>
            </p:cNvPr>
            <p:cNvSpPr/>
            <p:nvPr/>
          </p:nvSpPr>
          <p:spPr>
            <a:xfrm>
              <a:off x="-26981375" y="4124375"/>
              <a:ext cx="174075" cy="70125"/>
            </a:xfrm>
            <a:custGeom>
              <a:avLst/>
              <a:gdLst/>
              <a:ahLst/>
              <a:cxnLst/>
              <a:rect l="l" t="t" r="r" b="b"/>
              <a:pathLst>
                <a:path w="6963" h="2805" extrusionOk="0">
                  <a:moveTo>
                    <a:pt x="2457" y="1418"/>
                  </a:moveTo>
                  <a:cubicBezTo>
                    <a:pt x="2647" y="1418"/>
                    <a:pt x="2804" y="1576"/>
                    <a:pt x="2804" y="1765"/>
                  </a:cubicBezTo>
                  <a:cubicBezTo>
                    <a:pt x="2804" y="1954"/>
                    <a:pt x="2647" y="2111"/>
                    <a:pt x="2457" y="2111"/>
                  </a:cubicBezTo>
                  <a:cubicBezTo>
                    <a:pt x="2237" y="2111"/>
                    <a:pt x="2079" y="1954"/>
                    <a:pt x="2079" y="1765"/>
                  </a:cubicBezTo>
                  <a:cubicBezTo>
                    <a:pt x="2079" y="1576"/>
                    <a:pt x="2237" y="1418"/>
                    <a:pt x="2457" y="1418"/>
                  </a:cubicBezTo>
                  <a:close/>
                  <a:moveTo>
                    <a:pt x="32" y="0"/>
                  </a:moveTo>
                  <a:lnTo>
                    <a:pt x="32" y="1009"/>
                  </a:lnTo>
                  <a:cubicBezTo>
                    <a:pt x="0" y="1607"/>
                    <a:pt x="473" y="2080"/>
                    <a:pt x="1071" y="2080"/>
                  </a:cubicBezTo>
                  <a:lnTo>
                    <a:pt x="1449" y="2080"/>
                  </a:lnTo>
                  <a:cubicBezTo>
                    <a:pt x="1607" y="2489"/>
                    <a:pt x="1985" y="2804"/>
                    <a:pt x="2457" y="2804"/>
                  </a:cubicBezTo>
                  <a:cubicBezTo>
                    <a:pt x="2867" y="2804"/>
                    <a:pt x="3277" y="2521"/>
                    <a:pt x="3434" y="2080"/>
                  </a:cubicBezTo>
                  <a:lnTo>
                    <a:pt x="6963" y="2080"/>
                  </a:lnTo>
                  <a:lnTo>
                    <a:pt x="696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749;p67">
              <a:extLst>
                <a:ext uri="{FF2B5EF4-FFF2-40B4-BE49-F238E27FC236}">
                  <a16:creationId xmlns:a16="http://schemas.microsoft.com/office/drawing/2014/main" id="{38B824C6-FF76-421C-A5E1-72B5BE9950ED}"/>
                </a:ext>
              </a:extLst>
            </p:cNvPr>
            <p:cNvSpPr/>
            <p:nvPr/>
          </p:nvSpPr>
          <p:spPr>
            <a:xfrm>
              <a:off x="-26790000" y="4002300"/>
              <a:ext cx="104775" cy="192200"/>
            </a:xfrm>
            <a:custGeom>
              <a:avLst/>
              <a:gdLst/>
              <a:ahLst/>
              <a:cxnLst/>
              <a:rect l="l" t="t" r="r" b="b"/>
              <a:pathLst>
                <a:path w="4191" h="7688" extrusionOk="0">
                  <a:moveTo>
                    <a:pt x="1513" y="693"/>
                  </a:moveTo>
                  <a:cubicBezTo>
                    <a:pt x="1954" y="693"/>
                    <a:pt x="2364" y="977"/>
                    <a:pt x="2521" y="1386"/>
                  </a:cubicBezTo>
                  <a:lnTo>
                    <a:pt x="3372" y="3497"/>
                  </a:lnTo>
                  <a:lnTo>
                    <a:pt x="1765" y="3497"/>
                  </a:lnTo>
                  <a:cubicBezTo>
                    <a:pt x="1576" y="3497"/>
                    <a:pt x="1419" y="3340"/>
                    <a:pt x="1419" y="3151"/>
                  </a:cubicBezTo>
                  <a:lnTo>
                    <a:pt x="1419" y="693"/>
                  </a:lnTo>
                  <a:close/>
                  <a:moveTo>
                    <a:pt x="1765" y="6270"/>
                  </a:moveTo>
                  <a:cubicBezTo>
                    <a:pt x="1954" y="6270"/>
                    <a:pt x="2112" y="6427"/>
                    <a:pt x="2112" y="6616"/>
                  </a:cubicBezTo>
                  <a:cubicBezTo>
                    <a:pt x="2112" y="6805"/>
                    <a:pt x="1954" y="6963"/>
                    <a:pt x="1765" y="6963"/>
                  </a:cubicBezTo>
                  <a:cubicBezTo>
                    <a:pt x="1576" y="6963"/>
                    <a:pt x="1419" y="6805"/>
                    <a:pt x="1419" y="6616"/>
                  </a:cubicBezTo>
                  <a:cubicBezTo>
                    <a:pt x="1419" y="6427"/>
                    <a:pt x="1576" y="6270"/>
                    <a:pt x="1765" y="6270"/>
                  </a:cubicBezTo>
                  <a:close/>
                  <a:moveTo>
                    <a:pt x="1" y="0"/>
                  </a:moveTo>
                  <a:lnTo>
                    <a:pt x="1" y="6963"/>
                  </a:lnTo>
                  <a:lnTo>
                    <a:pt x="788" y="6963"/>
                  </a:lnTo>
                  <a:cubicBezTo>
                    <a:pt x="946" y="7372"/>
                    <a:pt x="1293" y="7687"/>
                    <a:pt x="1765" y="7687"/>
                  </a:cubicBezTo>
                  <a:cubicBezTo>
                    <a:pt x="2206" y="7687"/>
                    <a:pt x="2584" y="7404"/>
                    <a:pt x="2742" y="6963"/>
                  </a:cubicBezTo>
                  <a:lnTo>
                    <a:pt x="3151" y="6963"/>
                  </a:lnTo>
                  <a:cubicBezTo>
                    <a:pt x="3718" y="6963"/>
                    <a:pt x="4159" y="6490"/>
                    <a:pt x="4159" y="5955"/>
                  </a:cubicBezTo>
                  <a:lnTo>
                    <a:pt x="4159" y="5577"/>
                  </a:lnTo>
                  <a:lnTo>
                    <a:pt x="3151" y="5577"/>
                  </a:lnTo>
                  <a:cubicBezTo>
                    <a:pt x="2931" y="5577"/>
                    <a:pt x="2773" y="5419"/>
                    <a:pt x="2773" y="5230"/>
                  </a:cubicBezTo>
                  <a:cubicBezTo>
                    <a:pt x="2773" y="5041"/>
                    <a:pt x="2994" y="4883"/>
                    <a:pt x="3183" y="4883"/>
                  </a:cubicBezTo>
                  <a:lnTo>
                    <a:pt x="4191" y="4883"/>
                  </a:lnTo>
                  <a:lnTo>
                    <a:pt x="4191" y="4096"/>
                  </a:lnTo>
                  <a:cubicBezTo>
                    <a:pt x="4191" y="3970"/>
                    <a:pt x="4159" y="3812"/>
                    <a:pt x="4159" y="3686"/>
                  </a:cubicBezTo>
                  <a:cubicBezTo>
                    <a:pt x="4096" y="3466"/>
                    <a:pt x="3246" y="1386"/>
                    <a:pt x="3151" y="1103"/>
                  </a:cubicBezTo>
                  <a:cubicBezTo>
                    <a:pt x="2868" y="410"/>
                    <a:pt x="2238" y="0"/>
                    <a:pt x="154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Google Shape;1666;p60">
            <a:extLst>
              <a:ext uri="{FF2B5EF4-FFF2-40B4-BE49-F238E27FC236}">
                <a16:creationId xmlns:a16="http://schemas.microsoft.com/office/drawing/2014/main" id="{584A6257-6A40-4637-85C3-F22F084F40BE}"/>
              </a:ext>
            </a:extLst>
          </p:cNvPr>
          <p:cNvSpPr/>
          <p:nvPr/>
        </p:nvSpPr>
        <p:spPr>
          <a:xfrm>
            <a:off x="5250313" y="2380445"/>
            <a:ext cx="417257" cy="257999"/>
          </a:xfrm>
          <a:custGeom>
            <a:avLst/>
            <a:gdLst/>
            <a:ahLst/>
            <a:cxnLst/>
            <a:rect l="l" t="t" r="r" b="b"/>
            <a:pathLst>
              <a:path w="2691" h="2122" extrusionOk="0">
                <a:moveTo>
                  <a:pt x="1630" y="1"/>
                </a:moveTo>
                <a:lnTo>
                  <a:pt x="1630" y="722"/>
                </a:lnTo>
                <a:lnTo>
                  <a:pt x="1630" y="808"/>
                </a:lnTo>
                <a:lnTo>
                  <a:pt x="0" y="808"/>
                </a:lnTo>
                <a:lnTo>
                  <a:pt x="0" y="1321"/>
                </a:lnTo>
                <a:lnTo>
                  <a:pt x="1630" y="1321"/>
                </a:lnTo>
                <a:lnTo>
                  <a:pt x="1630" y="1407"/>
                </a:lnTo>
                <a:lnTo>
                  <a:pt x="1630" y="2121"/>
                </a:lnTo>
                <a:lnTo>
                  <a:pt x="2691" y="1061"/>
                </a:lnTo>
                <a:lnTo>
                  <a:pt x="1630" y="1"/>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666;p60">
            <a:extLst>
              <a:ext uri="{FF2B5EF4-FFF2-40B4-BE49-F238E27FC236}">
                <a16:creationId xmlns:a16="http://schemas.microsoft.com/office/drawing/2014/main" id="{A71D5C21-529E-4734-932F-3CA952C090CF}"/>
              </a:ext>
            </a:extLst>
          </p:cNvPr>
          <p:cNvSpPr/>
          <p:nvPr/>
        </p:nvSpPr>
        <p:spPr>
          <a:xfrm>
            <a:off x="3476430" y="2379129"/>
            <a:ext cx="417257" cy="257999"/>
          </a:xfrm>
          <a:custGeom>
            <a:avLst/>
            <a:gdLst/>
            <a:ahLst/>
            <a:cxnLst/>
            <a:rect l="l" t="t" r="r" b="b"/>
            <a:pathLst>
              <a:path w="2691" h="2122" extrusionOk="0">
                <a:moveTo>
                  <a:pt x="1630" y="1"/>
                </a:moveTo>
                <a:lnTo>
                  <a:pt x="1630" y="722"/>
                </a:lnTo>
                <a:lnTo>
                  <a:pt x="1630" y="808"/>
                </a:lnTo>
                <a:lnTo>
                  <a:pt x="0" y="808"/>
                </a:lnTo>
                <a:lnTo>
                  <a:pt x="0" y="1321"/>
                </a:lnTo>
                <a:lnTo>
                  <a:pt x="1630" y="1321"/>
                </a:lnTo>
                <a:lnTo>
                  <a:pt x="1630" y="1407"/>
                </a:lnTo>
                <a:lnTo>
                  <a:pt x="1630" y="2121"/>
                </a:lnTo>
                <a:lnTo>
                  <a:pt x="2691" y="1061"/>
                </a:lnTo>
                <a:lnTo>
                  <a:pt x="1630" y="1"/>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a:extLst>
              <a:ext uri="{FF2B5EF4-FFF2-40B4-BE49-F238E27FC236}">
                <a16:creationId xmlns:a16="http://schemas.microsoft.com/office/drawing/2014/main" id="{7C44029F-4CAD-4413-9E26-4985FC97857A}"/>
              </a:ext>
            </a:extLst>
          </p:cNvPr>
          <p:cNvSpPr/>
          <p:nvPr/>
        </p:nvSpPr>
        <p:spPr>
          <a:xfrm>
            <a:off x="1935495" y="3541491"/>
            <a:ext cx="5296160" cy="7921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0721033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1053" name="Google Shape;1053;p51"/>
          <p:cNvSpPr txBox="1">
            <a:spLocks noGrp="1"/>
          </p:cNvSpPr>
          <p:nvPr>
            <p:ph type="title"/>
          </p:nvPr>
        </p:nvSpPr>
        <p:spPr>
          <a:xfrm>
            <a:off x="2353513" y="287704"/>
            <a:ext cx="4437000" cy="61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Background</a:t>
            </a:r>
            <a:endParaRPr dirty="0"/>
          </a:p>
        </p:txBody>
      </p:sp>
      <p:sp>
        <p:nvSpPr>
          <p:cNvPr id="1054" name="Google Shape;1054;p51"/>
          <p:cNvSpPr txBox="1">
            <a:spLocks noGrp="1"/>
          </p:cNvSpPr>
          <p:nvPr>
            <p:ph type="subTitle" idx="1"/>
          </p:nvPr>
        </p:nvSpPr>
        <p:spPr>
          <a:xfrm>
            <a:off x="1935495" y="1020363"/>
            <a:ext cx="5296160" cy="3986784"/>
          </a:xfrm>
          <a:prstGeom prst="rect">
            <a:avLst/>
          </a:prstGeom>
        </p:spPr>
        <p:txBody>
          <a:bodyPr spcFirstLastPara="1" wrap="square" lIns="91425" tIns="91425" rIns="91425" bIns="91425" anchor="t" anchorCtr="0">
            <a:noAutofit/>
          </a:bodyPr>
          <a:lstStyle/>
          <a:p>
            <a:pPr algn="l"/>
            <a:r>
              <a:rPr lang="en-AU" dirty="0">
                <a:latin typeface="Barlow" panose="020B0604020202020204" charset="0"/>
                <a:ea typeface="MS Gothic" panose="020B0609070205080204" pitchFamily="49" charset="-128"/>
                <a:cs typeface="Adobe Hebrew" panose="02040503050201020203" pitchFamily="18" charset="-79"/>
                <a:sym typeface="Wingdings" panose="05000000000000000000" pitchFamily="2" charset="2"/>
              </a:rPr>
              <a:t>People living with a mental health condition experience </a:t>
            </a:r>
            <a:r>
              <a:rPr lang="en-AU" b="1" dirty="0">
                <a:latin typeface="Barlow" panose="020B0604020202020204" charset="0"/>
                <a:ea typeface="MS Gothic" panose="020B0609070205080204" pitchFamily="49" charset="-128"/>
                <a:cs typeface="Adobe Hebrew" panose="02040503050201020203" pitchFamily="18" charset="-79"/>
                <a:sym typeface="Wingdings" panose="05000000000000000000" pitchFamily="2" charset="2"/>
              </a:rPr>
              <a:t>poor physical health </a:t>
            </a:r>
            <a:endParaRPr lang="en-AU" dirty="0">
              <a:latin typeface="Barlow" panose="020B0604020202020204" charset="0"/>
              <a:ea typeface="MS Gothic" panose="020B0609070205080204" pitchFamily="49" charset="-128"/>
              <a:cs typeface="Adobe Hebrew" panose="02040503050201020203" pitchFamily="18" charset="-79"/>
              <a:sym typeface="Wingdings" panose="05000000000000000000" pitchFamily="2" charset="2"/>
            </a:endParaRPr>
          </a:p>
          <a:p>
            <a:pPr algn="l"/>
            <a:endParaRPr lang="en-AU" sz="1600" b="1" dirty="0">
              <a:latin typeface="Barlow" panose="020B0604020202020204" charset="0"/>
              <a:ea typeface="MS Gothic" panose="020B0609070205080204" pitchFamily="49" charset="-128"/>
              <a:cs typeface="Adobe Hebrew" panose="02040503050201020203" pitchFamily="18" charset="-79"/>
              <a:sym typeface="Wingdings" panose="05000000000000000000" pitchFamily="2" charset="2"/>
            </a:endParaRPr>
          </a:p>
          <a:p>
            <a:pPr algn="l"/>
            <a:endParaRPr lang="en-AU" sz="1600" b="1" dirty="0">
              <a:latin typeface="Barlow" panose="020B0604020202020204" charset="0"/>
              <a:ea typeface="MS Gothic" panose="020B0609070205080204" pitchFamily="49" charset="-128"/>
              <a:cs typeface="Adobe Hebrew" panose="02040503050201020203" pitchFamily="18" charset="-79"/>
              <a:sym typeface="Wingdings" panose="05000000000000000000" pitchFamily="2" charset="2"/>
            </a:endParaRPr>
          </a:p>
          <a:p>
            <a:pPr algn="l"/>
            <a:endParaRPr lang="en-AU" b="1" dirty="0">
              <a:latin typeface="Barlow" panose="020B0604020202020204" charset="0"/>
              <a:ea typeface="MS Gothic" panose="020B0609070205080204" pitchFamily="49" charset="-128"/>
              <a:cs typeface="Adobe Hebrew" panose="02040503050201020203" pitchFamily="18" charset="-79"/>
              <a:sym typeface="Wingdings" panose="05000000000000000000" pitchFamily="2" charset="2"/>
            </a:endParaRPr>
          </a:p>
          <a:p>
            <a:pPr algn="l"/>
            <a:endParaRPr lang="en-AU" b="1" dirty="0">
              <a:latin typeface="Barlow" panose="020B0604020202020204" charset="0"/>
              <a:ea typeface="MS Gothic" panose="020B0609070205080204" pitchFamily="49" charset="-128"/>
              <a:cs typeface="Adobe Hebrew" panose="02040503050201020203" pitchFamily="18" charset="-79"/>
              <a:sym typeface="Wingdings" panose="05000000000000000000" pitchFamily="2" charset="2"/>
            </a:endParaRPr>
          </a:p>
          <a:p>
            <a:pPr algn="l"/>
            <a:endParaRPr lang="en-AU" b="1" dirty="0">
              <a:latin typeface="Barlow" panose="020B0604020202020204" charset="0"/>
              <a:ea typeface="MS Gothic" panose="020B0609070205080204" pitchFamily="49" charset="-128"/>
              <a:cs typeface="Adobe Hebrew" panose="02040503050201020203" pitchFamily="18" charset="-79"/>
              <a:sym typeface="Wingdings" panose="05000000000000000000" pitchFamily="2" charset="2"/>
            </a:endParaRPr>
          </a:p>
          <a:p>
            <a:pPr algn="l"/>
            <a:endParaRPr lang="en-AU" b="1" dirty="0">
              <a:latin typeface="Barlow" panose="020B0604020202020204" charset="0"/>
              <a:ea typeface="MS Gothic" panose="020B0609070205080204" pitchFamily="49" charset="-128"/>
              <a:cs typeface="Adobe Hebrew" panose="02040503050201020203" pitchFamily="18" charset="-79"/>
              <a:sym typeface="Wingdings" panose="05000000000000000000" pitchFamily="2" charset="2"/>
            </a:endParaRPr>
          </a:p>
          <a:p>
            <a:pPr algn="l"/>
            <a:endParaRPr lang="en-AU" b="1" dirty="0">
              <a:latin typeface="Barlow" panose="020B0604020202020204" charset="0"/>
              <a:ea typeface="MS Gothic" panose="020B0609070205080204" pitchFamily="49" charset="-128"/>
              <a:cs typeface="Adobe Hebrew" panose="02040503050201020203" pitchFamily="18" charset="-79"/>
              <a:sym typeface="Wingdings" panose="05000000000000000000" pitchFamily="2" charset="2"/>
            </a:endParaRPr>
          </a:p>
          <a:p>
            <a:pPr algn="l"/>
            <a:endParaRPr lang="en-AU" b="1" dirty="0">
              <a:latin typeface="Barlow" panose="020B0604020202020204" charset="0"/>
              <a:ea typeface="MS Gothic" panose="020B0609070205080204" pitchFamily="49" charset="-128"/>
              <a:cs typeface="Adobe Hebrew" panose="02040503050201020203" pitchFamily="18" charset="-79"/>
              <a:sym typeface="Wingdings" panose="05000000000000000000" pitchFamily="2" charset="2"/>
            </a:endParaRPr>
          </a:p>
          <a:p>
            <a:pPr algn="l"/>
            <a:r>
              <a:rPr lang="en-AU" dirty="0">
                <a:latin typeface="Barlow" panose="020B0604020202020204" charset="0"/>
                <a:ea typeface="MS Gothic" panose="020B0609070205080204" pitchFamily="49" charset="-128"/>
                <a:cs typeface="Adobe Hebrew" panose="02040503050201020203" pitchFamily="18" charset="-79"/>
                <a:sym typeface="Wingdings" panose="05000000000000000000" pitchFamily="2" charset="2"/>
              </a:rPr>
              <a:t>What can be done?</a:t>
            </a:r>
          </a:p>
          <a:p>
            <a:pPr algn="l"/>
            <a:r>
              <a:rPr lang="en-AU" b="1" dirty="0">
                <a:latin typeface="Barlow" panose="020B0604020202020204" charset="0"/>
                <a:ea typeface="MS Gothic" panose="020B0609070205080204" pitchFamily="49" charset="-128"/>
                <a:cs typeface="Adobe Hebrew" panose="02040503050201020203" pitchFamily="18" charset="-79"/>
                <a:sym typeface="Wingdings" panose="05000000000000000000" pitchFamily="2" charset="2"/>
              </a:rPr>
              <a:t>Prevent chronic diseases by supporting people to achieve lifestyle behaviour change goals</a:t>
            </a:r>
            <a:endParaRPr lang="en-AU" sz="1600" b="1" dirty="0">
              <a:latin typeface="Barlow" panose="020B0604020202020204" charset="0"/>
              <a:ea typeface="MS Gothic" panose="020B0609070205080204" pitchFamily="49" charset="-128"/>
              <a:cs typeface="Adobe Hebrew" panose="02040503050201020203" pitchFamily="18" charset="-79"/>
              <a:sym typeface="Wingdings" panose="05000000000000000000" pitchFamily="2" charset="2"/>
            </a:endParaRPr>
          </a:p>
        </p:txBody>
      </p:sp>
      <p:sp>
        <p:nvSpPr>
          <p:cNvPr id="4" name="Google Shape;269;p29">
            <a:extLst>
              <a:ext uri="{FF2B5EF4-FFF2-40B4-BE49-F238E27FC236}">
                <a16:creationId xmlns:a16="http://schemas.microsoft.com/office/drawing/2014/main" id="{493CE4C2-081E-4E88-9D41-4AE162504BB5}"/>
              </a:ext>
            </a:extLst>
          </p:cNvPr>
          <p:cNvSpPr txBox="1">
            <a:spLocks/>
          </p:cNvSpPr>
          <p:nvPr/>
        </p:nvSpPr>
        <p:spPr>
          <a:xfrm>
            <a:off x="2161218" y="2166218"/>
            <a:ext cx="1054897" cy="3765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1600"/>
              </a:spcAft>
            </a:pPr>
            <a:r>
              <a:rPr lang="en-AU" dirty="0">
                <a:latin typeface="Barlow" panose="020B0604020202020204" charset="0"/>
              </a:rPr>
              <a:t>Lifestyle behaviours</a:t>
            </a:r>
          </a:p>
        </p:txBody>
      </p:sp>
      <p:sp>
        <p:nvSpPr>
          <p:cNvPr id="5" name="Google Shape;272;p29">
            <a:extLst>
              <a:ext uri="{FF2B5EF4-FFF2-40B4-BE49-F238E27FC236}">
                <a16:creationId xmlns:a16="http://schemas.microsoft.com/office/drawing/2014/main" id="{0037292E-B276-42E1-ABE5-73E88B287135}"/>
              </a:ext>
            </a:extLst>
          </p:cNvPr>
          <p:cNvSpPr txBox="1">
            <a:spLocks/>
          </p:cNvSpPr>
          <p:nvPr/>
        </p:nvSpPr>
        <p:spPr>
          <a:xfrm>
            <a:off x="3854300" y="2190879"/>
            <a:ext cx="1435400" cy="3765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1600"/>
              </a:spcAft>
            </a:pPr>
            <a:r>
              <a:rPr lang="en-AU" dirty="0">
                <a:latin typeface="Barlow" panose="020B0604020202020204" charset="0"/>
              </a:rPr>
              <a:t>Chronic diseases</a:t>
            </a:r>
          </a:p>
        </p:txBody>
      </p:sp>
      <p:sp>
        <p:nvSpPr>
          <p:cNvPr id="6" name="Google Shape;275;p29">
            <a:extLst>
              <a:ext uri="{FF2B5EF4-FFF2-40B4-BE49-F238E27FC236}">
                <a16:creationId xmlns:a16="http://schemas.microsoft.com/office/drawing/2014/main" id="{8511C590-1858-472D-8BB8-0C8A68651AD4}"/>
              </a:ext>
            </a:extLst>
          </p:cNvPr>
          <p:cNvSpPr txBox="1">
            <a:spLocks/>
          </p:cNvSpPr>
          <p:nvPr/>
        </p:nvSpPr>
        <p:spPr>
          <a:xfrm>
            <a:off x="5773104" y="2190879"/>
            <a:ext cx="1435401" cy="3765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1600"/>
              </a:spcAft>
            </a:pPr>
            <a:r>
              <a:rPr lang="en-AU" dirty="0">
                <a:latin typeface="Barlow" panose="020B0604020202020204" charset="0"/>
              </a:rPr>
              <a:t>Reduced life expectancy</a:t>
            </a:r>
          </a:p>
        </p:txBody>
      </p:sp>
      <p:grpSp>
        <p:nvGrpSpPr>
          <p:cNvPr id="7" name="Google Shape;8611;p71">
            <a:extLst>
              <a:ext uri="{FF2B5EF4-FFF2-40B4-BE49-F238E27FC236}">
                <a16:creationId xmlns:a16="http://schemas.microsoft.com/office/drawing/2014/main" id="{B455798D-070D-4B46-8B90-DE0B831F6A75}"/>
              </a:ext>
            </a:extLst>
          </p:cNvPr>
          <p:cNvGrpSpPr/>
          <p:nvPr/>
        </p:nvGrpSpPr>
        <p:grpSpPr>
          <a:xfrm>
            <a:off x="2721593" y="2718021"/>
            <a:ext cx="315926" cy="376500"/>
            <a:chOff x="-17149475" y="3309200"/>
            <a:chExt cx="268600" cy="304825"/>
          </a:xfrm>
          <a:solidFill>
            <a:schemeClr val="accent2"/>
          </a:solidFill>
        </p:grpSpPr>
        <p:sp>
          <p:nvSpPr>
            <p:cNvPr id="8" name="Google Shape;8612;p71">
              <a:extLst>
                <a:ext uri="{FF2B5EF4-FFF2-40B4-BE49-F238E27FC236}">
                  <a16:creationId xmlns:a16="http://schemas.microsoft.com/office/drawing/2014/main" id="{FC58B24C-655F-45E1-8617-0018A5B72ACA}"/>
                </a:ext>
              </a:extLst>
            </p:cNvPr>
            <p:cNvSpPr/>
            <p:nvPr/>
          </p:nvSpPr>
          <p:spPr>
            <a:xfrm>
              <a:off x="-17021100" y="3309200"/>
              <a:ext cx="102425" cy="72475"/>
            </a:xfrm>
            <a:custGeom>
              <a:avLst/>
              <a:gdLst/>
              <a:ahLst/>
              <a:cxnLst/>
              <a:rect l="l" t="t" r="r" b="b"/>
              <a:pathLst>
                <a:path w="4097" h="2899" extrusionOk="0">
                  <a:moveTo>
                    <a:pt x="1639" y="0"/>
                  </a:moveTo>
                  <a:cubicBezTo>
                    <a:pt x="914" y="0"/>
                    <a:pt x="284" y="441"/>
                    <a:pt x="1" y="1071"/>
                  </a:cubicBezTo>
                  <a:cubicBezTo>
                    <a:pt x="631" y="1418"/>
                    <a:pt x="1103" y="2111"/>
                    <a:pt x="1230" y="2898"/>
                  </a:cubicBezTo>
                  <a:cubicBezTo>
                    <a:pt x="1356" y="2867"/>
                    <a:pt x="1482" y="2835"/>
                    <a:pt x="1639" y="2835"/>
                  </a:cubicBezTo>
                  <a:cubicBezTo>
                    <a:pt x="2994" y="2835"/>
                    <a:pt x="4096" y="1733"/>
                    <a:pt x="4096" y="347"/>
                  </a:cubicBezTo>
                  <a:cubicBezTo>
                    <a:pt x="4096" y="158"/>
                    <a:pt x="3939" y="0"/>
                    <a:pt x="375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8613;p71">
              <a:extLst>
                <a:ext uri="{FF2B5EF4-FFF2-40B4-BE49-F238E27FC236}">
                  <a16:creationId xmlns:a16="http://schemas.microsoft.com/office/drawing/2014/main" id="{6063C21D-4F66-4229-A2EF-2C5F1A156FD9}"/>
                </a:ext>
              </a:extLst>
            </p:cNvPr>
            <p:cNvSpPr/>
            <p:nvPr/>
          </p:nvSpPr>
          <p:spPr>
            <a:xfrm>
              <a:off x="-17149475" y="3346200"/>
              <a:ext cx="268600" cy="267825"/>
            </a:xfrm>
            <a:custGeom>
              <a:avLst/>
              <a:gdLst/>
              <a:ahLst/>
              <a:cxnLst/>
              <a:rect l="l" t="t" r="r" b="b"/>
              <a:pathLst>
                <a:path w="10744" h="10713" extrusionOk="0">
                  <a:moveTo>
                    <a:pt x="3939" y="1"/>
                  </a:moveTo>
                  <a:cubicBezTo>
                    <a:pt x="3718" y="1"/>
                    <a:pt x="3561" y="158"/>
                    <a:pt x="3561" y="379"/>
                  </a:cubicBezTo>
                  <a:cubicBezTo>
                    <a:pt x="3561" y="568"/>
                    <a:pt x="3718" y="725"/>
                    <a:pt x="3939" y="725"/>
                  </a:cubicBezTo>
                  <a:cubicBezTo>
                    <a:pt x="4506" y="725"/>
                    <a:pt x="4978" y="1198"/>
                    <a:pt x="4978" y="1797"/>
                  </a:cubicBezTo>
                  <a:lnTo>
                    <a:pt x="4978" y="2364"/>
                  </a:lnTo>
                  <a:cubicBezTo>
                    <a:pt x="4569" y="2206"/>
                    <a:pt x="4096" y="2143"/>
                    <a:pt x="3592" y="2143"/>
                  </a:cubicBezTo>
                  <a:cubicBezTo>
                    <a:pt x="1418" y="2143"/>
                    <a:pt x="1" y="3561"/>
                    <a:pt x="1" y="5735"/>
                  </a:cubicBezTo>
                  <a:cubicBezTo>
                    <a:pt x="1" y="8034"/>
                    <a:pt x="1576" y="10712"/>
                    <a:pt x="3592" y="10712"/>
                  </a:cubicBezTo>
                  <a:cubicBezTo>
                    <a:pt x="3813" y="10712"/>
                    <a:pt x="4002" y="10681"/>
                    <a:pt x="4254" y="10649"/>
                  </a:cubicBezTo>
                  <a:cubicBezTo>
                    <a:pt x="4632" y="10523"/>
                    <a:pt x="5002" y="10460"/>
                    <a:pt x="5372" y="10460"/>
                  </a:cubicBezTo>
                  <a:cubicBezTo>
                    <a:pt x="5742" y="10460"/>
                    <a:pt x="6112" y="10523"/>
                    <a:pt x="6491" y="10649"/>
                  </a:cubicBezTo>
                  <a:cubicBezTo>
                    <a:pt x="6680" y="10712"/>
                    <a:pt x="6932" y="10712"/>
                    <a:pt x="7152" y="10712"/>
                  </a:cubicBezTo>
                  <a:cubicBezTo>
                    <a:pt x="9168" y="10712"/>
                    <a:pt x="10744" y="8034"/>
                    <a:pt x="10744" y="5735"/>
                  </a:cubicBezTo>
                  <a:cubicBezTo>
                    <a:pt x="10649" y="3529"/>
                    <a:pt x="9294" y="2143"/>
                    <a:pt x="7121" y="2143"/>
                  </a:cubicBezTo>
                  <a:cubicBezTo>
                    <a:pt x="6617" y="2143"/>
                    <a:pt x="6144" y="2206"/>
                    <a:pt x="5703" y="2364"/>
                  </a:cubicBezTo>
                  <a:lnTo>
                    <a:pt x="5703" y="1797"/>
                  </a:lnTo>
                  <a:cubicBezTo>
                    <a:pt x="5703" y="788"/>
                    <a:pt x="4915" y="1"/>
                    <a:pt x="3939"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10" name="Graphic 13" descr="Wine">
            <a:extLst>
              <a:ext uri="{FF2B5EF4-FFF2-40B4-BE49-F238E27FC236}">
                <a16:creationId xmlns:a16="http://schemas.microsoft.com/office/drawing/2014/main" id="{69C15A48-FF7B-4F21-9866-4FF1A7B5FE9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48397" y="1868321"/>
            <a:ext cx="443341" cy="443341"/>
          </a:xfrm>
          <a:prstGeom prst="rect">
            <a:avLst/>
          </a:prstGeom>
        </p:spPr>
      </p:pic>
      <p:pic>
        <p:nvPicPr>
          <p:cNvPr id="11" name="Graphic 17" descr="Smoking">
            <a:extLst>
              <a:ext uri="{FF2B5EF4-FFF2-40B4-BE49-F238E27FC236}">
                <a16:creationId xmlns:a16="http://schemas.microsoft.com/office/drawing/2014/main" id="{7C47BFA3-A8F6-4D90-A4A1-A5531047079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14522" y="1813411"/>
            <a:ext cx="476788" cy="476788"/>
          </a:xfrm>
          <a:prstGeom prst="rect">
            <a:avLst/>
          </a:prstGeom>
        </p:spPr>
      </p:pic>
      <p:pic>
        <p:nvPicPr>
          <p:cNvPr id="12" name="Graphic 11" descr="Run">
            <a:extLst>
              <a:ext uri="{FF2B5EF4-FFF2-40B4-BE49-F238E27FC236}">
                <a16:creationId xmlns:a16="http://schemas.microsoft.com/office/drawing/2014/main" id="{1F541BD5-7D3B-49BB-AA02-CE002DF2CEA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161218" y="2691725"/>
            <a:ext cx="468008" cy="429093"/>
          </a:xfrm>
          <a:prstGeom prst="rect">
            <a:avLst/>
          </a:prstGeom>
        </p:spPr>
      </p:pic>
      <p:grpSp>
        <p:nvGrpSpPr>
          <p:cNvPr id="13" name="Google Shape;6588;p67">
            <a:extLst>
              <a:ext uri="{FF2B5EF4-FFF2-40B4-BE49-F238E27FC236}">
                <a16:creationId xmlns:a16="http://schemas.microsoft.com/office/drawing/2014/main" id="{B184C1E7-7172-4154-A00E-6EC30AE337EC}"/>
              </a:ext>
            </a:extLst>
          </p:cNvPr>
          <p:cNvGrpSpPr/>
          <p:nvPr/>
        </p:nvGrpSpPr>
        <p:grpSpPr>
          <a:xfrm>
            <a:off x="6263840" y="1915060"/>
            <a:ext cx="375923" cy="376500"/>
            <a:chOff x="-28462125" y="3199700"/>
            <a:chExt cx="298550" cy="259150"/>
          </a:xfrm>
          <a:solidFill>
            <a:schemeClr val="accent2"/>
          </a:solidFill>
        </p:grpSpPr>
        <p:sp>
          <p:nvSpPr>
            <p:cNvPr id="14" name="Google Shape;6589;p67">
              <a:extLst>
                <a:ext uri="{FF2B5EF4-FFF2-40B4-BE49-F238E27FC236}">
                  <a16:creationId xmlns:a16="http://schemas.microsoft.com/office/drawing/2014/main" id="{A779B669-3160-4936-986B-62A1806EB564}"/>
                </a:ext>
              </a:extLst>
            </p:cNvPr>
            <p:cNvSpPr/>
            <p:nvPr/>
          </p:nvSpPr>
          <p:spPr>
            <a:xfrm>
              <a:off x="-28459750" y="3284775"/>
              <a:ext cx="296175" cy="104775"/>
            </a:xfrm>
            <a:custGeom>
              <a:avLst/>
              <a:gdLst/>
              <a:ahLst/>
              <a:cxnLst/>
              <a:rect l="l" t="t" r="r" b="b"/>
              <a:pathLst>
                <a:path w="11847" h="4191" extrusionOk="0">
                  <a:moveTo>
                    <a:pt x="5230" y="0"/>
                  </a:moveTo>
                  <a:cubicBezTo>
                    <a:pt x="5073" y="0"/>
                    <a:pt x="4947" y="63"/>
                    <a:pt x="4915" y="189"/>
                  </a:cubicBezTo>
                  <a:lnTo>
                    <a:pt x="4096" y="2080"/>
                  </a:lnTo>
                  <a:lnTo>
                    <a:pt x="347" y="2080"/>
                  </a:lnTo>
                  <a:cubicBezTo>
                    <a:pt x="158" y="2080"/>
                    <a:pt x="0" y="2237"/>
                    <a:pt x="0" y="2426"/>
                  </a:cubicBezTo>
                  <a:cubicBezTo>
                    <a:pt x="0" y="2615"/>
                    <a:pt x="158" y="2773"/>
                    <a:pt x="347" y="2773"/>
                  </a:cubicBezTo>
                  <a:lnTo>
                    <a:pt x="4316" y="2773"/>
                  </a:lnTo>
                  <a:cubicBezTo>
                    <a:pt x="4411" y="2773"/>
                    <a:pt x="4505" y="2710"/>
                    <a:pt x="4600" y="2584"/>
                  </a:cubicBezTo>
                  <a:lnTo>
                    <a:pt x="5199" y="1292"/>
                  </a:lnTo>
                  <a:lnTo>
                    <a:pt x="6238" y="3970"/>
                  </a:lnTo>
                  <a:cubicBezTo>
                    <a:pt x="6301" y="4096"/>
                    <a:pt x="6396" y="4159"/>
                    <a:pt x="6522" y="4191"/>
                  </a:cubicBezTo>
                  <a:lnTo>
                    <a:pt x="6553" y="4191"/>
                  </a:lnTo>
                  <a:cubicBezTo>
                    <a:pt x="6679" y="4191"/>
                    <a:pt x="6805" y="4127"/>
                    <a:pt x="6868" y="4033"/>
                  </a:cubicBezTo>
                  <a:lnTo>
                    <a:pt x="7624" y="2836"/>
                  </a:lnTo>
                  <a:lnTo>
                    <a:pt x="11500" y="2836"/>
                  </a:lnTo>
                  <a:cubicBezTo>
                    <a:pt x="11689" y="2836"/>
                    <a:pt x="11846" y="2678"/>
                    <a:pt x="11846" y="2458"/>
                  </a:cubicBezTo>
                  <a:cubicBezTo>
                    <a:pt x="11846" y="2269"/>
                    <a:pt x="11689" y="2111"/>
                    <a:pt x="11500" y="2111"/>
                  </a:cubicBezTo>
                  <a:lnTo>
                    <a:pt x="7435" y="2111"/>
                  </a:lnTo>
                  <a:cubicBezTo>
                    <a:pt x="7309" y="2111"/>
                    <a:pt x="7183" y="2206"/>
                    <a:pt x="7120" y="2269"/>
                  </a:cubicBezTo>
                  <a:lnTo>
                    <a:pt x="6648" y="3056"/>
                  </a:lnTo>
                  <a:lnTo>
                    <a:pt x="5545" y="221"/>
                  </a:lnTo>
                  <a:cubicBezTo>
                    <a:pt x="5514" y="95"/>
                    <a:pt x="5388" y="0"/>
                    <a:pt x="5230" y="0"/>
                  </a:cubicBez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590;p67">
              <a:extLst>
                <a:ext uri="{FF2B5EF4-FFF2-40B4-BE49-F238E27FC236}">
                  <a16:creationId xmlns:a16="http://schemas.microsoft.com/office/drawing/2014/main" id="{36750D37-624A-4556-8C09-3ACAD28CD425}"/>
                </a:ext>
              </a:extLst>
            </p:cNvPr>
            <p:cNvSpPr/>
            <p:nvPr/>
          </p:nvSpPr>
          <p:spPr>
            <a:xfrm>
              <a:off x="-28462125" y="3199700"/>
              <a:ext cx="295400" cy="125275"/>
            </a:xfrm>
            <a:custGeom>
              <a:avLst/>
              <a:gdLst/>
              <a:ahLst/>
              <a:cxnLst/>
              <a:rect l="l" t="t" r="r" b="b"/>
              <a:pathLst>
                <a:path w="11816" h="5011" extrusionOk="0">
                  <a:moveTo>
                    <a:pt x="3151" y="1"/>
                  </a:moveTo>
                  <a:cubicBezTo>
                    <a:pt x="1387" y="1"/>
                    <a:pt x="1" y="1419"/>
                    <a:pt x="1" y="3277"/>
                  </a:cubicBezTo>
                  <a:cubicBezTo>
                    <a:pt x="1" y="3876"/>
                    <a:pt x="158" y="4349"/>
                    <a:pt x="442" y="4821"/>
                  </a:cubicBezTo>
                  <a:lnTo>
                    <a:pt x="3655" y="4821"/>
                  </a:lnTo>
                  <a:lnTo>
                    <a:pt x="4285" y="3340"/>
                  </a:lnTo>
                  <a:cubicBezTo>
                    <a:pt x="4443" y="2994"/>
                    <a:pt x="4821" y="2773"/>
                    <a:pt x="5199" y="2710"/>
                  </a:cubicBezTo>
                  <a:cubicBezTo>
                    <a:pt x="5672" y="2710"/>
                    <a:pt x="6018" y="2994"/>
                    <a:pt x="6176" y="3403"/>
                  </a:cubicBezTo>
                  <a:lnTo>
                    <a:pt x="6806" y="5010"/>
                  </a:lnTo>
                  <a:cubicBezTo>
                    <a:pt x="6963" y="4884"/>
                    <a:pt x="7215" y="4821"/>
                    <a:pt x="7404" y="4821"/>
                  </a:cubicBezTo>
                  <a:lnTo>
                    <a:pt x="11374" y="4821"/>
                  </a:lnTo>
                  <a:cubicBezTo>
                    <a:pt x="11626" y="4349"/>
                    <a:pt x="11815" y="3813"/>
                    <a:pt x="11815" y="3277"/>
                  </a:cubicBezTo>
                  <a:cubicBezTo>
                    <a:pt x="11815" y="1419"/>
                    <a:pt x="10429" y="1"/>
                    <a:pt x="8665" y="1"/>
                  </a:cubicBezTo>
                  <a:cubicBezTo>
                    <a:pt x="7247" y="1"/>
                    <a:pt x="6396" y="977"/>
                    <a:pt x="5924" y="1860"/>
                  </a:cubicBezTo>
                  <a:cubicBezTo>
                    <a:pt x="5451" y="977"/>
                    <a:pt x="4537" y="1"/>
                    <a:pt x="3151" y="1"/>
                  </a:cubicBez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591;p67">
              <a:extLst>
                <a:ext uri="{FF2B5EF4-FFF2-40B4-BE49-F238E27FC236}">
                  <a16:creationId xmlns:a16="http://schemas.microsoft.com/office/drawing/2014/main" id="{1D556DFE-3A59-4273-8340-1A8D51B0BB2F}"/>
                </a:ext>
              </a:extLst>
            </p:cNvPr>
            <p:cNvSpPr/>
            <p:nvPr/>
          </p:nvSpPr>
          <p:spPr>
            <a:xfrm>
              <a:off x="-28405400" y="3360375"/>
              <a:ext cx="186675" cy="98475"/>
            </a:xfrm>
            <a:custGeom>
              <a:avLst/>
              <a:gdLst/>
              <a:ahLst/>
              <a:cxnLst/>
              <a:rect l="l" t="t" r="r" b="b"/>
              <a:pathLst>
                <a:path w="7467" h="3939" extrusionOk="0">
                  <a:moveTo>
                    <a:pt x="2962" y="1"/>
                  </a:moveTo>
                  <a:cubicBezTo>
                    <a:pt x="2773" y="284"/>
                    <a:pt x="2458" y="442"/>
                    <a:pt x="2111" y="442"/>
                  </a:cubicBezTo>
                  <a:lnTo>
                    <a:pt x="0" y="442"/>
                  </a:lnTo>
                  <a:cubicBezTo>
                    <a:pt x="158" y="599"/>
                    <a:pt x="347" y="757"/>
                    <a:pt x="536" y="914"/>
                  </a:cubicBezTo>
                  <a:cubicBezTo>
                    <a:pt x="1449" y="1734"/>
                    <a:pt x="2426" y="2647"/>
                    <a:pt x="3434" y="3813"/>
                  </a:cubicBezTo>
                  <a:cubicBezTo>
                    <a:pt x="3529" y="3907"/>
                    <a:pt x="3592" y="3939"/>
                    <a:pt x="3718" y="3939"/>
                  </a:cubicBezTo>
                  <a:cubicBezTo>
                    <a:pt x="3844" y="3939"/>
                    <a:pt x="3907" y="3907"/>
                    <a:pt x="4001" y="3813"/>
                  </a:cubicBezTo>
                  <a:cubicBezTo>
                    <a:pt x="4978" y="2584"/>
                    <a:pt x="6018" y="1734"/>
                    <a:pt x="6900" y="914"/>
                  </a:cubicBezTo>
                  <a:cubicBezTo>
                    <a:pt x="7120" y="757"/>
                    <a:pt x="7278" y="599"/>
                    <a:pt x="7467" y="442"/>
                  </a:cubicBezTo>
                  <a:lnTo>
                    <a:pt x="5860" y="442"/>
                  </a:lnTo>
                  <a:lnTo>
                    <a:pt x="5293" y="1324"/>
                  </a:lnTo>
                  <a:cubicBezTo>
                    <a:pt x="5104" y="1639"/>
                    <a:pt x="4789" y="1860"/>
                    <a:pt x="4379" y="1860"/>
                  </a:cubicBezTo>
                  <a:lnTo>
                    <a:pt x="4316" y="1860"/>
                  </a:lnTo>
                  <a:cubicBezTo>
                    <a:pt x="3907" y="1797"/>
                    <a:pt x="3592" y="1576"/>
                    <a:pt x="3434" y="1167"/>
                  </a:cubicBezTo>
                  <a:lnTo>
                    <a:pt x="2962" y="1"/>
                  </a:ln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6735;p67">
            <a:extLst>
              <a:ext uri="{FF2B5EF4-FFF2-40B4-BE49-F238E27FC236}">
                <a16:creationId xmlns:a16="http://schemas.microsoft.com/office/drawing/2014/main" id="{8F7D956F-32BA-4E45-81A6-53B98BDF1E2B}"/>
              </a:ext>
            </a:extLst>
          </p:cNvPr>
          <p:cNvSpPr/>
          <p:nvPr/>
        </p:nvSpPr>
        <p:spPr>
          <a:xfrm>
            <a:off x="4395614" y="1896232"/>
            <a:ext cx="375923" cy="376500"/>
          </a:xfrm>
          <a:custGeom>
            <a:avLst/>
            <a:gdLst/>
            <a:ahLst/>
            <a:cxnLst/>
            <a:rect l="l" t="t" r="r" b="b"/>
            <a:pathLst>
              <a:path w="11973" h="11882" extrusionOk="0">
                <a:moveTo>
                  <a:pt x="6302" y="725"/>
                </a:moveTo>
                <a:lnTo>
                  <a:pt x="6302" y="1639"/>
                </a:lnTo>
                <a:cubicBezTo>
                  <a:pt x="6302" y="2111"/>
                  <a:pt x="6522" y="2552"/>
                  <a:pt x="6837" y="2867"/>
                </a:cubicBezTo>
                <a:lnTo>
                  <a:pt x="7152" y="3182"/>
                </a:lnTo>
                <a:cubicBezTo>
                  <a:pt x="6900" y="3340"/>
                  <a:pt x="6774" y="3560"/>
                  <a:pt x="6711" y="3749"/>
                </a:cubicBezTo>
                <a:cubicBezTo>
                  <a:pt x="6479" y="3517"/>
                  <a:pt x="6209" y="3407"/>
                  <a:pt x="5942" y="3407"/>
                </a:cubicBezTo>
                <a:cubicBezTo>
                  <a:pt x="5665" y="3407"/>
                  <a:pt x="5392" y="3525"/>
                  <a:pt x="5168" y="3749"/>
                </a:cubicBezTo>
                <a:cubicBezTo>
                  <a:pt x="5042" y="3497"/>
                  <a:pt x="4979" y="3340"/>
                  <a:pt x="4758" y="3151"/>
                </a:cubicBezTo>
                <a:lnTo>
                  <a:pt x="5105" y="2836"/>
                </a:lnTo>
                <a:cubicBezTo>
                  <a:pt x="5420" y="2521"/>
                  <a:pt x="5609" y="2080"/>
                  <a:pt x="5609" y="1607"/>
                </a:cubicBezTo>
                <a:lnTo>
                  <a:pt x="5609" y="725"/>
                </a:lnTo>
                <a:close/>
                <a:moveTo>
                  <a:pt x="5231" y="0"/>
                </a:moveTo>
                <a:cubicBezTo>
                  <a:pt x="5042" y="0"/>
                  <a:pt x="4884" y="158"/>
                  <a:pt x="4884" y="347"/>
                </a:cubicBezTo>
                <a:lnTo>
                  <a:pt x="4884" y="725"/>
                </a:lnTo>
                <a:lnTo>
                  <a:pt x="4884" y="1639"/>
                </a:lnTo>
                <a:cubicBezTo>
                  <a:pt x="4884" y="1922"/>
                  <a:pt x="4758" y="2206"/>
                  <a:pt x="4569" y="2395"/>
                </a:cubicBezTo>
                <a:lnTo>
                  <a:pt x="4096" y="2867"/>
                </a:lnTo>
                <a:lnTo>
                  <a:pt x="4033" y="2867"/>
                </a:lnTo>
                <a:cubicBezTo>
                  <a:pt x="2206" y="2867"/>
                  <a:pt x="127" y="7404"/>
                  <a:pt x="32" y="9830"/>
                </a:cubicBezTo>
                <a:cubicBezTo>
                  <a:pt x="1" y="11311"/>
                  <a:pt x="631" y="11846"/>
                  <a:pt x="1292" y="11846"/>
                </a:cubicBezTo>
                <a:cubicBezTo>
                  <a:pt x="1346" y="11852"/>
                  <a:pt x="1398" y="11855"/>
                  <a:pt x="1450" y="11855"/>
                </a:cubicBezTo>
                <a:cubicBezTo>
                  <a:pt x="2222" y="11855"/>
                  <a:pt x="2817" y="11224"/>
                  <a:pt x="3466" y="10869"/>
                </a:cubicBezTo>
                <a:cubicBezTo>
                  <a:pt x="4033" y="10554"/>
                  <a:pt x="4537" y="10271"/>
                  <a:pt x="4884" y="9767"/>
                </a:cubicBezTo>
                <a:cubicBezTo>
                  <a:pt x="5357" y="9137"/>
                  <a:pt x="5640" y="7593"/>
                  <a:pt x="5640" y="6144"/>
                </a:cubicBezTo>
                <a:lnTo>
                  <a:pt x="5640" y="6144"/>
                </a:lnTo>
                <a:lnTo>
                  <a:pt x="4222" y="7561"/>
                </a:lnTo>
                <a:cubicBezTo>
                  <a:pt x="4222" y="7593"/>
                  <a:pt x="4191" y="7593"/>
                  <a:pt x="4191" y="7624"/>
                </a:cubicBezTo>
                <a:cubicBezTo>
                  <a:pt x="4159" y="7687"/>
                  <a:pt x="4159" y="7687"/>
                  <a:pt x="4096" y="7687"/>
                </a:cubicBezTo>
                <a:lnTo>
                  <a:pt x="2773" y="9011"/>
                </a:lnTo>
                <a:cubicBezTo>
                  <a:pt x="2710" y="9074"/>
                  <a:pt x="2616" y="9105"/>
                  <a:pt x="2525" y="9105"/>
                </a:cubicBezTo>
                <a:cubicBezTo>
                  <a:pt x="2435" y="9105"/>
                  <a:pt x="2348" y="9074"/>
                  <a:pt x="2301" y="9011"/>
                </a:cubicBezTo>
                <a:cubicBezTo>
                  <a:pt x="2175" y="8885"/>
                  <a:pt x="2175" y="8664"/>
                  <a:pt x="2301" y="8538"/>
                </a:cubicBezTo>
                <a:lnTo>
                  <a:pt x="3435" y="7404"/>
                </a:lnTo>
                <a:lnTo>
                  <a:pt x="2994" y="6963"/>
                </a:lnTo>
                <a:cubicBezTo>
                  <a:pt x="2931" y="6900"/>
                  <a:pt x="2899" y="6805"/>
                  <a:pt x="2899" y="6742"/>
                </a:cubicBezTo>
                <a:cubicBezTo>
                  <a:pt x="2899" y="6648"/>
                  <a:pt x="2931" y="6585"/>
                  <a:pt x="2962" y="6490"/>
                </a:cubicBezTo>
                <a:cubicBezTo>
                  <a:pt x="3029" y="6424"/>
                  <a:pt x="3122" y="6384"/>
                  <a:pt x="3213" y="6384"/>
                </a:cubicBezTo>
                <a:cubicBezTo>
                  <a:pt x="3295" y="6384"/>
                  <a:pt x="3375" y="6416"/>
                  <a:pt x="3435" y="6490"/>
                </a:cubicBezTo>
                <a:lnTo>
                  <a:pt x="3907" y="6931"/>
                </a:lnTo>
                <a:lnTo>
                  <a:pt x="5546" y="5262"/>
                </a:lnTo>
                <a:lnTo>
                  <a:pt x="5451" y="4568"/>
                </a:lnTo>
                <a:lnTo>
                  <a:pt x="5703" y="4285"/>
                </a:lnTo>
                <a:cubicBezTo>
                  <a:pt x="5766" y="4222"/>
                  <a:pt x="5861" y="4190"/>
                  <a:pt x="5951" y="4190"/>
                </a:cubicBezTo>
                <a:cubicBezTo>
                  <a:pt x="6042" y="4190"/>
                  <a:pt x="6128" y="4222"/>
                  <a:pt x="6176" y="4285"/>
                </a:cubicBezTo>
                <a:lnTo>
                  <a:pt x="6459" y="4568"/>
                </a:lnTo>
                <a:cubicBezTo>
                  <a:pt x="6428" y="4789"/>
                  <a:pt x="6396" y="5010"/>
                  <a:pt x="6333" y="5262"/>
                </a:cubicBezTo>
                <a:lnTo>
                  <a:pt x="8035" y="6963"/>
                </a:lnTo>
                <a:lnTo>
                  <a:pt x="8476" y="6522"/>
                </a:lnTo>
                <a:cubicBezTo>
                  <a:pt x="8539" y="6475"/>
                  <a:pt x="8625" y="6451"/>
                  <a:pt x="8712" y="6451"/>
                </a:cubicBezTo>
                <a:cubicBezTo>
                  <a:pt x="8799" y="6451"/>
                  <a:pt x="8885" y="6475"/>
                  <a:pt x="8948" y="6522"/>
                </a:cubicBezTo>
                <a:cubicBezTo>
                  <a:pt x="9074" y="6648"/>
                  <a:pt x="9074" y="6900"/>
                  <a:pt x="8948" y="6994"/>
                </a:cubicBezTo>
                <a:lnTo>
                  <a:pt x="8507" y="7435"/>
                </a:lnTo>
                <a:lnTo>
                  <a:pt x="9641" y="8570"/>
                </a:lnTo>
                <a:cubicBezTo>
                  <a:pt x="9767" y="8696"/>
                  <a:pt x="9767" y="8948"/>
                  <a:pt x="9641" y="9042"/>
                </a:cubicBezTo>
                <a:cubicBezTo>
                  <a:pt x="9594" y="9105"/>
                  <a:pt x="9507" y="9137"/>
                  <a:pt x="9417" y="9137"/>
                </a:cubicBezTo>
                <a:cubicBezTo>
                  <a:pt x="9326" y="9137"/>
                  <a:pt x="9232" y="9105"/>
                  <a:pt x="9169" y="9042"/>
                </a:cubicBezTo>
                <a:lnTo>
                  <a:pt x="6302" y="6175"/>
                </a:lnTo>
                <a:lnTo>
                  <a:pt x="6302" y="6175"/>
                </a:lnTo>
                <a:cubicBezTo>
                  <a:pt x="6270" y="7624"/>
                  <a:pt x="6585" y="9168"/>
                  <a:pt x="7058" y="9798"/>
                </a:cubicBezTo>
                <a:cubicBezTo>
                  <a:pt x="7404" y="10302"/>
                  <a:pt x="7909" y="10617"/>
                  <a:pt x="8476" y="10901"/>
                </a:cubicBezTo>
                <a:cubicBezTo>
                  <a:pt x="9136" y="11291"/>
                  <a:pt x="9711" y="11882"/>
                  <a:pt x="10527" y="11882"/>
                </a:cubicBezTo>
                <a:cubicBezTo>
                  <a:pt x="10567" y="11882"/>
                  <a:pt x="10608" y="11881"/>
                  <a:pt x="10649" y="11878"/>
                </a:cubicBezTo>
                <a:cubicBezTo>
                  <a:pt x="11028" y="11846"/>
                  <a:pt x="11973" y="11626"/>
                  <a:pt x="11910" y="9893"/>
                </a:cubicBezTo>
                <a:cubicBezTo>
                  <a:pt x="11752" y="7372"/>
                  <a:pt x="9673" y="2836"/>
                  <a:pt x="7846" y="2836"/>
                </a:cubicBezTo>
                <a:lnTo>
                  <a:pt x="7751" y="2836"/>
                </a:lnTo>
                <a:lnTo>
                  <a:pt x="7310" y="2363"/>
                </a:lnTo>
                <a:cubicBezTo>
                  <a:pt x="7089" y="2174"/>
                  <a:pt x="6963" y="1891"/>
                  <a:pt x="6963" y="1607"/>
                </a:cubicBezTo>
                <a:lnTo>
                  <a:pt x="6963" y="725"/>
                </a:lnTo>
                <a:lnTo>
                  <a:pt x="6963" y="347"/>
                </a:lnTo>
                <a:cubicBezTo>
                  <a:pt x="6963" y="158"/>
                  <a:pt x="6806" y="0"/>
                  <a:pt x="6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6664;p67">
            <a:extLst>
              <a:ext uri="{FF2B5EF4-FFF2-40B4-BE49-F238E27FC236}">
                <a16:creationId xmlns:a16="http://schemas.microsoft.com/office/drawing/2014/main" id="{D7A945BA-A8E4-4777-BE96-5F308A62268F}"/>
              </a:ext>
            </a:extLst>
          </p:cNvPr>
          <p:cNvGrpSpPr/>
          <p:nvPr/>
        </p:nvGrpSpPr>
        <p:grpSpPr>
          <a:xfrm>
            <a:off x="4412964" y="2755466"/>
            <a:ext cx="372716" cy="428514"/>
            <a:chOff x="-27691025" y="3175300"/>
            <a:chExt cx="251275" cy="295375"/>
          </a:xfrm>
          <a:solidFill>
            <a:schemeClr val="accent2"/>
          </a:solidFill>
        </p:grpSpPr>
        <p:sp>
          <p:nvSpPr>
            <p:cNvPr id="19" name="Google Shape;6665;p67">
              <a:extLst>
                <a:ext uri="{FF2B5EF4-FFF2-40B4-BE49-F238E27FC236}">
                  <a16:creationId xmlns:a16="http://schemas.microsoft.com/office/drawing/2014/main" id="{CEE18269-A7B8-49B8-96FD-0D90987A1A0C}"/>
                </a:ext>
              </a:extLst>
            </p:cNvPr>
            <p:cNvSpPr/>
            <p:nvPr/>
          </p:nvSpPr>
          <p:spPr>
            <a:xfrm>
              <a:off x="-27492550" y="3298150"/>
              <a:ext cx="18125" cy="18150"/>
            </a:xfrm>
            <a:custGeom>
              <a:avLst/>
              <a:gdLst/>
              <a:ahLst/>
              <a:cxnLst/>
              <a:rect l="l" t="t" r="r" b="b"/>
              <a:pathLst>
                <a:path w="725" h="726" extrusionOk="0">
                  <a:moveTo>
                    <a:pt x="378" y="1"/>
                  </a:moveTo>
                  <a:cubicBezTo>
                    <a:pt x="158" y="1"/>
                    <a:pt x="0" y="158"/>
                    <a:pt x="0" y="347"/>
                  </a:cubicBezTo>
                  <a:cubicBezTo>
                    <a:pt x="0" y="568"/>
                    <a:pt x="158" y="726"/>
                    <a:pt x="378" y="726"/>
                  </a:cubicBezTo>
                  <a:cubicBezTo>
                    <a:pt x="599" y="663"/>
                    <a:pt x="725" y="505"/>
                    <a:pt x="725" y="347"/>
                  </a:cubicBezTo>
                  <a:cubicBezTo>
                    <a:pt x="725" y="158"/>
                    <a:pt x="567" y="1"/>
                    <a:pt x="378" y="1"/>
                  </a:cubicBez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666;p67">
              <a:extLst>
                <a:ext uri="{FF2B5EF4-FFF2-40B4-BE49-F238E27FC236}">
                  <a16:creationId xmlns:a16="http://schemas.microsoft.com/office/drawing/2014/main" id="{E207B526-7E13-4467-87CD-1D0DA547FEF7}"/>
                </a:ext>
              </a:extLst>
            </p:cNvPr>
            <p:cNvSpPr/>
            <p:nvPr/>
          </p:nvSpPr>
          <p:spPr>
            <a:xfrm>
              <a:off x="-27613050" y="3175300"/>
              <a:ext cx="60650" cy="105550"/>
            </a:xfrm>
            <a:custGeom>
              <a:avLst/>
              <a:gdLst/>
              <a:ahLst/>
              <a:cxnLst/>
              <a:rect l="l" t="t" r="r" b="b"/>
              <a:pathLst>
                <a:path w="2426" h="4222" extrusionOk="0">
                  <a:moveTo>
                    <a:pt x="347" y="0"/>
                  </a:moveTo>
                  <a:cubicBezTo>
                    <a:pt x="158" y="0"/>
                    <a:pt x="0" y="158"/>
                    <a:pt x="0" y="347"/>
                  </a:cubicBezTo>
                  <a:lnTo>
                    <a:pt x="0" y="1733"/>
                  </a:lnTo>
                  <a:cubicBezTo>
                    <a:pt x="32" y="1922"/>
                    <a:pt x="158" y="2080"/>
                    <a:pt x="347" y="2080"/>
                  </a:cubicBezTo>
                  <a:cubicBezTo>
                    <a:pt x="536" y="2080"/>
                    <a:pt x="693" y="1922"/>
                    <a:pt x="693" y="1733"/>
                  </a:cubicBezTo>
                  <a:lnTo>
                    <a:pt x="693" y="1386"/>
                  </a:lnTo>
                  <a:lnTo>
                    <a:pt x="1040" y="1386"/>
                  </a:lnTo>
                  <a:cubicBezTo>
                    <a:pt x="1260" y="1386"/>
                    <a:pt x="1418" y="1544"/>
                    <a:pt x="1418" y="1733"/>
                  </a:cubicBezTo>
                  <a:lnTo>
                    <a:pt x="1418" y="2899"/>
                  </a:lnTo>
                  <a:cubicBezTo>
                    <a:pt x="1197" y="3025"/>
                    <a:pt x="1040" y="3277"/>
                    <a:pt x="1040" y="3497"/>
                  </a:cubicBezTo>
                  <a:lnTo>
                    <a:pt x="1040" y="4222"/>
                  </a:lnTo>
                  <a:lnTo>
                    <a:pt x="2426" y="4222"/>
                  </a:lnTo>
                  <a:lnTo>
                    <a:pt x="2426" y="3497"/>
                  </a:lnTo>
                  <a:cubicBezTo>
                    <a:pt x="2426" y="3214"/>
                    <a:pt x="2268" y="3025"/>
                    <a:pt x="2079" y="2899"/>
                  </a:cubicBezTo>
                  <a:lnTo>
                    <a:pt x="2079" y="1733"/>
                  </a:lnTo>
                  <a:cubicBezTo>
                    <a:pt x="2079" y="1134"/>
                    <a:pt x="1607" y="693"/>
                    <a:pt x="1040" y="693"/>
                  </a:cubicBezTo>
                  <a:lnTo>
                    <a:pt x="693" y="693"/>
                  </a:lnTo>
                  <a:lnTo>
                    <a:pt x="693" y="347"/>
                  </a:lnTo>
                  <a:cubicBezTo>
                    <a:pt x="693" y="158"/>
                    <a:pt x="536" y="0"/>
                    <a:pt x="347" y="0"/>
                  </a:cubicBez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667;p67">
              <a:extLst>
                <a:ext uri="{FF2B5EF4-FFF2-40B4-BE49-F238E27FC236}">
                  <a16:creationId xmlns:a16="http://schemas.microsoft.com/office/drawing/2014/main" id="{D5D73D5E-0315-4CF7-9EE2-8A8D587D2488}"/>
                </a:ext>
              </a:extLst>
            </p:cNvPr>
            <p:cNvSpPr/>
            <p:nvPr/>
          </p:nvSpPr>
          <p:spPr>
            <a:xfrm>
              <a:off x="-27691025" y="3175300"/>
              <a:ext cx="60650" cy="105550"/>
            </a:xfrm>
            <a:custGeom>
              <a:avLst/>
              <a:gdLst/>
              <a:ahLst/>
              <a:cxnLst/>
              <a:rect l="l" t="t" r="r" b="b"/>
              <a:pathLst>
                <a:path w="2426" h="4222" extrusionOk="0">
                  <a:moveTo>
                    <a:pt x="2079" y="0"/>
                  </a:moveTo>
                  <a:cubicBezTo>
                    <a:pt x="1890" y="0"/>
                    <a:pt x="1733" y="158"/>
                    <a:pt x="1733" y="347"/>
                  </a:cubicBezTo>
                  <a:lnTo>
                    <a:pt x="1733" y="693"/>
                  </a:lnTo>
                  <a:lnTo>
                    <a:pt x="1386" y="693"/>
                  </a:lnTo>
                  <a:cubicBezTo>
                    <a:pt x="788" y="693"/>
                    <a:pt x="347" y="1166"/>
                    <a:pt x="347" y="1733"/>
                  </a:cubicBezTo>
                  <a:lnTo>
                    <a:pt x="347" y="2899"/>
                  </a:lnTo>
                  <a:cubicBezTo>
                    <a:pt x="158" y="3025"/>
                    <a:pt x="0" y="3277"/>
                    <a:pt x="0" y="3497"/>
                  </a:cubicBezTo>
                  <a:lnTo>
                    <a:pt x="0" y="4222"/>
                  </a:lnTo>
                  <a:lnTo>
                    <a:pt x="1386" y="4222"/>
                  </a:lnTo>
                  <a:lnTo>
                    <a:pt x="1386" y="3497"/>
                  </a:lnTo>
                  <a:cubicBezTo>
                    <a:pt x="1386" y="3214"/>
                    <a:pt x="1229" y="3025"/>
                    <a:pt x="1008" y="2899"/>
                  </a:cubicBezTo>
                  <a:lnTo>
                    <a:pt x="1008" y="1733"/>
                  </a:lnTo>
                  <a:cubicBezTo>
                    <a:pt x="1008" y="1544"/>
                    <a:pt x="1166" y="1386"/>
                    <a:pt x="1386" y="1386"/>
                  </a:cubicBezTo>
                  <a:lnTo>
                    <a:pt x="1733" y="1386"/>
                  </a:lnTo>
                  <a:lnTo>
                    <a:pt x="1733" y="1733"/>
                  </a:lnTo>
                  <a:cubicBezTo>
                    <a:pt x="1733" y="1922"/>
                    <a:pt x="1890" y="2080"/>
                    <a:pt x="2079" y="2080"/>
                  </a:cubicBezTo>
                  <a:cubicBezTo>
                    <a:pt x="2268" y="2080"/>
                    <a:pt x="2426" y="1922"/>
                    <a:pt x="2426" y="1733"/>
                  </a:cubicBezTo>
                  <a:lnTo>
                    <a:pt x="2426" y="347"/>
                  </a:lnTo>
                  <a:cubicBezTo>
                    <a:pt x="2426" y="158"/>
                    <a:pt x="2268" y="0"/>
                    <a:pt x="2079" y="0"/>
                  </a:cubicBez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668;p67">
              <a:extLst>
                <a:ext uri="{FF2B5EF4-FFF2-40B4-BE49-F238E27FC236}">
                  <a16:creationId xmlns:a16="http://schemas.microsoft.com/office/drawing/2014/main" id="{3D25B888-69FA-4A80-AB01-7BC58296FC8F}"/>
                </a:ext>
              </a:extLst>
            </p:cNvPr>
            <p:cNvSpPr/>
            <p:nvPr/>
          </p:nvSpPr>
          <p:spPr>
            <a:xfrm>
              <a:off x="-27691025" y="3263500"/>
              <a:ext cx="251275" cy="207175"/>
            </a:xfrm>
            <a:custGeom>
              <a:avLst/>
              <a:gdLst/>
              <a:ahLst/>
              <a:cxnLst/>
              <a:rect l="l" t="t" r="r" b="b"/>
              <a:pathLst>
                <a:path w="10051" h="8287" extrusionOk="0">
                  <a:moveTo>
                    <a:pt x="8317" y="725"/>
                  </a:moveTo>
                  <a:cubicBezTo>
                    <a:pt x="8885" y="725"/>
                    <a:pt x="9326" y="1198"/>
                    <a:pt x="9326" y="1733"/>
                  </a:cubicBezTo>
                  <a:cubicBezTo>
                    <a:pt x="9326" y="2332"/>
                    <a:pt x="8853" y="2773"/>
                    <a:pt x="8317" y="2773"/>
                  </a:cubicBezTo>
                  <a:cubicBezTo>
                    <a:pt x="7750" y="2773"/>
                    <a:pt x="7278" y="2301"/>
                    <a:pt x="7278" y="1733"/>
                  </a:cubicBezTo>
                  <a:cubicBezTo>
                    <a:pt x="7278" y="1166"/>
                    <a:pt x="7750" y="725"/>
                    <a:pt x="8317" y="725"/>
                  </a:cubicBezTo>
                  <a:close/>
                  <a:moveTo>
                    <a:pt x="8317" y="1"/>
                  </a:moveTo>
                  <a:cubicBezTo>
                    <a:pt x="7372" y="1"/>
                    <a:pt x="6585" y="788"/>
                    <a:pt x="6585" y="1733"/>
                  </a:cubicBezTo>
                  <a:cubicBezTo>
                    <a:pt x="6585" y="2584"/>
                    <a:pt x="7152" y="3277"/>
                    <a:pt x="7939" y="3435"/>
                  </a:cubicBezTo>
                  <a:lnTo>
                    <a:pt x="7939" y="5199"/>
                  </a:lnTo>
                  <a:cubicBezTo>
                    <a:pt x="7939" y="6554"/>
                    <a:pt x="6837" y="7656"/>
                    <a:pt x="5513" y="7656"/>
                  </a:cubicBezTo>
                  <a:cubicBezTo>
                    <a:pt x="4190" y="7656"/>
                    <a:pt x="3088" y="6554"/>
                    <a:pt x="3088" y="5199"/>
                  </a:cubicBezTo>
                  <a:lnTo>
                    <a:pt x="3088" y="4506"/>
                  </a:lnTo>
                  <a:lnTo>
                    <a:pt x="3088" y="4443"/>
                  </a:lnTo>
                  <a:cubicBezTo>
                    <a:pt x="4316" y="4317"/>
                    <a:pt x="5324" y="3309"/>
                    <a:pt x="5482" y="2049"/>
                  </a:cubicBezTo>
                  <a:cubicBezTo>
                    <a:pt x="5513" y="1797"/>
                    <a:pt x="5513" y="1891"/>
                    <a:pt x="5513" y="1355"/>
                  </a:cubicBezTo>
                  <a:lnTo>
                    <a:pt x="4127" y="1355"/>
                  </a:lnTo>
                  <a:cubicBezTo>
                    <a:pt x="4127" y="1607"/>
                    <a:pt x="4127" y="1765"/>
                    <a:pt x="4096" y="2049"/>
                  </a:cubicBezTo>
                  <a:cubicBezTo>
                    <a:pt x="3938" y="2710"/>
                    <a:pt x="3340" y="3088"/>
                    <a:pt x="2741" y="3088"/>
                  </a:cubicBezTo>
                  <a:cubicBezTo>
                    <a:pt x="2174" y="3088"/>
                    <a:pt x="1575" y="2773"/>
                    <a:pt x="1418" y="2049"/>
                  </a:cubicBezTo>
                  <a:cubicBezTo>
                    <a:pt x="1386" y="1828"/>
                    <a:pt x="1386" y="1607"/>
                    <a:pt x="1386" y="1355"/>
                  </a:cubicBezTo>
                  <a:lnTo>
                    <a:pt x="0" y="1355"/>
                  </a:lnTo>
                  <a:cubicBezTo>
                    <a:pt x="0" y="1670"/>
                    <a:pt x="0" y="1733"/>
                    <a:pt x="32" y="2049"/>
                  </a:cubicBezTo>
                  <a:cubicBezTo>
                    <a:pt x="221" y="3277"/>
                    <a:pt x="1166" y="4317"/>
                    <a:pt x="2426" y="4474"/>
                  </a:cubicBezTo>
                  <a:lnTo>
                    <a:pt x="2426" y="5168"/>
                  </a:lnTo>
                  <a:cubicBezTo>
                    <a:pt x="2426" y="5672"/>
                    <a:pt x="2552" y="6144"/>
                    <a:pt x="2804" y="6585"/>
                  </a:cubicBezTo>
                  <a:cubicBezTo>
                    <a:pt x="3308" y="7625"/>
                    <a:pt x="4379" y="8286"/>
                    <a:pt x="5545" y="8286"/>
                  </a:cubicBezTo>
                  <a:cubicBezTo>
                    <a:pt x="7278" y="8286"/>
                    <a:pt x="8664" y="6869"/>
                    <a:pt x="8664" y="5168"/>
                  </a:cubicBezTo>
                  <a:lnTo>
                    <a:pt x="8664" y="3435"/>
                  </a:lnTo>
                  <a:cubicBezTo>
                    <a:pt x="9452" y="3277"/>
                    <a:pt x="10050" y="2584"/>
                    <a:pt x="10050" y="1733"/>
                  </a:cubicBezTo>
                  <a:cubicBezTo>
                    <a:pt x="10050" y="788"/>
                    <a:pt x="9263" y="1"/>
                    <a:pt x="8317" y="1"/>
                  </a:cubicBez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3" name="Google Shape;6746;p67">
            <a:extLst>
              <a:ext uri="{FF2B5EF4-FFF2-40B4-BE49-F238E27FC236}">
                <a16:creationId xmlns:a16="http://schemas.microsoft.com/office/drawing/2014/main" id="{EF083572-DD63-479A-BD48-770429108D9F}"/>
              </a:ext>
            </a:extLst>
          </p:cNvPr>
          <p:cNvGrpSpPr/>
          <p:nvPr/>
        </p:nvGrpSpPr>
        <p:grpSpPr>
          <a:xfrm>
            <a:off x="6270720" y="2755466"/>
            <a:ext cx="438135" cy="368479"/>
            <a:chOff x="-26981375" y="3951875"/>
            <a:chExt cx="296150" cy="242625"/>
          </a:xfrm>
          <a:solidFill>
            <a:schemeClr val="accent2"/>
          </a:solidFill>
        </p:grpSpPr>
        <p:sp>
          <p:nvSpPr>
            <p:cNvPr id="24" name="Google Shape;6747;p67">
              <a:extLst>
                <a:ext uri="{FF2B5EF4-FFF2-40B4-BE49-F238E27FC236}">
                  <a16:creationId xmlns:a16="http://schemas.microsoft.com/office/drawing/2014/main" id="{C30F311C-ACC1-44DF-96F5-46DC9F3BE4CC}"/>
                </a:ext>
              </a:extLst>
            </p:cNvPr>
            <p:cNvSpPr/>
            <p:nvPr/>
          </p:nvSpPr>
          <p:spPr>
            <a:xfrm>
              <a:off x="-26978225" y="3951875"/>
              <a:ext cx="173300" cy="155975"/>
            </a:xfrm>
            <a:custGeom>
              <a:avLst/>
              <a:gdLst/>
              <a:ahLst/>
              <a:cxnLst/>
              <a:rect l="l" t="t" r="r" b="b"/>
              <a:pathLst>
                <a:path w="6932" h="6239" extrusionOk="0">
                  <a:moveTo>
                    <a:pt x="3340" y="2364"/>
                  </a:moveTo>
                  <a:cubicBezTo>
                    <a:pt x="3529" y="2364"/>
                    <a:pt x="3686" y="2521"/>
                    <a:pt x="3686" y="2710"/>
                  </a:cubicBezTo>
                  <a:lnTo>
                    <a:pt x="3686" y="3435"/>
                  </a:lnTo>
                  <a:lnTo>
                    <a:pt x="4411" y="3435"/>
                  </a:lnTo>
                  <a:cubicBezTo>
                    <a:pt x="4600" y="3435"/>
                    <a:pt x="4757" y="3592"/>
                    <a:pt x="4757" y="3782"/>
                  </a:cubicBezTo>
                  <a:cubicBezTo>
                    <a:pt x="4757" y="3971"/>
                    <a:pt x="4600" y="4128"/>
                    <a:pt x="4411" y="4128"/>
                  </a:cubicBezTo>
                  <a:lnTo>
                    <a:pt x="3686" y="4128"/>
                  </a:lnTo>
                  <a:lnTo>
                    <a:pt x="3686" y="4853"/>
                  </a:lnTo>
                  <a:cubicBezTo>
                    <a:pt x="3686" y="5042"/>
                    <a:pt x="3529" y="5199"/>
                    <a:pt x="3340" y="5199"/>
                  </a:cubicBezTo>
                  <a:cubicBezTo>
                    <a:pt x="3151" y="5199"/>
                    <a:pt x="2993" y="5042"/>
                    <a:pt x="2993" y="4853"/>
                  </a:cubicBezTo>
                  <a:lnTo>
                    <a:pt x="2993" y="4128"/>
                  </a:lnTo>
                  <a:lnTo>
                    <a:pt x="2268" y="4128"/>
                  </a:lnTo>
                  <a:cubicBezTo>
                    <a:pt x="2079" y="4128"/>
                    <a:pt x="1922" y="3971"/>
                    <a:pt x="1922" y="3782"/>
                  </a:cubicBezTo>
                  <a:cubicBezTo>
                    <a:pt x="1922" y="3592"/>
                    <a:pt x="2079" y="3435"/>
                    <a:pt x="2268" y="3435"/>
                  </a:cubicBezTo>
                  <a:lnTo>
                    <a:pt x="2993" y="3435"/>
                  </a:lnTo>
                  <a:lnTo>
                    <a:pt x="2993" y="2710"/>
                  </a:lnTo>
                  <a:cubicBezTo>
                    <a:pt x="2993" y="2521"/>
                    <a:pt x="3151" y="2364"/>
                    <a:pt x="3340" y="2364"/>
                  </a:cubicBezTo>
                  <a:close/>
                  <a:moveTo>
                    <a:pt x="3434" y="1"/>
                  </a:moveTo>
                  <a:cubicBezTo>
                    <a:pt x="2836" y="1"/>
                    <a:pt x="2394" y="474"/>
                    <a:pt x="2394" y="1041"/>
                  </a:cubicBezTo>
                  <a:lnTo>
                    <a:pt x="2394" y="1387"/>
                  </a:lnTo>
                  <a:lnTo>
                    <a:pt x="1008" y="1387"/>
                  </a:lnTo>
                  <a:cubicBezTo>
                    <a:pt x="441" y="1387"/>
                    <a:pt x="0" y="1860"/>
                    <a:pt x="0" y="2395"/>
                  </a:cubicBezTo>
                  <a:lnTo>
                    <a:pt x="0" y="6239"/>
                  </a:lnTo>
                  <a:lnTo>
                    <a:pt x="6931" y="6239"/>
                  </a:lnTo>
                  <a:lnTo>
                    <a:pt x="6931" y="2395"/>
                  </a:lnTo>
                  <a:lnTo>
                    <a:pt x="6837" y="2395"/>
                  </a:lnTo>
                  <a:cubicBezTo>
                    <a:pt x="6837" y="1828"/>
                    <a:pt x="6364" y="1387"/>
                    <a:pt x="5829" y="1387"/>
                  </a:cubicBezTo>
                  <a:lnTo>
                    <a:pt x="4442" y="1387"/>
                  </a:lnTo>
                  <a:lnTo>
                    <a:pt x="4442" y="1041"/>
                  </a:lnTo>
                  <a:cubicBezTo>
                    <a:pt x="4442" y="442"/>
                    <a:pt x="3970" y="1"/>
                    <a:pt x="34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748;p67">
              <a:extLst>
                <a:ext uri="{FF2B5EF4-FFF2-40B4-BE49-F238E27FC236}">
                  <a16:creationId xmlns:a16="http://schemas.microsoft.com/office/drawing/2014/main" id="{A8772454-B02C-45A5-A883-2732C9E227A2}"/>
                </a:ext>
              </a:extLst>
            </p:cNvPr>
            <p:cNvSpPr/>
            <p:nvPr/>
          </p:nvSpPr>
          <p:spPr>
            <a:xfrm>
              <a:off x="-26981375" y="4124375"/>
              <a:ext cx="174075" cy="70125"/>
            </a:xfrm>
            <a:custGeom>
              <a:avLst/>
              <a:gdLst/>
              <a:ahLst/>
              <a:cxnLst/>
              <a:rect l="l" t="t" r="r" b="b"/>
              <a:pathLst>
                <a:path w="6963" h="2805" extrusionOk="0">
                  <a:moveTo>
                    <a:pt x="2457" y="1418"/>
                  </a:moveTo>
                  <a:cubicBezTo>
                    <a:pt x="2647" y="1418"/>
                    <a:pt x="2804" y="1576"/>
                    <a:pt x="2804" y="1765"/>
                  </a:cubicBezTo>
                  <a:cubicBezTo>
                    <a:pt x="2804" y="1954"/>
                    <a:pt x="2647" y="2111"/>
                    <a:pt x="2457" y="2111"/>
                  </a:cubicBezTo>
                  <a:cubicBezTo>
                    <a:pt x="2237" y="2111"/>
                    <a:pt x="2079" y="1954"/>
                    <a:pt x="2079" y="1765"/>
                  </a:cubicBezTo>
                  <a:cubicBezTo>
                    <a:pt x="2079" y="1576"/>
                    <a:pt x="2237" y="1418"/>
                    <a:pt x="2457" y="1418"/>
                  </a:cubicBezTo>
                  <a:close/>
                  <a:moveTo>
                    <a:pt x="32" y="0"/>
                  </a:moveTo>
                  <a:lnTo>
                    <a:pt x="32" y="1009"/>
                  </a:lnTo>
                  <a:cubicBezTo>
                    <a:pt x="0" y="1607"/>
                    <a:pt x="473" y="2080"/>
                    <a:pt x="1071" y="2080"/>
                  </a:cubicBezTo>
                  <a:lnTo>
                    <a:pt x="1449" y="2080"/>
                  </a:lnTo>
                  <a:cubicBezTo>
                    <a:pt x="1607" y="2489"/>
                    <a:pt x="1985" y="2804"/>
                    <a:pt x="2457" y="2804"/>
                  </a:cubicBezTo>
                  <a:cubicBezTo>
                    <a:pt x="2867" y="2804"/>
                    <a:pt x="3277" y="2521"/>
                    <a:pt x="3434" y="2080"/>
                  </a:cubicBezTo>
                  <a:lnTo>
                    <a:pt x="6963" y="2080"/>
                  </a:lnTo>
                  <a:lnTo>
                    <a:pt x="696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749;p67">
              <a:extLst>
                <a:ext uri="{FF2B5EF4-FFF2-40B4-BE49-F238E27FC236}">
                  <a16:creationId xmlns:a16="http://schemas.microsoft.com/office/drawing/2014/main" id="{38B824C6-FF76-421C-A5E1-72B5BE9950ED}"/>
                </a:ext>
              </a:extLst>
            </p:cNvPr>
            <p:cNvSpPr/>
            <p:nvPr/>
          </p:nvSpPr>
          <p:spPr>
            <a:xfrm>
              <a:off x="-26790000" y="4002300"/>
              <a:ext cx="104775" cy="192200"/>
            </a:xfrm>
            <a:custGeom>
              <a:avLst/>
              <a:gdLst/>
              <a:ahLst/>
              <a:cxnLst/>
              <a:rect l="l" t="t" r="r" b="b"/>
              <a:pathLst>
                <a:path w="4191" h="7688" extrusionOk="0">
                  <a:moveTo>
                    <a:pt x="1513" y="693"/>
                  </a:moveTo>
                  <a:cubicBezTo>
                    <a:pt x="1954" y="693"/>
                    <a:pt x="2364" y="977"/>
                    <a:pt x="2521" y="1386"/>
                  </a:cubicBezTo>
                  <a:lnTo>
                    <a:pt x="3372" y="3497"/>
                  </a:lnTo>
                  <a:lnTo>
                    <a:pt x="1765" y="3497"/>
                  </a:lnTo>
                  <a:cubicBezTo>
                    <a:pt x="1576" y="3497"/>
                    <a:pt x="1419" y="3340"/>
                    <a:pt x="1419" y="3151"/>
                  </a:cubicBezTo>
                  <a:lnTo>
                    <a:pt x="1419" y="693"/>
                  </a:lnTo>
                  <a:close/>
                  <a:moveTo>
                    <a:pt x="1765" y="6270"/>
                  </a:moveTo>
                  <a:cubicBezTo>
                    <a:pt x="1954" y="6270"/>
                    <a:pt x="2112" y="6427"/>
                    <a:pt x="2112" y="6616"/>
                  </a:cubicBezTo>
                  <a:cubicBezTo>
                    <a:pt x="2112" y="6805"/>
                    <a:pt x="1954" y="6963"/>
                    <a:pt x="1765" y="6963"/>
                  </a:cubicBezTo>
                  <a:cubicBezTo>
                    <a:pt x="1576" y="6963"/>
                    <a:pt x="1419" y="6805"/>
                    <a:pt x="1419" y="6616"/>
                  </a:cubicBezTo>
                  <a:cubicBezTo>
                    <a:pt x="1419" y="6427"/>
                    <a:pt x="1576" y="6270"/>
                    <a:pt x="1765" y="6270"/>
                  </a:cubicBezTo>
                  <a:close/>
                  <a:moveTo>
                    <a:pt x="1" y="0"/>
                  </a:moveTo>
                  <a:lnTo>
                    <a:pt x="1" y="6963"/>
                  </a:lnTo>
                  <a:lnTo>
                    <a:pt x="788" y="6963"/>
                  </a:lnTo>
                  <a:cubicBezTo>
                    <a:pt x="946" y="7372"/>
                    <a:pt x="1293" y="7687"/>
                    <a:pt x="1765" y="7687"/>
                  </a:cubicBezTo>
                  <a:cubicBezTo>
                    <a:pt x="2206" y="7687"/>
                    <a:pt x="2584" y="7404"/>
                    <a:pt x="2742" y="6963"/>
                  </a:cubicBezTo>
                  <a:lnTo>
                    <a:pt x="3151" y="6963"/>
                  </a:lnTo>
                  <a:cubicBezTo>
                    <a:pt x="3718" y="6963"/>
                    <a:pt x="4159" y="6490"/>
                    <a:pt x="4159" y="5955"/>
                  </a:cubicBezTo>
                  <a:lnTo>
                    <a:pt x="4159" y="5577"/>
                  </a:lnTo>
                  <a:lnTo>
                    <a:pt x="3151" y="5577"/>
                  </a:lnTo>
                  <a:cubicBezTo>
                    <a:pt x="2931" y="5577"/>
                    <a:pt x="2773" y="5419"/>
                    <a:pt x="2773" y="5230"/>
                  </a:cubicBezTo>
                  <a:cubicBezTo>
                    <a:pt x="2773" y="5041"/>
                    <a:pt x="2994" y="4883"/>
                    <a:pt x="3183" y="4883"/>
                  </a:cubicBezTo>
                  <a:lnTo>
                    <a:pt x="4191" y="4883"/>
                  </a:lnTo>
                  <a:lnTo>
                    <a:pt x="4191" y="4096"/>
                  </a:lnTo>
                  <a:cubicBezTo>
                    <a:pt x="4191" y="3970"/>
                    <a:pt x="4159" y="3812"/>
                    <a:pt x="4159" y="3686"/>
                  </a:cubicBezTo>
                  <a:cubicBezTo>
                    <a:pt x="4096" y="3466"/>
                    <a:pt x="3246" y="1386"/>
                    <a:pt x="3151" y="1103"/>
                  </a:cubicBezTo>
                  <a:cubicBezTo>
                    <a:pt x="2868" y="410"/>
                    <a:pt x="2238" y="0"/>
                    <a:pt x="154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Google Shape;1666;p60">
            <a:extLst>
              <a:ext uri="{FF2B5EF4-FFF2-40B4-BE49-F238E27FC236}">
                <a16:creationId xmlns:a16="http://schemas.microsoft.com/office/drawing/2014/main" id="{584A6257-6A40-4637-85C3-F22F084F40BE}"/>
              </a:ext>
            </a:extLst>
          </p:cNvPr>
          <p:cNvSpPr/>
          <p:nvPr/>
        </p:nvSpPr>
        <p:spPr>
          <a:xfrm>
            <a:off x="5250313" y="2380445"/>
            <a:ext cx="417257" cy="257999"/>
          </a:xfrm>
          <a:custGeom>
            <a:avLst/>
            <a:gdLst/>
            <a:ahLst/>
            <a:cxnLst/>
            <a:rect l="l" t="t" r="r" b="b"/>
            <a:pathLst>
              <a:path w="2691" h="2122" extrusionOk="0">
                <a:moveTo>
                  <a:pt x="1630" y="1"/>
                </a:moveTo>
                <a:lnTo>
                  <a:pt x="1630" y="722"/>
                </a:lnTo>
                <a:lnTo>
                  <a:pt x="1630" y="808"/>
                </a:lnTo>
                <a:lnTo>
                  <a:pt x="0" y="808"/>
                </a:lnTo>
                <a:lnTo>
                  <a:pt x="0" y="1321"/>
                </a:lnTo>
                <a:lnTo>
                  <a:pt x="1630" y="1321"/>
                </a:lnTo>
                <a:lnTo>
                  <a:pt x="1630" y="1407"/>
                </a:lnTo>
                <a:lnTo>
                  <a:pt x="1630" y="2121"/>
                </a:lnTo>
                <a:lnTo>
                  <a:pt x="2691" y="1061"/>
                </a:lnTo>
                <a:lnTo>
                  <a:pt x="1630" y="1"/>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666;p60">
            <a:extLst>
              <a:ext uri="{FF2B5EF4-FFF2-40B4-BE49-F238E27FC236}">
                <a16:creationId xmlns:a16="http://schemas.microsoft.com/office/drawing/2014/main" id="{A71D5C21-529E-4734-932F-3CA952C090CF}"/>
              </a:ext>
            </a:extLst>
          </p:cNvPr>
          <p:cNvSpPr/>
          <p:nvPr/>
        </p:nvSpPr>
        <p:spPr>
          <a:xfrm>
            <a:off x="3476430" y="2379129"/>
            <a:ext cx="417257" cy="257999"/>
          </a:xfrm>
          <a:custGeom>
            <a:avLst/>
            <a:gdLst/>
            <a:ahLst/>
            <a:cxnLst/>
            <a:rect l="l" t="t" r="r" b="b"/>
            <a:pathLst>
              <a:path w="2691" h="2122" extrusionOk="0">
                <a:moveTo>
                  <a:pt x="1630" y="1"/>
                </a:moveTo>
                <a:lnTo>
                  <a:pt x="1630" y="722"/>
                </a:lnTo>
                <a:lnTo>
                  <a:pt x="1630" y="808"/>
                </a:lnTo>
                <a:lnTo>
                  <a:pt x="0" y="808"/>
                </a:lnTo>
                <a:lnTo>
                  <a:pt x="0" y="1321"/>
                </a:lnTo>
                <a:lnTo>
                  <a:pt x="1630" y="1321"/>
                </a:lnTo>
                <a:lnTo>
                  <a:pt x="1630" y="1407"/>
                </a:lnTo>
                <a:lnTo>
                  <a:pt x="1630" y="2121"/>
                </a:lnTo>
                <a:lnTo>
                  <a:pt x="2691" y="1061"/>
                </a:lnTo>
                <a:lnTo>
                  <a:pt x="1630" y="1"/>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a:extLst>
              <a:ext uri="{FF2B5EF4-FFF2-40B4-BE49-F238E27FC236}">
                <a16:creationId xmlns:a16="http://schemas.microsoft.com/office/drawing/2014/main" id="{7C44029F-4CAD-4413-9E26-4985FC97857A}"/>
              </a:ext>
            </a:extLst>
          </p:cNvPr>
          <p:cNvSpPr/>
          <p:nvPr/>
        </p:nvSpPr>
        <p:spPr>
          <a:xfrm>
            <a:off x="1935495" y="3541491"/>
            <a:ext cx="5296160" cy="7921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458425236"/>
      </p:ext>
    </p:extLst>
  </p:cSld>
  <p:clrMapOvr>
    <a:masterClrMapping/>
  </p:clrMapOvr>
</p:sld>
</file>

<file path=ppt/theme/theme1.xml><?xml version="1.0" encoding="utf-8"?>
<a:theme xmlns:a="http://schemas.openxmlformats.org/drawingml/2006/main" name="Watercolor Medical Breakthrough by Slidesgo">
  <a:themeElements>
    <a:clrScheme name="Simple Light">
      <a:dk1>
        <a:srgbClr val="212121"/>
      </a:dk1>
      <a:lt1>
        <a:srgbClr val="F2F2EB"/>
      </a:lt1>
      <a:dk2>
        <a:srgbClr val="212121"/>
      </a:dk2>
      <a:lt2>
        <a:srgbClr val="F2F2EB"/>
      </a:lt2>
      <a:accent1>
        <a:srgbClr val="30D2C3"/>
      </a:accent1>
      <a:accent2>
        <a:srgbClr val="00B3A3"/>
      </a:accent2>
      <a:accent3>
        <a:srgbClr val="7AE3CA"/>
      </a:accent3>
      <a:accent4>
        <a:srgbClr val="84F0E8"/>
      </a:accent4>
      <a:accent5>
        <a:srgbClr val="F2F2EB"/>
      </a:accent5>
      <a:accent6>
        <a:srgbClr val="F2F2EB"/>
      </a:accent6>
      <a:hlink>
        <a:srgbClr val="21212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Watercolor Medical Breakthrough by Slidesgo">
  <a:themeElements>
    <a:clrScheme name="Simple Light">
      <a:dk1>
        <a:srgbClr val="212121"/>
      </a:dk1>
      <a:lt1>
        <a:srgbClr val="F2F2EB"/>
      </a:lt1>
      <a:dk2>
        <a:srgbClr val="212121"/>
      </a:dk2>
      <a:lt2>
        <a:srgbClr val="F2F2EB"/>
      </a:lt2>
      <a:accent1>
        <a:srgbClr val="30D2C3"/>
      </a:accent1>
      <a:accent2>
        <a:srgbClr val="00B3A3"/>
      </a:accent2>
      <a:accent3>
        <a:srgbClr val="7AE3CA"/>
      </a:accent3>
      <a:accent4>
        <a:srgbClr val="84F0E8"/>
      </a:accent4>
      <a:accent5>
        <a:srgbClr val="F2F2EB"/>
      </a:accent5>
      <a:accent6>
        <a:srgbClr val="F2F2EB"/>
      </a:accent6>
      <a:hlink>
        <a:srgbClr val="21212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6105</TotalTime>
  <Words>1843</Words>
  <Application>Microsoft Office PowerPoint</Application>
  <PresentationFormat>On-screen Show (16:9)</PresentationFormat>
  <Paragraphs>427</Paragraphs>
  <Slides>60</Slides>
  <Notes>60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60</vt:i4>
      </vt:variant>
    </vt:vector>
  </HeadingPairs>
  <TitlesOfParts>
    <vt:vector size="70" baseType="lpstr">
      <vt:lpstr>Times New Roman</vt:lpstr>
      <vt:lpstr>Work Sans</vt:lpstr>
      <vt:lpstr>Barlow Black</vt:lpstr>
      <vt:lpstr>Barlow</vt:lpstr>
      <vt:lpstr>Raleway Thin</vt:lpstr>
      <vt:lpstr>Wingdings</vt:lpstr>
      <vt:lpstr>Raleway</vt:lpstr>
      <vt:lpstr>Arial</vt:lpstr>
      <vt:lpstr>Watercolor Medical Breakthrough by Slidesgo</vt:lpstr>
      <vt:lpstr>2_Watercolor Medical Breakthrough by Slidesgo</vt:lpstr>
      <vt:lpstr>PowerPoint Presentation</vt:lpstr>
      <vt:lpstr>Acknowledgement of Country</vt:lpstr>
      <vt:lpstr>i Co-development of strategies with CMO staff to deliver support for lifestyle behaviours</vt:lpstr>
      <vt:lpstr>PowerPoint Presentation</vt:lpstr>
      <vt:lpstr>Overview</vt:lpstr>
      <vt:lpstr>Overview</vt:lpstr>
      <vt:lpstr>Background</vt:lpstr>
      <vt:lpstr>Background</vt:lpstr>
      <vt:lpstr>Background</vt:lpstr>
      <vt:lpstr>PowerPoint Presentation</vt:lpstr>
      <vt:lpstr>PowerPoint Presentation</vt:lpstr>
      <vt:lpstr>PowerPoint Presentation</vt:lpstr>
      <vt:lpstr>PowerPoint Presentation</vt:lpstr>
      <vt:lpstr>PowerPoint Presentation</vt:lpstr>
      <vt:lpstr>Community Managed Organisations (CMOs)</vt:lpstr>
      <vt:lpstr>Community Managed Organisations (CMOs)</vt:lpstr>
      <vt:lpstr>Community Managed Organisations (CMOs)</vt:lpstr>
      <vt:lpstr>Community Managed Organisations (CMOs)</vt:lpstr>
      <vt:lpstr>Community Managed Organisations (CMOs)</vt:lpstr>
      <vt:lpstr>How can we help CMOs to support people make lifetsyle behaviour change goals? </vt:lpstr>
      <vt:lpstr>Co-development</vt:lpstr>
      <vt:lpstr>CMO Connect Project</vt:lpstr>
      <vt:lpstr>CMO Connect Project</vt:lpstr>
      <vt:lpstr>CMO Connect Project</vt:lpstr>
      <vt:lpstr>CMO Connect Project</vt:lpstr>
      <vt:lpstr>Overview</vt:lpstr>
      <vt:lpstr>Co-develop strategies to assist staff in supporting people improve lifestyle behaviours</vt:lpstr>
      <vt:lpstr>Overview</vt:lpstr>
      <vt:lpstr>Co-Development Workshop</vt:lpstr>
      <vt:lpstr>Co-Development Workshop</vt:lpstr>
      <vt:lpstr>Co-Development Workshop</vt:lpstr>
      <vt:lpstr>PowerPoint Presentation</vt:lpstr>
      <vt:lpstr>Part 1: Project overview &amp; ways to support</vt:lpstr>
      <vt:lpstr>Part 2: Group discussion about ways to support</vt:lpstr>
      <vt:lpstr>PowerPoint Presentation</vt:lpstr>
      <vt:lpstr>PowerPoint Presentation</vt:lpstr>
      <vt:lpstr>PowerPoint Presentation</vt:lpstr>
      <vt:lpstr>PowerPoint Presentation</vt:lpstr>
      <vt:lpstr>Part 3: Evidence-based strategies proposed</vt:lpstr>
      <vt:lpstr>Evidence-Based Practice Change Strategies</vt:lpstr>
      <vt:lpstr>Part 4: Group discussion about strategies</vt:lpstr>
      <vt:lpstr>PowerPoint Presentation</vt:lpstr>
      <vt:lpstr>Part 5: Strategies documented</vt:lpstr>
      <vt:lpstr>Strategies</vt:lpstr>
      <vt:lpstr>Online Survey</vt:lpstr>
      <vt:lpstr>Online Survey</vt:lpstr>
      <vt:lpstr>Part 6: Strategy Ranking</vt:lpstr>
      <vt:lpstr>Online Survey</vt:lpstr>
      <vt:lpstr>PowerPoint Presentation</vt:lpstr>
      <vt:lpstr>Part 7: Group discussion about implementation </vt:lpstr>
      <vt:lpstr>PowerPoint Presentation</vt:lpstr>
      <vt:lpstr>PowerPoint Presentation</vt:lpstr>
      <vt:lpstr>Overview</vt:lpstr>
      <vt:lpstr>Workshop Learnings</vt:lpstr>
      <vt:lpstr>Workshop Learnings</vt:lpstr>
      <vt:lpstr>Workshop Learnings</vt:lpstr>
      <vt:lpstr>Workshop Learnings</vt:lpstr>
      <vt:lpstr>Thank You</vt:lpstr>
      <vt:lpstr>Questions?</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Watercolor Medical Breakthrough</dc:title>
  <dc:creator>Casey Regan</dc:creator>
  <cp:lastModifiedBy>Casey Regan</cp:lastModifiedBy>
  <cp:revision>144</cp:revision>
  <dcterms:modified xsi:type="dcterms:W3CDTF">2022-04-08T07:00:02Z</dcterms:modified>
</cp:coreProperties>
</file>