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theme/theme1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4319" r:id="rId5"/>
    <p:sldMasterId id="2147484389" r:id="rId6"/>
    <p:sldMasterId id="2147484391" r:id="rId7"/>
    <p:sldMasterId id="2147484406" r:id="rId8"/>
    <p:sldMasterId id="2147484408" r:id="rId9"/>
    <p:sldMasterId id="2147484919" r:id="rId10"/>
    <p:sldMasterId id="2147484926" r:id="rId11"/>
    <p:sldMasterId id="2147484965" r:id="rId12"/>
    <p:sldMasterId id="2147483648" r:id="rId13"/>
    <p:sldMasterId id="2147485002" r:id="rId14"/>
    <p:sldMasterId id="2147484985" r:id="rId15"/>
    <p:sldMasterId id="2147485054" r:id="rId16"/>
    <p:sldMasterId id="2147484937" r:id="rId17"/>
    <p:sldMasterId id="2147483731" r:id="rId18"/>
    <p:sldMasterId id="2147485042" r:id="rId19"/>
  </p:sldMasterIdLst>
  <p:notesMasterIdLst>
    <p:notesMasterId r:id="rId45"/>
  </p:notesMasterIdLst>
  <p:sldIdLst>
    <p:sldId id="267" r:id="rId20"/>
    <p:sldId id="1082" r:id="rId21"/>
    <p:sldId id="1090" r:id="rId22"/>
    <p:sldId id="1091" r:id="rId23"/>
    <p:sldId id="271" r:id="rId24"/>
    <p:sldId id="1092" r:id="rId25"/>
    <p:sldId id="1093" r:id="rId26"/>
    <p:sldId id="360" r:id="rId27"/>
    <p:sldId id="258" r:id="rId28"/>
    <p:sldId id="1099" r:id="rId29"/>
    <p:sldId id="1028" r:id="rId30"/>
    <p:sldId id="553" r:id="rId31"/>
    <p:sldId id="1113" r:id="rId32"/>
    <p:sldId id="1096" r:id="rId33"/>
    <p:sldId id="1109" r:id="rId34"/>
    <p:sldId id="1110" r:id="rId35"/>
    <p:sldId id="1094" r:id="rId36"/>
    <p:sldId id="1111" r:id="rId37"/>
    <p:sldId id="1022" r:id="rId38"/>
    <p:sldId id="1105" r:id="rId39"/>
    <p:sldId id="343" r:id="rId40"/>
    <p:sldId id="1102" r:id="rId41"/>
    <p:sldId id="1015" r:id="rId42"/>
    <p:sldId id="1108" r:id="rId43"/>
    <p:sldId id="1101" r:id="rId44"/>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Plever" initials="SP" lastIdx="0" clrIdx="0">
    <p:extLst>
      <p:ext uri="{19B8F6BF-5375-455C-9EA6-DF929625EA0E}">
        <p15:presenceInfo xmlns:p15="http://schemas.microsoft.com/office/powerpoint/2012/main" userId="S::Sally.Plever@health.qld.gov.au::24d63706-5d4a-4637-a0c8-814c00f7e5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D25"/>
    <a:srgbClr val="474559"/>
    <a:srgbClr val="FFEA93"/>
    <a:srgbClr val="FFE05D"/>
    <a:srgbClr val="FFCC00"/>
    <a:srgbClr val="373545"/>
    <a:srgbClr val="00B082"/>
    <a:srgbClr val="FF6600"/>
    <a:srgbClr val="FCEBD1"/>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98" autoAdjust="0"/>
  </p:normalViewPr>
  <p:slideViewPr>
    <p:cSldViewPr snapToGrid="0">
      <p:cViewPr varScale="1">
        <p:scale>
          <a:sx n="92" d="100"/>
          <a:sy n="92" d="100"/>
        </p:scale>
        <p:origin x="558" y="78"/>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4"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viewProps" Target="viewProp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oleObject" Target="file:///\\HERSTON-CL1_SC_DATA3\DATA3\MH%20J%20Flr%20Admin\MHCC\DATA\Smoking\2021\Inpatient\MHCC%20Inpatient%20Smoking%20Data%20Report%202021%20Demographic%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6307593903704E-2"/>
          <c:y val="6.878921843669511E-2"/>
          <c:w val="0.86192351197431449"/>
          <c:h val="0.93121080444813598"/>
        </c:manualLayout>
      </c:layout>
      <c:doughnutChart>
        <c:varyColors val="1"/>
        <c:ser>
          <c:idx val="0"/>
          <c:order val="0"/>
          <c:spPr>
            <a:solidFill>
              <a:srgbClr val="F2C80F"/>
            </a:solidFill>
            <a:ln>
              <a:noFill/>
            </a:ln>
          </c:spPr>
          <c:dPt>
            <c:idx val="0"/>
            <c:bubble3D val="0"/>
            <c:spPr>
              <a:solidFill>
                <a:srgbClr val="F2C80F"/>
              </a:solidFill>
              <a:ln w="19050">
                <a:noFill/>
              </a:ln>
              <a:effectLst/>
            </c:spPr>
            <c:extLst>
              <c:ext xmlns:c16="http://schemas.microsoft.com/office/drawing/2014/chart" uri="{C3380CC4-5D6E-409C-BE32-E72D297353CC}">
                <c16:uniqueId val="{00000001-F36B-40C8-9E44-ADBAF9B40126}"/>
              </c:ext>
            </c:extLst>
          </c:dPt>
          <c:dPt>
            <c:idx val="1"/>
            <c:bubble3D val="0"/>
            <c:spPr>
              <a:solidFill>
                <a:srgbClr val="F9E591"/>
              </a:solidFill>
              <a:ln w="19050">
                <a:noFill/>
              </a:ln>
              <a:effectLst/>
            </c:spPr>
            <c:extLst>
              <c:ext xmlns:c16="http://schemas.microsoft.com/office/drawing/2014/chart" uri="{C3380CC4-5D6E-409C-BE32-E72D297353CC}">
                <c16:uniqueId val="{00000003-F36B-40C8-9E44-ADBAF9B40126}"/>
              </c:ext>
            </c:extLst>
          </c:dPt>
          <c:dLbls>
            <c:dLbl>
              <c:idx val="0"/>
              <c:layout>
                <c:manualLayout>
                  <c:x val="-0.28051346684507716"/>
                  <c:y val="-0.10324507880225944"/>
                </c:manualLayout>
              </c:layout>
              <c:spPr>
                <a:noFill/>
                <a:ln>
                  <a:noFill/>
                </a:ln>
                <a:effectLst/>
              </c:spPr>
              <c:txPr>
                <a:bodyPr rot="0" spcFirstLastPara="1" vertOverflow="ellipsis" vert="horz" wrap="square" lIns="38100" tIns="19050" rIns="38100" bIns="19050" anchor="ctr" anchorCtr="1">
                  <a:noAutofit/>
                </a:bodyPr>
                <a:lstStyle/>
                <a:p>
                  <a:pPr>
                    <a:defRPr sz="2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8129996027658001"/>
                      <c:h val="0.21820059640851605"/>
                    </c:manualLayout>
                  </c15:layout>
                </c:ext>
                <c:ext xmlns:c16="http://schemas.microsoft.com/office/drawing/2014/chart" uri="{C3380CC4-5D6E-409C-BE32-E72D297353CC}">
                  <c16:uniqueId val="{00000001-F36B-40C8-9E44-ADBAF9B4012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Sheet1!$G$8:$G$9</c:f>
              <c:numCache>
                <c:formatCode>0%</c:formatCode>
                <c:ptCount val="2"/>
                <c:pt idx="0">
                  <c:v>0.60551948051948057</c:v>
                </c:pt>
                <c:pt idx="1">
                  <c:v>0.39448051948051943</c:v>
                </c:pt>
              </c:numCache>
            </c:numRef>
          </c:val>
          <c:extLst>
            <c:ext xmlns:c16="http://schemas.microsoft.com/office/drawing/2014/chart" uri="{C3380CC4-5D6E-409C-BE32-E72D297353CC}">
              <c16:uniqueId val="{00000004-F36B-40C8-9E44-ADBAF9B40126}"/>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13131638845615E-2"/>
          <c:y val="8.3169719487753008E-2"/>
          <c:w val="0.94223790677886088"/>
          <c:h val="0.72411165821528278"/>
        </c:manualLayout>
      </c:layout>
      <c:lineChart>
        <c:grouping val="standard"/>
        <c:varyColors val="0"/>
        <c:ser>
          <c:idx val="0"/>
          <c:order val="0"/>
          <c:tx>
            <c:strRef>
              <c:f>Sheet1!$B$1</c:f>
              <c:strCache>
                <c:ptCount val="1"/>
                <c:pt idx="0">
                  <c:v>Statewide Smoking Status Known</c:v>
                </c:pt>
              </c:strCache>
            </c:strRef>
          </c:tx>
          <c:spPr>
            <a:ln w="31750">
              <a:solidFill>
                <a:schemeClr val="tx1"/>
              </a:solidFill>
            </a:ln>
          </c:spPr>
          <c:marker>
            <c:symbol val="circle"/>
            <c:size val="6"/>
            <c:spPr>
              <a:solidFill>
                <a:schemeClr val="tx1"/>
              </a:solidFill>
              <a:ln>
                <a:solidFill>
                  <a:schemeClr val="tx1"/>
                </a:solidFill>
              </a:ln>
            </c:spPr>
          </c:marker>
          <c:cat>
            <c:numRef>
              <c:f>Sheet1!$A$2:$A$64</c:f>
              <c:numCache>
                <c:formatCode>mmm\-yy</c:formatCode>
                <c:ptCount val="63"/>
                <c:pt idx="0">
                  <c:v>42278</c:v>
                </c:pt>
                <c:pt idx="1">
                  <c:v>42309</c:v>
                </c:pt>
                <c:pt idx="2">
                  <c:v>42339</c:v>
                </c:pt>
                <c:pt idx="3">
                  <c:v>42370</c:v>
                </c:pt>
                <c:pt idx="4">
                  <c:v>42401</c:v>
                </c:pt>
                <c:pt idx="5">
                  <c:v>42430</c:v>
                </c:pt>
                <c:pt idx="6">
                  <c:v>42461</c:v>
                </c:pt>
                <c:pt idx="7">
                  <c:v>42491</c:v>
                </c:pt>
                <c:pt idx="8">
                  <c:v>42522</c:v>
                </c:pt>
                <c:pt idx="9">
                  <c:v>42552</c:v>
                </c:pt>
                <c:pt idx="10">
                  <c:v>42583</c:v>
                </c:pt>
                <c:pt idx="11">
                  <c:v>42614</c:v>
                </c:pt>
                <c:pt idx="12">
                  <c:v>42644</c:v>
                </c:pt>
                <c:pt idx="13">
                  <c:v>42675</c:v>
                </c:pt>
                <c:pt idx="14">
                  <c:v>42705</c:v>
                </c:pt>
                <c:pt idx="15">
                  <c:v>42736</c:v>
                </c:pt>
                <c:pt idx="16">
                  <c:v>42767</c:v>
                </c:pt>
                <c:pt idx="17">
                  <c:v>42795</c:v>
                </c:pt>
                <c:pt idx="18">
                  <c:v>42826</c:v>
                </c:pt>
                <c:pt idx="19">
                  <c:v>42856</c:v>
                </c:pt>
                <c:pt idx="20">
                  <c:v>42887</c:v>
                </c:pt>
                <c:pt idx="21">
                  <c:v>42917</c:v>
                </c:pt>
                <c:pt idx="22">
                  <c:v>42948</c:v>
                </c:pt>
                <c:pt idx="23">
                  <c:v>42979</c:v>
                </c:pt>
                <c:pt idx="24">
                  <c:v>43009</c:v>
                </c:pt>
                <c:pt idx="25">
                  <c:v>43040</c:v>
                </c:pt>
                <c:pt idx="26">
                  <c:v>43070</c:v>
                </c:pt>
                <c:pt idx="27">
                  <c:v>43101</c:v>
                </c:pt>
                <c:pt idx="28">
                  <c:v>43132</c:v>
                </c:pt>
                <c:pt idx="29">
                  <c:v>43160</c:v>
                </c:pt>
                <c:pt idx="30">
                  <c:v>43191</c:v>
                </c:pt>
                <c:pt idx="31">
                  <c:v>43221</c:v>
                </c:pt>
                <c:pt idx="32">
                  <c:v>43252</c:v>
                </c:pt>
                <c:pt idx="33">
                  <c:v>43282</c:v>
                </c:pt>
                <c:pt idx="34">
                  <c:v>43313</c:v>
                </c:pt>
                <c:pt idx="35">
                  <c:v>43344</c:v>
                </c:pt>
                <c:pt idx="36">
                  <c:v>43374</c:v>
                </c:pt>
                <c:pt idx="37">
                  <c:v>43405</c:v>
                </c:pt>
                <c:pt idx="38">
                  <c:v>43435</c:v>
                </c:pt>
                <c:pt idx="39">
                  <c:v>43466</c:v>
                </c:pt>
                <c:pt idx="40">
                  <c:v>43497</c:v>
                </c:pt>
                <c:pt idx="41">
                  <c:v>43525</c:v>
                </c:pt>
                <c:pt idx="42">
                  <c:v>43556</c:v>
                </c:pt>
                <c:pt idx="43">
                  <c:v>43586</c:v>
                </c:pt>
                <c:pt idx="44">
                  <c:v>43617</c:v>
                </c:pt>
                <c:pt idx="45">
                  <c:v>43647</c:v>
                </c:pt>
                <c:pt idx="46">
                  <c:v>43678</c:v>
                </c:pt>
                <c:pt idx="47">
                  <c:v>43709</c:v>
                </c:pt>
                <c:pt idx="48">
                  <c:v>43739</c:v>
                </c:pt>
                <c:pt idx="49">
                  <c:v>43770</c:v>
                </c:pt>
                <c:pt idx="50">
                  <c:v>43800</c:v>
                </c:pt>
                <c:pt idx="51">
                  <c:v>43831</c:v>
                </c:pt>
                <c:pt idx="52">
                  <c:v>43862</c:v>
                </c:pt>
                <c:pt idx="53">
                  <c:v>43891</c:v>
                </c:pt>
                <c:pt idx="54">
                  <c:v>43922</c:v>
                </c:pt>
                <c:pt idx="55">
                  <c:v>43952</c:v>
                </c:pt>
                <c:pt idx="56">
                  <c:v>43983</c:v>
                </c:pt>
                <c:pt idx="57">
                  <c:v>44013</c:v>
                </c:pt>
                <c:pt idx="58">
                  <c:v>44044</c:v>
                </c:pt>
                <c:pt idx="59">
                  <c:v>44075</c:v>
                </c:pt>
                <c:pt idx="60">
                  <c:v>44105</c:v>
                </c:pt>
                <c:pt idx="61">
                  <c:v>44136</c:v>
                </c:pt>
                <c:pt idx="62">
                  <c:v>44166</c:v>
                </c:pt>
              </c:numCache>
            </c:numRef>
          </c:cat>
          <c:val>
            <c:numRef>
              <c:f>Sheet1!$B$2:$B$64</c:f>
              <c:numCache>
                <c:formatCode>0%</c:formatCode>
                <c:ptCount val="63"/>
                <c:pt idx="0">
                  <c:v>0.882443928847641</c:v>
                </c:pt>
                <c:pt idx="1">
                  <c:v>0.89</c:v>
                </c:pt>
                <c:pt idx="2">
                  <c:v>0.9</c:v>
                </c:pt>
                <c:pt idx="3">
                  <c:v>0.93</c:v>
                </c:pt>
                <c:pt idx="4">
                  <c:v>0.92</c:v>
                </c:pt>
                <c:pt idx="5">
                  <c:v>0.91</c:v>
                </c:pt>
                <c:pt idx="6">
                  <c:v>0.92</c:v>
                </c:pt>
                <c:pt idx="7">
                  <c:v>0.92</c:v>
                </c:pt>
                <c:pt idx="8">
                  <c:v>0.90291262135922334</c:v>
                </c:pt>
                <c:pt idx="9">
                  <c:v>0.93</c:v>
                </c:pt>
                <c:pt idx="10">
                  <c:v>0.92</c:v>
                </c:pt>
                <c:pt idx="11">
                  <c:v>0.93</c:v>
                </c:pt>
                <c:pt idx="12">
                  <c:v>0.94</c:v>
                </c:pt>
                <c:pt idx="13">
                  <c:v>0.93</c:v>
                </c:pt>
                <c:pt idx="14">
                  <c:v>0.94</c:v>
                </c:pt>
                <c:pt idx="15">
                  <c:v>0.95</c:v>
                </c:pt>
                <c:pt idx="16">
                  <c:v>0.94</c:v>
                </c:pt>
                <c:pt idx="17">
                  <c:v>0.95</c:v>
                </c:pt>
                <c:pt idx="18">
                  <c:v>0.96</c:v>
                </c:pt>
                <c:pt idx="19">
                  <c:v>0.95</c:v>
                </c:pt>
                <c:pt idx="20">
                  <c:v>0.95</c:v>
                </c:pt>
                <c:pt idx="21">
                  <c:v>0.96</c:v>
                </c:pt>
                <c:pt idx="22">
                  <c:v>0.97</c:v>
                </c:pt>
                <c:pt idx="23">
                  <c:v>0.97</c:v>
                </c:pt>
                <c:pt idx="24">
                  <c:v>0.97</c:v>
                </c:pt>
                <c:pt idx="25">
                  <c:v>0.96</c:v>
                </c:pt>
                <c:pt idx="26">
                  <c:v>0.98</c:v>
                </c:pt>
                <c:pt idx="27">
                  <c:v>0.97</c:v>
                </c:pt>
                <c:pt idx="28">
                  <c:v>0.98</c:v>
                </c:pt>
                <c:pt idx="29">
                  <c:v>0.97</c:v>
                </c:pt>
                <c:pt idx="30">
                  <c:v>0.98</c:v>
                </c:pt>
                <c:pt idx="31">
                  <c:v>0.98</c:v>
                </c:pt>
                <c:pt idx="32">
                  <c:v>0.98</c:v>
                </c:pt>
                <c:pt idx="33">
                  <c:v>0.95</c:v>
                </c:pt>
                <c:pt idx="34">
                  <c:v>0.96</c:v>
                </c:pt>
                <c:pt idx="35">
                  <c:v>0.95</c:v>
                </c:pt>
                <c:pt idx="36">
                  <c:v>0.95</c:v>
                </c:pt>
                <c:pt idx="37">
                  <c:v>0.94</c:v>
                </c:pt>
                <c:pt idx="38">
                  <c:v>0.94</c:v>
                </c:pt>
                <c:pt idx="39">
                  <c:v>0.94</c:v>
                </c:pt>
                <c:pt idx="40">
                  <c:v>0.94</c:v>
                </c:pt>
                <c:pt idx="41">
                  <c:v>0.95</c:v>
                </c:pt>
                <c:pt idx="42">
                  <c:v>0.94</c:v>
                </c:pt>
                <c:pt idx="43">
                  <c:v>0.94</c:v>
                </c:pt>
                <c:pt idx="44">
                  <c:v>0.93</c:v>
                </c:pt>
                <c:pt idx="45">
                  <c:v>0.93</c:v>
                </c:pt>
                <c:pt idx="46">
                  <c:v>0.94</c:v>
                </c:pt>
                <c:pt idx="47">
                  <c:v>0.92</c:v>
                </c:pt>
                <c:pt idx="48">
                  <c:v>0.92</c:v>
                </c:pt>
                <c:pt idx="49">
                  <c:v>0.94</c:v>
                </c:pt>
                <c:pt idx="50">
                  <c:v>0.94</c:v>
                </c:pt>
                <c:pt idx="51">
                  <c:v>0.95</c:v>
                </c:pt>
                <c:pt idx="52">
                  <c:v>0.94</c:v>
                </c:pt>
                <c:pt idx="53">
                  <c:v>0.93</c:v>
                </c:pt>
                <c:pt idx="54">
                  <c:v>0.92</c:v>
                </c:pt>
                <c:pt idx="55">
                  <c:v>0.93</c:v>
                </c:pt>
                <c:pt idx="56">
                  <c:v>0.93</c:v>
                </c:pt>
                <c:pt idx="57">
                  <c:v>0.93</c:v>
                </c:pt>
                <c:pt idx="58">
                  <c:v>0.95</c:v>
                </c:pt>
                <c:pt idx="59">
                  <c:v>0.95</c:v>
                </c:pt>
                <c:pt idx="60">
                  <c:v>0.94</c:v>
                </c:pt>
                <c:pt idx="61">
                  <c:v>0.93</c:v>
                </c:pt>
                <c:pt idx="62">
                  <c:v>0.93</c:v>
                </c:pt>
              </c:numCache>
            </c:numRef>
          </c:val>
          <c:smooth val="0"/>
          <c:extLst>
            <c:ext xmlns:c16="http://schemas.microsoft.com/office/drawing/2014/chart" uri="{C3380CC4-5D6E-409C-BE32-E72D297353CC}">
              <c16:uniqueId val="{00000000-79A2-4ED5-9E96-095799A01940}"/>
            </c:ext>
          </c:extLst>
        </c:ser>
        <c:ser>
          <c:idx val="1"/>
          <c:order val="1"/>
          <c:tx>
            <c:strRef>
              <c:f>Sheet1!$C$1</c:f>
              <c:strCache>
                <c:ptCount val="1"/>
                <c:pt idx="0">
                  <c:v>Statewide Completed Pathways</c:v>
                </c:pt>
              </c:strCache>
            </c:strRef>
          </c:tx>
          <c:spPr>
            <a:ln w="31750">
              <a:solidFill>
                <a:srgbClr val="4BACC6"/>
              </a:solidFill>
            </a:ln>
          </c:spPr>
          <c:marker>
            <c:symbol val="circle"/>
            <c:size val="6"/>
            <c:spPr>
              <a:solidFill>
                <a:srgbClr val="4BACC6"/>
              </a:solidFill>
              <a:ln>
                <a:solidFill>
                  <a:srgbClr val="4BACC6"/>
                </a:solidFill>
              </a:ln>
            </c:spPr>
          </c:marker>
          <c:cat>
            <c:numRef>
              <c:f>Sheet1!$A$2:$A$64</c:f>
              <c:numCache>
                <c:formatCode>mmm\-yy</c:formatCode>
                <c:ptCount val="63"/>
                <c:pt idx="0">
                  <c:v>42278</c:v>
                </c:pt>
                <c:pt idx="1">
                  <c:v>42309</c:v>
                </c:pt>
                <c:pt idx="2">
                  <c:v>42339</c:v>
                </c:pt>
                <c:pt idx="3">
                  <c:v>42370</c:v>
                </c:pt>
                <c:pt idx="4">
                  <c:v>42401</c:v>
                </c:pt>
                <c:pt idx="5">
                  <c:v>42430</c:v>
                </c:pt>
                <c:pt idx="6">
                  <c:v>42461</c:v>
                </c:pt>
                <c:pt idx="7">
                  <c:v>42491</c:v>
                </c:pt>
                <c:pt idx="8">
                  <c:v>42522</c:v>
                </c:pt>
                <c:pt idx="9">
                  <c:v>42552</c:v>
                </c:pt>
                <c:pt idx="10">
                  <c:v>42583</c:v>
                </c:pt>
                <c:pt idx="11">
                  <c:v>42614</c:v>
                </c:pt>
                <c:pt idx="12">
                  <c:v>42644</c:v>
                </c:pt>
                <c:pt idx="13">
                  <c:v>42675</c:v>
                </c:pt>
                <c:pt idx="14">
                  <c:v>42705</c:v>
                </c:pt>
                <c:pt idx="15">
                  <c:v>42736</c:v>
                </c:pt>
                <c:pt idx="16">
                  <c:v>42767</c:v>
                </c:pt>
                <c:pt idx="17">
                  <c:v>42795</c:v>
                </c:pt>
                <c:pt idx="18">
                  <c:v>42826</c:v>
                </c:pt>
                <c:pt idx="19">
                  <c:v>42856</c:v>
                </c:pt>
                <c:pt idx="20">
                  <c:v>42887</c:v>
                </c:pt>
                <c:pt idx="21">
                  <c:v>42917</c:v>
                </c:pt>
                <c:pt idx="22">
                  <c:v>42948</c:v>
                </c:pt>
                <c:pt idx="23">
                  <c:v>42979</c:v>
                </c:pt>
                <c:pt idx="24">
                  <c:v>43009</c:v>
                </c:pt>
                <c:pt idx="25">
                  <c:v>43040</c:v>
                </c:pt>
                <c:pt idx="26">
                  <c:v>43070</c:v>
                </c:pt>
                <c:pt idx="27">
                  <c:v>43101</c:v>
                </c:pt>
                <c:pt idx="28">
                  <c:v>43132</c:v>
                </c:pt>
                <c:pt idx="29">
                  <c:v>43160</c:v>
                </c:pt>
                <c:pt idx="30">
                  <c:v>43191</c:v>
                </c:pt>
                <c:pt idx="31">
                  <c:v>43221</c:v>
                </c:pt>
                <c:pt idx="32">
                  <c:v>43252</c:v>
                </c:pt>
                <c:pt idx="33">
                  <c:v>43282</c:v>
                </c:pt>
                <c:pt idx="34">
                  <c:v>43313</c:v>
                </c:pt>
                <c:pt idx="35">
                  <c:v>43344</c:v>
                </c:pt>
                <c:pt idx="36">
                  <c:v>43374</c:v>
                </c:pt>
                <c:pt idx="37">
                  <c:v>43405</c:v>
                </c:pt>
                <c:pt idx="38">
                  <c:v>43435</c:v>
                </c:pt>
                <c:pt idx="39">
                  <c:v>43466</c:v>
                </c:pt>
                <c:pt idx="40">
                  <c:v>43497</c:v>
                </c:pt>
                <c:pt idx="41">
                  <c:v>43525</c:v>
                </c:pt>
                <c:pt idx="42">
                  <c:v>43556</c:v>
                </c:pt>
                <c:pt idx="43">
                  <c:v>43586</c:v>
                </c:pt>
                <c:pt idx="44">
                  <c:v>43617</c:v>
                </c:pt>
                <c:pt idx="45">
                  <c:v>43647</c:v>
                </c:pt>
                <c:pt idx="46">
                  <c:v>43678</c:v>
                </c:pt>
                <c:pt idx="47">
                  <c:v>43709</c:v>
                </c:pt>
                <c:pt idx="48">
                  <c:v>43739</c:v>
                </c:pt>
                <c:pt idx="49">
                  <c:v>43770</c:v>
                </c:pt>
                <c:pt idx="50">
                  <c:v>43800</c:v>
                </c:pt>
                <c:pt idx="51">
                  <c:v>43831</c:v>
                </c:pt>
                <c:pt idx="52">
                  <c:v>43862</c:v>
                </c:pt>
                <c:pt idx="53">
                  <c:v>43891</c:v>
                </c:pt>
                <c:pt idx="54">
                  <c:v>43922</c:v>
                </c:pt>
                <c:pt idx="55">
                  <c:v>43952</c:v>
                </c:pt>
                <c:pt idx="56">
                  <c:v>43983</c:v>
                </c:pt>
                <c:pt idx="57">
                  <c:v>44013</c:v>
                </c:pt>
                <c:pt idx="58">
                  <c:v>44044</c:v>
                </c:pt>
                <c:pt idx="59">
                  <c:v>44075</c:v>
                </c:pt>
                <c:pt idx="60">
                  <c:v>44105</c:v>
                </c:pt>
                <c:pt idx="61">
                  <c:v>44136</c:v>
                </c:pt>
                <c:pt idx="62">
                  <c:v>44166</c:v>
                </c:pt>
              </c:numCache>
            </c:numRef>
          </c:cat>
          <c:val>
            <c:numRef>
              <c:f>Sheet1!$C$2:$C$64</c:f>
              <c:numCache>
                <c:formatCode>0%</c:formatCode>
                <c:ptCount val="63"/>
                <c:pt idx="0">
                  <c:v>0.38</c:v>
                </c:pt>
                <c:pt idx="1">
                  <c:v>0.39</c:v>
                </c:pt>
                <c:pt idx="2">
                  <c:v>0.41</c:v>
                </c:pt>
                <c:pt idx="3">
                  <c:v>0.43</c:v>
                </c:pt>
                <c:pt idx="4">
                  <c:v>0.5</c:v>
                </c:pt>
                <c:pt idx="5">
                  <c:v>0.52</c:v>
                </c:pt>
                <c:pt idx="6">
                  <c:v>0.53</c:v>
                </c:pt>
                <c:pt idx="7">
                  <c:v>0.57999999999999996</c:v>
                </c:pt>
                <c:pt idx="8">
                  <c:v>0.61583577712609971</c:v>
                </c:pt>
                <c:pt idx="9">
                  <c:v>0.57999999999999996</c:v>
                </c:pt>
                <c:pt idx="10">
                  <c:v>0.59</c:v>
                </c:pt>
                <c:pt idx="11">
                  <c:v>0.64</c:v>
                </c:pt>
                <c:pt idx="12">
                  <c:v>0.67</c:v>
                </c:pt>
                <c:pt idx="13">
                  <c:v>0.67</c:v>
                </c:pt>
                <c:pt idx="14">
                  <c:v>0.67</c:v>
                </c:pt>
                <c:pt idx="15">
                  <c:v>0.67</c:v>
                </c:pt>
                <c:pt idx="16">
                  <c:v>0.62</c:v>
                </c:pt>
                <c:pt idx="17">
                  <c:v>0.65</c:v>
                </c:pt>
                <c:pt idx="18">
                  <c:v>0.66</c:v>
                </c:pt>
                <c:pt idx="19">
                  <c:v>0.7</c:v>
                </c:pt>
                <c:pt idx="20">
                  <c:v>0.67</c:v>
                </c:pt>
                <c:pt idx="21">
                  <c:v>0.67</c:v>
                </c:pt>
                <c:pt idx="22">
                  <c:v>0.72</c:v>
                </c:pt>
                <c:pt idx="23">
                  <c:v>0.74</c:v>
                </c:pt>
                <c:pt idx="24">
                  <c:v>0.71</c:v>
                </c:pt>
                <c:pt idx="25">
                  <c:v>0.75</c:v>
                </c:pt>
                <c:pt idx="26">
                  <c:v>0.76</c:v>
                </c:pt>
                <c:pt idx="27">
                  <c:v>0.8</c:v>
                </c:pt>
                <c:pt idx="28">
                  <c:v>0.8</c:v>
                </c:pt>
                <c:pt idx="29">
                  <c:v>0.8</c:v>
                </c:pt>
                <c:pt idx="30">
                  <c:v>0.83</c:v>
                </c:pt>
                <c:pt idx="31">
                  <c:v>0.79</c:v>
                </c:pt>
                <c:pt idx="32">
                  <c:v>0.8</c:v>
                </c:pt>
                <c:pt idx="33">
                  <c:v>0.78</c:v>
                </c:pt>
                <c:pt idx="34">
                  <c:v>0.77</c:v>
                </c:pt>
                <c:pt idx="35">
                  <c:v>0.73</c:v>
                </c:pt>
                <c:pt idx="36">
                  <c:v>0.74</c:v>
                </c:pt>
                <c:pt idx="37">
                  <c:v>0.77</c:v>
                </c:pt>
                <c:pt idx="38">
                  <c:v>0.76</c:v>
                </c:pt>
                <c:pt idx="39">
                  <c:v>0.75</c:v>
                </c:pt>
                <c:pt idx="40">
                  <c:v>0.73</c:v>
                </c:pt>
                <c:pt idx="41">
                  <c:v>0.75</c:v>
                </c:pt>
                <c:pt idx="42">
                  <c:v>0.76</c:v>
                </c:pt>
                <c:pt idx="43">
                  <c:v>0.79</c:v>
                </c:pt>
                <c:pt idx="44">
                  <c:v>0.78</c:v>
                </c:pt>
                <c:pt idx="45">
                  <c:v>0.77</c:v>
                </c:pt>
                <c:pt idx="46">
                  <c:v>0.76</c:v>
                </c:pt>
                <c:pt idx="47">
                  <c:v>0.73</c:v>
                </c:pt>
                <c:pt idx="48">
                  <c:v>0.72</c:v>
                </c:pt>
                <c:pt idx="49">
                  <c:v>0.75</c:v>
                </c:pt>
                <c:pt idx="50">
                  <c:v>0.76</c:v>
                </c:pt>
                <c:pt idx="51">
                  <c:v>0.77</c:v>
                </c:pt>
                <c:pt idx="52">
                  <c:v>0.71</c:v>
                </c:pt>
                <c:pt idx="53">
                  <c:v>0.74</c:v>
                </c:pt>
                <c:pt idx="54">
                  <c:v>0.74</c:v>
                </c:pt>
                <c:pt idx="55">
                  <c:v>0.74</c:v>
                </c:pt>
                <c:pt idx="56">
                  <c:v>0.76</c:v>
                </c:pt>
                <c:pt idx="57">
                  <c:v>0.8</c:v>
                </c:pt>
                <c:pt idx="58">
                  <c:v>0.82</c:v>
                </c:pt>
                <c:pt idx="59">
                  <c:v>0.79</c:v>
                </c:pt>
                <c:pt idx="60">
                  <c:v>0.78</c:v>
                </c:pt>
                <c:pt idx="61">
                  <c:v>0.8</c:v>
                </c:pt>
                <c:pt idx="62">
                  <c:v>0.8</c:v>
                </c:pt>
              </c:numCache>
            </c:numRef>
          </c:val>
          <c:smooth val="0"/>
          <c:extLst>
            <c:ext xmlns:c16="http://schemas.microsoft.com/office/drawing/2014/chart" uri="{C3380CC4-5D6E-409C-BE32-E72D297353CC}">
              <c16:uniqueId val="{00000001-79A2-4ED5-9E96-095799A01940}"/>
            </c:ext>
          </c:extLst>
        </c:ser>
        <c:ser>
          <c:idx val="2"/>
          <c:order val="2"/>
          <c:tx>
            <c:strRef>
              <c:f>Sheet1!$D$1</c:f>
              <c:strCache>
                <c:ptCount val="1"/>
                <c:pt idx="0">
                  <c:v>Target (Completed Pathways)</c:v>
                </c:pt>
              </c:strCache>
            </c:strRef>
          </c:tx>
          <c:spPr>
            <a:ln>
              <a:solidFill>
                <a:srgbClr val="00B050"/>
              </a:solidFill>
            </a:ln>
          </c:spPr>
          <c:marker>
            <c:symbol val="none"/>
          </c:marker>
          <c:cat>
            <c:numRef>
              <c:f>Sheet1!$A$2:$A$64</c:f>
              <c:numCache>
                <c:formatCode>mmm\-yy</c:formatCode>
                <c:ptCount val="63"/>
                <c:pt idx="0">
                  <c:v>42278</c:v>
                </c:pt>
                <c:pt idx="1">
                  <c:v>42309</c:v>
                </c:pt>
                <c:pt idx="2">
                  <c:v>42339</c:v>
                </c:pt>
                <c:pt idx="3">
                  <c:v>42370</c:v>
                </c:pt>
                <c:pt idx="4">
                  <c:v>42401</c:v>
                </c:pt>
                <c:pt idx="5">
                  <c:v>42430</c:v>
                </c:pt>
                <c:pt idx="6">
                  <c:v>42461</c:v>
                </c:pt>
                <c:pt idx="7">
                  <c:v>42491</c:v>
                </c:pt>
                <c:pt idx="8">
                  <c:v>42522</c:v>
                </c:pt>
                <c:pt idx="9">
                  <c:v>42552</c:v>
                </c:pt>
                <c:pt idx="10">
                  <c:v>42583</c:v>
                </c:pt>
                <c:pt idx="11">
                  <c:v>42614</c:v>
                </c:pt>
                <c:pt idx="12">
                  <c:v>42644</c:v>
                </c:pt>
                <c:pt idx="13">
                  <c:v>42675</c:v>
                </c:pt>
                <c:pt idx="14">
                  <c:v>42705</c:v>
                </c:pt>
                <c:pt idx="15">
                  <c:v>42736</c:v>
                </c:pt>
                <c:pt idx="16">
                  <c:v>42767</c:v>
                </c:pt>
                <c:pt idx="17">
                  <c:v>42795</c:v>
                </c:pt>
                <c:pt idx="18">
                  <c:v>42826</c:v>
                </c:pt>
                <c:pt idx="19">
                  <c:v>42856</c:v>
                </c:pt>
                <c:pt idx="20">
                  <c:v>42887</c:v>
                </c:pt>
                <c:pt idx="21">
                  <c:v>42917</c:v>
                </c:pt>
                <c:pt idx="22">
                  <c:v>42948</c:v>
                </c:pt>
                <c:pt idx="23">
                  <c:v>42979</c:v>
                </c:pt>
                <c:pt idx="24">
                  <c:v>43009</c:v>
                </c:pt>
                <c:pt idx="25">
                  <c:v>43040</c:v>
                </c:pt>
                <c:pt idx="26">
                  <c:v>43070</c:v>
                </c:pt>
                <c:pt idx="27">
                  <c:v>43101</c:v>
                </c:pt>
                <c:pt idx="28">
                  <c:v>43132</c:v>
                </c:pt>
                <c:pt idx="29">
                  <c:v>43160</c:v>
                </c:pt>
                <c:pt idx="30">
                  <c:v>43191</c:v>
                </c:pt>
                <c:pt idx="31">
                  <c:v>43221</c:v>
                </c:pt>
                <c:pt idx="32">
                  <c:v>43252</c:v>
                </c:pt>
                <c:pt idx="33">
                  <c:v>43282</c:v>
                </c:pt>
                <c:pt idx="34">
                  <c:v>43313</c:v>
                </c:pt>
                <c:pt idx="35">
                  <c:v>43344</c:v>
                </c:pt>
                <c:pt idx="36">
                  <c:v>43374</c:v>
                </c:pt>
                <c:pt idx="37">
                  <c:v>43405</c:v>
                </c:pt>
                <c:pt idx="38">
                  <c:v>43435</c:v>
                </c:pt>
                <c:pt idx="39">
                  <c:v>43466</c:v>
                </c:pt>
                <c:pt idx="40">
                  <c:v>43497</c:v>
                </c:pt>
                <c:pt idx="41">
                  <c:v>43525</c:v>
                </c:pt>
                <c:pt idx="42">
                  <c:v>43556</c:v>
                </c:pt>
                <c:pt idx="43">
                  <c:v>43586</c:v>
                </c:pt>
                <c:pt idx="44">
                  <c:v>43617</c:v>
                </c:pt>
                <c:pt idx="45">
                  <c:v>43647</c:v>
                </c:pt>
                <c:pt idx="46">
                  <c:v>43678</c:v>
                </c:pt>
                <c:pt idx="47">
                  <c:v>43709</c:v>
                </c:pt>
                <c:pt idx="48">
                  <c:v>43739</c:v>
                </c:pt>
                <c:pt idx="49">
                  <c:v>43770</c:v>
                </c:pt>
                <c:pt idx="50">
                  <c:v>43800</c:v>
                </c:pt>
                <c:pt idx="51">
                  <c:v>43831</c:v>
                </c:pt>
                <c:pt idx="52">
                  <c:v>43862</c:v>
                </c:pt>
                <c:pt idx="53">
                  <c:v>43891</c:v>
                </c:pt>
                <c:pt idx="54">
                  <c:v>43922</c:v>
                </c:pt>
                <c:pt idx="55">
                  <c:v>43952</c:v>
                </c:pt>
                <c:pt idx="56">
                  <c:v>43983</c:v>
                </c:pt>
                <c:pt idx="57">
                  <c:v>44013</c:v>
                </c:pt>
                <c:pt idx="58">
                  <c:v>44044</c:v>
                </c:pt>
                <c:pt idx="59">
                  <c:v>44075</c:v>
                </c:pt>
                <c:pt idx="60">
                  <c:v>44105</c:v>
                </c:pt>
                <c:pt idx="61">
                  <c:v>44136</c:v>
                </c:pt>
                <c:pt idx="62">
                  <c:v>44166</c:v>
                </c:pt>
              </c:numCache>
            </c:numRef>
          </c:cat>
          <c:val>
            <c:numRef>
              <c:f>Sheet1!$D$2:$D$64</c:f>
              <c:numCache>
                <c:formatCode>0%</c:formatCode>
                <c:ptCount val="63"/>
                <c:pt idx="0">
                  <c:v>0.6</c:v>
                </c:pt>
                <c:pt idx="1">
                  <c:v>0.6</c:v>
                </c:pt>
                <c:pt idx="2">
                  <c:v>0.6</c:v>
                </c:pt>
                <c:pt idx="3">
                  <c:v>0.6</c:v>
                </c:pt>
                <c:pt idx="4">
                  <c:v>0.6</c:v>
                </c:pt>
                <c:pt idx="5">
                  <c:v>0.6</c:v>
                </c:pt>
                <c:pt idx="6">
                  <c:v>0.6</c:v>
                </c:pt>
                <c:pt idx="7">
                  <c:v>0.6</c:v>
                </c:pt>
                <c:pt idx="8">
                  <c:v>0.6</c:v>
                </c:pt>
                <c:pt idx="9">
                  <c:v>0.6</c:v>
                </c:pt>
                <c:pt idx="10">
                  <c:v>0.6</c:v>
                </c:pt>
                <c:pt idx="11">
                  <c:v>0.6</c:v>
                </c:pt>
                <c:pt idx="12">
                  <c:v>0.6</c:v>
                </c:pt>
                <c:pt idx="13">
                  <c:v>0.6</c:v>
                </c:pt>
                <c:pt idx="14">
                  <c:v>0.6</c:v>
                </c:pt>
                <c:pt idx="15">
                  <c:v>0.6</c:v>
                </c:pt>
                <c:pt idx="16">
                  <c:v>0.6</c:v>
                </c:pt>
                <c:pt idx="17">
                  <c:v>0.6</c:v>
                </c:pt>
                <c:pt idx="18">
                  <c:v>0.6</c:v>
                </c:pt>
                <c:pt idx="19">
                  <c:v>0.6</c:v>
                </c:pt>
                <c:pt idx="20">
                  <c:v>0.6</c:v>
                </c:pt>
                <c:pt idx="21">
                  <c:v>0.6</c:v>
                </c:pt>
                <c:pt idx="22">
                  <c:v>0.6</c:v>
                </c:pt>
                <c:pt idx="23">
                  <c:v>0.6</c:v>
                </c:pt>
                <c:pt idx="24">
                  <c:v>0.6</c:v>
                </c:pt>
                <c:pt idx="25">
                  <c:v>0.6</c:v>
                </c:pt>
                <c:pt idx="26">
                  <c:v>0.6</c:v>
                </c:pt>
                <c:pt idx="27">
                  <c:v>0.6</c:v>
                </c:pt>
                <c:pt idx="28">
                  <c:v>0.6</c:v>
                </c:pt>
                <c:pt idx="29">
                  <c:v>0.6</c:v>
                </c:pt>
                <c:pt idx="30">
                  <c:v>0.6</c:v>
                </c:pt>
                <c:pt idx="31">
                  <c:v>0.75</c:v>
                </c:pt>
                <c:pt idx="32">
                  <c:v>0.75</c:v>
                </c:pt>
                <c:pt idx="33">
                  <c:v>0.75</c:v>
                </c:pt>
                <c:pt idx="34">
                  <c:v>0.75</c:v>
                </c:pt>
                <c:pt idx="35">
                  <c:v>0.75</c:v>
                </c:pt>
                <c:pt idx="36">
                  <c:v>0.75</c:v>
                </c:pt>
                <c:pt idx="37">
                  <c:v>0.75</c:v>
                </c:pt>
                <c:pt idx="38">
                  <c:v>0.75</c:v>
                </c:pt>
                <c:pt idx="39">
                  <c:v>0.75</c:v>
                </c:pt>
                <c:pt idx="40">
                  <c:v>0.75</c:v>
                </c:pt>
                <c:pt idx="41">
                  <c:v>0.75</c:v>
                </c:pt>
                <c:pt idx="42">
                  <c:v>0.75</c:v>
                </c:pt>
                <c:pt idx="43">
                  <c:v>0.75</c:v>
                </c:pt>
                <c:pt idx="44">
                  <c:v>0.75</c:v>
                </c:pt>
                <c:pt idx="45">
                  <c:v>0.75</c:v>
                </c:pt>
                <c:pt idx="46">
                  <c:v>0.75</c:v>
                </c:pt>
                <c:pt idx="47">
                  <c:v>0.75</c:v>
                </c:pt>
                <c:pt idx="48">
                  <c:v>0.75</c:v>
                </c:pt>
                <c:pt idx="49">
                  <c:v>0.75</c:v>
                </c:pt>
                <c:pt idx="50">
                  <c:v>0.75</c:v>
                </c:pt>
                <c:pt idx="51">
                  <c:v>0.75</c:v>
                </c:pt>
                <c:pt idx="52">
                  <c:v>0.75</c:v>
                </c:pt>
                <c:pt idx="53">
                  <c:v>0.75</c:v>
                </c:pt>
                <c:pt idx="54">
                  <c:v>0.75</c:v>
                </c:pt>
                <c:pt idx="55">
                  <c:v>0.75</c:v>
                </c:pt>
                <c:pt idx="56">
                  <c:v>0.75</c:v>
                </c:pt>
                <c:pt idx="57">
                  <c:v>0.75</c:v>
                </c:pt>
                <c:pt idx="58">
                  <c:v>0.75</c:v>
                </c:pt>
                <c:pt idx="59">
                  <c:v>0.75</c:v>
                </c:pt>
                <c:pt idx="60">
                  <c:v>0.75</c:v>
                </c:pt>
                <c:pt idx="61">
                  <c:v>0.75</c:v>
                </c:pt>
                <c:pt idx="62">
                  <c:v>0.75</c:v>
                </c:pt>
              </c:numCache>
            </c:numRef>
          </c:val>
          <c:smooth val="0"/>
          <c:extLst>
            <c:ext xmlns:c16="http://schemas.microsoft.com/office/drawing/2014/chart" uri="{C3380CC4-5D6E-409C-BE32-E72D297353CC}">
              <c16:uniqueId val="{00000000-8296-475E-A5D7-950223299543}"/>
            </c:ext>
          </c:extLst>
        </c:ser>
        <c:dLbls>
          <c:showLegendKey val="0"/>
          <c:showVal val="0"/>
          <c:showCatName val="0"/>
          <c:showSerName val="0"/>
          <c:showPercent val="0"/>
          <c:showBubbleSize val="0"/>
        </c:dLbls>
        <c:marker val="1"/>
        <c:smooth val="0"/>
        <c:axId val="161985664"/>
        <c:axId val="164784768"/>
      </c:lineChart>
      <c:dateAx>
        <c:axId val="161985664"/>
        <c:scaling>
          <c:orientation val="minMax"/>
        </c:scaling>
        <c:delete val="0"/>
        <c:axPos val="b"/>
        <c:numFmt formatCode="mmm\-yy" sourceLinked="1"/>
        <c:majorTickMark val="out"/>
        <c:minorTickMark val="none"/>
        <c:tickLblPos val="nextTo"/>
        <c:txPr>
          <a:bodyPr/>
          <a:lstStyle/>
          <a:p>
            <a:pPr>
              <a:defRPr sz="1000"/>
            </a:pPr>
            <a:endParaRPr lang="en-US"/>
          </a:p>
        </c:txPr>
        <c:crossAx val="164784768"/>
        <c:crosses val="autoZero"/>
        <c:auto val="1"/>
        <c:lblOffset val="100"/>
        <c:baseTimeUnit val="months"/>
      </c:dateAx>
      <c:valAx>
        <c:axId val="164784768"/>
        <c:scaling>
          <c:orientation val="minMax"/>
          <c:max val="1"/>
        </c:scaling>
        <c:delete val="0"/>
        <c:axPos val="l"/>
        <c:majorGridlines>
          <c:spPr>
            <a:ln>
              <a:solidFill>
                <a:schemeClr val="bg1">
                  <a:lumMod val="85000"/>
                </a:schemeClr>
              </a:solidFill>
            </a:ln>
          </c:spPr>
        </c:majorGridlines>
        <c:numFmt formatCode="0%" sourceLinked="1"/>
        <c:majorTickMark val="out"/>
        <c:minorTickMark val="none"/>
        <c:tickLblPos val="nextTo"/>
        <c:txPr>
          <a:bodyPr/>
          <a:lstStyle/>
          <a:p>
            <a:pPr>
              <a:defRPr sz="1000"/>
            </a:pPr>
            <a:endParaRPr lang="en-US"/>
          </a:p>
        </c:txPr>
        <c:crossAx val="161985664"/>
        <c:crosses val="autoZero"/>
        <c:crossBetween val="between"/>
        <c:majorUnit val="0.1"/>
      </c:valAx>
    </c:plotArea>
    <c:legend>
      <c:legendPos val="t"/>
      <c:layout>
        <c:manualLayout>
          <c:xMode val="edge"/>
          <c:yMode val="edge"/>
          <c:x val="3.1096456692913384E-2"/>
          <c:y val="0"/>
          <c:w val="0.93472222222222223"/>
          <c:h val="0.10575810828321276"/>
        </c:manualLayout>
      </c:layout>
      <c:overlay val="1"/>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13131638845615E-2"/>
          <c:y val="8.3169719487753008E-2"/>
          <c:w val="0.94223790677886088"/>
          <c:h val="0.72411165821528278"/>
        </c:manualLayout>
      </c:layout>
      <c:lineChart>
        <c:grouping val="standard"/>
        <c:varyColors val="0"/>
        <c:ser>
          <c:idx val="0"/>
          <c:order val="0"/>
          <c:tx>
            <c:strRef>
              <c:f>Sheet1!$B$1</c:f>
              <c:strCache>
                <c:ptCount val="1"/>
                <c:pt idx="0">
                  <c:v>Statewide Smoking Status Known</c:v>
                </c:pt>
              </c:strCache>
            </c:strRef>
          </c:tx>
          <c:spPr>
            <a:ln w="28575">
              <a:solidFill>
                <a:schemeClr val="tx1"/>
              </a:solidFill>
            </a:ln>
          </c:spPr>
          <c:marker>
            <c:symbol val="circle"/>
            <c:size val="5"/>
            <c:spPr>
              <a:solidFill>
                <a:schemeClr val="tx1"/>
              </a:solidFill>
              <a:ln>
                <a:solidFill>
                  <a:schemeClr val="tx1"/>
                </a:solidFill>
              </a:ln>
            </c:spPr>
          </c:marker>
          <c:cat>
            <c:numRef>
              <c:f>Sheet1!$A$2:$A$77</c:f>
              <c:numCache>
                <c:formatCode>mmm\-yy</c:formatCode>
                <c:ptCount val="76"/>
                <c:pt idx="0">
                  <c:v>42278</c:v>
                </c:pt>
                <c:pt idx="1">
                  <c:v>42309</c:v>
                </c:pt>
                <c:pt idx="2">
                  <c:v>42339</c:v>
                </c:pt>
                <c:pt idx="3">
                  <c:v>42370</c:v>
                </c:pt>
                <c:pt idx="4">
                  <c:v>42401</c:v>
                </c:pt>
                <c:pt idx="5">
                  <c:v>42430</c:v>
                </c:pt>
                <c:pt idx="6">
                  <c:v>42461</c:v>
                </c:pt>
                <c:pt idx="7">
                  <c:v>42491</c:v>
                </c:pt>
                <c:pt idx="8">
                  <c:v>42522</c:v>
                </c:pt>
                <c:pt idx="9">
                  <c:v>42552</c:v>
                </c:pt>
                <c:pt idx="10">
                  <c:v>42583</c:v>
                </c:pt>
                <c:pt idx="11">
                  <c:v>42614</c:v>
                </c:pt>
                <c:pt idx="12">
                  <c:v>42644</c:v>
                </c:pt>
                <c:pt idx="13">
                  <c:v>42675</c:v>
                </c:pt>
                <c:pt idx="14">
                  <c:v>42705</c:v>
                </c:pt>
                <c:pt idx="15">
                  <c:v>42736</c:v>
                </c:pt>
                <c:pt idx="16">
                  <c:v>42767</c:v>
                </c:pt>
                <c:pt idx="17">
                  <c:v>42795</c:v>
                </c:pt>
                <c:pt idx="18">
                  <c:v>42826</c:v>
                </c:pt>
                <c:pt idx="19">
                  <c:v>42856</c:v>
                </c:pt>
                <c:pt idx="20">
                  <c:v>42887</c:v>
                </c:pt>
                <c:pt idx="21">
                  <c:v>42917</c:v>
                </c:pt>
                <c:pt idx="22">
                  <c:v>42948</c:v>
                </c:pt>
                <c:pt idx="23">
                  <c:v>42979</c:v>
                </c:pt>
                <c:pt idx="24">
                  <c:v>43009</c:v>
                </c:pt>
                <c:pt idx="25">
                  <c:v>43040</c:v>
                </c:pt>
                <c:pt idx="26">
                  <c:v>43070</c:v>
                </c:pt>
                <c:pt idx="27">
                  <c:v>43101</c:v>
                </c:pt>
                <c:pt idx="28">
                  <c:v>43132</c:v>
                </c:pt>
                <c:pt idx="29">
                  <c:v>43160</c:v>
                </c:pt>
                <c:pt idx="30">
                  <c:v>43191</c:v>
                </c:pt>
                <c:pt idx="31">
                  <c:v>43221</c:v>
                </c:pt>
                <c:pt idx="32">
                  <c:v>43252</c:v>
                </c:pt>
                <c:pt idx="33">
                  <c:v>43282</c:v>
                </c:pt>
                <c:pt idx="34">
                  <c:v>43313</c:v>
                </c:pt>
                <c:pt idx="35">
                  <c:v>43344</c:v>
                </c:pt>
                <c:pt idx="36">
                  <c:v>43374</c:v>
                </c:pt>
                <c:pt idx="37">
                  <c:v>43405</c:v>
                </c:pt>
                <c:pt idx="38">
                  <c:v>43435</c:v>
                </c:pt>
                <c:pt idx="39">
                  <c:v>43466</c:v>
                </c:pt>
                <c:pt idx="40">
                  <c:v>43497</c:v>
                </c:pt>
                <c:pt idx="41">
                  <c:v>43525</c:v>
                </c:pt>
                <c:pt idx="42">
                  <c:v>43556</c:v>
                </c:pt>
                <c:pt idx="43">
                  <c:v>43586</c:v>
                </c:pt>
                <c:pt idx="44">
                  <c:v>43617</c:v>
                </c:pt>
                <c:pt idx="45">
                  <c:v>43647</c:v>
                </c:pt>
                <c:pt idx="46">
                  <c:v>43678</c:v>
                </c:pt>
                <c:pt idx="47">
                  <c:v>43709</c:v>
                </c:pt>
                <c:pt idx="48">
                  <c:v>43739</c:v>
                </c:pt>
                <c:pt idx="49">
                  <c:v>43770</c:v>
                </c:pt>
                <c:pt idx="50">
                  <c:v>43800</c:v>
                </c:pt>
                <c:pt idx="51">
                  <c:v>43831</c:v>
                </c:pt>
                <c:pt idx="52">
                  <c:v>43862</c:v>
                </c:pt>
                <c:pt idx="53">
                  <c:v>43891</c:v>
                </c:pt>
                <c:pt idx="54">
                  <c:v>43922</c:v>
                </c:pt>
                <c:pt idx="55">
                  <c:v>43952</c:v>
                </c:pt>
                <c:pt idx="56">
                  <c:v>43983</c:v>
                </c:pt>
                <c:pt idx="57">
                  <c:v>44013</c:v>
                </c:pt>
                <c:pt idx="58">
                  <c:v>44044</c:v>
                </c:pt>
                <c:pt idx="59">
                  <c:v>44075</c:v>
                </c:pt>
                <c:pt idx="60">
                  <c:v>44105</c:v>
                </c:pt>
                <c:pt idx="61">
                  <c:v>44136</c:v>
                </c:pt>
                <c:pt idx="62">
                  <c:v>44166</c:v>
                </c:pt>
                <c:pt idx="63">
                  <c:v>44197</c:v>
                </c:pt>
                <c:pt idx="64">
                  <c:v>44228</c:v>
                </c:pt>
                <c:pt idx="65">
                  <c:v>44256</c:v>
                </c:pt>
                <c:pt idx="66">
                  <c:v>44287</c:v>
                </c:pt>
                <c:pt idx="67">
                  <c:v>44317</c:v>
                </c:pt>
                <c:pt idx="68">
                  <c:v>44348</c:v>
                </c:pt>
                <c:pt idx="69">
                  <c:v>44378</c:v>
                </c:pt>
                <c:pt idx="70">
                  <c:v>44409</c:v>
                </c:pt>
                <c:pt idx="71">
                  <c:v>44440</c:v>
                </c:pt>
                <c:pt idx="72">
                  <c:v>44470</c:v>
                </c:pt>
                <c:pt idx="73">
                  <c:v>44501</c:v>
                </c:pt>
                <c:pt idx="74">
                  <c:v>44531</c:v>
                </c:pt>
                <c:pt idx="75">
                  <c:v>44562</c:v>
                </c:pt>
              </c:numCache>
            </c:numRef>
          </c:cat>
          <c:val>
            <c:numRef>
              <c:f>Sheet1!$B$2:$B$77</c:f>
              <c:numCache>
                <c:formatCode>0%</c:formatCode>
                <c:ptCount val="76"/>
                <c:pt idx="0">
                  <c:v>0.882443928847641</c:v>
                </c:pt>
                <c:pt idx="1">
                  <c:v>0.89</c:v>
                </c:pt>
                <c:pt idx="2">
                  <c:v>0.9</c:v>
                </c:pt>
                <c:pt idx="3">
                  <c:v>0.93</c:v>
                </c:pt>
                <c:pt idx="4">
                  <c:v>0.92</c:v>
                </c:pt>
                <c:pt idx="5">
                  <c:v>0.91</c:v>
                </c:pt>
                <c:pt idx="6">
                  <c:v>0.92</c:v>
                </c:pt>
                <c:pt idx="7">
                  <c:v>0.92</c:v>
                </c:pt>
                <c:pt idx="8">
                  <c:v>0.90291262135922334</c:v>
                </c:pt>
                <c:pt idx="9">
                  <c:v>0.93</c:v>
                </c:pt>
                <c:pt idx="10">
                  <c:v>0.92</c:v>
                </c:pt>
                <c:pt idx="11">
                  <c:v>0.93</c:v>
                </c:pt>
                <c:pt idx="12">
                  <c:v>0.94</c:v>
                </c:pt>
                <c:pt idx="13">
                  <c:v>0.93</c:v>
                </c:pt>
                <c:pt idx="14">
                  <c:v>0.94</c:v>
                </c:pt>
                <c:pt idx="15">
                  <c:v>0.95</c:v>
                </c:pt>
                <c:pt idx="16">
                  <c:v>0.94</c:v>
                </c:pt>
                <c:pt idx="17">
                  <c:v>0.95</c:v>
                </c:pt>
                <c:pt idx="18">
                  <c:v>0.96</c:v>
                </c:pt>
                <c:pt idx="19">
                  <c:v>0.95</c:v>
                </c:pt>
                <c:pt idx="20">
                  <c:v>0.95</c:v>
                </c:pt>
                <c:pt idx="21">
                  <c:v>0.96</c:v>
                </c:pt>
                <c:pt idx="22">
                  <c:v>0.97</c:v>
                </c:pt>
                <c:pt idx="23">
                  <c:v>0.97</c:v>
                </c:pt>
                <c:pt idx="24">
                  <c:v>0.97</c:v>
                </c:pt>
                <c:pt idx="25">
                  <c:v>0.96</c:v>
                </c:pt>
                <c:pt idx="26">
                  <c:v>0.98</c:v>
                </c:pt>
                <c:pt idx="27">
                  <c:v>0.97</c:v>
                </c:pt>
                <c:pt idx="28">
                  <c:v>0.98</c:v>
                </c:pt>
                <c:pt idx="29">
                  <c:v>0.97</c:v>
                </c:pt>
                <c:pt idx="30">
                  <c:v>0.98</c:v>
                </c:pt>
                <c:pt idx="31">
                  <c:v>0.98</c:v>
                </c:pt>
                <c:pt idx="32">
                  <c:v>0.98</c:v>
                </c:pt>
                <c:pt idx="33">
                  <c:v>0.95</c:v>
                </c:pt>
                <c:pt idx="34">
                  <c:v>0.96</c:v>
                </c:pt>
                <c:pt idx="35">
                  <c:v>0.95</c:v>
                </c:pt>
                <c:pt idx="36">
                  <c:v>0.95</c:v>
                </c:pt>
                <c:pt idx="37">
                  <c:v>0.94</c:v>
                </c:pt>
                <c:pt idx="38">
                  <c:v>0.94</c:v>
                </c:pt>
                <c:pt idx="39">
                  <c:v>0.94</c:v>
                </c:pt>
                <c:pt idx="40">
                  <c:v>0.94</c:v>
                </c:pt>
                <c:pt idx="41">
                  <c:v>0.95</c:v>
                </c:pt>
                <c:pt idx="42">
                  <c:v>0.94</c:v>
                </c:pt>
                <c:pt idx="43">
                  <c:v>0.94</c:v>
                </c:pt>
                <c:pt idx="44">
                  <c:v>0.93</c:v>
                </c:pt>
                <c:pt idx="45">
                  <c:v>0.93</c:v>
                </c:pt>
                <c:pt idx="46">
                  <c:v>0.94</c:v>
                </c:pt>
                <c:pt idx="47">
                  <c:v>0.92</c:v>
                </c:pt>
                <c:pt idx="48">
                  <c:v>0.92</c:v>
                </c:pt>
                <c:pt idx="49">
                  <c:v>0.94</c:v>
                </c:pt>
                <c:pt idx="50">
                  <c:v>0.94</c:v>
                </c:pt>
                <c:pt idx="51">
                  <c:v>0.95</c:v>
                </c:pt>
                <c:pt idx="52">
                  <c:v>0.94</c:v>
                </c:pt>
                <c:pt idx="53">
                  <c:v>0.93</c:v>
                </c:pt>
                <c:pt idx="54">
                  <c:v>0.94</c:v>
                </c:pt>
                <c:pt idx="55">
                  <c:v>0.94</c:v>
                </c:pt>
                <c:pt idx="56">
                  <c:v>0.93</c:v>
                </c:pt>
                <c:pt idx="57">
                  <c:v>0.93</c:v>
                </c:pt>
                <c:pt idx="58">
                  <c:v>0.95</c:v>
                </c:pt>
                <c:pt idx="59">
                  <c:v>0.95</c:v>
                </c:pt>
                <c:pt idx="60">
                  <c:v>0.94</c:v>
                </c:pt>
                <c:pt idx="61">
                  <c:v>0.93</c:v>
                </c:pt>
                <c:pt idx="62">
                  <c:v>0.93</c:v>
                </c:pt>
                <c:pt idx="63">
                  <c:v>0.93</c:v>
                </c:pt>
                <c:pt idx="64">
                  <c:v>0.93</c:v>
                </c:pt>
                <c:pt idx="65">
                  <c:v>0.92</c:v>
                </c:pt>
                <c:pt idx="66">
                  <c:v>0.93</c:v>
                </c:pt>
                <c:pt idx="67">
                  <c:v>0.93</c:v>
                </c:pt>
                <c:pt idx="68">
                  <c:v>0.93</c:v>
                </c:pt>
                <c:pt idx="69">
                  <c:v>0.93</c:v>
                </c:pt>
                <c:pt idx="70">
                  <c:v>0.93</c:v>
                </c:pt>
                <c:pt idx="71">
                  <c:v>0.94</c:v>
                </c:pt>
                <c:pt idx="72">
                  <c:v>0.94</c:v>
                </c:pt>
                <c:pt idx="73">
                  <c:v>0.93</c:v>
                </c:pt>
                <c:pt idx="74">
                  <c:v>0.93</c:v>
                </c:pt>
                <c:pt idx="75">
                  <c:v>0.93</c:v>
                </c:pt>
              </c:numCache>
            </c:numRef>
          </c:val>
          <c:smooth val="0"/>
          <c:extLst>
            <c:ext xmlns:c16="http://schemas.microsoft.com/office/drawing/2014/chart" uri="{C3380CC4-5D6E-409C-BE32-E72D297353CC}">
              <c16:uniqueId val="{00000000-79A2-4ED5-9E96-095799A01940}"/>
            </c:ext>
          </c:extLst>
        </c:ser>
        <c:ser>
          <c:idx val="1"/>
          <c:order val="1"/>
          <c:tx>
            <c:strRef>
              <c:f>Sheet1!$C$1</c:f>
              <c:strCache>
                <c:ptCount val="1"/>
                <c:pt idx="0">
                  <c:v>Statewide Completed Pathways</c:v>
                </c:pt>
              </c:strCache>
            </c:strRef>
          </c:tx>
          <c:spPr>
            <a:ln w="28575">
              <a:solidFill>
                <a:srgbClr val="4BACC6"/>
              </a:solidFill>
            </a:ln>
          </c:spPr>
          <c:marker>
            <c:symbol val="circle"/>
            <c:size val="5"/>
            <c:spPr>
              <a:solidFill>
                <a:srgbClr val="4BACC6"/>
              </a:solidFill>
              <a:ln>
                <a:solidFill>
                  <a:srgbClr val="4BACC6"/>
                </a:solidFill>
              </a:ln>
            </c:spPr>
          </c:marker>
          <c:cat>
            <c:numRef>
              <c:f>Sheet1!$A$2:$A$77</c:f>
              <c:numCache>
                <c:formatCode>mmm\-yy</c:formatCode>
                <c:ptCount val="76"/>
                <c:pt idx="0">
                  <c:v>42278</c:v>
                </c:pt>
                <c:pt idx="1">
                  <c:v>42309</c:v>
                </c:pt>
                <c:pt idx="2">
                  <c:v>42339</c:v>
                </c:pt>
                <c:pt idx="3">
                  <c:v>42370</c:v>
                </c:pt>
                <c:pt idx="4">
                  <c:v>42401</c:v>
                </c:pt>
                <c:pt idx="5">
                  <c:v>42430</c:v>
                </c:pt>
                <c:pt idx="6">
                  <c:v>42461</c:v>
                </c:pt>
                <c:pt idx="7">
                  <c:v>42491</c:v>
                </c:pt>
                <c:pt idx="8">
                  <c:v>42522</c:v>
                </c:pt>
                <c:pt idx="9">
                  <c:v>42552</c:v>
                </c:pt>
                <c:pt idx="10">
                  <c:v>42583</c:v>
                </c:pt>
                <c:pt idx="11">
                  <c:v>42614</c:v>
                </c:pt>
                <c:pt idx="12">
                  <c:v>42644</c:v>
                </c:pt>
                <c:pt idx="13">
                  <c:v>42675</c:v>
                </c:pt>
                <c:pt idx="14">
                  <c:v>42705</c:v>
                </c:pt>
                <c:pt idx="15">
                  <c:v>42736</c:v>
                </c:pt>
                <c:pt idx="16">
                  <c:v>42767</c:v>
                </c:pt>
                <c:pt idx="17">
                  <c:v>42795</c:v>
                </c:pt>
                <c:pt idx="18">
                  <c:v>42826</c:v>
                </c:pt>
                <c:pt idx="19">
                  <c:v>42856</c:v>
                </c:pt>
                <c:pt idx="20">
                  <c:v>42887</c:v>
                </c:pt>
                <c:pt idx="21">
                  <c:v>42917</c:v>
                </c:pt>
                <c:pt idx="22">
                  <c:v>42948</c:v>
                </c:pt>
                <c:pt idx="23">
                  <c:v>42979</c:v>
                </c:pt>
                <c:pt idx="24">
                  <c:v>43009</c:v>
                </c:pt>
                <c:pt idx="25">
                  <c:v>43040</c:v>
                </c:pt>
                <c:pt idx="26">
                  <c:v>43070</c:v>
                </c:pt>
                <c:pt idx="27">
                  <c:v>43101</c:v>
                </c:pt>
                <c:pt idx="28">
                  <c:v>43132</c:v>
                </c:pt>
                <c:pt idx="29">
                  <c:v>43160</c:v>
                </c:pt>
                <c:pt idx="30">
                  <c:v>43191</c:v>
                </c:pt>
                <c:pt idx="31">
                  <c:v>43221</c:v>
                </c:pt>
                <c:pt idx="32">
                  <c:v>43252</c:v>
                </c:pt>
                <c:pt idx="33">
                  <c:v>43282</c:v>
                </c:pt>
                <c:pt idx="34">
                  <c:v>43313</c:v>
                </c:pt>
                <c:pt idx="35">
                  <c:v>43344</c:v>
                </c:pt>
                <c:pt idx="36">
                  <c:v>43374</c:v>
                </c:pt>
                <c:pt idx="37">
                  <c:v>43405</c:v>
                </c:pt>
                <c:pt idx="38">
                  <c:v>43435</c:v>
                </c:pt>
                <c:pt idx="39">
                  <c:v>43466</c:v>
                </c:pt>
                <c:pt idx="40">
                  <c:v>43497</c:v>
                </c:pt>
                <c:pt idx="41">
                  <c:v>43525</c:v>
                </c:pt>
                <c:pt idx="42">
                  <c:v>43556</c:v>
                </c:pt>
                <c:pt idx="43">
                  <c:v>43586</c:v>
                </c:pt>
                <c:pt idx="44">
                  <c:v>43617</c:v>
                </c:pt>
                <c:pt idx="45">
                  <c:v>43647</c:v>
                </c:pt>
                <c:pt idx="46">
                  <c:v>43678</c:v>
                </c:pt>
                <c:pt idx="47">
                  <c:v>43709</c:v>
                </c:pt>
                <c:pt idx="48">
                  <c:v>43739</c:v>
                </c:pt>
                <c:pt idx="49">
                  <c:v>43770</c:v>
                </c:pt>
                <c:pt idx="50">
                  <c:v>43800</c:v>
                </c:pt>
                <c:pt idx="51">
                  <c:v>43831</c:v>
                </c:pt>
                <c:pt idx="52">
                  <c:v>43862</c:v>
                </c:pt>
                <c:pt idx="53">
                  <c:v>43891</c:v>
                </c:pt>
                <c:pt idx="54">
                  <c:v>43922</c:v>
                </c:pt>
                <c:pt idx="55">
                  <c:v>43952</c:v>
                </c:pt>
                <c:pt idx="56">
                  <c:v>43983</c:v>
                </c:pt>
                <c:pt idx="57">
                  <c:v>44013</c:v>
                </c:pt>
                <c:pt idx="58">
                  <c:v>44044</c:v>
                </c:pt>
                <c:pt idx="59">
                  <c:v>44075</c:v>
                </c:pt>
                <c:pt idx="60">
                  <c:v>44105</c:v>
                </c:pt>
                <c:pt idx="61">
                  <c:v>44136</c:v>
                </c:pt>
                <c:pt idx="62">
                  <c:v>44166</c:v>
                </c:pt>
                <c:pt idx="63">
                  <c:v>44197</c:v>
                </c:pt>
                <c:pt idx="64">
                  <c:v>44228</c:v>
                </c:pt>
                <c:pt idx="65">
                  <c:v>44256</c:v>
                </c:pt>
                <c:pt idx="66">
                  <c:v>44287</c:v>
                </c:pt>
                <c:pt idx="67">
                  <c:v>44317</c:v>
                </c:pt>
                <c:pt idx="68">
                  <c:v>44348</c:v>
                </c:pt>
                <c:pt idx="69">
                  <c:v>44378</c:v>
                </c:pt>
                <c:pt idx="70">
                  <c:v>44409</c:v>
                </c:pt>
                <c:pt idx="71">
                  <c:v>44440</c:v>
                </c:pt>
                <c:pt idx="72">
                  <c:v>44470</c:v>
                </c:pt>
                <c:pt idx="73">
                  <c:v>44501</c:v>
                </c:pt>
                <c:pt idx="74">
                  <c:v>44531</c:v>
                </c:pt>
                <c:pt idx="75">
                  <c:v>44562</c:v>
                </c:pt>
              </c:numCache>
            </c:numRef>
          </c:cat>
          <c:val>
            <c:numRef>
              <c:f>Sheet1!$C$2:$C$77</c:f>
              <c:numCache>
                <c:formatCode>0%</c:formatCode>
                <c:ptCount val="76"/>
                <c:pt idx="0">
                  <c:v>0.38</c:v>
                </c:pt>
                <c:pt idx="1">
                  <c:v>0.39</c:v>
                </c:pt>
                <c:pt idx="2">
                  <c:v>0.41</c:v>
                </c:pt>
                <c:pt idx="3">
                  <c:v>0.43</c:v>
                </c:pt>
                <c:pt idx="4">
                  <c:v>0.5</c:v>
                </c:pt>
                <c:pt idx="5">
                  <c:v>0.52</c:v>
                </c:pt>
                <c:pt idx="6">
                  <c:v>0.53</c:v>
                </c:pt>
                <c:pt idx="7">
                  <c:v>0.57999999999999996</c:v>
                </c:pt>
                <c:pt idx="8">
                  <c:v>0.61583577712609971</c:v>
                </c:pt>
                <c:pt idx="9">
                  <c:v>0.57999999999999996</c:v>
                </c:pt>
                <c:pt idx="10">
                  <c:v>0.59</c:v>
                </c:pt>
                <c:pt idx="11">
                  <c:v>0.64</c:v>
                </c:pt>
                <c:pt idx="12">
                  <c:v>0.67</c:v>
                </c:pt>
                <c:pt idx="13">
                  <c:v>0.67</c:v>
                </c:pt>
                <c:pt idx="14">
                  <c:v>0.67</c:v>
                </c:pt>
                <c:pt idx="15">
                  <c:v>0.67</c:v>
                </c:pt>
                <c:pt idx="16">
                  <c:v>0.62</c:v>
                </c:pt>
                <c:pt idx="17">
                  <c:v>0.65</c:v>
                </c:pt>
                <c:pt idx="18">
                  <c:v>0.66</c:v>
                </c:pt>
                <c:pt idx="19">
                  <c:v>0.7</c:v>
                </c:pt>
                <c:pt idx="20">
                  <c:v>0.67</c:v>
                </c:pt>
                <c:pt idx="21">
                  <c:v>0.67</c:v>
                </c:pt>
                <c:pt idx="22">
                  <c:v>0.72</c:v>
                </c:pt>
                <c:pt idx="23">
                  <c:v>0.74</c:v>
                </c:pt>
                <c:pt idx="24">
                  <c:v>0.71</c:v>
                </c:pt>
                <c:pt idx="25">
                  <c:v>0.75</c:v>
                </c:pt>
                <c:pt idx="26">
                  <c:v>0.76</c:v>
                </c:pt>
                <c:pt idx="27">
                  <c:v>0.8</c:v>
                </c:pt>
                <c:pt idx="28">
                  <c:v>0.8</c:v>
                </c:pt>
                <c:pt idx="29">
                  <c:v>0.8</c:v>
                </c:pt>
                <c:pt idx="30">
                  <c:v>0.83</c:v>
                </c:pt>
                <c:pt idx="31">
                  <c:v>0.79</c:v>
                </c:pt>
                <c:pt idx="32">
                  <c:v>0.8</c:v>
                </c:pt>
                <c:pt idx="33">
                  <c:v>0.78</c:v>
                </c:pt>
                <c:pt idx="34">
                  <c:v>0.77</c:v>
                </c:pt>
                <c:pt idx="35">
                  <c:v>0.73</c:v>
                </c:pt>
                <c:pt idx="36">
                  <c:v>0.74</c:v>
                </c:pt>
                <c:pt idx="37">
                  <c:v>0.77</c:v>
                </c:pt>
                <c:pt idx="38">
                  <c:v>0.76</c:v>
                </c:pt>
                <c:pt idx="39">
                  <c:v>0.75</c:v>
                </c:pt>
                <c:pt idx="40">
                  <c:v>0.73</c:v>
                </c:pt>
                <c:pt idx="41">
                  <c:v>0.75</c:v>
                </c:pt>
                <c:pt idx="42">
                  <c:v>0.76</c:v>
                </c:pt>
                <c:pt idx="43">
                  <c:v>0.79</c:v>
                </c:pt>
                <c:pt idx="44">
                  <c:v>0.78</c:v>
                </c:pt>
                <c:pt idx="45">
                  <c:v>0.77</c:v>
                </c:pt>
                <c:pt idx="46">
                  <c:v>0.76</c:v>
                </c:pt>
                <c:pt idx="47">
                  <c:v>0.73</c:v>
                </c:pt>
                <c:pt idx="48">
                  <c:v>0.72</c:v>
                </c:pt>
                <c:pt idx="49">
                  <c:v>0.75</c:v>
                </c:pt>
                <c:pt idx="50">
                  <c:v>0.76</c:v>
                </c:pt>
                <c:pt idx="51">
                  <c:v>0.77</c:v>
                </c:pt>
                <c:pt idx="52">
                  <c:v>0.71</c:v>
                </c:pt>
                <c:pt idx="53">
                  <c:v>0.74</c:v>
                </c:pt>
                <c:pt idx="54">
                  <c:v>0.74</c:v>
                </c:pt>
                <c:pt idx="55">
                  <c:v>0.74</c:v>
                </c:pt>
                <c:pt idx="56">
                  <c:v>0.76</c:v>
                </c:pt>
                <c:pt idx="57">
                  <c:v>0.8</c:v>
                </c:pt>
                <c:pt idx="58">
                  <c:v>0.82</c:v>
                </c:pt>
                <c:pt idx="59">
                  <c:v>0.79</c:v>
                </c:pt>
                <c:pt idx="60">
                  <c:v>0.79</c:v>
                </c:pt>
                <c:pt idx="61">
                  <c:v>0.8</c:v>
                </c:pt>
                <c:pt idx="62">
                  <c:v>0.8</c:v>
                </c:pt>
                <c:pt idx="63">
                  <c:v>0.79</c:v>
                </c:pt>
                <c:pt idx="64">
                  <c:v>0.8</c:v>
                </c:pt>
                <c:pt idx="65">
                  <c:v>0.8</c:v>
                </c:pt>
                <c:pt idx="66">
                  <c:v>0.78</c:v>
                </c:pt>
                <c:pt idx="67">
                  <c:v>0.79</c:v>
                </c:pt>
                <c:pt idx="68">
                  <c:v>0.78</c:v>
                </c:pt>
                <c:pt idx="69">
                  <c:v>0.76</c:v>
                </c:pt>
                <c:pt idx="70">
                  <c:v>0.78</c:v>
                </c:pt>
                <c:pt idx="71">
                  <c:v>0.77</c:v>
                </c:pt>
                <c:pt idx="72">
                  <c:v>0.74</c:v>
                </c:pt>
                <c:pt idx="73">
                  <c:v>0.78</c:v>
                </c:pt>
                <c:pt idx="74">
                  <c:v>0.8</c:v>
                </c:pt>
                <c:pt idx="75">
                  <c:v>0.79</c:v>
                </c:pt>
              </c:numCache>
            </c:numRef>
          </c:val>
          <c:smooth val="0"/>
          <c:extLst>
            <c:ext xmlns:c16="http://schemas.microsoft.com/office/drawing/2014/chart" uri="{C3380CC4-5D6E-409C-BE32-E72D297353CC}">
              <c16:uniqueId val="{00000001-79A2-4ED5-9E96-095799A01940}"/>
            </c:ext>
          </c:extLst>
        </c:ser>
        <c:ser>
          <c:idx val="2"/>
          <c:order val="2"/>
          <c:tx>
            <c:strRef>
              <c:f>Sheet1!$D$1</c:f>
              <c:strCache>
                <c:ptCount val="1"/>
                <c:pt idx="0">
                  <c:v>Target (Completed Pathways)</c:v>
                </c:pt>
              </c:strCache>
            </c:strRef>
          </c:tx>
          <c:marker>
            <c:symbol val="none"/>
          </c:marker>
          <c:cat>
            <c:numRef>
              <c:f>Sheet1!$A$2:$A$77</c:f>
              <c:numCache>
                <c:formatCode>mmm\-yy</c:formatCode>
                <c:ptCount val="76"/>
                <c:pt idx="0">
                  <c:v>42278</c:v>
                </c:pt>
                <c:pt idx="1">
                  <c:v>42309</c:v>
                </c:pt>
                <c:pt idx="2">
                  <c:v>42339</c:v>
                </c:pt>
                <c:pt idx="3">
                  <c:v>42370</c:v>
                </c:pt>
                <c:pt idx="4">
                  <c:v>42401</c:v>
                </c:pt>
                <c:pt idx="5">
                  <c:v>42430</c:v>
                </c:pt>
                <c:pt idx="6">
                  <c:v>42461</c:v>
                </c:pt>
                <c:pt idx="7">
                  <c:v>42491</c:v>
                </c:pt>
                <c:pt idx="8">
                  <c:v>42522</c:v>
                </c:pt>
                <c:pt idx="9">
                  <c:v>42552</c:v>
                </c:pt>
                <c:pt idx="10">
                  <c:v>42583</c:v>
                </c:pt>
                <c:pt idx="11">
                  <c:v>42614</c:v>
                </c:pt>
                <c:pt idx="12">
                  <c:v>42644</c:v>
                </c:pt>
                <c:pt idx="13">
                  <c:v>42675</c:v>
                </c:pt>
                <c:pt idx="14">
                  <c:v>42705</c:v>
                </c:pt>
                <c:pt idx="15">
                  <c:v>42736</c:v>
                </c:pt>
                <c:pt idx="16">
                  <c:v>42767</c:v>
                </c:pt>
                <c:pt idx="17">
                  <c:v>42795</c:v>
                </c:pt>
                <c:pt idx="18">
                  <c:v>42826</c:v>
                </c:pt>
                <c:pt idx="19">
                  <c:v>42856</c:v>
                </c:pt>
                <c:pt idx="20">
                  <c:v>42887</c:v>
                </c:pt>
                <c:pt idx="21">
                  <c:v>42917</c:v>
                </c:pt>
                <c:pt idx="22">
                  <c:v>42948</c:v>
                </c:pt>
                <c:pt idx="23">
                  <c:v>42979</c:v>
                </c:pt>
                <c:pt idx="24">
                  <c:v>43009</c:v>
                </c:pt>
                <c:pt idx="25">
                  <c:v>43040</c:v>
                </c:pt>
                <c:pt idx="26">
                  <c:v>43070</c:v>
                </c:pt>
                <c:pt idx="27">
                  <c:v>43101</c:v>
                </c:pt>
                <c:pt idx="28">
                  <c:v>43132</c:v>
                </c:pt>
                <c:pt idx="29">
                  <c:v>43160</c:v>
                </c:pt>
                <c:pt idx="30">
                  <c:v>43191</c:v>
                </c:pt>
                <c:pt idx="31">
                  <c:v>43221</c:v>
                </c:pt>
                <c:pt idx="32">
                  <c:v>43252</c:v>
                </c:pt>
                <c:pt idx="33">
                  <c:v>43282</c:v>
                </c:pt>
                <c:pt idx="34">
                  <c:v>43313</c:v>
                </c:pt>
                <c:pt idx="35">
                  <c:v>43344</c:v>
                </c:pt>
                <c:pt idx="36">
                  <c:v>43374</c:v>
                </c:pt>
                <c:pt idx="37">
                  <c:v>43405</c:v>
                </c:pt>
                <c:pt idx="38">
                  <c:v>43435</c:v>
                </c:pt>
                <c:pt idx="39">
                  <c:v>43466</c:v>
                </c:pt>
                <c:pt idx="40">
                  <c:v>43497</c:v>
                </c:pt>
                <c:pt idx="41">
                  <c:v>43525</c:v>
                </c:pt>
                <c:pt idx="42">
                  <c:v>43556</c:v>
                </c:pt>
                <c:pt idx="43">
                  <c:v>43586</c:v>
                </c:pt>
                <c:pt idx="44">
                  <c:v>43617</c:v>
                </c:pt>
                <c:pt idx="45">
                  <c:v>43647</c:v>
                </c:pt>
                <c:pt idx="46">
                  <c:v>43678</c:v>
                </c:pt>
                <c:pt idx="47">
                  <c:v>43709</c:v>
                </c:pt>
                <c:pt idx="48">
                  <c:v>43739</c:v>
                </c:pt>
                <c:pt idx="49">
                  <c:v>43770</c:v>
                </c:pt>
                <c:pt idx="50">
                  <c:v>43800</c:v>
                </c:pt>
                <c:pt idx="51">
                  <c:v>43831</c:v>
                </c:pt>
                <c:pt idx="52">
                  <c:v>43862</c:v>
                </c:pt>
                <c:pt idx="53">
                  <c:v>43891</c:v>
                </c:pt>
                <c:pt idx="54">
                  <c:v>43922</c:v>
                </c:pt>
                <c:pt idx="55">
                  <c:v>43952</c:v>
                </c:pt>
                <c:pt idx="56">
                  <c:v>43983</c:v>
                </c:pt>
                <c:pt idx="57">
                  <c:v>44013</c:v>
                </c:pt>
                <c:pt idx="58">
                  <c:v>44044</c:v>
                </c:pt>
                <c:pt idx="59">
                  <c:v>44075</c:v>
                </c:pt>
                <c:pt idx="60">
                  <c:v>44105</c:v>
                </c:pt>
                <c:pt idx="61">
                  <c:v>44136</c:v>
                </c:pt>
                <c:pt idx="62">
                  <c:v>44166</c:v>
                </c:pt>
                <c:pt idx="63">
                  <c:v>44197</c:v>
                </c:pt>
                <c:pt idx="64">
                  <c:v>44228</c:v>
                </c:pt>
                <c:pt idx="65">
                  <c:v>44256</c:v>
                </c:pt>
                <c:pt idx="66">
                  <c:v>44287</c:v>
                </c:pt>
                <c:pt idx="67">
                  <c:v>44317</c:v>
                </c:pt>
                <c:pt idx="68">
                  <c:v>44348</c:v>
                </c:pt>
                <c:pt idx="69">
                  <c:v>44378</c:v>
                </c:pt>
                <c:pt idx="70">
                  <c:v>44409</c:v>
                </c:pt>
                <c:pt idx="71">
                  <c:v>44440</c:v>
                </c:pt>
                <c:pt idx="72">
                  <c:v>44470</c:v>
                </c:pt>
                <c:pt idx="73">
                  <c:v>44501</c:v>
                </c:pt>
                <c:pt idx="74">
                  <c:v>44531</c:v>
                </c:pt>
                <c:pt idx="75">
                  <c:v>44562</c:v>
                </c:pt>
              </c:numCache>
            </c:numRef>
          </c:cat>
          <c:val>
            <c:numRef>
              <c:f>Sheet1!$D$2:$D$77</c:f>
              <c:numCache>
                <c:formatCode>0%</c:formatCode>
                <c:ptCount val="76"/>
                <c:pt idx="0">
                  <c:v>0.6</c:v>
                </c:pt>
                <c:pt idx="1">
                  <c:v>0.6</c:v>
                </c:pt>
                <c:pt idx="2">
                  <c:v>0.6</c:v>
                </c:pt>
                <c:pt idx="3">
                  <c:v>0.6</c:v>
                </c:pt>
                <c:pt idx="4">
                  <c:v>0.6</c:v>
                </c:pt>
                <c:pt idx="5">
                  <c:v>0.6</c:v>
                </c:pt>
                <c:pt idx="6">
                  <c:v>0.6</c:v>
                </c:pt>
                <c:pt idx="7">
                  <c:v>0.6</c:v>
                </c:pt>
                <c:pt idx="8">
                  <c:v>0.6</c:v>
                </c:pt>
                <c:pt idx="9">
                  <c:v>0.6</c:v>
                </c:pt>
                <c:pt idx="10">
                  <c:v>0.6</c:v>
                </c:pt>
                <c:pt idx="11">
                  <c:v>0.6</c:v>
                </c:pt>
                <c:pt idx="12">
                  <c:v>0.6</c:v>
                </c:pt>
                <c:pt idx="13">
                  <c:v>0.6</c:v>
                </c:pt>
                <c:pt idx="14">
                  <c:v>0.6</c:v>
                </c:pt>
                <c:pt idx="15">
                  <c:v>0.6</c:v>
                </c:pt>
                <c:pt idx="16">
                  <c:v>0.6</c:v>
                </c:pt>
                <c:pt idx="17">
                  <c:v>0.6</c:v>
                </c:pt>
                <c:pt idx="18">
                  <c:v>0.6</c:v>
                </c:pt>
                <c:pt idx="19">
                  <c:v>0.6</c:v>
                </c:pt>
                <c:pt idx="20">
                  <c:v>0.6</c:v>
                </c:pt>
                <c:pt idx="21">
                  <c:v>0.6</c:v>
                </c:pt>
                <c:pt idx="22">
                  <c:v>0.6</c:v>
                </c:pt>
                <c:pt idx="23">
                  <c:v>0.6</c:v>
                </c:pt>
                <c:pt idx="24">
                  <c:v>0.6</c:v>
                </c:pt>
                <c:pt idx="25">
                  <c:v>0.6</c:v>
                </c:pt>
                <c:pt idx="26">
                  <c:v>0.6</c:v>
                </c:pt>
                <c:pt idx="27">
                  <c:v>0.6</c:v>
                </c:pt>
                <c:pt idx="28">
                  <c:v>0.6</c:v>
                </c:pt>
                <c:pt idx="29">
                  <c:v>0.6</c:v>
                </c:pt>
                <c:pt idx="30">
                  <c:v>0.6</c:v>
                </c:pt>
                <c:pt idx="31">
                  <c:v>0.75</c:v>
                </c:pt>
                <c:pt idx="32">
                  <c:v>0.75</c:v>
                </c:pt>
                <c:pt idx="33">
                  <c:v>0.75</c:v>
                </c:pt>
                <c:pt idx="34">
                  <c:v>0.75</c:v>
                </c:pt>
                <c:pt idx="35">
                  <c:v>0.75</c:v>
                </c:pt>
                <c:pt idx="36">
                  <c:v>0.75</c:v>
                </c:pt>
                <c:pt idx="37">
                  <c:v>0.75</c:v>
                </c:pt>
                <c:pt idx="38">
                  <c:v>0.75</c:v>
                </c:pt>
                <c:pt idx="39">
                  <c:v>0.75</c:v>
                </c:pt>
                <c:pt idx="40">
                  <c:v>0.75</c:v>
                </c:pt>
                <c:pt idx="41">
                  <c:v>0.75</c:v>
                </c:pt>
                <c:pt idx="42">
                  <c:v>0.75</c:v>
                </c:pt>
                <c:pt idx="43">
                  <c:v>0.75</c:v>
                </c:pt>
                <c:pt idx="44">
                  <c:v>0.75</c:v>
                </c:pt>
                <c:pt idx="45">
                  <c:v>0.75</c:v>
                </c:pt>
                <c:pt idx="46">
                  <c:v>0.75</c:v>
                </c:pt>
                <c:pt idx="47">
                  <c:v>0.75</c:v>
                </c:pt>
                <c:pt idx="48">
                  <c:v>0.75</c:v>
                </c:pt>
                <c:pt idx="49">
                  <c:v>0.75</c:v>
                </c:pt>
                <c:pt idx="50">
                  <c:v>0.75</c:v>
                </c:pt>
                <c:pt idx="51">
                  <c:v>0.75</c:v>
                </c:pt>
                <c:pt idx="52">
                  <c:v>0.75</c:v>
                </c:pt>
                <c:pt idx="53">
                  <c:v>0.75</c:v>
                </c:pt>
                <c:pt idx="54">
                  <c:v>0.75</c:v>
                </c:pt>
                <c:pt idx="55">
                  <c:v>0.75</c:v>
                </c:pt>
                <c:pt idx="56">
                  <c:v>0.75</c:v>
                </c:pt>
                <c:pt idx="57">
                  <c:v>0.75</c:v>
                </c:pt>
                <c:pt idx="58">
                  <c:v>0.75</c:v>
                </c:pt>
                <c:pt idx="59">
                  <c:v>0.75</c:v>
                </c:pt>
                <c:pt idx="60">
                  <c:v>0.75</c:v>
                </c:pt>
                <c:pt idx="61">
                  <c:v>0.75</c:v>
                </c:pt>
                <c:pt idx="62">
                  <c:v>0.75</c:v>
                </c:pt>
                <c:pt idx="63">
                  <c:v>0.75</c:v>
                </c:pt>
                <c:pt idx="64">
                  <c:v>0.75</c:v>
                </c:pt>
                <c:pt idx="65">
                  <c:v>0.75</c:v>
                </c:pt>
                <c:pt idx="66">
                  <c:v>0.75</c:v>
                </c:pt>
                <c:pt idx="67">
                  <c:v>0.75</c:v>
                </c:pt>
                <c:pt idx="68">
                  <c:v>0.75</c:v>
                </c:pt>
                <c:pt idx="69">
                  <c:v>0.75</c:v>
                </c:pt>
                <c:pt idx="70">
                  <c:v>0.75</c:v>
                </c:pt>
                <c:pt idx="71">
                  <c:v>0.75</c:v>
                </c:pt>
                <c:pt idx="72">
                  <c:v>0.75</c:v>
                </c:pt>
                <c:pt idx="73">
                  <c:v>0.75</c:v>
                </c:pt>
                <c:pt idx="74">
                  <c:v>0.75</c:v>
                </c:pt>
                <c:pt idx="75">
                  <c:v>0.75</c:v>
                </c:pt>
              </c:numCache>
            </c:numRef>
          </c:val>
          <c:smooth val="0"/>
          <c:extLst>
            <c:ext xmlns:c16="http://schemas.microsoft.com/office/drawing/2014/chart" uri="{C3380CC4-5D6E-409C-BE32-E72D297353CC}">
              <c16:uniqueId val="{00000000-8296-475E-A5D7-950223299543}"/>
            </c:ext>
          </c:extLst>
        </c:ser>
        <c:dLbls>
          <c:showLegendKey val="0"/>
          <c:showVal val="0"/>
          <c:showCatName val="0"/>
          <c:showSerName val="0"/>
          <c:showPercent val="0"/>
          <c:showBubbleSize val="0"/>
        </c:dLbls>
        <c:marker val="1"/>
        <c:smooth val="0"/>
        <c:axId val="161985664"/>
        <c:axId val="164784768"/>
      </c:lineChart>
      <c:dateAx>
        <c:axId val="161985664"/>
        <c:scaling>
          <c:orientation val="minMax"/>
        </c:scaling>
        <c:delete val="0"/>
        <c:axPos val="b"/>
        <c:numFmt formatCode="mmm\-yy" sourceLinked="1"/>
        <c:majorTickMark val="out"/>
        <c:minorTickMark val="none"/>
        <c:tickLblPos val="nextTo"/>
        <c:txPr>
          <a:bodyPr/>
          <a:lstStyle/>
          <a:p>
            <a:pPr>
              <a:defRPr sz="1000"/>
            </a:pPr>
            <a:endParaRPr lang="en-US"/>
          </a:p>
        </c:txPr>
        <c:crossAx val="164784768"/>
        <c:crosses val="autoZero"/>
        <c:auto val="1"/>
        <c:lblOffset val="100"/>
        <c:baseTimeUnit val="months"/>
      </c:dateAx>
      <c:valAx>
        <c:axId val="164784768"/>
        <c:scaling>
          <c:orientation val="minMax"/>
          <c:max val="1"/>
        </c:scaling>
        <c:delete val="0"/>
        <c:axPos val="l"/>
        <c:majorGridlines>
          <c:spPr>
            <a:ln>
              <a:solidFill>
                <a:schemeClr val="bg1">
                  <a:lumMod val="85000"/>
                </a:schemeClr>
              </a:solidFill>
            </a:ln>
          </c:spPr>
        </c:majorGridlines>
        <c:numFmt formatCode="0%" sourceLinked="1"/>
        <c:majorTickMark val="out"/>
        <c:minorTickMark val="none"/>
        <c:tickLblPos val="nextTo"/>
        <c:txPr>
          <a:bodyPr/>
          <a:lstStyle/>
          <a:p>
            <a:pPr>
              <a:defRPr sz="1000"/>
            </a:pPr>
            <a:endParaRPr lang="en-US"/>
          </a:p>
        </c:txPr>
        <c:crossAx val="161985664"/>
        <c:crosses val="autoZero"/>
        <c:crossBetween val="between"/>
        <c:majorUnit val="0.1"/>
      </c:valAx>
    </c:plotArea>
    <c:legend>
      <c:legendPos val="t"/>
      <c:layout>
        <c:manualLayout>
          <c:xMode val="edge"/>
          <c:yMode val="edge"/>
          <c:x val="3.1096456692913384E-2"/>
          <c:y val="0"/>
          <c:w val="0.93472222222222223"/>
          <c:h val="0.10575810828321276"/>
        </c:manualLayout>
      </c:layout>
      <c:overlay val="1"/>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2.jpeg"/><Relationship Id="rId4" Type="http://schemas.openxmlformats.org/officeDocument/2006/relationships/hyperlink" Target="http://www.pngall.com/goal-png"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2.jpeg"/><Relationship Id="rId4" Type="http://schemas.openxmlformats.org/officeDocument/2006/relationships/hyperlink" Target="http://www.pngall.com/goal-png"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0.jpeg"/><Relationship Id="rId1" Type="http://schemas.openxmlformats.org/officeDocument/2006/relationships/image" Target="../media/image29.png"/><Relationship Id="rId4" Type="http://schemas.openxmlformats.org/officeDocument/2006/relationships/hyperlink" Target="http://www.pngall.com/goal-png"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2.jpeg"/><Relationship Id="rId4" Type="http://schemas.openxmlformats.org/officeDocument/2006/relationships/hyperlink" Target="http://www.pngall.com/goal-pn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2.jpeg"/><Relationship Id="rId4" Type="http://schemas.openxmlformats.org/officeDocument/2006/relationships/hyperlink" Target="http://www.pngall.com/goal-png"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2.jpeg"/><Relationship Id="rId4" Type="http://schemas.openxmlformats.org/officeDocument/2006/relationships/hyperlink" Target="http://www.pngall.com/goal-png"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0.jpeg"/><Relationship Id="rId1" Type="http://schemas.openxmlformats.org/officeDocument/2006/relationships/image" Target="../media/image29.png"/><Relationship Id="rId4" Type="http://schemas.openxmlformats.org/officeDocument/2006/relationships/hyperlink" Target="http://www.pngall.com/goal-png"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png"/><Relationship Id="rId5" Type="http://schemas.openxmlformats.org/officeDocument/2006/relationships/image" Target="../media/image32.jpeg"/><Relationship Id="rId4" Type="http://schemas.openxmlformats.org/officeDocument/2006/relationships/hyperlink" Target="http://www.pngall.com/goal-png"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F05D0-A641-4472-93B6-4B32719A3FD7}" type="doc">
      <dgm:prSet loTypeId="urn:microsoft.com/office/officeart/2005/8/layout/hList7" loCatId="process" qsTypeId="urn:microsoft.com/office/officeart/2005/8/quickstyle/3d1" qsCatId="3D" csTypeId="urn:microsoft.com/office/officeart/2005/8/colors/accent3_2" csCatId="accent3" phldr="1"/>
      <dgm:spPr/>
    </dgm:pt>
    <dgm:pt modelId="{0DB9E30F-1210-4475-B05F-FA05E3B0B425}">
      <dgm:prSet phldrT="[Text]" custT="1"/>
      <dgm:spPr/>
      <dgm:t>
        <a:bodyPr anchor="b" anchorCtr="0"/>
        <a:lstStyle/>
        <a:p>
          <a:pPr algn="ctr"/>
          <a:r>
            <a:rPr lang="en-AU" sz="1500" dirty="0"/>
            <a:t>                                                     </a:t>
          </a:r>
          <a:r>
            <a:rPr lang="en-AU" sz="1800" dirty="0"/>
            <a:t>Smoking Status Tab</a:t>
          </a:r>
        </a:p>
        <a:p>
          <a:pPr algn="ctr"/>
          <a:r>
            <a:rPr lang="en-AU" sz="1800" dirty="0"/>
            <a:t> (Community MHS 2017) </a:t>
          </a:r>
          <a:endParaRPr lang="en-AU" sz="1500" dirty="0"/>
        </a:p>
      </dgm:t>
    </dgm:pt>
    <dgm:pt modelId="{71D693A4-67B0-4639-B14E-8DDB6784A609}" type="parTrans" cxnId="{D26A52ED-12E7-4122-A0CE-8D1EBE2F0584}">
      <dgm:prSet/>
      <dgm:spPr/>
      <dgm:t>
        <a:bodyPr/>
        <a:lstStyle/>
        <a:p>
          <a:endParaRPr lang="en-AU"/>
        </a:p>
      </dgm:t>
    </dgm:pt>
    <dgm:pt modelId="{25A81724-913F-4A8C-8019-0CB68C753469}" type="sibTrans" cxnId="{D26A52ED-12E7-4122-A0CE-8D1EBE2F0584}">
      <dgm:prSet/>
      <dgm:spPr/>
      <dgm:t>
        <a:bodyPr/>
        <a:lstStyle/>
        <a:p>
          <a:endParaRPr lang="en-AU"/>
        </a:p>
      </dgm:t>
    </dgm:pt>
    <dgm:pt modelId="{19B12764-1DCA-412C-8ACB-EBB87B992253}">
      <dgm:prSet phldrT="[Text]" custT="1"/>
      <dgm:spPr/>
      <dgm:t>
        <a:bodyPr anchor="b" anchorCtr="0"/>
        <a:lstStyle/>
        <a:p>
          <a:r>
            <a:rPr lang="en-US" altLang="en-US" sz="1800" dirty="0"/>
            <a:t>QH Quality Improvement Payment</a:t>
          </a:r>
        </a:p>
        <a:p>
          <a:r>
            <a:rPr lang="en-US" altLang="en-US" sz="1800" dirty="0"/>
            <a:t>$4million</a:t>
          </a:r>
          <a:br>
            <a:rPr lang="en-US" altLang="en-US" sz="1800" dirty="0"/>
          </a:br>
          <a:endParaRPr lang="en-US" altLang="en-US" sz="1800" dirty="0"/>
        </a:p>
        <a:p>
          <a:r>
            <a:rPr lang="en-US" altLang="en-US" sz="1800" dirty="0"/>
            <a:t>Community MHS</a:t>
          </a:r>
        </a:p>
        <a:p>
          <a:r>
            <a:rPr lang="en-US" altLang="en-US" sz="1800" dirty="0"/>
            <a:t>2017-2021</a:t>
          </a:r>
          <a:endParaRPr lang="en-AU" sz="1800" dirty="0"/>
        </a:p>
      </dgm:t>
    </dgm:pt>
    <dgm:pt modelId="{BD5495DF-C04C-400A-958E-C4F7DC90D9EA}" type="parTrans" cxnId="{2F416C3C-DF5C-4611-8519-1519B7BD9EF4}">
      <dgm:prSet/>
      <dgm:spPr/>
      <dgm:t>
        <a:bodyPr/>
        <a:lstStyle/>
        <a:p>
          <a:endParaRPr lang="en-US"/>
        </a:p>
      </dgm:t>
    </dgm:pt>
    <dgm:pt modelId="{E2E338DA-8607-4607-B8AD-C9ADC418E3C3}" type="sibTrans" cxnId="{2F416C3C-DF5C-4611-8519-1519B7BD9EF4}">
      <dgm:prSet/>
      <dgm:spPr/>
      <dgm:t>
        <a:bodyPr/>
        <a:lstStyle/>
        <a:p>
          <a:endParaRPr lang="en-US"/>
        </a:p>
      </dgm:t>
    </dgm:pt>
    <dgm:pt modelId="{CC4FB1D7-A9F3-4725-A7B7-C2AD1C0B7E8F}">
      <dgm:prSet phldrT="[Text]" custT="1"/>
      <dgm:spPr/>
      <dgm:t>
        <a:bodyPr anchor="t" anchorCtr="1"/>
        <a:lstStyle/>
        <a:p>
          <a:pPr>
            <a:lnSpc>
              <a:spcPct val="100000"/>
            </a:lnSpc>
            <a:spcAft>
              <a:spcPts val="0"/>
            </a:spcAft>
          </a:pPr>
          <a:r>
            <a:rPr lang="en-AU" sz="1800" dirty="0"/>
            <a:t>Quitline Queensland disadvantaged program </a:t>
          </a:r>
        </a:p>
        <a:p>
          <a:pPr>
            <a:lnSpc>
              <a:spcPct val="100000"/>
            </a:lnSpc>
            <a:spcAft>
              <a:spcPts val="0"/>
            </a:spcAft>
          </a:pPr>
          <a:r>
            <a:rPr lang="en-AU" sz="1800" dirty="0"/>
            <a:t>expanded to</a:t>
          </a:r>
          <a:br>
            <a:rPr lang="en-AU" sz="1800" dirty="0"/>
          </a:br>
          <a:r>
            <a:rPr lang="en-AU" sz="1800" dirty="0"/>
            <a:t>Community MHS Consumers</a:t>
          </a:r>
        </a:p>
        <a:p>
          <a:pPr>
            <a:lnSpc>
              <a:spcPct val="100000"/>
            </a:lnSpc>
            <a:spcAft>
              <a:spcPts val="0"/>
            </a:spcAft>
          </a:pPr>
          <a:r>
            <a:rPr lang="en-AU" sz="1800" dirty="0"/>
            <a:t>Nov 2017</a:t>
          </a:r>
          <a:br>
            <a:rPr lang="en-AU" sz="1800" dirty="0"/>
          </a:br>
          <a:br>
            <a:rPr lang="en-AU" sz="1800" dirty="0"/>
          </a:br>
          <a:r>
            <a:rPr lang="en-AU" sz="1800" dirty="0"/>
            <a:t>Additional NRT products added (2019)</a:t>
          </a:r>
        </a:p>
      </dgm:t>
    </dgm:pt>
    <dgm:pt modelId="{1BF11276-6D78-4D03-8D88-7A2E7388977F}" type="sibTrans" cxnId="{9787EA96-946E-45CB-A054-F28F461D2632}">
      <dgm:prSet/>
      <dgm:spPr/>
      <dgm:t>
        <a:bodyPr/>
        <a:lstStyle/>
        <a:p>
          <a:endParaRPr lang="en-AU"/>
        </a:p>
      </dgm:t>
    </dgm:pt>
    <dgm:pt modelId="{A82B6E18-8959-4E29-9468-1BF03F5B496B}" type="parTrans" cxnId="{9787EA96-946E-45CB-A054-F28F461D2632}">
      <dgm:prSet/>
      <dgm:spPr/>
      <dgm:t>
        <a:bodyPr/>
        <a:lstStyle/>
        <a:p>
          <a:endParaRPr lang="en-AU"/>
        </a:p>
      </dgm:t>
    </dgm:pt>
    <dgm:pt modelId="{CCC97BBB-E6AD-4B78-9D2E-DBDBAD5AFE78}">
      <dgm:prSet phldrT="[Text]" custT="1"/>
      <dgm:spPr/>
      <dgm:t>
        <a:bodyPr/>
        <a:lstStyle/>
        <a:p>
          <a:r>
            <a:rPr lang="en-AU" dirty="0"/>
            <a:t>Physical Health </a:t>
          </a:r>
          <a:br>
            <a:rPr lang="en-AU" dirty="0"/>
          </a:br>
          <a:r>
            <a:rPr lang="en-AU" dirty="0"/>
            <a:t>2012</a:t>
          </a:r>
          <a:br>
            <a:rPr lang="en-AU" dirty="0"/>
          </a:br>
          <a:br>
            <a:rPr lang="en-AU" dirty="0"/>
          </a:br>
          <a:r>
            <a:rPr lang="en-AU" dirty="0"/>
            <a:t>&amp; </a:t>
          </a:r>
          <a:br>
            <a:rPr lang="en-AU" dirty="0"/>
          </a:br>
          <a:br>
            <a:rPr lang="en-AU" dirty="0"/>
          </a:br>
          <a:r>
            <a:rPr lang="en-AU" dirty="0"/>
            <a:t>Smoking Cessation</a:t>
          </a:r>
          <a:br>
            <a:rPr lang="en-AU" dirty="0"/>
          </a:br>
          <a:r>
            <a:rPr lang="en-AU" dirty="0"/>
            <a:t>2015</a:t>
          </a:r>
          <a:endParaRPr lang="en-AU" sz="1800" dirty="0"/>
        </a:p>
      </dgm:t>
    </dgm:pt>
    <dgm:pt modelId="{B3648A23-00DA-44DE-BE8B-80BF6240A642}" type="parTrans" cxnId="{EC6983FC-5630-4207-86A0-FF285D86920B}">
      <dgm:prSet/>
      <dgm:spPr/>
      <dgm:t>
        <a:bodyPr/>
        <a:lstStyle/>
        <a:p>
          <a:endParaRPr lang="en-AU"/>
        </a:p>
      </dgm:t>
    </dgm:pt>
    <dgm:pt modelId="{11A587E3-5B5B-49E1-B96A-BD67F54AC23F}" type="sibTrans" cxnId="{EC6983FC-5630-4207-86A0-FF285D86920B}">
      <dgm:prSet/>
      <dgm:spPr/>
      <dgm:t>
        <a:bodyPr/>
        <a:lstStyle/>
        <a:p>
          <a:endParaRPr lang="en-AU"/>
        </a:p>
      </dgm:t>
    </dgm:pt>
    <dgm:pt modelId="{2CB682B6-2596-4659-B6AA-61F1F1E16467}">
      <dgm:prSet phldrT="[Text]" custT="1"/>
      <dgm:spPr/>
      <dgm:t>
        <a:bodyPr anchor="b" anchorCtr="0"/>
        <a:lstStyle/>
        <a:p>
          <a:br>
            <a:rPr lang="en-AU" sz="1800" dirty="0"/>
          </a:br>
          <a:r>
            <a:rPr lang="en-AU" sz="1800" dirty="0"/>
            <a:t>Qld Health </a:t>
          </a:r>
        </a:p>
        <a:p>
          <a:r>
            <a:rPr lang="en-AU" sz="1800" dirty="0"/>
            <a:t>Smoking Cessation Clinical Pathway (SCCP)</a:t>
          </a:r>
          <a:br>
            <a:rPr lang="en-AU" sz="1800" dirty="0"/>
          </a:br>
          <a:r>
            <a:rPr lang="en-AU" sz="1800" dirty="0"/>
            <a:t>(Inpatient MHS 2015)</a:t>
          </a:r>
        </a:p>
      </dgm:t>
    </dgm:pt>
    <dgm:pt modelId="{8D21FF5C-0965-4EC7-98D3-CA0D04A58DCE}" type="sibTrans" cxnId="{248BF11E-854C-48DB-8967-7E11B7D2DFFF}">
      <dgm:prSet/>
      <dgm:spPr/>
      <dgm:t>
        <a:bodyPr/>
        <a:lstStyle/>
        <a:p>
          <a:endParaRPr lang="en-AU"/>
        </a:p>
      </dgm:t>
    </dgm:pt>
    <dgm:pt modelId="{26D6EB07-ED94-442C-BA69-67EF54228548}" type="parTrans" cxnId="{248BF11E-854C-48DB-8967-7E11B7D2DFFF}">
      <dgm:prSet/>
      <dgm:spPr/>
      <dgm:t>
        <a:bodyPr/>
        <a:lstStyle/>
        <a:p>
          <a:endParaRPr lang="en-AU"/>
        </a:p>
      </dgm:t>
    </dgm:pt>
    <dgm:pt modelId="{DF0711DB-2D68-40C2-8306-D624E72273A0}">
      <dgm:prSet phldrT="[Text]" custT="1"/>
      <dgm:spPr/>
      <dgm:t>
        <a:bodyPr anchor="t" anchorCtr="1"/>
        <a:lstStyle/>
        <a:p>
          <a:pPr>
            <a:lnSpc>
              <a:spcPct val="100000"/>
            </a:lnSpc>
            <a:spcAft>
              <a:spcPts val="0"/>
            </a:spcAft>
          </a:pPr>
          <a:r>
            <a:rPr lang="en-AU" sz="1800" dirty="0"/>
            <a:t>2021</a:t>
          </a:r>
        </a:p>
        <a:p>
          <a:pPr>
            <a:lnSpc>
              <a:spcPct val="100000"/>
            </a:lnSpc>
            <a:spcAft>
              <a:spcPts val="0"/>
            </a:spcAft>
          </a:pPr>
          <a:endParaRPr lang="en-AU" sz="1800" dirty="0"/>
        </a:p>
        <a:p>
          <a:pPr>
            <a:lnSpc>
              <a:spcPct val="100000"/>
            </a:lnSpc>
            <a:spcAft>
              <a:spcPts val="0"/>
            </a:spcAft>
          </a:pPr>
          <a:r>
            <a:rPr lang="en-AU" sz="1800" dirty="0"/>
            <a:t>QH </a:t>
          </a:r>
        </a:p>
        <a:p>
          <a:pPr>
            <a:lnSpc>
              <a:spcPct val="100000"/>
            </a:lnSpc>
            <a:spcAft>
              <a:spcPts val="0"/>
            </a:spcAft>
          </a:pPr>
          <a:r>
            <a:rPr lang="en-AU" sz="1800" dirty="0"/>
            <a:t>Alcohol &amp; Other Drugs Services</a:t>
          </a:r>
        </a:p>
      </dgm:t>
    </dgm:pt>
    <dgm:pt modelId="{0470069A-18D9-49B6-8780-1D8A0643897C}" type="parTrans" cxnId="{1C62020F-AD45-491E-A810-C4DE85DCAAB9}">
      <dgm:prSet/>
      <dgm:spPr/>
      <dgm:t>
        <a:bodyPr/>
        <a:lstStyle/>
        <a:p>
          <a:endParaRPr lang="en-AU"/>
        </a:p>
      </dgm:t>
    </dgm:pt>
    <dgm:pt modelId="{D5A129D3-E48C-44AD-95B4-EC1BD0CCCA1B}" type="sibTrans" cxnId="{1C62020F-AD45-491E-A810-C4DE85DCAAB9}">
      <dgm:prSet/>
      <dgm:spPr/>
      <dgm:t>
        <a:bodyPr/>
        <a:lstStyle/>
        <a:p>
          <a:endParaRPr lang="en-AU"/>
        </a:p>
      </dgm:t>
    </dgm:pt>
    <dgm:pt modelId="{2F6BC284-AF0A-4B0F-A4AA-1B2030027ED2}" type="pres">
      <dgm:prSet presAssocID="{2F6F05D0-A641-4472-93B6-4B32719A3FD7}" presName="Name0" presStyleCnt="0">
        <dgm:presLayoutVars>
          <dgm:dir/>
          <dgm:resizeHandles val="exact"/>
        </dgm:presLayoutVars>
      </dgm:prSet>
      <dgm:spPr/>
    </dgm:pt>
    <dgm:pt modelId="{949F6BB6-C18F-4695-9161-A8C0E239C5E7}" type="pres">
      <dgm:prSet presAssocID="{2F6F05D0-A641-4472-93B6-4B32719A3FD7}" presName="fgShape" presStyleLbl="fgShp" presStyleIdx="0" presStyleCnt="1" custFlipVert="1" custFlipHor="0" custScaleX="15053" custScaleY="68920" custLinFactNeighborX="45979" custLinFactNeighborY="48874"/>
      <dgm:spPr>
        <a:prstGeom prst="rightArrow">
          <a:avLst/>
        </a:prstGeom>
      </dgm:spPr>
    </dgm:pt>
    <dgm:pt modelId="{B6DD9411-B32E-4B29-913A-2D651691F7A1}" type="pres">
      <dgm:prSet presAssocID="{2F6F05D0-A641-4472-93B6-4B32719A3FD7}" presName="linComp" presStyleCnt="0"/>
      <dgm:spPr/>
    </dgm:pt>
    <dgm:pt modelId="{31468B1B-6AF7-4D38-99DD-141180D07B10}" type="pres">
      <dgm:prSet presAssocID="{CCC97BBB-E6AD-4B78-9D2E-DBDBAD5AFE78}" presName="compNode" presStyleCnt="0"/>
      <dgm:spPr/>
    </dgm:pt>
    <dgm:pt modelId="{2A9F94F2-5BF9-47B0-A808-FAE5A9E9AE59}" type="pres">
      <dgm:prSet presAssocID="{CCC97BBB-E6AD-4B78-9D2E-DBDBAD5AFE78}" presName="bkgdShape" presStyleLbl="node1" presStyleIdx="0" presStyleCnt="6"/>
      <dgm:spPr/>
    </dgm:pt>
    <dgm:pt modelId="{B28AE55D-87D7-4FF8-B124-E455FD4DF441}" type="pres">
      <dgm:prSet presAssocID="{CCC97BBB-E6AD-4B78-9D2E-DBDBAD5AFE78}" presName="nodeTx" presStyleLbl="node1" presStyleIdx="0" presStyleCnt="6">
        <dgm:presLayoutVars>
          <dgm:bulletEnabled val="1"/>
        </dgm:presLayoutVars>
      </dgm:prSet>
      <dgm:spPr/>
    </dgm:pt>
    <dgm:pt modelId="{FFCD76F7-2C89-4A3E-9E9C-8C95E1587DEA}" type="pres">
      <dgm:prSet presAssocID="{CCC97BBB-E6AD-4B78-9D2E-DBDBAD5AFE78}" presName="invisiNode" presStyleLbl="node1" presStyleIdx="0" presStyleCnt="6"/>
      <dgm:spPr/>
    </dgm:pt>
    <dgm:pt modelId="{8F4164BF-F325-4166-BA71-8944E3FE3543}" type="pres">
      <dgm:prSet presAssocID="{CCC97BBB-E6AD-4B78-9D2E-DBDBAD5AFE78}" presName="imagNode" presStyleLbl="fgImgPlace1" presStyleIdx="0" presStyleCnt="6" custScaleX="87308" custScaleY="89768" custLinFactNeighborX="-470" custLinFactNeighborY="-354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97DF07E-E973-4D83-AF4A-9B779968D185}" type="pres">
      <dgm:prSet presAssocID="{11A587E3-5B5B-49E1-B96A-BD67F54AC23F}" presName="sibTrans" presStyleLbl="sibTrans2D1" presStyleIdx="0" presStyleCnt="0"/>
      <dgm:spPr/>
    </dgm:pt>
    <dgm:pt modelId="{C7402940-FF1B-4C11-9764-28608A9B507D}" type="pres">
      <dgm:prSet presAssocID="{2CB682B6-2596-4659-B6AA-61F1F1E16467}" presName="compNode" presStyleCnt="0"/>
      <dgm:spPr/>
    </dgm:pt>
    <dgm:pt modelId="{DAD9FDFD-72B2-4663-BF16-3EE60E6F6B88}" type="pres">
      <dgm:prSet presAssocID="{2CB682B6-2596-4659-B6AA-61F1F1E16467}" presName="bkgdShape" presStyleLbl="node1" presStyleIdx="1" presStyleCnt="6" custScaleX="94489"/>
      <dgm:spPr/>
    </dgm:pt>
    <dgm:pt modelId="{42CC0557-6D87-4627-A16C-33DE18033B49}" type="pres">
      <dgm:prSet presAssocID="{2CB682B6-2596-4659-B6AA-61F1F1E16467}" presName="nodeTx" presStyleLbl="node1" presStyleIdx="1" presStyleCnt="6">
        <dgm:presLayoutVars>
          <dgm:bulletEnabled val="1"/>
        </dgm:presLayoutVars>
      </dgm:prSet>
      <dgm:spPr/>
    </dgm:pt>
    <dgm:pt modelId="{6ABC1931-C6D2-4801-8E7E-01843F42C8FD}" type="pres">
      <dgm:prSet presAssocID="{2CB682B6-2596-4659-B6AA-61F1F1E16467}" presName="invisiNode" presStyleLbl="node1" presStyleIdx="1" presStyleCnt="6"/>
      <dgm:spPr/>
    </dgm:pt>
    <dgm:pt modelId="{DE21E5C5-4AEF-4620-9FD8-65339A79C87F}" type="pres">
      <dgm:prSet presAssocID="{2CB682B6-2596-4659-B6AA-61F1F1E16467}" presName="imagNode" presStyleLbl="fgImgPlace1" presStyleIdx="1" presStyleCnt="6" custScaleX="22001" custScaleY="25934"/>
      <dgm:spPr/>
    </dgm:pt>
    <dgm:pt modelId="{0E2F902C-7699-4443-BFAA-2D291D031AE3}" type="pres">
      <dgm:prSet presAssocID="{8D21FF5C-0965-4EC7-98D3-CA0D04A58DCE}" presName="sibTrans" presStyleLbl="sibTrans2D1" presStyleIdx="0" presStyleCnt="0"/>
      <dgm:spPr/>
    </dgm:pt>
    <dgm:pt modelId="{3DEA9A63-BB4D-45A3-AF92-94EC5DC7CA5D}" type="pres">
      <dgm:prSet presAssocID="{19B12764-1DCA-412C-8ACB-EBB87B992253}" presName="compNode" presStyleCnt="0"/>
      <dgm:spPr/>
    </dgm:pt>
    <dgm:pt modelId="{4E78EAFF-9124-4D0D-946C-EEAE6EA18FD3}" type="pres">
      <dgm:prSet presAssocID="{19B12764-1DCA-412C-8ACB-EBB87B992253}" presName="bkgdShape" presStyleLbl="node1" presStyleIdx="2" presStyleCnt="6" custScaleX="100389" custLinFactX="3351" custLinFactNeighborX="100000"/>
      <dgm:spPr/>
    </dgm:pt>
    <dgm:pt modelId="{F5FDC9E6-58B7-4FA7-B7AC-B121563AF2B0}" type="pres">
      <dgm:prSet presAssocID="{19B12764-1DCA-412C-8ACB-EBB87B992253}" presName="nodeTx" presStyleLbl="node1" presStyleIdx="2" presStyleCnt="6">
        <dgm:presLayoutVars>
          <dgm:bulletEnabled val="1"/>
        </dgm:presLayoutVars>
      </dgm:prSet>
      <dgm:spPr/>
    </dgm:pt>
    <dgm:pt modelId="{3B1570AB-5883-45C2-B1FE-2077D634A86B}" type="pres">
      <dgm:prSet presAssocID="{19B12764-1DCA-412C-8ACB-EBB87B992253}" presName="invisiNode" presStyleLbl="node1" presStyleIdx="2" presStyleCnt="6"/>
      <dgm:spPr/>
    </dgm:pt>
    <dgm:pt modelId="{B2A0DA76-928F-4BC8-980E-851781279509}" type="pres">
      <dgm:prSet presAssocID="{19B12764-1DCA-412C-8ACB-EBB87B992253}" presName="imagNode" presStyleLbl="fgImgPlace1" presStyleIdx="2" presStyleCnt="6" custLinFactX="193182" custLinFactNeighborX="200000" custLinFactNeighborY="-229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E69D38B-E636-4B58-BC1A-62C0665C3F82}" type="pres">
      <dgm:prSet presAssocID="{E2E338DA-8607-4607-B8AD-C9ADC418E3C3}" presName="sibTrans" presStyleLbl="sibTrans2D1" presStyleIdx="0" presStyleCnt="0"/>
      <dgm:spPr/>
    </dgm:pt>
    <dgm:pt modelId="{1789D128-D12C-43BA-8F89-2F62AC30A1F1}" type="pres">
      <dgm:prSet presAssocID="{0DB9E30F-1210-4475-B05F-FA05E3B0B425}" presName="compNode" presStyleCnt="0"/>
      <dgm:spPr/>
    </dgm:pt>
    <dgm:pt modelId="{9E6D1F98-F3B1-4F9C-8715-A50032C2585B}" type="pres">
      <dgm:prSet presAssocID="{0DB9E30F-1210-4475-B05F-FA05E3B0B425}" presName="bkgdShape" presStyleLbl="node1" presStyleIdx="3" presStyleCnt="6" custLinFactX="-2905" custLinFactNeighborX="-100000"/>
      <dgm:spPr/>
    </dgm:pt>
    <dgm:pt modelId="{7B6DF992-205F-49CC-BB7E-3E975FCF2E81}" type="pres">
      <dgm:prSet presAssocID="{0DB9E30F-1210-4475-B05F-FA05E3B0B425}" presName="nodeTx" presStyleLbl="node1" presStyleIdx="3" presStyleCnt="6">
        <dgm:presLayoutVars>
          <dgm:bulletEnabled val="1"/>
        </dgm:presLayoutVars>
      </dgm:prSet>
      <dgm:spPr/>
    </dgm:pt>
    <dgm:pt modelId="{E98DAF8C-35D9-45BC-9918-69C0C9026F0D}" type="pres">
      <dgm:prSet presAssocID="{0DB9E30F-1210-4475-B05F-FA05E3B0B425}" presName="invisiNode" presStyleLbl="node1" presStyleIdx="3" presStyleCnt="6"/>
      <dgm:spPr/>
    </dgm:pt>
    <dgm:pt modelId="{135B9590-5DEE-46BF-BB48-5BFFEAD25D1D}" type="pres">
      <dgm:prSet presAssocID="{0DB9E30F-1210-4475-B05F-FA05E3B0B425}" presName="imagNode" presStyleLbl="fgImgPlace1" presStyleIdx="3" presStyleCnt="6" custScaleX="103772" custScaleY="94972" custLinFactNeighborX="-3127" custLinFactNeighborY="-9084"/>
      <dgm:spPr>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9BC66DAA-E89C-4B52-8172-9F030CE5C622}" type="pres">
      <dgm:prSet presAssocID="{25A81724-913F-4A8C-8019-0CB68C753469}" presName="sibTrans" presStyleLbl="sibTrans2D1" presStyleIdx="0" presStyleCnt="0"/>
      <dgm:spPr/>
    </dgm:pt>
    <dgm:pt modelId="{476AD572-DB9F-4181-A0B6-A39852A65082}" type="pres">
      <dgm:prSet presAssocID="{CC4FB1D7-A9F3-4725-A7B7-C2AD1C0B7E8F}" presName="compNode" presStyleCnt="0"/>
      <dgm:spPr/>
    </dgm:pt>
    <dgm:pt modelId="{52D66CE0-33E9-4E2F-B31E-7928F397F784}" type="pres">
      <dgm:prSet presAssocID="{CC4FB1D7-A9F3-4725-A7B7-C2AD1C0B7E8F}" presName="bkgdShape" presStyleLbl="node1" presStyleIdx="4" presStyleCnt="6" custScaleX="111743" custLinFactNeighborX="2423" custLinFactNeighborY="-704"/>
      <dgm:spPr/>
    </dgm:pt>
    <dgm:pt modelId="{02880AC2-7556-4E5B-8EF1-D8F8FA132E34}" type="pres">
      <dgm:prSet presAssocID="{CC4FB1D7-A9F3-4725-A7B7-C2AD1C0B7E8F}" presName="nodeTx" presStyleLbl="node1" presStyleIdx="4" presStyleCnt="6">
        <dgm:presLayoutVars>
          <dgm:bulletEnabled val="1"/>
        </dgm:presLayoutVars>
      </dgm:prSet>
      <dgm:spPr/>
    </dgm:pt>
    <dgm:pt modelId="{476284C3-E6BB-48C3-926C-C29AC8D946F6}" type="pres">
      <dgm:prSet presAssocID="{CC4FB1D7-A9F3-4725-A7B7-C2AD1C0B7E8F}" presName="invisiNode" presStyleLbl="node1" presStyleIdx="4" presStyleCnt="6"/>
      <dgm:spPr/>
    </dgm:pt>
    <dgm:pt modelId="{88FC1760-801D-4463-9107-CB3F0B8821EA}" type="pres">
      <dgm:prSet presAssocID="{CC4FB1D7-A9F3-4725-A7B7-C2AD1C0B7E8F}" presName="imagNode" presStyleLbl="fgImgPlace1" presStyleIdx="4" presStyleCnt="6" custScaleX="14062" custScaleY="34134" custLinFactNeighborX="7606" custLinFactNeighborY="-27008"/>
      <dgm:spPr/>
    </dgm:pt>
    <dgm:pt modelId="{05202FD1-C1EC-4A08-BEF4-84EF51BE0B6D}" type="pres">
      <dgm:prSet presAssocID="{1BF11276-6D78-4D03-8D88-7A2E7388977F}" presName="sibTrans" presStyleLbl="sibTrans2D1" presStyleIdx="0" presStyleCnt="0"/>
      <dgm:spPr/>
    </dgm:pt>
    <dgm:pt modelId="{AC5AFC4F-A865-4A7E-859C-E39DEAB1A757}" type="pres">
      <dgm:prSet presAssocID="{DF0711DB-2D68-40C2-8306-D624E72273A0}" presName="compNode" presStyleCnt="0"/>
      <dgm:spPr/>
    </dgm:pt>
    <dgm:pt modelId="{2E17AB31-AA0F-41DF-BC2B-F8CAE5A3C44C}" type="pres">
      <dgm:prSet presAssocID="{DF0711DB-2D68-40C2-8306-D624E72273A0}" presName="bkgdShape" presStyleLbl="node1" presStyleIdx="5" presStyleCnt="6"/>
      <dgm:spPr/>
    </dgm:pt>
    <dgm:pt modelId="{64BC8945-55DD-427D-822E-74F367232200}" type="pres">
      <dgm:prSet presAssocID="{DF0711DB-2D68-40C2-8306-D624E72273A0}" presName="nodeTx" presStyleLbl="node1" presStyleIdx="5" presStyleCnt="6">
        <dgm:presLayoutVars>
          <dgm:bulletEnabled val="1"/>
        </dgm:presLayoutVars>
      </dgm:prSet>
      <dgm:spPr/>
    </dgm:pt>
    <dgm:pt modelId="{506C1053-7741-4018-BBEE-B1AC9CB6AB54}" type="pres">
      <dgm:prSet presAssocID="{DF0711DB-2D68-40C2-8306-D624E72273A0}" presName="invisiNode" presStyleLbl="node1" presStyleIdx="5" presStyleCnt="6"/>
      <dgm:spPr/>
    </dgm:pt>
    <dgm:pt modelId="{C4EBE7EE-F287-40C1-BDC5-0B7A5F1675E2}" type="pres">
      <dgm:prSet presAssocID="{DF0711DB-2D68-40C2-8306-D624E72273A0}" presName="imagNode" presStyleLbl="fgImgPlace1" presStyleIdx="5" presStyleCnt="6"/>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Lst>
  <dgm:cxnLst>
    <dgm:cxn modelId="{AFC4B907-C87F-4997-A372-52B97E055096}" type="presOf" srcId="{2F6F05D0-A641-4472-93B6-4B32719A3FD7}" destId="{2F6BC284-AF0A-4B0F-A4AA-1B2030027ED2}" srcOrd="0" destOrd="0" presId="urn:microsoft.com/office/officeart/2005/8/layout/hList7"/>
    <dgm:cxn modelId="{1C62020F-AD45-491E-A810-C4DE85DCAAB9}" srcId="{2F6F05D0-A641-4472-93B6-4B32719A3FD7}" destId="{DF0711DB-2D68-40C2-8306-D624E72273A0}" srcOrd="5" destOrd="0" parTransId="{0470069A-18D9-49B6-8780-1D8A0643897C}" sibTransId="{D5A129D3-E48C-44AD-95B4-EC1BD0CCCA1B}"/>
    <dgm:cxn modelId="{505CBD12-6B18-4D73-9AA6-8C6129DFA583}" type="presOf" srcId="{CC4FB1D7-A9F3-4725-A7B7-C2AD1C0B7E8F}" destId="{02880AC2-7556-4E5B-8EF1-D8F8FA132E34}" srcOrd="1" destOrd="0" presId="urn:microsoft.com/office/officeart/2005/8/layout/hList7"/>
    <dgm:cxn modelId="{248BF11E-854C-48DB-8967-7E11B7D2DFFF}" srcId="{2F6F05D0-A641-4472-93B6-4B32719A3FD7}" destId="{2CB682B6-2596-4659-B6AA-61F1F1E16467}" srcOrd="1" destOrd="0" parTransId="{26D6EB07-ED94-442C-BA69-67EF54228548}" sibTransId="{8D21FF5C-0965-4EC7-98D3-CA0D04A58DCE}"/>
    <dgm:cxn modelId="{6A539D20-08F5-40FD-954A-62C60E961D44}" type="presOf" srcId="{E2E338DA-8607-4607-B8AD-C9ADC418E3C3}" destId="{7E69D38B-E636-4B58-BC1A-62C0665C3F82}" srcOrd="0" destOrd="0" presId="urn:microsoft.com/office/officeart/2005/8/layout/hList7"/>
    <dgm:cxn modelId="{2F416C3C-DF5C-4611-8519-1519B7BD9EF4}" srcId="{2F6F05D0-A641-4472-93B6-4B32719A3FD7}" destId="{19B12764-1DCA-412C-8ACB-EBB87B992253}" srcOrd="2" destOrd="0" parTransId="{BD5495DF-C04C-400A-958E-C4F7DC90D9EA}" sibTransId="{E2E338DA-8607-4607-B8AD-C9ADC418E3C3}"/>
    <dgm:cxn modelId="{5976083E-1FEF-4231-BF20-9B0164CA8FDD}" type="presOf" srcId="{DF0711DB-2D68-40C2-8306-D624E72273A0}" destId="{2E17AB31-AA0F-41DF-BC2B-F8CAE5A3C44C}" srcOrd="0" destOrd="0" presId="urn:microsoft.com/office/officeart/2005/8/layout/hList7"/>
    <dgm:cxn modelId="{DAC20947-CFB1-450B-8940-B05329E638E6}" type="presOf" srcId="{CC4FB1D7-A9F3-4725-A7B7-C2AD1C0B7E8F}" destId="{52D66CE0-33E9-4E2F-B31E-7928F397F784}" srcOrd="0" destOrd="0" presId="urn:microsoft.com/office/officeart/2005/8/layout/hList7"/>
    <dgm:cxn modelId="{1D0F304B-2BB8-4415-84C3-D8495674906D}" type="presOf" srcId="{25A81724-913F-4A8C-8019-0CB68C753469}" destId="{9BC66DAA-E89C-4B52-8172-9F030CE5C622}" srcOrd="0" destOrd="0" presId="urn:microsoft.com/office/officeart/2005/8/layout/hList7"/>
    <dgm:cxn modelId="{84F21476-6373-4873-AC46-EF74C2447B76}" type="presOf" srcId="{8D21FF5C-0965-4EC7-98D3-CA0D04A58DCE}" destId="{0E2F902C-7699-4443-BFAA-2D291D031AE3}" srcOrd="0" destOrd="0" presId="urn:microsoft.com/office/officeart/2005/8/layout/hList7"/>
    <dgm:cxn modelId="{A8BDFF84-428C-4951-BEAC-606D1D128F5A}" type="presOf" srcId="{19B12764-1DCA-412C-8ACB-EBB87B992253}" destId="{F5FDC9E6-58B7-4FA7-B7AC-B121563AF2B0}" srcOrd="1" destOrd="0" presId="urn:microsoft.com/office/officeart/2005/8/layout/hList7"/>
    <dgm:cxn modelId="{2BC85B8D-E3B9-45E2-B749-55422ACB87B1}" type="presOf" srcId="{11A587E3-5B5B-49E1-B96A-BD67F54AC23F}" destId="{697DF07E-E973-4D83-AF4A-9B779968D185}" srcOrd="0" destOrd="0" presId="urn:microsoft.com/office/officeart/2005/8/layout/hList7"/>
    <dgm:cxn modelId="{9787EA96-946E-45CB-A054-F28F461D2632}" srcId="{2F6F05D0-A641-4472-93B6-4B32719A3FD7}" destId="{CC4FB1D7-A9F3-4725-A7B7-C2AD1C0B7E8F}" srcOrd="4" destOrd="0" parTransId="{A82B6E18-8959-4E29-9468-1BF03F5B496B}" sibTransId="{1BF11276-6D78-4D03-8D88-7A2E7388977F}"/>
    <dgm:cxn modelId="{406DD1A1-A36B-4C31-8A06-688ADD2EA0CA}" type="presOf" srcId="{2CB682B6-2596-4659-B6AA-61F1F1E16467}" destId="{DAD9FDFD-72B2-4663-BF16-3EE60E6F6B88}" srcOrd="0" destOrd="0" presId="urn:microsoft.com/office/officeart/2005/8/layout/hList7"/>
    <dgm:cxn modelId="{585F06AB-33FB-4AED-BD73-FA7C952AAE8D}" type="presOf" srcId="{19B12764-1DCA-412C-8ACB-EBB87B992253}" destId="{4E78EAFF-9124-4D0D-946C-EEAE6EA18FD3}" srcOrd="0" destOrd="0" presId="urn:microsoft.com/office/officeart/2005/8/layout/hList7"/>
    <dgm:cxn modelId="{DF85BCB5-31F7-434B-92B2-D8FAD3B1097D}" type="presOf" srcId="{CCC97BBB-E6AD-4B78-9D2E-DBDBAD5AFE78}" destId="{B28AE55D-87D7-4FF8-B124-E455FD4DF441}" srcOrd="1" destOrd="0" presId="urn:microsoft.com/office/officeart/2005/8/layout/hList7"/>
    <dgm:cxn modelId="{EB73E1B8-A811-4439-ABC0-98547620170D}" type="presOf" srcId="{DF0711DB-2D68-40C2-8306-D624E72273A0}" destId="{64BC8945-55DD-427D-822E-74F367232200}" srcOrd="1" destOrd="0" presId="urn:microsoft.com/office/officeart/2005/8/layout/hList7"/>
    <dgm:cxn modelId="{663F28B9-F6F9-4FE6-8DBD-D6A10544C72C}" type="presOf" srcId="{2CB682B6-2596-4659-B6AA-61F1F1E16467}" destId="{42CC0557-6D87-4627-A16C-33DE18033B49}" srcOrd="1" destOrd="0" presId="urn:microsoft.com/office/officeart/2005/8/layout/hList7"/>
    <dgm:cxn modelId="{ADA876C7-EB91-44CE-910E-BF748BA812B7}" type="presOf" srcId="{0DB9E30F-1210-4475-B05F-FA05E3B0B425}" destId="{9E6D1F98-F3B1-4F9C-8715-A50032C2585B}" srcOrd="0" destOrd="0" presId="urn:microsoft.com/office/officeart/2005/8/layout/hList7"/>
    <dgm:cxn modelId="{B9EA5DD1-24A2-43CD-BDAE-EE40BCEE94C7}" type="presOf" srcId="{0DB9E30F-1210-4475-B05F-FA05E3B0B425}" destId="{7B6DF992-205F-49CC-BB7E-3E975FCF2E81}" srcOrd="1" destOrd="0" presId="urn:microsoft.com/office/officeart/2005/8/layout/hList7"/>
    <dgm:cxn modelId="{DBE4E4D6-1192-4037-9F15-2F7023B66AE9}" type="presOf" srcId="{CCC97BBB-E6AD-4B78-9D2E-DBDBAD5AFE78}" destId="{2A9F94F2-5BF9-47B0-A808-FAE5A9E9AE59}" srcOrd="0" destOrd="0" presId="urn:microsoft.com/office/officeart/2005/8/layout/hList7"/>
    <dgm:cxn modelId="{D26A52ED-12E7-4122-A0CE-8D1EBE2F0584}" srcId="{2F6F05D0-A641-4472-93B6-4B32719A3FD7}" destId="{0DB9E30F-1210-4475-B05F-FA05E3B0B425}" srcOrd="3" destOrd="0" parTransId="{71D693A4-67B0-4639-B14E-8DDB6784A609}" sibTransId="{25A81724-913F-4A8C-8019-0CB68C753469}"/>
    <dgm:cxn modelId="{ACA907F8-EC03-4918-B67B-C20C679A8EA2}" type="presOf" srcId="{1BF11276-6D78-4D03-8D88-7A2E7388977F}" destId="{05202FD1-C1EC-4A08-BEF4-84EF51BE0B6D}" srcOrd="0" destOrd="0" presId="urn:microsoft.com/office/officeart/2005/8/layout/hList7"/>
    <dgm:cxn modelId="{EC6983FC-5630-4207-86A0-FF285D86920B}" srcId="{2F6F05D0-A641-4472-93B6-4B32719A3FD7}" destId="{CCC97BBB-E6AD-4B78-9D2E-DBDBAD5AFE78}" srcOrd="0" destOrd="0" parTransId="{B3648A23-00DA-44DE-BE8B-80BF6240A642}" sibTransId="{11A587E3-5B5B-49E1-B96A-BD67F54AC23F}"/>
    <dgm:cxn modelId="{8F3421E9-2663-4B57-8414-E1C2FED01C8A}" type="presParOf" srcId="{2F6BC284-AF0A-4B0F-A4AA-1B2030027ED2}" destId="{949F6BB6-C18F-4695-9161-A8C0E239C5E7}" srcOrd="0" destOrd="0" presId="urn:microsoft.com/office/officeart/2005/8/layout/hList7"/>
    <dgm:cxn modelId="{573DA7C7-839F-4643-93E7-1826A2DB2573}" type="presParOf" srcId="{2F6BC284-AF0A-4B0F-A4AA-1B2030027ED2}" destId="{B6DD9411-B32E-4B29-913A-2D651691F7A1}" srcOrd="1" destOrd="0" presId="urn:microsoft.com/office/officeart/2005/8/layout/hList7"/>
    <dgm:cxn modelId="{DE9E9E33-CB5F-413E-95F3-B7B31745C175}" type="presParOf" srcId="{B6DD9411-B32E-4B29-913A-2D651691F7A1}" destId="{31468B1B-6AF7-4D38-99DD-141180D07B10}" srcOrd="0" destOrd="0" presId="urn:microsoft.com/office/officeart/2005/8/layout/hList7"/>
    <dgm:cxn modelId="{51EA549A-438D-4C7B-86A1-09450430250E}" type="presParOf" srcId="{31468B1B-6AF7-4D38-99DD-141180D07B10}" destId="{2A9F94F2-5BF9-47B0-A808-FAE5A9E9AE59}" srcOrd="0" destOrd="0" presId="urn:microsoft.com/office/officeart/2005/8/layout/hList7"/>
    <dgm:cxn modelId="{0EA546A3-7E1D-4577-AC4D-0475464E2DA0}" type="presParOf" srcId="{31468B1B-6AF7-4D38-99DD-141180D07B10}" destId="{B28AE55D-87D7-4FF8-B124-E455FD4DF441}" srcOrd="1" destOrd="0" presId="urn:microsoft.com/office/officeart/2005/8/layout/hList7"/>
    <dgm:cxn modelId="{71897FBE-50FE-44CF-B610-A5A69E0B1A28}" type="presParOf" srcId="{31468B1B-6AF7-4D38-99DD-141180D07B10}" destId="{FFCD76F7-2C89-4A3E-9E9C-8C95E1587DEA}" srcOrd="2" destOrd="0" presId="urn:microsoft.com/office/officeart/2005/8/layout/hList7"/>
    <dgm:cxn modelId="{3A103216-21F5-426B-AAEA-90D93D2E3DBC}" type="presParOf" srcId="{31468B1B-6AF7-4D38-99DD-141180D07B10}" destId="{8F4164BF-F325-4166-BA71-8944E3FE3543}" srcOrd="3" destOrd="0" presId="urn:microsoft.com/office/officeart/2005/8/layout/hList7"/>
    <dgm:cxn modelId="{B223E32B-0BF5-42C5-80FE-BAFB817541AF}" type="presParOf" srcId="{B6DD9411-B32E-4B29-913A-2D651691F7A1}" destId="{697DF07E-E973-4D83-AF4A-9B779968D185}" srcOrd="1" destOrd="0" presId="urn:microsoft.com/office/officeart/2005/8/layout/hList7"/>
    <dgm:cxn modelId="{794ADD7C-24B4-4DCE-A63A-62A372E4D1C3}" type="presParOf" srcId="{B6DD9411-B32E-4B29-913A-2D651691F7A1}" destId="{C7402940-FF1B-4C11-9764-28608A9B507D}" srcOrd="2" destOrd="0" presId="urn:microsoft.com/office/officeart/2005/8/layout/hList7"/>
    <dgm:cxn modelId="{393AA51A-A336-4EA1-BC0B-5197356F9256}" type="presParOf" srcId="{C7402940-FF1B-4C11-9764-28608A9B507D}" destId="{DAD9FDFD-72B2-4663-BF16-3EE60E6F6B88}" srcOrd="0" destOrd="0" presId="urn:microsoft.com/office/officeart/2005/8/layout/hList7"/>
    <dgm:cxn modelId="{12147B97-09FA-4A6A-889C-29DCB1B88790}" type="presParOf" srcId="{C7402940-FF1B-4C11-9764-28608A9B507D}" destId="{42CC0557-6D87-4627-A16C-33DE18033B49}" srcOrd="1" destOrd="0" presId="urn:microsoft.com/office/officeart/2005/8/layout/hList7"/>
    <dgm:cxn modelId="{973F14C5-29C2-4A9D-A027-5822E848988D}" type="presParOf" srcId="{C7402940-FF1B-4C11-9764-28608A9B507D}" destId="{6ABC1931-C6D2-4801-8E7E-01843F42C8FD}" srcOrd="2" destOrd="0" presId="urn:microsoft.com/office/officeart/2005/8/layout/hList7"/>
    <dgm:cxn modelId="{9DB62771-D5CA-4C2D-9613-43BEBE78F15F}" type="presParOf" srcId="{C7402940-FF1B-4C11-9764-28608A9B507D}" destId="{DE21E5C5-4AEF-4620-9FD8-65339A79C87F}" srcOrd="3" destOrd="0" presId="urn:microsoft.com/office/officeart/2005/8/layout/hList7"/>
    <dgm:cxn modelId="{B4265F0D-D570-4E67-9FBA-46642CEA593B}" type="presParOf" srcId="{B6DD9411-B32E-4B29-913A-2D651691F7A1}" destId="{0E2F902C-7699-4443-BFAA-2D291D031AE3}" srcOrd="3" destOrd="0" presId="urn:microsoft.com/office/officeart/2005/8/layout/hList7"/>
    <dgm:cxn modelId="{0A668010-80C2-48BA-A208-54A00B4AA1EF}" type="presParOf" srcId="{B6DD9411-B32E-4B29-913A-2D651691F7A1}" destId="{3DEA9A63-BB4D-45A3-AF92-94EC5DC7CA5D}" srcOrd="4" destOrd="0" presId="urn:microsoft.com/office/officeart/2005/8/layout/hList7"/>
    <dgm:cxn modelId="{26D4890E-AD91-4705-8748-1424DF164DF2}" type="presParOf" srcId="{3DEA9A63-BB4D-45A3-AF92-94EC5DC7CA5D}" destId="{4E78EAFF-9124-4D0D-946C-EEAE6EA18FD3}" srcOrd="0" destOrd="0" presId="urn:microsoft.com/office/officeart/2005/8/layout/hList7"/>
    <dgm:cxn modelId="{C780A660-159F-407F-B16E-E172DA3DB8C0}" type="presParOf" srcId="{3DEA9A63-BB4D-45A3-AF92-94EC5DC7CA5D}" destId="{F5FDC9E6-58B7-4FA7-B7AC-B121563AF2B0}" srcOrd="1" destOrd="0" presId="urn:microsoft.com/office/officeart/2005/8/layout/hList7"/>
    <dgm:cxn modelId="{6EC1EEE3-752D-44B3-9E55-509B15E08AF8}" type="presParOf" srcId="{3DEA9A63-BB4D-45A3-AF92-94EC5DC7CA5D}" destId="{3B1570AB-5883-45C2-B1FE-2077D634A86B}" srcOrd="2" destOrd="0" presId="urn:microsoft.com/office/officeart/2005/8/layout/hList7"/>
    <dgm:cxn modelId="{C6E6559F-EDC7-455E-BEAA-FBDF30BC13C9}" type="presParOf" srcId="{3DEA9A63-BB4D-45A3-AF92-94EC5DC7CA5D}" destId="{B2A0DA76-928F-4BC8-980E-851781279509}" srcOrd="3" destOrd="0" presId="urn:microsoft.com/office/officeart/2005/8/layout/hList7"/>
    <dgm:cxn modelId="{DE8F2546-D6F5-4DB4-904C-CB435D204264}" type="presParOf" srcId="{B6DD9411-B32E-4B29-913A-2D651691F7A1}" destId="{7E69D38B-E636-4B58-BC1A-62C0665C3F82}" srcOrd="5" destOrd="0" presId="urn:microsoft.com/office/officeart/2005/8/layout/hList7"/>
    <dgm:cxn modelId="{453E6C73-D264-4BA0-AFA9-A7000E9110E3}" type="presParOf" srcId="{B6DD9411-B32E-4B29-913A-2D651691F7A1}" destId="{1789D128-D12C-43BA-8F89-2F62AC30A1F1}" srcOrd="6" destOrd="0" presId="urn:microsoft.com/office/officeart/2005/8/layout/hList7"/>
    <dgm:cxn modelId="{E0945ABA-9ED7-412A-8E87-6AC71D603032}" type="presParOf" srcId="{1789D128-D12C-43BA-8F89-2F62AC30A1F1}" destId="{9E6D1F98-F3B1-4F9C-8715-A50032C2585B}" srcOrd="0" destOrd="0" presId="urn:microsoft.com/office/officeart/2005/8/layout/hList7"/>
    <dgm:cxn modelId="{EEA0890F-E02F-4EF7-97B4-A65E7BA723BB}" type="presParOf" srcId="{1789D128-D12C-43BA-8F89-2F62AC30A1F1}" destId="{7B6DF992-205F-49CC-BB7E-3E975FCF2E81}" srcOrd="1" destOrd="0" presId="urn:microsoft.com/office/officeart/2005/8/layout/hList7"/>
    <dgm:cxn modelId="{4CCEE640-B505-4445-B851-D3E12285D2D8}" type="presParOf" srcId="{1789D128-D12C-43BA-8F89-2F62AC30A1F1}" destId="{E98DAF8C-35D9-45BC-9918-69C0C9026F0D}" srcOrd="2" destOrd="0" presId="urn:microsoft.com/office/officeart/2005/8/layout/hList7"/>
    <dgm:cxn modelId="{496A39DD-9A76-4E54-BC57-83E88824DB1E}" type="presParOf" srcId="{1789D128-D12C-43BA-8F89-2F62AC30A1F1}" destId="{135B9590-5DEE-46BF-BB48-5BFFEAD25D1D}" srcOrd="3" destOrd="0" presId="urn:microsoft.com/office/officeart/2005/8/layout/hList7"/>
    <dgm:cxn modelId="{E9F3C0B7-045C-4F3D-97F0-035269F75C14}" type="presParOf" srcId="{B6DD9411-B32E-4B29-913A-2D651691F7A1}" destId="{9BC66DAA-E89C-4B52-8172-9F030CE5C622}" srcOrd="7" destOrd="0" presId="urn:microsoft.com/office/officeart/2005/8/layout/hList7"/>
    <dgm:cxn modelId="{8AFE5E1C-A595-4539-ACFF-FDC98E2C0F8F}" type="presParOf" srcId="{B6DD9411-B32E-4B29-913A-2D651691F7A1}" destId="{476AD572-DB9F-4181-A0B6-A39852A65082}" srcOrd="8" destOrd="0" presId="urn:microsoft.com/office/officeart/2005/8/layout/hList7"/>
    <dgm:cxn modelId="{E5AAE315-D05A-4BB0-8381-2E47D112FADE}" type="presParOf" srcId="{476AD572-DB9F-4181-A0B6-A39852A65082}" destId="{52D66CE0-33E9-4E2F-B31E-7928F397F784}" srcOrd="0" destOrd="0" presId="urn:microsoft.com/office/officeart/2005/8/layout/hList7"/>
    <dgm:cxn modelId="{6DF6AE05-890F-42F1-9E22-A46F66654ADD}" type="presParOf" srcId="{476AD572-DB9F-4181-A0B6-A39852A65082}" destId="{02880AC2-7556-4E5B-8EF1-D8F8FA132E34}" srcOrd="1" destOrd="0" presId="urn:microsoft.com/office/officeart/2005/8/layout/hList7"/>
    <dgm:cxn modelId="{67847DA1-36C6-4476-B2AB-55A85CD86C2B}" type="presParOf" srcId="{476AD572-DB9F-4181-A0B6-A39852A65082}" destId="{476284C3-E6BB-48C3-926C-C29AC8D946F6}" srcOrd="2" destOrd="0" presId="urn:microsoft.com/office/officeart/2005/8/layout/hList7"/>
    <dgm:cxn modelId="{67A920B9-B8D0-45A3-A7C3-81367E76441E}" type="presParOf" srcId="{476AD572-DB9F-4181-A0B6-A39852A65082}" destId="{88FC1760-801D-4463-9107-CB3F0B8821EA}" srcOrd="3" destOrd="0" presId="urn:microsoft.com/office/officeart/2005/8/layout/hList7"/>
    <dgm:cxn modelId="{67BF5FEB-8560-423A-B9C2-592F19F62145}" type="presParOf" srcId="{B6DD9411-B32E-4B29-913A-2D651691F7A1}" destId="{05202FD1-C1EC-4A08-BEF4-84EF51BE0B6D}" srcOrd="9" destOrd="0" presId="urn:microsoft.com/office/officeart/2005/8/layout/hList7"/>
    <dgm:cxn modelId="{F692A9EE-F7FC-4870-9D21-7F5CCB0E0CB3}" type="presParOf" srcId="{B6DD9411-B32E-4B29-913A-2D651691F7A1}" destId="{AC5AFC4F-A865-4A7E-859C-E39DEAB1A757}" srcOrd="10" destOrd="0" presId="urn:microsoft.com/office/officeart/2005/8/layout/hList7"/>
    <dgm:cxn modelId="{A6D35DA8-7A40-43E9-A289-587C9C6E980E}" type="presParOf" srcId="{AC5AFC4F-A865-4A7E-859C-E39DEAB1A757}" destId="{2E17AB31-AA0F-41DF-BC2B-F8CAE5A3C44C}" srcOrd="0" destOrd="0" presId="urn:microsoft.com/office/officeart/2005/8/layout/hList7"/>
    <dgm:cxn modelId="{7194ED72-6EB5-4AA1-8667-77E050F31CA2}" type="presParOf" srcId="{AC5AFC4F-A865-4A7E-859C-E39DEAB1A757}" destId="{64BC8945-55DD-427D-822E-74F367232200}" srcOrd="1" destOrd="0" presId="urn:microsoft.com/office/officeart/2005/8/layout/hList7"/>
    <dgm:cxn modelId="{90635BEA-D98F-4A1B-BF50-DA2AB7AF9647}" type="presParOf" srcId="{AC5AFC4F-A865-4A7E-859C-E39DEAB1A757}" destId="{506C1053-7741-4018-BBEE-B1AC9CB6AB54}" srcOrd="2" destOrd="0" presId="urn:microsoft.com/office/officeart/2005/8/layout/hList7"/>
    <dgm:cxn modelId="{514249C9-2FF8-4395-92DF-A03A77BD340C}" type="presParOf" srcId="{AC5AFC4F-A865-4A7E-859C-E39DEAB1A757}" destId="{C4EBE7EE-F287-40C1-BDC5-0B7A5F1675E2}"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F05D0-A641-4472-93B6-4B32719A3FD7}" type="doc">
      <dgm:prSet loTypeId="urn:microsoft.com/office/officeart/2005/8/layout/hList7" loCatId="process" qsTypeId="urn:microsoft.com/office/officeart/2005/8/quickstyle/3d1" qsCatId="3D" csTypeId="urn:microsoft.com/office/officeart/2005/8/colors/accent3_2" csCatId="accent3" phldr="1"/>
      <dgm:spPr/>
    </dgm:pt>
    <dgm:pt modelId="{0DB9E30F-1210-4475-B05F-FA05E3B0B425}">
      <dgm:prSet phldrT="[Text]" custT="1"/>
      <dgm:spPr/>
      <dgm:t>
        <a:bodyPr anchor="b" anchorCtr="0"/>
        <a:lstStyle/>
        <a:p>
          <a:pPr algn="ctr"/>
          <a:r>
            <a:rPr lang="en-AU" sz="1500" dirty="0"/>
            <a:t>                                                     </a:t>
          </a:r>
          <a:r>
            <a:rPr lang="en-AU" sz="1800" dirty="0"/>
            <a:t>Smoking Status Tab</a:t>
          </a:r>
        </a:p>
        <a:p>
          <a:pPr algn="ctr"/>
          <a:r>
            <a:rPr lang="en-AU" sz="1800" dirty="0"/>
            <a:t> (Community MHS 2017) </a:t>
          </a:r>
          <a:endParaRPr lang="en-AU" sz="1500" dirty="0"/>
        </a:p>
      </dgm:t>
    </dgm:pt>
    <dgm:pt modelId="{71D693A4-67B0-4639-B14E-8DDB6784A609}" type="parTrans" cxnId="{D26A52ED-12E7-4122-A0CE-8D1EBE2F0584}">
      <dgm:prSet/>
      <dgm:spPr/>
      <dgm:t>
        <a:bodyPr/>
        <a:lstStyle/>
        <a:p>
          <a:endParaRPr lang="en-AU"/>
        </a:p>
      </dgm:t>
    </dgm:pt>
    <dgm:pt modelId="{25A81724-913F-4A8C-8019-0CB68C753469}" type="sibTrans" cxnId="{D26A52ED-12E7-4122-A0CE-8D1EBE2F0584}">
      <dgm:prSet/>
      <dgm:spPr/>
      <dgm:t>
        <a:bodyPr/>
        <a:lstStyle/>
        <a:p>
          <a:endParaRPr lang="en-AU"/>
        </a:p>
      </dgm:t>
    </dgm:pt>
    <dgm:pt modelId="{19B12764-1DCA-412C-8ACB-EBB87B992253}">
      <dgm:prSet phldrT="[Text]" custT="1"/>
      <dgm:spPr/>
      <dgm:t>
        <a:bodyPr anchor="b" anchorCtr="0"/>
        <a:lstStyle/>
        <a:p>
          <a:r>
            <a:rPr lang="en-US" altLang="en-US" sz="1800" dirty="0"/>
            <a:t>QH Quality Improvement Payment</a:t>
          </a:r>
        </a:p>
        <a:p>
          <a:r>
            <a:rPr lang="en-US" altLang="en-US" sz="1800" dirty="0"/>
            <a:t>$4million</a:t>
          </a:r>
          <a:br>
            <a:rPr lang="en-US" altLang="en-US" sz="1800" dirty="0"/>
          </a:br>
          <a:endParaRPr lang="en-US" altLang="en-US" sz="1800" dirty="0"/>
        </a:p>
        <a:p>
          <a:r>
            <a:rPr lang="en-US" altLang="en-US" sz="1800" dirty="0"/>
            <a:t>Community MHS</a:t>
          </a:r>
        </a:p>
        <a:p>
          <a:r>
            <a:rPr lang="en-US" altLang="en-US" sz="1800" dirty="0"/>
            <a:t>2017-2021</a:t>
          </a:r>
          <a:endParaRPr lang="en-AU" sz="1800" dirty="0"/>
        </a:p>
      </dgm:t>
    </dgm:pt>
    <dgm:pt modelId="{BD5495DF-C04C-400A-958E-C4F7DC90D9EA}" type="parTrans" cxnId="{2F416C3C-DF5C-4611-8519-1519B7BD9EF4}">
      <dgm:prSet/>
      <dgm:spPr/>
      <dgm:t>
        <a:bodyPr/>
        <a:lstStyle/>
        <a:p>
          <a:endParaRPr lang="en-US"/>
        </a:p>
      </dgm:t>
    </dgm:pt>
    <dgm:pt modelId="{E2E338DA-8607-4607-B8AD-C9ADC418E3C3}" type="sibTrans" cxnId="{2F416C3C-DF5C-4611-8519-1519B7BD9EF4}">
      <dgm:prSet/>
      <dgm:spPr/>
      <dgm:t>
        <a:bodyPr/>
        <a:lstStyle/>
        <a:p>
          <a:endParaRPr lang="en-US"/>
        </a:p>
      </dgm:t>
    </dgm:pt>
    <dgm:pt modelId="{CC4FB1D7-A9F3-4725-A7B7-C2AD1C0B7E8F}">
      <dgm:prSet phldrT="[Text]" custT="1"/>
      <dgm:spPr/>
      <dgm:t>
        <a:bodyPr anchor="t" anchorCtr="1"/>
        <a:lstStyle/>
        <a:p>
          <a:pPr>
            <a:lnSpc>
              <a:spcPct val="100000"/>
            </a:lnSpc>
            <a:spcAft>
              <a:spcPts val="0"/>
            </a:spcAft>
          </a:pPr>
          <a:r>
            <a:rPr lang="en-AU" sz="1800" dirty="0"/>
            <a:t>Quitline Queensland disadvantaged program </a:t>
          </a:r>
        </a:p>
        <a:p>
          <a:pPr>
            <a:lnSpc>
              <a:spcPct val="100000"/>
            </a:lnSpc>
            <a:spcAft>
              <a:spcPts val="0"/>
            </a:spcAft>
          </a:pPr>
          <a:r>
            <a:rPr lang="en-AU" sz="1800" dirty="0"/>
            <a:t>expanded to</a:t>
          </a:r>
          <a:br>
            <a:rPr lang="en-AU" sz="1800" dirty="0"/>
          </a:br>
          <a:r>
            <a:rPr lang="en-AU" sz="1800" dirty="0"/>
            <a:t>Community MHS Consumers</a:t>
          </a:r>
        </a:p>
        <a:p>
          <a:pPr>
            <a:lnSpc>
              <a:spcPct val="100000"/>
            </a:lnSpc>
            <a:spcAft>
              <a:spcPts val="0"/>
            </a:spcAft>
          </a:pPr>
          <a:r>
            <a:rPr lang="en-AU" sz="1800" dirty="0"/>
            <a:t>Nov 2017</a:t>
          </a:r>
          <a:br>
            <a:rPr lang="en-AU" sz="1800" dirty="0"/>
          </a:br>
          <a:br>
            <a:rPr lang="en-AU" sz="1800" dirty="0"/>
          </a:br>
          <a:r>
            <a:rPr lang="en-AU" sz="1800" dirty="0"/>
            <a:t>Additional NRT products added (2019)</a:t>
          </a:r>
        </a:p>
      </dgm:t>
    </dgm:pt>
    <dgm:pt modelId="{1BF11276-6D78-4D03-8D88-7A2E7388977F}" type="sibTrans" cxnId="{9787EA96-946E-45CB-A054-F28F461D2632}">
      <dgm:prSet/>
      <dgm:spPr/>
      <dgm:t>
        <a:bodyPr/>
        <a:lstStyle/>
        <a:p>
          <a:endParaRPr lang="en-AU"/>
        </a:p>
      </dgm:t>
    </dgm:pt>
    <dgm:pt modelId="{A82B6E18-8959-4E29-9468-1BF03F5B496B}" type="parTrans" cxnId="{9787EA96-946E-45CB-A054-F28F461D2632}">
      <dgm:prSet/>
      <dgm:spPr/>
      <dgm:t>
        <a:bodyPr/>
        <a:lstStyle/>
        <a:p>
          <a:endParaRPr lang="en-AU"/>
        </a:p>
      </dgm:t>
    </dgm:pt>
    <dgm:pt modelId="{CCC97BBB-E6AD-4B78-9D2E-DBDBAD5AFE78}">
      <dgm:prSet phldrT="[Text]" custT="1"/>
      <dgm:spPr/>
      <dgm:t>
        <a:bodyPr/>
        <a:lstStyle/>
        <a:p>
          <a:r>
            <a:rPr lang="en-AU" dirty="0"/>
            <a:t>Physical Health </a:t>
          </a:r>
          <a:br>
            <a:rPr lang="en-AU" dirty="0"/>
          </a:br>
          <a:r>
            <a:rPr lang="en-AU" dirty="0"/>
            <a:t>2012</a:t>
          </a:r>
          <a:br>
            <a:rPr lang="en-AU" dirty="0"/>
          </a:br>
          <a:br>
            <a:rPr lang="en-AU" dirty="0"/>
          </a:br>
          <a:r>
            <a:rPr lang="en-AU" dirty="0"/>
            <a:t>&amp; </a:t>
          </a:r>
          <a:br>
            <a:rPr lang="en-AU" dirty="0"/>
          </a:br>
          <a:br>
            <a:rPr lang="en-AU" dirty="0"/>
          </a:br>
          <a:r>
            <a:rPr lang="en-AU" dirty="0"/>
            <a:t>Smoking Cessation</a:t>
          </a:r>
          <a:br>
            <a:rPr lang="en-AU" dirty="0"/>
          </a:br>
          <a:r>
            <a:rPr lang="en-AU" dirty="0"/>
            <a:t>2015</a:t>
          </a:r>
          <a:endParaRPr lang="en-AU" sz="1800" dirty="0"/>
        </a:p>
      </dgm:t>
    </dgm:pt>
    <dgm:pt modelId="{B3648A23-00DA-44DE-BE8B-80BF6240A642}" type="parTrans" cxnId="{EC6983FC-5630-4207-86A0-FF285D86920B}">
      <dgm:prSet/>
      <dgm:spPr/>
      <dgm:t>
        <a:bodyPr/>
        <a:lstStyle/>
        <a:p>
          <a:endParaRPr lang="en-AU"/>
        </a:p>
      </dgm:t>
    </dgm:pt>
    <dgm:pt modelId="{11A587E3-5B5B-49E1-B96A-BD67F54AC23F}" type="sibTrans" cxnId="{EC6983FC-5630-4207-86A0-FF285D86920B}">
      <dgm:prSet/>
      <dgm:spPr/>
      <dgm:t>
        <a:bodyPr/>
        <a:lstStyle/>
        <a:p>
          <a:endParaRPr lang="en-AU"/>
        </a:p>
      </dgm:t>
    </dgm:pt>
    <dgm:pt modelId="{2CB682B6-2596-4659-B6AA-61F1F1E16467}">
      <dgm:prSet phldrT="[Text]" custT="1"/>
      <dgm:spPr/>
      <dgm:t>
        <a:bodyPr anchor="b" anchorCtr="0"/>
        <a:lstStyle/>
        <a:p>
          <a:br>
            <a:rPr lang="en-AU" sz="1800" dirty="0"/>
          </a:br>
          <a:r>
            <a:rPr lang="en-AU" sz="1800" dirty="0"/>
            <a:t>Qld Health </a:t>
          </a:r>
        </a:p>
        <a:p>
          <a:r>
            <a:rPr lang="en-AU" sz="1800" dirty="0"/>
            <a:t>Smoking Cessation Clinical Pathway (SCCP)</a:t>
          </a:r>
          <a:br>
            <a:rPr lang="en-AU" sz="1800" dirty="0"/>
          </a:br>
          <a:r>
            <a:rPr lang="en-AU" sz="1800" dirty="0"/>
            <a:t>(Inpatient MHS 2015)</a:t>
          </a:r>
        </a:p>
      </dgm:t>
    </dgm:pt>
    <dgm:pt modelId="{8D21FF5C-0965-4EC7-98D3-CA0D04A58DCE}" type="sibTrans" cxnId="{248BF11E-854C-48DB-8967-7E11B7D2DFFF}">
      <dgm:prSet/>
      <dgm:spPr/>
      <dgm:t>
        <a:bodyPr/>
        <a:lstStyle/>
        <a:p>
          <a:endParaRPr lang="en-AU"/>
        </a:p>
      </dgm:t>
    </dgm:pt>
    <dgm:pt modelId="{26D6EB07-ED94-442C-BA69-67EF54228548}" type="parTrans" cxnId="{248BF11E-854C-48DB-8967-7E11B7D2DFFF}">
      <dgm:prSet/>
      <dgm:spPr/>
      <dgm:t>
        <a:bodyPr/>
        <a:lstStyle/>
        <a:p>
          <a:endParaRPr lang="en-AU"/>
        </a:p>
      </dgm:t>
    </dgm:pt>
    <dgm:pt modelId="{DF0711DB-2D68-40C2-8306-D624E72273A0}">
      <dgm:prSet phldrT="[Text]" custT="1"/>
      <dgm:spPr/>
      <dgm:t>
        <a:bodyPr anchor="t" anchorCtr="1"/>
        <a:lstStyle/>
        <a:p>
          <a:pPr>
            <a:lnSpc>
              <a:spcPct val="100000"/>
            </a:lnSpc>
            <a:spcAft>
              <a:spcPts val="0"/>
            </a:spcAft>
          </a:pPr>
          <a:r>
            <a:rPr lang="en-AU" sz="1800" dirty="0"/>
            <a:t>2021</a:t>
          </a:r>
        </a:p>
        <a:p>
          <a:pPr>
            <a:lnSpc>
              <a:spcPct val="100000"/>
            </a:lnSpc>
            <a:spcAft>
              <a:spcPts val="0"/>
            </a:spcAft>
          </a:pPr>
          <a:endParaRPr lang="en-AU" sz="1800" dirty="0"/>
        </a:p>
        <a:p>
          <a:pPr>
            <a:lnSpc>
              <a:spcPct val="100000"/>
            </a:lnSpc>
            <a:spcAft>
              <a:spcPts val="0"/>
            </a:spcAft>
          </a:pPr>
          <a:r>
            <a:rPr lang="en-AU" sz="1800" dirty="0"/>
            <a:t>QH </a:t>
          </a:r>
        </a:p>
        <a:p>
          <a:pPr>
            <a:lnSpc>
              <a:spcPct val="100000"/>
            </a:lnSpc>
            <a:spcAft>
              <a:spcPts val="0"/>
            </a:spcAft>
          </a:pPr>
          <a:r>
            <a:rPr lang="en-AU" sz="1800" dirty="0"/>
            <a:t>Alcohol &amp; Other Drugs Services</a:t>
          </a:r>
        </a:p>
      </dgm:t>
    </dgm:pt>
    <dgm:pt modelId="{0470069A-18D9-49B6-8780-1D8A0643897C}" type="parTrans" cxnId="{1C62020F-AD45-491E-A810-C4DE85DCAAB9}">
      <dgm:prSet/>
      <dgm:spPr/>
      <dgm:t>
        <a:bodyPr/>
        <a:lstStyle/>
        <a:p>
          <a:endParaRPr lang="en-AU"/>
        </a:p>
      </dgm:t>
    </dgm:pt>
    <dgm:pt modelId="{D5A129D3-E48C-44AD-95B4-EC1BD0CCCA1B}" type="sibTrans" cxnId="{1C62020F-AD45-491E-A810-C4DE85DCAAB9}">
      <dgm:prSet/>
      <dgm:spPr/>
      <dgm:t>
        <a:bodyPr/>
        <a:lstStyle/>
        <a:p>
          <a:endParaRPr lang="en-AU"/>
        </a:p>
      </dgm:t>
    </dgm:pt>
    <dgm:pt modelId="{2F6BC284-AF0A-4B0F-A4AA-1B2030027ED2}" type="pres">
      <dgm:prSet presAssocID="{2F6F05D0-A641-4472-93B6-4B32719A3FD7}" presName="Name0" presStyleCnt="0">
        <dgm:presLayoutVars>
          <dgm:dir/>
          <dgm:resizeHandles val="exact"/>
        </dgm:presLayoutVars>
      </dgm:prSet>
      <dgm:spPr/>
    </dgm:pt>
    <dgm:pt modelId="{949F6BB6-C18F-4695-9161-A8C0E239C5E7}" type="pres">
      <dgm:prSet presAssocID="{2F6F05D0-A641-4472-93B6-4B32719A3FD7}" presName="fgShape" presStyleLbl="fgShp" presStyleIdx="0" presStyleCnt="1" custFlipVert="1" custFlipHor="0" custScaleX="15053" custScaleY="68920" custLinFactNeighborX="45979" custLinFactNeighborY="48874"/>
      <dgm:spPr>
        <a:prstGeom prst="rightArrow">
          <a:avLst/>
        </a:prstGeom>
      </dgm:spPr>
    </dgm:pt>
    <dgm:pt modelId="{B6DD9411-B32E-4B29-913A-2D651691F7A1}" type="pres">
      <dgm:prSet presAssocID="{2F6F05D0-A641-4472-93B6-4B32719A3FD7}" presName="linComp" presStyleCnt="0"/>
      <dgm:spPr/>
    </dgm:pt>
    <dgm:pt modelId="{31468B1B-6AF7-4D38-99DD-141180D07B10}" type="pres">
      <dgm:prSet presAssocID="{CCC97BBB-E6AD-4B78-9D2E-DBDBAD5AFE78}" presName="compNode" presStyleCnt="0"/>
      <dgm:spPr/>
    </dgm:pt>
    <dgm:pt modelId="{2A9F94F2-5BF9-47B0-A808-FAE5A9E9AE59}" type="pres">
      <dgm:prSet presAssocID="{CCC97BBB-E6AD-4B78-9D2E-DBDBAD5AFE78}" presName="bkgdShape" presStyleLbl="node1" presStyleIdx="0" presStyleCnt="6"/>
      <dgm:spPr/>
    </dgm:pt>
    <dgm:pt modelId="{B28AE55D-87D7-4FF8-B124-E455FD4DF441}" type="pres">
      <dgm:prSet presAssocID="{CCC97BBB-E6AD-4B78-9D2E-DBDBAD5AFE78}" presName="nodeTx" presStyleLbl="node1" presStyleIdx="0" presStyleCnt="6">
        <dgm:presLayoutVars>
          <dgm:bulletEnabled val="1"/>
        </dgm:presLayoutVars>
      </dgm:prSet>
      <dgm:spPr/>
    </dgm:pt>
    <dgm:pt modelId="{FFCD76F7-2C89-4A3E-9E9C-8C95E1587DEA}" type="pres">
      <dgm:prSet presAssocID="{CCC97BBB-E6AD-4B78-9D2E-DBDBAD5AFE78}" presName="invisiNode" presStyleLbl="node1" presStyleIdx="0" presStyleCnt="6"/>
      <dgm:spPr/>
    </dgm:pt>
    <dgm:pt modelId="{8F4164BF-F325-4166-BA71-8944E3FE3543}" type="pres">
      <dgm:prSet presAssocID="{CCC97BBB-E6AD-4B78-9D2E-DBDBAD5AFE78}" presName="imagNode" presStyleLbl="fgImgPlace1" presStyleIdx="0" presStyleCnt="6" custScaleX="87308" custScaleY="89768" custLinFactNeighborX="-470" custLinFactNeighborY="-354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97DF07E-E973-4D83-AF4A-9B779968D185}" type="pres">
      <dgm:prSet presAssocID="{11A587E3-5B5B-49E1-B96A-BD67F54AC23F}" presName="sibTrans" presStyleLbl="sibTrans2D1" presStyleIdx="0" presStyleCnt="0"/>
      <dgm:spPr/>
    </dgm:pt>
    <dgm:pt modelId="{C7402940-FF1B-4C11-9764-28608A9B507D}" type="pres">
      <dgm:prSet presAssocID="{2CB682B6-2596-4659-B6AA-61F1F1E16467}" presName="compNode" presStyleCnt="0"/>
      <dgm:spPr/>
    </dgm:pt>
    <dgm:pt modelId="{DAD9FDFD-72B2-4663-BF16-3EE60E6F6B88}" type="pres">
      <dgm:prSet presAssocID="{2CB682B6-2596-4659-B6AA-61F1F1E16467}" presName="bkgdShape" presStyleLbl="node1" presStyleIdx="1" presStyleCnt="6" custScaleX="94489"/>
      <dgm:spPr/>
    </dgm:pt>
    <dgm:pt modelId="{42CC0557-6D87-4627-A16C-33DE18033B49}" type="pres">
      <dgm:prSet presAssocID="{2CB682B6-2596-4659-B6AA-61F1F1E16467}" presName="nodeTx" presStyleLbl="node1" presStyleIdx="1" presStyleCnt="6">
        <dgm:presLayoutVars>
          <dgm:bulletEnabled val="1"/>
        </dgm:presLayoutVars>
      </dgm:prSet>
      <dgm:spPr/>
    </dgm:pt>
    <dgm:pt modelId="{6ABC1931-C6D2-4801-8E7E-01843F42C8FD}" type="pres">
      <dgm:prSet presAssocID="{2CB682B6-2596-4659-B6AA-61F1F1E16467}" presName="invisiNode" presStyleLbl="node1" presStyleIdx="1" presStyleCnt="6"/>
      <dgm:spPr/>
    </dgm:pt>
    <dgm:pt modelId="{DE21E5C5-4AEF-4620-9FD8-65339A79C87F}" type="pres">
      <dgm:prSet presAssocID="{2CB682B6-2596-4659-B6AA-61F1F1E16467}" presName="imagNode" presStyleLbl="fgImgPlace1" presStyleIdx="1" presStyleCnt="6" custScaleX="22001" custScaleY="25934"/>
      <dgm:spPr/>
    </dgm:pt>
    <dgm:pt modelId="{0E2F902C-7699-4443-BFAA-2D291D031AE3}" type="pres">
      <dgm:prSet presAssocID="{8D21FF5C-0965-4EC7-98D3-CA0D04A58DCE}" presName="sibTrans" presStyleLbl="sibTrans2D1" presStyleIdx="0" presStyleCnt="0"/>
      <dgm:spPr/>
    </dgm:pt>
    <dgm:pt modelId="{3DEA9A63-BB4D-45A3-AF92-94EC5DC7CA5D}" type="pres">
      <dgm:prSet presAssocID="{19B12764-1DCA-412C-8ACB-EBB87B992253}" presName="compNode" presStyleCnt="0"/>
      <dgm:spPr/>
    </dgm:pt>
    <dgm:pt modelId="{4E78EAFF-9124-4D0D-946C-EEAE6EA18FD3}" type="pres">
      <dgm:prSet presAssocID="{19B12764-1DCA-412C-8ACB-EBB87B992253}" presName="bkgdShape" presStyleLbl="node1" presStyleIdx="2" presStyleCnt="6" custScaleX="100389" custLinFactX="3351" custLinFactNeighborX="100000"/>
      <dgm:spPr/>
    </dgm:pt>
    <dgm:pt modelId="{F5FDC9E6-58B7-4FA7-B7AC-B121563AF2B0}" type="pres">
      <dgm:prSet presAssocID="{19B12764-1DCA-412C-8ACB-EBB87B992253}" presName="nodeTx" presStyleLbl="node1" presStyleIdx="2" presStyleCnt="6">
        <dgm:presLayoutVars>
          <dgm:bulletEnabled val="1"/>
        </dgm:presLayoutVars>
      </dgm:prSet>
      <dgm:spPr/>
    </dgm:pt>
    <dgm:pt modelId="{3B1570AB-5883-45C2-B1FE-2077D634A86B}" type="pres">
      <dgm:prSet presAssocID="{19B12764-1DCA-412C-8ACB-EBB87B992253}" presName="invisiNode" presStyleLbl="node1" presStyleIdx="2" presStyleCnt="6"/>
      <dgm:spPr/>
    </dgm:pt>
    <dgm:pt modelId="{B2A0DA76-928F-4BC8-980E-851781279509}" type="pres">
      <dgm:prSet presAssocID="{19B12764-1DCA-412C-8ACB-EBB87B992253}" presName="imagNode" presStyleLbl="fgImgPlace1" presStyleIdx="2" presStyleCnt="6" custLinFactX="193182" custLinFactNeighborX="200000" custLinFactNeighborY="-229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E69D38B-E636-4B58-BC1A-62C0665C3F82}" type="pres">
      <dgm:prSet presAssocID="{E2E338DA-8607-4607-B8AD-C9ADC418E3C3}" presName="sibTrans" presStyleLbl="sibTrans2D1" presStyleIdx="0" presStyleCnt="0"/>
      <dgm:spPr/>
    </dgm:pt>
    <dgm:pt modelId="{1789D128-D12C-43BA-8F89-2F62AC30A1F1}" type="pres">
      <dgm:prSet presAssocID="{0DB9E30F-1210-4475-B05F-FA05E3B0B425}" presName="compNode" presStyleCnt="0"/>
      <dgm:spPr/>
    </dgm:pt>
    <dgm:pt modelId="{9E6D1F98-F3B1-4F9C-8715-A50032C2585B}" type="pres">
      <dgm:prSet presAssocID="{0DB9E30F-1210-4475-B05F-FA05E3B0B425}" presName="bkgdShape" presStyleLbl="node1" presStyleIdx="3" presStyleCnt="6" custLinFactX="-2905" custLinFactNeighborX="-100000"/>
      <dgm:spPr/>
    </dgm:pt>
    <dgm:pt modelId="{7B6DF992-205F-49CC-BB7E-3E975FCF2E81}" type="pres">
      <dgm:prSet presAssocID="{0DB9E30F-1210-4475-B05F-FA05E3B0B425}" presName="nodeTx" presStyleLbl="node1" presStyleIdx="3" presStyleCnt="6">
        <dgm:presLayoutVars>
          <dgm:bulletEnabled val="1"/>
        </dgm:presLayoutVars>
      </dgm:prSet>
      <dgm:spPr/>
    </dgm:pt>
    <dgm:pt modelId="{E98DAF8C-35D9-45BC-9918-69C0C9026F0D}" type="pres">
      <dgm:prSet presAssocID="{0DB9E30F-1210-4475-B05F-FA05E3B0B425}" presName="invisiNode" presStyleLbl="node1" presStyleIdx="3" presStyleCnt="6"/>
      <dgm:spPr/>
    </dgm:pt>
    <dgm:pt modelId="{135B9590-5DEE-46BF-BB48-5BFFEAD25D1D}" type="pres">
      <dgm:prSet presAssocID="{0DB9E30F-1210-4475-B05F-FA05E3B0B425}" presName="imagNode" presStyleLbl="fgImgPlace1" presStyleIdx="3" presStyleCnt="6" custScaleX="103772" custScaleY="94972" custLinFactNeighborX="-3127" custLinFactNeighborY="-9084"/>
      <dgm:spPr>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9BC66DAA-E89C-4B52-8172-9F030CE5C622}" type="pres">
      <dgm:prSet presAssocID="{25A81724-913F-4A8C-8019-0CB68C753469}" presName="sibTrans" presStyleLbl="sibTrans2D1" presStyleIdx="0" presStyleCnt="0"/>
      <dgm:spPr/>
    </dgm:pt>
    <dgm:pt modelId="{476AD572-DB9F-4181-A0B6-A39852A65082}" type="pres">
      <dgm:prSet presAssocID="{CC4FB1D7-A9F3-4725-A7B7-C2AD1C0B7E8F}" presName="compNode" presStyleCnt="0"/>
      <dgm:spPr/>
    </dgm:pt>
    <dgm:pt modelId="{52D66CE0-33E9-4E2F-B31E-7928F397F784}" type="pres">
      <dgm:prSet presAssocID="{CC4FB1D7-A9F3-4725-A7B7-C2AD1C0B7E8F}" presName="bkgdShape" presStyleLbl="node1" presStyleIdx="4" presStyleCnt="6" custScaleX="111743" custLinFactNeighborX="2423" custLinFactNeighborY="-704"/>
      <dgm:spPr/>
    </dgm:pt>
    <dgm:pt modelId="{02880AC2-7556-4E5B-8EF1-D8F8FA132E34}" type="pres">
      <dgm:prSet presAssocID="{CC4FB1D7-A9F3-4725-A7B7-C2AD1C0B7E8F}" presName="nodeTx" presStyleLbl="node1" presStyleIdx="4" presStyleCnt="6">
        <dgm:presLayoutVars>
          <dgm:bulletEnabled val="1"/>
        </dgm:presLayoutVars>
      </dgm:prSet>
      <dgm:spPr/>
    </dgm:pt>
    <dgm:pt modelId="{476284C3-E6BB-48C3-926C-C29AC8D946F6}" type="pres">
      <dgm:prSet presAssocID="{CC4FB1D7-A9F3-4725-A7B7-C2AD1C0B7E8F}" presName="invisiNode" presStyleLbl="node1" presStyleIdx="4" presStyleCnt="6"/>
      <dgm:spPr/>
    </dgm:pt>
    <dgm:pt modelId="{88FC1760-801D-4463-9107-CB3F0B8821EA}" type="pres">
      <dgm:prSet presAssocID="{CC4FB1D7-A9F3-4725-A7B7-C2AD1C0B7E8F}" presName="imagNode" presStyleLbl="fgImgPlace1" presStyleIdx="4" presStyleCnt="6" custScaleX="14062" custScaleY="34134" custLinFactNeighborX="7606" custLinFactNeighborY="-27008"/>
      <dgm:spPr/>
    </dgm:pt>
    <dgm:pt modelId="{05202FD1-C1EC-4A08-BEF4-84EF51BE0B6D}" type="pres">
      <dgm:prSet presAssocID="{1BF11276-6D78-4D03-8D88-7A2E7388977F}" presName="sibTrans" presStyleLbl="sibTrans2D1" presStyleIdx="0" presStyleCnt="0"/>
      <dgm:spPr/>
    </dgm:pt>
    <dgm:pt modelId="{AC5AFC4F-A865-4A7E-859C-E39DEAB1A757}" type="pres">
      <dgm:prSet presAssocID="{DF0711DB-2D68-40C2-8306-D624E72273A0}" presName="compNode" presStyleCnt="0"/>
      <dgm:spPr/>
    </dgm:pt>
    <dgm:pt modelId="{2E17AB31-AA0F-41DF-BC2B-F8CAE5A3C44C}" type="pres">
      <dgm:prSet presAssocID="{DF0711DB-2D68-40C2-8306-D624E72273A0}" presName="bkgdShape" presStyleLbl="node1" presStyleIdx="5" presStyleCnt="6"/>
      <dgm:spPr/>
    </dgm:pt>
    <dgm:pt modelId="{64BC8945-55DD-427D-822E-74F367232200}" type="pres">
      <dgm:prSet presAssocID="{DF0711DB-2D68-40C2-8306-D624E72273A0}" presName="nodeTx" presStyleLbl="node1" presStyleIdx="5" presStyleCnt="6">
        <dgm:presLayoutVars>
          <dgm:bulletEnabled val="1"/>
        </dgm:presLayoutVars>
      </dgm:prSet>
      <dgm:spPr/>
    </dgm:pt>
    <dgm:pt modelId="{506C1053-7741-4018-BBEE-B1AC9CB6AB54}" type="pres">
      <dgm:prSet presAssocID="{DF0711DB-2D68-40C2-8306-D624E72273A0}" presName="invisiNode" presStyleLbl="node1" presStyleIdx="5" presStyleCnt="6"/>
      <dgm:spPr/>
    </dgm:pt>
    <dgm:pt modelId="{C4EBE7EE-F287-40C1-BDC5-0B7A5F1675E2}" type="pres">
      <dgm:prSet presAssocID="{DF0711DB-2D68-40C2-8306-D624E72273A0}" presName="imagNode" presStyleLbl="fgImgPlace1" presStyleIdx="5" presStyleCnt="6"/>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Lst>
  <dgm:cxnLst>
    <dgm:cxn modelId="{AFC4B907-C87F-4997-A372-52B97E055096}" type="presOf" srcId="{2F6F05D0-A641-4472-93B6-4B32719A3FD7}" destId="{2F6BC284-AF0A-4B0F-A4AA-1B2030027ED2}" srcOrd="0" destOrd="0" presId="urn:microsoft.com/office/officeart/2005/8/layout/hList7"/>
    <dgm:cxn modelId="{1C62020F-AD45-491E-A810-C4DE85DCAAB9}" srcId="{2F6F05D0-A641-4472-93B6-4B32719A3FD7}" destId="{DF0711DB-2D68-40C2-8306-D624E72273A0}" srcOrd="5" destOrd="0" parTransId="{0470069A-18D9-49B6-8780-1D8A0643897C}" sibTransId="{D5A129D3-E48C-44AD-95B4-EC1BD0CCCA1B}"/>
    <dgm:cxn modelId="{505CBD12-6B18-4D73-9AA6-8C6129DFA583}" type="presOf" srcId="{CC4FB1D7-A9F3-4725-A7B7-C2AD1C0B7E8F}" destId="{02880AC2-7556-4E5B-8EF1-D8F8FA132E34}" srcOrd="1" destOrd="0" presId="urn:microsoft.com/office/officeart/2005/8/layout/hList7"/>
    <dgm:cxn modelId="{248BF11E-854C-48DB-8967-7E11B7D2DFFF}" srcId="{2F6F05D0-A641-4472-93B6-4B32719A3FD7}" destId="{2CB682B6-2596-4659-B6AA-61F1F1E16467}" srcOrd="1" destOrd="0" parTransId="{26D6EB07-ED94-442C-BA69-67EF54228548}" sibTransId="{8D21FF5C-0965-4EC7-98D3-CA0D04A58DCE}"/>
    <dgm:cxn modelId="{6A539D20-08F5-40FD-954A-62C60E961D44}" type="presOf" srcId="{E2E338DA-8607-4607-B8AD-C9ADC418E3C3}" destId="{7E69D38B-E636-4B58-BC1A-62C0665C3F82}" srcOrd="0" destOrd="0" presId="urn:microsoft.com/office/officeart/2005/8/layout/hList7"/>
    <dgm:cxn modelId="{2F416C3C-DF5C-4611-8519-1519B7BD9EF4}" srcId="{2F6F05D0-A641-4472-93B6-4B32719A3FD7}" destId="{19B12764-1DCA-412C-8ACB-EBB87B992253}" srcOrd="2" destOrd="0" parTransId="{BD5495DF-C04C-400A-958E-C4F7DC90D9EA}" sibTransId="{E2E338DA-8607-4607-B8AD-C9ADC418E3C3}"/>
    <dgm:cxn modelId="{5976083E-1FEF-4231-BF20-9B0164CA8FDD}" type="presOf" srcId="{DF0711DB-2D68-40C2-8306-D624E72273A0}" destId="{2E17AB31-AA0F-41DF-BC2B-F8CAE5A3C44C}" srcOrd="0" destOrd="0" presId="urn:microsoft.com/office/officeart/2005/8/layout/hList7"/>
    <dgm:cxn modelId="{DAC20947-CFB1-450B-8940-B05329E638E6}" type="presOf" srcId="{CC4FB1D7-A9F3-4725-A7B7-C2AD1C0B7E8F}" destId="{52D66CE0-33E9-4E2F-B31E-7928F397F784}" srcOrd="0" destOrd="0" presId="urn:microsoft.com/office/officeart/2005/8/layout/hList7"/>
    <dgm:cxn modelId="{1D0F304B-2BB8-4415-84C3-D8495674906D}" type="presOf" srcId="{25A81724-913F-4A8C-8019-0CB68C753469}" destId="{9BC66DAA-E89C-4B52-8172-9F030CE5C622}" srcOrd="0" destOrd="0" presId="urn:microsoft.com/office/officeart/2005/8/layout/hList7"/>
    <dgm:cxn modelId="{84F21476-6373-4873-AC46-EF74C2447B76}" type="presOf" srcId="{8D21FF5C-0965-4EC7-98D3-CA0D04A58DCE}" destId="{0E2F902C-7699-4443-BFAA-2D291D031AE3}" srcOrd="0" destOrd="0" presId="urn:microsoft.com/office/officeart/2005/8/layout/hList7"/>
    <dgm:cxn modelId="{A8BDFF84-428C-4951-BEAC-606D1D128F5A}" type="presOf" srcId="{19B12764-1DCA-412C-8ACB-EBB87B992253}" destId="{F5FDC9E6-58B7-4FA7-B7AC-B121563AF2B0}" srcOrd="1" destOrd="0" presId="urn:microsoft.com/office/officeart/2005/8/layout/hList7"/>
    <dgm:cxn modelId="{2BC85B8D-E3B9-45E2-B749-55422ACB87B1}" type="presOf" srcId="{11A587E3-5B5B-49E1-B96A-BD67F54AC23F}" destId="{697DF07E-E973-4D83-AF4A-9B779968D185}" srcOrd="0" destOrd="0" presId="urn:microsoft.com/office/officeart/2005/8/layout/hList7"/>
    <dgm:cxn modelId="{9787EA96-946E-45CB-A054-F28F461D2632}" srcId="{2F6F05D0-A641-4472-93B6-4B32719A3FD7}" destId="{CC4FB1D7-A9F3-4725-A7B7-C2AD1C0B7E8F}" srcOrd="4" destOrd="0" parTransId="{A82B6E18-8959-4E29-9468-1BF03F5B496B}" sibTransId="{1BF11276-6D78-4D03-8D88-7A2E7388977F}"/>
    <dgm:cxn modelId="{406DD1A1-A36B-4C31-8A06-688ADD2EA0CA}" type="presOf" srcId="{2CB682B6-2596-4659-B6AA-61F1F1E16467}" destId="{DAD9FDFD-72B2-4663-BF16-3EE60E6F6B88}" srcOrd="0" destOrd="0" presId="urn:microsoft.com/office/officeart/2005/8/layout/hList7"/>
    <dgm:cxn modelId="{585F06AB-33FB-4AED-BD73-FA7C952AAE8D}" type="presOf" srcId="{19B12764-1DCA-412C-8ACB-EBB87B992253}" destId="{4E78EAFF-9124-4D0D-946C-EEAE6EA18FD3}" srcOrd="0" destOrd="0" presId="urn:microsoft.com/office/officeart/2005/8/layout/hList7"/>
    <dgm:cxn modelId="{DF85BCB5-31F7-434B-92B2-D8FAD3B1097D}" type="presOf" srcId="{CCC97BBB-E6AD-4B78-9D2E-DBDBAD5AFE78}" destId="{B28AE55D-87D7-4FF8-B124-E455FD4DF441}" srcOrd="1" destOrd="0" presId="urn:microsoft.com/office/officeart/2005/8/layout/hList7"/>
    <dgm:cxn modelId="{EB73E1B8-A811-4439-ABC0-98547620170D}" type="presOf" srcId="{DF0711DB-2D68-40C2-8306-D624E72273A0}" destId="{64BC8945-55DD-427D-822E-74F367232200}" srcOrd="1" destOrd="0" presId="urn:microsoft.com/office/officeart/2005/8/layout/hList7"/>
    <dgm:cxn modelId="{663F28B9-F6F9-4FE6-8DBD-D6A10544C72C}" type="presOf" srcId="{2CB682B6-2596-4659-B6AA-61F1F1E16467}" destId="{42CC0557-6D87-4627-A16C-33DE18033B49}" srcOrd="1" destOrd="0" presId="urn:microsoft.com/office/officeart/2005/8/layout/hList7"/>
    <dgm:cxn modelId="{ADA876C7-EB91-44CE-910E-BF748BA812B7}" type="presOf" srcId="{0DB9E30F-1210-4475-B05F-FA05E3B0B425}" destId="{9E6D1F98-F3B1-4F9C-8715-A50032C2585B}" srcOrd="0" destOrd="0" presId="urn:microsoft.com/office/officeart/2005/8/layout/hList7"/>
    <dgm:cxn modelId="{B9EA5DD1-24A2-43CD-BDAE-EE40BCEE94C7}" type="presOf" srcId="{0DB9E30F-1210-4475-B05F-FA05E3B0B425}" destId="{7B6DF992-205F-49CC-BB7E-3E975FCF2E81}" srcOrd="1" destOrd="0" presId="urn:microsoft.com/office/officeart/2005/8/layout/hList7"/>
    <dgm:cxn modelId="{DBE4E4D6-1192-4037-9F15-2F7023B66AE9}" type="presOf" srcId="{CCC97BBB-E6AD-4B78-9D2E-DBDBAD5AFE78}" destId="{2A9F94F2-5BF9-47B0-A808-FAE5A9E9AE59}" srcOrd="0" destOrd="0" presId="urn:microsoft.com/office/officeart/2005/8/layout/hList7"/>
    <dgm:cxn modelId="{D26A52ED-12E7-4122-A0CE-8D1EBE2F0584}" srcId="{2F6F05D0-A641-4472-93B6-4B32719A3FD7}" destId="{0DB9E30F-1210-4475-B05F-FA05E3B0B425}" srcOrd="3" destOrd="0" parTransId="{71D693A4-67B0-4639-B14E-8DDB6784A609}" sibTransId="{25A81724-913F-4A8C-8019-0CB68C753469}"/>
    <dgm:cxn modelId="{ACA907F8-EC03-4918-B67B-C20C679A8EA2}" type="presOf" srcId="{1BF11276-6D78-4D03-8D88-7A2E7388977F}" destId="{05202FD1-C1EC-4A08-BEF4-84EF51BE0B6D}" srcOrd="0" destOrd="0" presId="urn:microsoft.com/office/officeart/2005/8/layout/hList7"/>
    <dgm:cxn modelId="{EC6983FC-5630-4207-86A0-FF285D86920B}" srcId="{2F6F05D0-A641-4472-93B6-4B32719A3FD7}" destId="{CCC97BBB-E6AD-4B78-9D2E-DBDBAD5AFE78}" srcOrd="0" destOrd="0" parTransId="{B3648A23-00DA-44DE-BE8B-80BF6240A642}" sibTransId="{11A587E3-5B5B-49E1-B96A-BD67F54AC23F}"/>
    <dgm:cxn modelId="{8F3421E9-2663-4B57-8414-E1C2FED01C8A}" type="presParOf" srcId="{2F6BC284-AF0A-4B0F-A4AA-1B2030027ED2}" destId="{949F6BB6-C18F-4695-9161-A8C0E239C5E7}" srcOrd="0" destOrd="0" presId="urn:microsoft.com/office/officeart/2005/8/layout/hList7"/>
    <dgm:cxn modelId="{573DA7C7-839F-4643-93E7-1826A2DB2573}" type="presParOf" srcId="{2F6BC284-AF0A-4B0F-A4AA-1B2030027ED2}" destId="{B6DD9411-B32E-4B29-913A-2D651691F7A1}" srcOrd="1" destOrd="0" presId="urn:microsoft.com/office/officeart/2005/8/layout/hList7"/>
    <dgm:cxn modelId="{DE9E9E33-CB5F-413E-95F3-B7B31745C175}" type="presParOf" srcId="{B6DD9411-B32E-4B29-913A-2D651691F7A1}" destId="{31468B1B-6AF7-4D38-99DD-141180D07B10}" srcOrd="0" destOrd="0" presId="urn:microsoft.com/office/officeart/2005/8/layout/hList7"/>
    <dgm:cxn modelId="{51EA549A-438D-4C7B-86A1-09450430250E}" type="presParOf" srcId="{31468B1B-6AF7-4D38-99DD-141180D07B10}" destId="{2A9F94F2-5BF9-47B0-A808-FAE5A9E9AE59}" srcOrd="0" destOrd="0" presId="urn:microsoft.com/office/officeart/2005/8/layout/hList7"/>
    <dgm:cxn modelId="{0EA546A3-7E1D-4577-AC4D-0475464E2DA0}" type="presParOf" srcId="{31468B1B-6AF7-4D38-99DD-141180D07B10}" destId="{B28AE55D-87D7-4FF8-B124-E455FD4DF441}" srcOrd="1" destOrd="0" presId="urn:microsoft.com/office/officeart/2005/8/layout/hList7"/>
    <dgm:cxn modelId="{71897FBE-50FE-44CF-B610-A5A69E0B1A28}" type="presParOf" srcId="{31468B1B-6AF7-4D38-99DD-141180D07B10}" destId="{FFCD76F7-2C89-4A3E-9E9C-8C95E1587DEA}" srcOrd="2" destOrd="0" presId="urn:microsoft.com/office/officeart/2005/8/layout/hList7"/>
    <dgm:cxn modelId="{3A103216-21F5-426B-AAEA-90D93D2E3DBC}" type="presParOf" srcId="{31468B1B-6AF7-4D38-99DD-141180D07B10}" destId="{8F4164BF-F325-4166-BA71-8944E3FE3543}" srcOrd="3" destOrd="0" presId="urn:microsoft.com/office/officeart/2005/8/layout/hList7"/>
    <dgm:cxn modelId="{B223E32B-0BF5-42C5-80FE-BAFB817541AF}" type="presParOf" srcId="{B6DD9411-B32E-4B29-913A-2D651691F7A1}" destId="{697DF07E-E973-4D83-AF4A-9B779968D185}" srcOrd="1" destOrd="0" presId="urn:microsoft.com/office/officeart/2005/8/layout/hList7"/>
    <dgm:cxn modelId="{794ADD7C-24B4-4DCE-A63A-62A372E4D1C3}" type="presParOf" srcId="{B6DD9411-B32E-4B29-913A-2D651691F7A1}" destId="{C7402940-FF1B-4C11-9764-28608A9B507D}" srcOrd="2" destOrd="0" presId="urn:microsoft.com/office/officeart/2005/8/layout/hList7"/>
    <dgm:cxn modelId="{393AA51A-A336-4EA1-BC0B-5197356F9256}" type="presParOf" srcId="{C7402940-FF1B-4C11-9764-28608A9B507D}" destId="{DAD9FDFD-72B2-4663-BF16-3EE60E6F6B88}" srcOrd="0" destOrd="0" presId="urn:microsoft.com/office/officeart/2005/8/layout/hList7"/>
    <dgm:cxn modelId="{12147B97-09FA-4A6A-889C-29DCB1B88790}" type="presParOf" srcId="{C7402940-FF1B-4C11-9764-28608A9B507D}" destId="{42CC0557-6D87-4627-A16C-33DE18033B49}" srcOrd="1" destOrd="0" presId="urn:microsoft.com/office/officeart/2005/8/layout/hList7"/>
    <dgm:cxn modelId="{973F14C5-29C2-4A9D-A027-5822E848988D}" type="presParOf" srcId="{C7402940-FF1B-4C11-9764-28608A9B507D}" destId="{6ABC1931-C6D2-4801-8E7E-01843F42C8FD}" srcOrd="2" destOrd="0" presId="urn:microsoft.com/office/officeart/2005/8/layout/hList7"/>
    <dgm:cxn modelId="{9DB62771-D5CA-4C2D-9613-43BEBE78F15F}" type="presParOf" srcId="{C7402940-FF1B-4C11-9764-28608A9B507D}" destId="{DE21E5C5-4AEF-4620-9FD8-65339A79C87F}" srcOrd="3" destOrd="0" presId="urn:microsoft.com/office/officeart/2005/8/layout/hList7"/>
    <dgm:cxn modelId="{B4265F0D-D570-4E67-9FBA-46642CEA593B}" type="presParOf" srcId="{B6DD9411-B32E-4B29-913A-2D651691F7A1}" destId="{0E2F902C-7699-4443-BFAA-2D291D031AE3}" srcOrd="3" destOrd="0" presId="urn:microsoft.com/office/officeart/2005/8/layout/hList7"/>
    <dgm:cxn modelId="{0A668010-80C2-48BA-A208-54A00B4AA1EF}" type="presParOf" srcId="{B6DD9411-B32E-4B29-913A-2D651691F7A1}" destId="{3DEA9A63-BB4D-45A3-AF92-94EC5DC7CA5D}" srcOrd="4" destOrd="0" presId="urn:microsoft.com/office/officeart/2005/8/layout/hList7"/>
    <dgm:cxn modelId="{26D4890E-AD91-4705-8748-1424DF164DF2}" type="presParOf" srcId="{3DEA9A63-BB4D-45A3-AF92-94EC5DC7CA5D}" destId="{4E78EAFF-9124-4D0D-946C-EEAE6EA18FD3}" srcOrd="0" destOrd="0" presId="urn:microsoft.com/office/officeart/2005/8/layout/hList7"/>
    <dgm:cxn modelId="{C780A660-159F-407F-B16E-E172DA3DB8C0}" type="presParOf" srcId="{3DEA9A63-BB4D-45A3-AF92-94EC5DC7CA5D}" destId="{F5FDC9E6-58B7-4FA7-B7AC-B121563AF2B0}" srcOrd="1" destOrd="0" presId="urn:microsoft.com/office/officeart/2005/8/layout/hList7"/>
    <dgm:cxn modelId="{6EC1EEE3-752D-44B3-9E55-509B15E08AF8}" type="presParOf" srcId="{3DEA9A63-BB4D-45A3-AF92-94EC5DC7CA5D}" destId="{3B1570AB-5883-45C2-B1FE-2077D634A86B}" srcOrd="2" destOrd="0" presId="urn:microsoft.com/office/officeart/2005/8/layout/hList7"/>
    <dgm:cxn modelId="{C6E6559F-EDC7-455E-BEAA-FBDF30BC13C9}" type="presParOf" srcId="{3DEA9A63-BB4D-45A3-AF92-94EC5DC7CA5D}" destId="{B2A0DA76-928F-4BC8-980E-851781279509}" srcOrd="3" destOrd="0" presId="urn:microsoft.com/office/officeart/2005/8/layout/hList7"/>
    <dgm:cxn modelId="{DE8F2546-D6F5-4DB4-904C-CB435D204264}" type="presParOf" srcId="{B6DD9411-B32E-4B29-913A-2D651691F7A1}" destId="{7E69D38B-E636-4B58-BC1A-62C0665C3F82}" srcOrd="5" destOrd="0" presId="urn:microsoft.com/office/officeart/2005/8/layout/hList7"/>
    <dgm:cxn modelId="{453E6C73-D264-4BA0-AFA9-A7000E9110E3}" type="presParOf" srcId="{B6DD9411-B32E-4B29-913A-2D651691F7A1}" destId="{1789D128-D12C-43BA-8F89-2F62AC30A1F1}" srcOrd="6" destOrd="0" presId="urn:microsoft.com/office/officeart/2005/8/layout/hList7"/>
    <dgm:cxn modelId="{E0945ABA-9ED7-412A-8E87-6AC71D603032}" type="presParOf" srcId="{1789D128-D12C-43BA-8F89-2F62AC30A1F1}" destId="{9E6D1F98-F3B1-4F9C-8715-A50032C2585B}" srcOrd="0" destOrd="0" presId="urn:microsoft.com/office/officeart/2005/8/layout/hList7"/>
    <dgm:cxn modelId="{EEA0890F-E02F-4EF7-97B4-A65E7BA723BB}" type="presParOf" srcId="{1789D128-D12C-43BA-8F89-2F62AC30A1F1}" destId="{7B6DF992-205F-49CC-BB7E-3E975FCF2E81}" srcOrd="1" destOrd="0" presId="urn:microsoft.com/office/officeart/2005/8/layout/hList7"/>
    <dgm:cxn modelId="{4CCEE640-B505-4445-B851-D3E12285D2D8}" type="presParOf" srcId="{1789D128-D12C-43BA-8F89-2F62AC30A1F1}" destId="{E98DAF8C-35D9-45BC-9918-69C0C9026F0D}" srcOrd="2" destOrd="0" presId="urn:microsoft.com/office/officeart/2005/8/layout/hList7"/>
    <dgm:cxn modelId="{496A39DD-9A76-4E54-BC57-83E88824DB1E}" type="presParOf" srcId="{1789D128-D12C-43BA-8F89-2F62AC30A1F1}" destId="{135B9590-5DEE-46BF-BB48-5BFFEAD25D1D}" srcOrd="3" destOrd="0" presId="urn:microsoft.com/office/officeart/2005/8/layout/hList7"/>
    <dgm:cxn modelId="{E9F3C0B7-045C-4F3D-97F0-035269F75C14}" type="presParOf" srcId="{B6DD9411-B32E-4B29-913A-2D651691F7A1}" destId="{9BC66DAA-E89C-4B52-8172-9F030CE5C622}" srcOrd="7" destOrd="0" presId="urn:microsoft.com/office/officeart/2005/8/layout/hList7"/>
    <dgm:cxn modelId="{8AFE5E1C-A595-4539-ACFF-FDC98E2C0F8F}" type="presParOf" srcId="{B6DD9411-B32E-4B29-913A-2D651691F7A1}" destId="{476AD572-DB9F-4181-A0B6-A39852A65082}" srcOrd="8" destOrd="0" presId="urn:microsoft.com/office/officeart/2005/8/layout/hList7"/>
    <dgm:cxn modelId="{E5AAE315-D05A-4BB0-8381-2E47D112FADE}" type="presParOf" srcId="{476AD572-DB9F-4181-A0B6-A39852A65082}" destId="{52D66CE0-33E9-4E2F-B31E-7928F397F784}" srcOrd="0" destOrd="0" presId="urn:microsoft.com/office/officeart/2005/8/layout/hList7"/>
    <dgm:cxn modelId="{6DF6AE05-890F-42F1-9E22-A46F66654ADD}" type="presParOf" srcId="{476AD572-DB9F-4181-A0B6-A39852A65082}" destId="{02880AC2-7556-4E5B-8EF1-D8F8FA132E34}" srcOrd="1" destOrd="0" presId="urn:microsoft.com/office/officeart/2005/8/layout/hList7"/>
    <dgm:cxn modelId="{67847DA1-36C6-4476-B2AB-55A85CD86C2B}" type="presParOf" srcId="{476AD572-DB9F-4181-A0B6-A39852A65082}" destId="{476284C3-E6BB-48C3-926C-C29AC8D946F6}" srcOrd="2" destOrd="0" presId="urn:microsoft.com/office/officeart/2005/8/layout/hList7"/>
    <dgm:cxn modelId="{67A920B9-B8D0-45A3-A7C3-81367E76441E}" type="presParOf" srcId="{476AD572-DB9F-4181-A0B6-A39852A65082}" destId="{88FC1760-801D-4463-9107-CB3F0B8821EA}" srcOrd="3" destOrd="0" presId="urn:microsoft.com/office/officeart/2005/8/layout/hList7"/>
    <dgm:cxn modelId="{67BF5FEB-8560-423A-B9C2-592F19F62145}" type="presParOf" srcId="{B6DD9411-B32E-4B29-913A-2D651691F7A1}" destId="{05202FD1-C1EC-4A08-BEF4-84EF51BE0B6D}" srcOrd="9" destOrd="0" presId="urn:microsoft.com/office/officeart/2005/8/layout/hList7"/>
    <dgm:cxn modelId="{F692A9EE-F7FC-4870-9D21-7F5CCB0E0CB3}" type="presParOf" srcId="{B6DD9411-B32E-4B29-913A-2D651691F7A1}" destId="{AC5AFC4F-A865-4A7E-859C-E39DEAB1A757}" srcOrd="10" destOrd="0" presId="urn:microsoft.com/office/officeart/2005/8/layout/hList7"/>
    <dgm:cxn modelId="{A6D35DA8-7A40-43E9-A289-587C9C6E980E}" type="presParOf" srcId="{AC5AFC4F-A865-4A7E-859C-E39DEAB1A757}" destId="{2E17AB31-AA0F-41DF-BC2B-F8CAE5A3C44C}" srcOrd="0" destOrd="0" presId="urn:microsoft.com/office/officeart/2005/8/layout/hList7"/>
    <dgm:cxn modelId="{7194ED72-6EB5-4AA1-8667-77E050F31CA2}" type="presParOf" srcId="{AC5AFC4F-A865-4A7E-859C-E39DEAB1A757}" destId="{64BC8945-55DD-427D-822E-74F367232200}" srcOrd="1" destOrd="0" presId="urn:microsoft.com/office/officeart/2005/8/layout/hList7"/>
    <dgm:cxn modelId="{90635BEA-D98F-4A1B-BF50-DA2AB7AF9647}" type="presParOf" srcId="{AC5AFC4F-A865-4A7E-859C-E39DEAB1A757}" destId="{506C1053-7741-4018-BBEE-B1AC9CB6AB54}" srcOrd="2" destOrd="0" presId="urn:microsoft.com/office/officeart/2005/8/layout/hList7"/>
    <dgm:cxn modelId="{514249C9-2FF8-4395-92DF-A03A77BD340C}" type="presParOf" srcId="{AC5AFC4F-A865-4A7E-859C-E39DEAB1A757}" destId="{C4EBE7EE-F287-40C1-BDC5-0B7A5F1675E2}"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6F05D0-A641-4472-93B6-4B32719A3FD7}" type="doc">
      <dgm:prSet loTypeId="urn:microsoft.com/office/officeart/2005/8/layout/hList7" loCatId="process" qsTypeId="urn:microsoft.com/office/officeart/2005/8/quickstyle/3d1" qsCatId="3D" csTypeId="urn:microsoft.com/office/officeart/2005/8/colors/accent3_2" csCatId="accent3" phldr="1"/>
      <dgm:spPr/>
    </dgm:pt>
    <dgm:pt modelId="{0DB9E30F-1210-4475-B05F-FA05E3B0B425}">
      <dgm:prSet phldrT="[Text]" custT="1"/>
      <dgm:spPr/>
      <dgm:t>
        <a:bodyPr anchor="b" anchorCtr="0"/>
        <a:lstStyle/>
        <a:p>
          <a:pPr algn="ctr"/>
          <a:r>
            <a:rPr lang="en-AU" sz="1500" dirty="0"/>
            <a:t>                                                     </a:t>
          </a:r>
          <a:r>
            <a:rPr lang="en-AU" sz="1800" dirty="0"/>
            <a:t>Smoking Status Tab</a:t>
          </a:r>
        </a:p>
        <a:p>
          <a:pPr algn="ctr"/>
          <a:r>
            <a:rPr lang="en-AU" sz="1800" dirty="0"/>
            <a:t> (Community MHS 2017) </a:t>
          </a:r>
          <a:endParaRPr lang="en-AU" sz="1500" dirty="0"/>
        </a:p>
      </dgm:t>
    </dgm:pt>
    <dgm:pt modelId="{71D693A4-67B0-4639-B14E-8DDB6784A609}" type="parTrans" cxnId="{D26A52ED-12E7-4122-A0CE-8D1EBE2F0584}">
      <dgm:prSet/>
      <dgm:spPr/>
      <dgm:t>
        <a:bodyPr/>
        <a:lstStyle/>
        <a:p>
          <a:endParaRPr lang="en-AU"/>
        </a:p>
      </dgm:t>
    </dgm:pt>
    <dgm:pt modelId="{25A81724-913F-4A8C-8019-0CB68C753469}" type="sibTrans" cxnId="{D26A52ED-12E7-4122-A0CE-8D1EBE2F0584}">
      <dgm:prSet/>
      <dgm:spPr/>
      <dgm:t>
        <a:bodyPr/>
        <a:lstStyle/>
        <a:p>
          <a:endParaRPr lang="en-AU"/>
        </a:p>
      </dgm:t>
    </dgm:pt>
    <dgm:pt modelId="{19B12764-1DCA-412C-8ACB-EBB87B992253}">
      <dgm:prSet phldrT="[Text]" custT="1"/>
      <dgm:spPr/>
      <dgm:t>
        <a:bodyPr anchor="b" anchorCtr="0"/>
        <a:lstStyle/>
        <a:p>
          <a:r>
            <a:rPr lang="en-US" altLang="en-US" sz="1800" dirty="0"/>
            <a:t>QH Quality Improvement Payment</a:t>
          </a:r>
        </a:p>
        <a:p>
          <a:r>
            <a:rPr lang="en-US" altLang="en-US" sz="1800" dirty="0"/>
            <a:t>$4million</a:t>
          </a:r>
          <a:br>
            <a:rPr lang="en-US" altLang="en-US" sz="1800" dirty="0"/>
          </a:br>
          <a:endParaRPr lang="en-US" altLang="en-US" sz="1800" dirty="0"/>
        </a:p>
        <a:p>
          <a:r>
            <a:rPr lang="en-US" altLang="en-US" sz="1800" dirty="0"/>
            <a:t>Community MHS</a:t>
          </a:r>
        </a:p>
        <a:p>
          <a:r>
            <a:rPr lang="en-US" altLang="en-US" sz="1800" dirty="0"/>
            <a:t>2017-2021</a:t>
          </a:r>
          <a:endParaRPr lang="en-AU" sz="1800" dirty="0"/>
        </a:p>
      </dgm:t>
    </dgm:pt>
    <dgm:pt modelId="{BD5495DF-C04C-400A-958E-C4F7DC90D9EA}" type="parTrans" cxnId="{2F416C3C-DF5C-4611-8519-1519B7BD9EF4}">
      <dgm:prSet/>
      <dgm:spPr/>
      <dgm:t>
        <a:bodyPr/>
        <a:lstStyle/>
        <a:p>
          <a:endParaRPr lang="en-US"/>
        </a:p>
      </dgm:t>
    </dgm:pt>
    <dgm:pt modelId="{E2E338DA-8607-4607-B8AD-C9ADC418E3C3}" type="sibTrans" cxnId="{2F416C3C-DF5C-4611-8519-1519B7BD9EF4}">
      <dgm:prSet/>
      <dgm:spPr/>
      <dgm:t>
        <a:bodyPr/>
        <a:lstStyle/>
        <a:p>
          <a:endParaRPr lang="en-US"/>
        </a:p>
      </dgm:t>
    </dgm:pt>
    <dgm:pt modelId="{CC4FB1D7-A9F3-4725-A7B7-C2AD1C0B7E8F}">
      <dgm:prSet phldrT="[Text]" custT="1"/>
      <dgm:spPr/>
      <dgm:t>
        <a:bodyPr anchor="t" anchorCtr="1"/>
        <a:lstStyle/>
        <a:p>
          <a:pPr>
            <a:lnSpc>
              <a:spcPct val="100000"/>
            </a:lnSpc>
            <a:spcAft>
              <a:spcPts val="0"/>
            </a:spcAft>
          </a:pPr>
          <a:r>
            <a:rPr lang="en-AU" sz="1800" dirty="0"/>
            <a:t>Quitline Queensland disadvantaged program </a:t>
          </a:r>
        </a:p>
        <a:p>
          <a:pPr>
            <a:lnSpc>
              <a:spcPct val="100000"/>
            </a:lnSpc>
            <a:spcAft>
              <a:spcPts val="0"/>
            </a:spcAft>
          </a:pPr>
          <a:r>
            <a:rPr lang="en-AU" sz="1800" dirty="0"/>
            <a:t>expanded to</a:t>
          </a:r>
          <a:br>
            <a:rPr lang="en-AU" sz="1800" dirty="0"/>
          </a:br>
          <a:r>
            <a:rPr lang="en-AU" sz="1800" dirty="0"/>
            <a:t>Community MHS Consumers</a:t>
          </a:r>
        </a:p>
        <a:p>
          <a:pPr>
            <a:lnSpc>
              <a:spcPct val="100000"/>
            </a:lnSpc>
            <a:spcAft>
              <a:spcPts val="0"/>
            </a:spcAft>
          </a:pPr>
          <a:r>
            <a:rPr lang="en-AU" sz="1800" dirty="0"/>
            <a:t>Nov 2017</a:t>
          </a:r>
          <a:br>
            <a:rPr lang="en-AU" sz="1800" dirty="0"/>
          </a:br>
          <a:br>
            <a:rPr lang="en-AU" sz="1800" dirty="0"/>
          </a:br>
          <a:r>
            <a:rPr lang="en-AU" sz="1800" dirty="0"/>
            <a:t>Additional NRT products added (2019)</a:t>
          </a:r>
        </a:p>
      </dgm:t>
    </dgm:pt>
    <dgm:pt modelId="{1BF11276-6D78-4D03-8D88-7A2E7388977F}" type="sibTrans" cxnId="{9787EA96-946E-45CB-A054-F28F461D2632}">
      <dgm:prSet/>
      <dgm:spPr/>
      <dgm:t>
        <a:bodyPr/>
        <a:lstStyle/>
        <a:p>
          <a:endParaRPr lang="en-AU"/>
        </a:p>
      </dgm:t>
    </dgm:pt>
    <dgm:pt modelId="{A82B6E18-8959-4E29-9468-1BF03F5B496B}" type="parTrans" cxnId="{9787EA96-946E-45CB-A054-F28F461D2632}">
      <dgm:prSet/>
      <dgm:spPr/>
      <dgm:t>
        <a:bodyPr/>
        <a:lstStyle/>
        <a:p>
          <a:endParaRPr lang="en-AU"/>
        </a:p>
      </dgm:t>
    </dgm:pt>
    <dgm:pt modelId="{CCC97BBB-E6AD-4B78-9D2E-DBDBAD5AFE78}">
      <dgm:prSet phldrT="[Text]" custT="1"/>
      <dgm:spPr/>
      <dgm:t>
        <a:bodyPr/>
        <a:lstStyle/>
        <a:p>
          <a:r>
            <a:rPr lang="en-AU" dirty="0"/>
            <a:t>Physical Health </a:t>
          </a:r>
          <a:br>
            <a:rPr lang="en-AU" dirty="0"/>
          </a:br>
          <a:r>
            <a:rPr lang="en-AU" dirty="0"/>
            <a:t>2012</a:t>
          </a:r>
          <a:br>
            <a:rPr lang="en-AU" dirty="0"/>
          </a:br>
          <a:br>
            <a:rPr lang="en-AU" dirty="0"/>
          </a:br>
          <a:r>
            <a:rPr lang="en-AU" dirty="0"/>
            <a:t>&amp; </a:t>
          </a:r>
          <a:br>
            <a:rPr lang="en-AU" dirty="0"/>
          </a:br>
          <a:br>
            <a:rPr lang="en-AU" dirty="0"/>
          </a:br>
          <a:r>
            <a:rPr lang="en-AU" dirty="0"/>
            <a:t>Smoking Cessation</a:t>
          </a:r>
          <a:br>
            <a:rPr lang="en-AU" dirty="0"/>
          </a:br>
          <a:r>
            <a:rPr lang="en-AU" dirty="0"/>
            <a:t>2015</a:t>
          </a:r>
          <a:endParaRPr lang="en-AU" sz="1800" dirty="0"/>
        </a:p>
      </dgm:t>
    </dgm:pt>
    <dgm:pt modelId="{B3648A23-00DA-44DE-BE8B-80BF6240A642}" type="parTrans" cxnId="{EC6983FC-5630-4207-86A0-FF285D86920B}">
      <dgm:prSet/>
      <dgm:spPr/>
      <dgm:t>
        <a:bodyPr/>
        <a:lstStyle/>
        <a:p>
          <a:endParaRPr lang="en-AU"/>
        </a:p>
      </dgm:t>
    </dgm:pt>
    <dgm:pt modelId="{11A587E3-5B5B-49E1-B96A-BD67F54AC23F}" type="sibTrans" cxnId="{EC6983FC-5630-4207-86A0-FF285D86920B}">
      <dgm:prSet/>
      <dgm:spPr/>
      <dgm:t>
        <a:bodyPr/>
        <a:lstStyle/>
        <a:p>
          <a:endParaRPr lang="en-AU"/>
        </a:p>
      </dgm:t>
    </dgm:pt>
    <dgm:pt modelId="{2CB682B6-2596-4659-B6AA-61F1F1E16467}">
      <dgm:prSet phldrT="[Text]" custT="1"/>
      <dgm:spPr/>
      <dgm:t>
        <a:bodyPr anchor="b" anchorCtr="0"/>
        <a:lstStyle/>
        <a:p>
          <a:br>
            <a:rPr lang="en-AU" sz="1800" dirty="0"/>
          </a:br>
          <a:r>
            <a:rPr lang="en-AU" sz="1800" dirty="0"/>
            <a:t>Qld Health </a:t>
          </a:r>
        </a:p>
        <a:p>
          <a:r>
            <a:rPr lang="en-AU" sz="1800" dirty="0"/>
            <a:t>Smoking Cessation Clinical Pathway (SCCP)</a:t>
          </a:r>
          <a:br>
            <a:rPr lang="en-AU" sz="1800" dirty="0"/>
          </a:br>
          <a:r>
            <a:rPr lang="en-AU" sz="1800" dirty="0"/>
            <a:t>(Inpatient MHS 2015)</a:t>
          </a:r>
        </a:p>
      </dgm:t>
    </dgm:pt>
    <dgm:pt modelId="{8D21FF5C-0965-4EC7-98D3-CA0D04A58DCE}" type="sibTrans" cxnId="{248BF11E-854C-48DB-8967-7E11B7D2DFFF}">
      <dgm:prSet/>
      <dgm:spPr/>
      <dgm:t>
        <a:bodyPr/>
        <a:lstStyle/>
        <a:p>
          <a:endParaRPr lang="en-AU"/>
        </a:p>
      </dgm:t>
    </dgm:pt>
    <dgm:pt modelId="{26D6EB07-ED94-442C-BA69-67EF54228548}" type="parTrans" cxnId="{248BF11E-854C-48DB-8967-7E11B7D2DFFF}">
      <dgm:prSet/>
      <dgm:spPr/>
      <dgm:t>
        <a:bodyPr/>
        <a:lstStyle/>
        <a:p>
          <a:endParaRPr lang="en-AU"/>
        </a:p>
      </dgm:t>
    </dgm:pt>
    <dgm:pt modelId="{2F6BC284-AF0A-4B0F-A4AA-1B2030027ED2}" type="pres">
      <dgm:prSet presAssocID="{2F6F05D0-A641-4472-93B6-4B32719A3FD7}" presName="Name0" presStyleCnt="0">
        <dgm:presLayoutVars>
          <dgm:dir/>
          <dgm:resizeHandles val="exact"/>
        </dgm:presLayoutVars>
      </dgm:prSet>
      <dgm:spPr/>
    </dgm:pt>
    <dgm:pt modelId="{949F6BB6-C18F-4695-9161-A8C0E239C5E7}" type="pres">
      <dgm:prSet presAssocID="{2F6F05D0-A641-4472-93B6-4B32719A3FD7}" presName="fgShape" presStyleLbl="fgShp" presStyleIdx="0" presStyleCnt="1" custScaleX="99161" custScaleY="41408" custLinFactNeighborX="-44" custLinFactNeighborY="53240"/>
      <dgm:spPr>
        <a:prstGeom prst="rightArrow">
          <a:avLst/>
        </a:prstGeom>
      </dgm:spPr>
    </dgm:pt>
    <dgm:pt modelId="{B6DD9411-B32E-4B29-913A-2D651691F7A1}" type="pres">
      <dgm:prSet presAssocID="{2F6F05D0-A641-4472-93B6-4B32719A3FD7}" presName="linComp" presStyleCnt="0"/>
      <dgm:spPr/>
    </dgm:pt>
    <dgm:pt modelId="{31468B1B-6AF7-4D38-99DD-141180D07B10}" type="pres">
      <dgm:prSet presAssocID="{CCC97BBB-E6AD-4B78-9D2E-DBDBAD5AFE78}" presName="compNode" presStyleCnt="0"/>
      <dgm:spPr/>
    </dgm:pt>
    <dgm:pt modelId="{2A9F94F2-5BF9-47B0-A808-FAE5A9E9AE59}" type="pres">
      <dgm:prSet presAssocID="{CCC97BBB-E6AD-4B78-9D2E-DBDBAD5AFE78}" presName="bkgdShape" presStyleLbl="node1" presStyleIdx="0" presStyleCnt="5"/>
      <dgm:spPr/>
    </dgm:pt>
    <dgm:pt modelId="{B28AE55D-87D7-4FF8-B124-E455FD4DF441}" type="pres">
      <dgm:prSet presAssocID="{CCC97BBB-E6AD-4B78-9D2E-DBDBAD5AFE78}" presName="nodeTx" presStyleLbl="node1" presStyleIdx="0" presStyleCnt="5">
        <dgm:presLayoutVars>
          <dgm:bulletEnabled val="1"/>
        </dgm:presLayoutVars>
      </dgm:prSet>
      <dgm:spPr/>
    </dgm:pt>
    <dgm:pt modelId="{FFCD76F7-2C89-4A3E-9E9C-8C95E1587DEA}" type="pres">
      <dgm:prSet presAssocID="{CCC97BBB-E6AD-4B78-9D2E-DBDBAD5AFE78}" presName="invisiNode" presStyleLbl="node1" presStyleIdx="0" presStyleCnt="5"/>
      <dgm:spPr/>
    </dgm:pt>
    <dgm:pt modelId="{8F4164BF-F325-4166-BA71-8944E3FE3543}" type="pres">
      <dgm:prSet presAssocID="{CCC97BBB-E6AD-4B78-9D2E-DBDBAD5AFE78}" presName="imagNode" presStyleLbl="fgImgPlace1" presStyleIdx="0" presStyleCnt="5" custScaleX="87308" custScaleY="89768" custLinFactNeighborX="-470" custLinFactNeighborY="-354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97DF07E-E973-4D83-AF4A-9B779968D185}" type="pres">
      <dgm:prSet presAssocID="{11A587E3-5B5B-49E1-B96A-BD67F54AC23F}" presName="sibTrans" presStyleLbl="sibTrans2D1" presStyleIdx="0" presStyleCnt="0"/>
      <dgm:spPr/>
    </dgm:pt>
    <dgm:pt modelId="{C7402940-FF1B-4C11-9764-28608A9B507D}" type="pres">
      <dgm:prSet presAssocID="{2CB682B6-2596-4659-B6AA-61F1F1E16467}" presName="compNode" presStyleCnt="0"/>
      <dgm:spPr/>
    </dgm:pt>
    <dgm:pt modelId="{DAD9FDFD-72B2-4663-BF16-3EE60E6F6B88}" type="pres">
      <dgm:prSet presAssocID="{2CB682B6-2596-4659-B6AA-61F1F1E16467}" presName="bkgdShape" presStyleLbl="node1" presStyleIdx="1" presStyleCnt="5" custScaleX="94489"/>
      <dgm:spPr/>
    </dgm:pt>
    <dgm:pt modelId="{42CC0557-6D87-4627-A16C-33DE18033B49}" type="pres">
      <dgm:prSet presAssocID="{2CB682B6-2596-4659-B6AA-61F1F1E16467}" presName="nodeTx" presStyleLbl="node1" presStyleIdx="1" presStyleCnt="5">
        <dgm:presLayoutVars>
          <dgm:bulletEnabled val="1"/>
        </dgm:presLayoutVars>
      </dgm:prSet>
      <dgm:spPr/>
    </dgm:pt>
    <dgm:pt modelId="{6ABC1931-C6D2-4801-8E7E-01843F42C8FD}" type="pres">
      <dgm:prSet presAssocID="{2CB682B6-2596-4659-B6AA-61F1F1E16467}" presName="invisiNode" presStyleLbl="node1" presStyleIdx="1" presStyleCnt="5"/>
      <dgm:spPr/>
    </dgm:pt>
    <dgm:pt modelId="{DE21E5C5-4AEF-4620-9FD8-65339A79C87F}" type="pres">
      <dgm:prSet presAssocID="{2CB682B6-2596-4659-B6AA-61F1F1E16467}" presName="imagNode" presStyleLbl="fgImgPlace1" presStyleIdx="1" presStyleCnt="5" custScaleX="22001" custScaleY="25934"/>
      <dgm:spPr/>
    </dgm:pt>
    <dgm:pt modelId="{0E2F902C-7699-4443-BFAA-2D291D031AE3}" type="pres">
      <dgm:prSet presAssocID="{8D21FF5C-0965-4EC7-98D3-CA0D04A58DCE}" presName="sibTrans" presStyleLbl="sibTrans2D1" presStyleIdx="0" presStyleCnt="0"/>
      <dgm:spPr/>
    </dgm:pt>
    <dgm:pt modelId="{3DEA9A63-BB4D-45A3-AF92-94EC5DC7CA5D}" type="pres">
      <dgm:prSet presAssocID="{19B12764-1DCA-412C-8ACB-EBB87B992253}" presName="compNode" presStyleCnt="0"/>
      <dgm:spPr/>
    </dgm:pt>
    <dgm:pt modelId="{4E78EAFF-9124-4D0D-946C-EEAE6EA18FD3}" type="pres">
      <dgm:prSet presAssocID="{19B12764-1DCA-412C-8ACB-EBB87B992253}" presName="bkgdShape" presStyleLbl="node1" presStyleIdx="2" presStyleCnt="5" custScaleX="100389" custLinFactX="3351" custLinFactNeighborX="100000"/>
      <dgm:spPr/>
    </dgm:pt>
    <dgm:pt modelId="{F5FDC9E6-58B7-4FA7-B7AC-B121563AF2B0}" type="pres">
      <dgm:prSet presAssocID="{19B12764-1DCA-412C-8ACB-EBB87B992253}" presName="nodeTx" presStyleLbl="node1" presStyleIdx="2" presStyleCnt="5">
        <dgm:presLayoutVars>
          <dgm:bulletEnabled val="1"/>
        </dgm:presLayoutVars>
      </dgm:prSet>
      <dgm:spPr/>
    </dgm:pt>
    <dgm:pt modelId="{3B1570AB-5883-45C2-B1FE-2077D634A86B}" type="pres">
      <dgm:prSet presAssocID="{19B12764-1DCA-412C-8ACB-EBB87B992253}" presName="invisiNode" presStyleLbl="node1" presStyleIdx="2" presStyleCnt="5"/>
      <dgm:spPr/>
    </dgm:pt>
    <dgm:pt modelId="{B2A0DA76-928F-4BC8-980E-851781279509}" type="pres">
      <dgm:prSet presAssocID="{19B12764-1DCA-412C-8ACB-EBB87B992253}" presName="imagNode" presStyleLbl="fgImgPlace1" presStyleIdx="2" presStyleCnt="5" custLinFactX="193182" custLinFactNeighborX="200000" custLinFactNeighborY="-229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E69D38B-E636-4B58-BC1A-62C0665C3F82}" type="pres">
      <dgm:prSet presAssocID="{E2E338DA-8607-4607-B8AD-C9ADC418E3C3}" presName="sibTrans" presStyleLbl="sibTrans2D1" presStyleIdx="0" presStyleCnt="0"/>
      <dgm:spPr/>
    </dgm:pt>
    <dgm:pt modelId="{1789D128-D12C-43BA-8F89-2F62AC30A1F1}" type="pres">
      <dgm:prSet presAssocID="{0DB9E30F-1210-4475-B05F-FA05E3B0B425}" presName="compNode" presStyleCnt="0"/>
      <dgm:spPr/>
    </dgm:pt>
    <dgm:pt modelId="{9E6D1F98-F3B1-4F9C-8715-A50032C2585B}" type="pres">
      <dgm:prSet presAssocID="{0DB9E30F-1210-4475-B05F-FA05E3B0B425}" presName="bkgdShape" presStyleLbl="node1" presStyleIdx="3" presStyleCnt="5" custLinFactX="-2905" custLinFactNeighborX="-100000"/>
      <dgm:spPr/>
    </dgm:pt>
    <dgm:pt modelId="{7B6DF992-205F-49CC-BB7E-3E975FCF2E81}" type="pres">
      <dgm:prSet presAssocID="{0DB9E30F-1210-4475-B05F-FA05E3B0B425}" presName="nodeTx" presStyleLbl="node1" presStyleIdx="3" presStyleCnt="5">
        <dgm:presLayoutVars>
          <dgm:bulletEnabled val="1"/>
        </dgm:presLayoutVars>
      </dgm:prSet>
      <dgm:spPr/>
    </dgm:pt>
    <dgm:pt modelId="{E98DAF8C-35D9-45BC-9918-69C0C9026F0D}" type="pres">
      <dgm:prSet presAssocID="{0DB9E30F-1210-4475-B05F-FA05E3B0B425}" presName="invisiNode" presStyleLbl="node1" presStyleIdx="3" presStyleCnt="5"/>
      <dgm:spPr/>
    </dgm:pt>
    <dgm:pt modelId="{135B9590-5DEE-46BF-BB48-5BFFEAD25D1D}" type="pres">
      <dgm:prSet presAssocID="{0DB9E30F-1210-4475-B05F-FA05E3B0B425}" presName="imagNode" presStyleLbl="fgImgPlace1" presStyleIdx="3" presStyleCnt="5" custScaleX="101889" custScaleY="106303" custLinFactNeighborX="-889" custLinFactNeighborY="1221"/>
      <dgm:spPr>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9BC66DAA-E89C-4B52-8172-9F030CE5C622}" type="pres">
      <dgm:prSet presAssocID="{25A81724-913F-4A8C-8019-0CB68C753469}" presName="sibTrans" presStyleLbl="sibTrans2D1" presStyleIdx="0" presStyleCnt="0"/>
      <dgm:spPr/>
    </dgm:pt>
    <dgm:pt modelId="{476AD572-DB9F-4181-A0B6-A39852A65082}" type="pres">
      <dgm:prSet presAssocID="{CC4FB1D7-A9F3-4725-A7B7-C2AD1C0B7E8F}" presName="compNode" presStyleCnt="0"/>
      <dgm:spPr/>
    </dgm:pt>
    <dgm:pt modelId="{52D66CE0-33E9-4E2F-B31E-7928F397F784}" type="pres">
      <dgm:prSet presAssocID="{CC4FB1D7-A9F3-4725-A7B7-C2AD1C0B7E8F}" presName="bkgdShape" presStyleLbl="node1" presStyleIdx="4" presStyleCnt="5" custScaleX="111743" custLinFactNeighborX="2423" custLinFactNeighborY="-704"/>
      <dgm:spPr/>
    </dgm:pt>
    <dgm:pt modelId="{02880AC2-7556-4E5B-8EF1-D8F8FA132E34}" type="pres">
      <dgm:prSet presAssocID="{CC4FB1D7-A9F3-4725-A7B7-C2AD1C0B7E8F}" presName="nodeTx" presStyleLbl="node1" presStyleIdx="4" presStyleCnt="5">
        <dgm:presLayoutVars>
          <dgm:bulletEnabled val="1"/>
        </dgm:presLayoutVars>
      </dgm:prSet>
      <dgm:spPr/>
    </dgm:pt>
    <dgm:pt modelId="{476284C3-E6BB-48C3-926C-C29AC8D946F6}" type="pres">
      <dgm:prSet presAssocID="{CC4FB1D7-A9F3-4725-A7B7-C2AD1C0B7E8F}" presName="invisiNode" presStyleLbl="node1" presStyleIdx="4" presStyleCnt="5"/>
      <dgm:spPr/>
    </dgm:pt>
    <dgm:pt modelId="{88FC1760-801D-4463-9107-CB3F0B8821EA}" type="pres">
      <dgm:prSet presAssocID="{CC4FB1D7-A9F3-4725-A7B7-C2AD1C0B7E8F}" presName="imagNode" presStyleLbl="fgImgPlace1" presStyleIdx="4" presStyleCnt="5" custScaleX="14062" custScaleY="34134" custLinFactNeighborX="7606" custLinFactNeighborY="-27008"/>
      <dgm:spPr/>
    </dgm:pt>
  </dgm:ptLst>
  <dgm:cxnLst>
    <dgm:cxn modelId="{AFC4B907-C87F-4997-A372-52B97E055096}" type="presOf" srcId="{2F6F05D0-A641-4472-93B6-4B32719A3FD7}" destId="{2F6BC284-AF0A-4B0F-A4AA-1B2030027ED2}" srcOrd="0" destOrd="0" presId="urn:microsoft.com/office/officeart/2005/8/layout/hList7"/>
    <dgm:cxn modelId="{505CBD12-6B18-4D73-9AA6-8C6129DFA583}" type="presOf" srcId="{CC4FB1D7-A9F3-4725-A7B7-C2AD1C0B7E8F}" destId="{02880AC2-7556-4E5B-8EF1-D8F8FA132E34}" srcOrd="1" destOrd="0" presId="urn:microsoft.com/office/officeart/2005/8/layout/hList7"/>
    <dgm:cxn modelId="{248BF11E-854C-48DB-8967-7E11B7D2DFFF}" srcId="{2F6F05D0-A641-4472-93B6-4B32719A3FD7}" destId="{2CB682B6-2596-4659-B6AA-61F1F1E16467}" srcOrd="1" destOrd="0" parTransId="{26D6EB07-ED94-442C-BA69-67EF54228548}" sibTransId="{8D21FF5C-0965-4EC7-98D3-CA0D04A58DCE}"/>
    <dgm:cxn modelId="{6A539D20-08F5-40FD-954A-62C60E961D44}" type="presOf" srcId="{E2E338DA-8607-4607-B8AD-C9ADC418E3C3}" destId="{7E69D38B-E636-4B58-BC1A-62C0665C3F82}" srcOrd="0" destOrd="0" presId="urn:microsoft.com/office/officeart/2005/8/layout/hList7"/>
    <dgm:cxn modelId="{2F416C3C-DF5C-4611-8519-1519B7BD9EF4}" srcId="{2F6F05D0-A641-4472-93B6-4B32719A3FD7}" destId="{19B12764-1DCA-412C-8ACB-EBB87B992253}" srcOrd="2" destOrd="0" parTransId="{BD5495DF-C04C-400A-958E-C4F7DC90D9EA}" sibTransId="{E2E338DA-8607-4607-B8AD-C9ADC418E3C3}"/>
    <dgm:cxn modelId="{DAC20947-CFB1-450B-8940-B05329E638E6}" type="presOf" srcId="{CC4FB1D7-A9F3-4725-A7B7-C2AD1C0B7E8F}" destId="{52D66CE0-33E9-4E2F-B31E-7928F397F784}" srcOrd="0" destOrd="0" presId="urn:microsoft.com/office/officeart/2005/8/layout/hList7"/>
    <dgm:cxn modelId="{1D0F304B-2BB8-4415-84C3-D8495674906D}" type="presOf" srcId="{25A81724-913F-4A8C-8019-0CB68C753469}" destId="{9BC66DAA-E89C-4B52-8172-9F030CE5C622}" srcOrd="0" destOrd="0" presId="urn:microsoft.com/office/officeart/2005/8/layout/hList7"/>
    <dgm:cxn modelId="{84F21476-6373-4873-AC46-EF74C2447B76}" type="presOf" srcId="{8D21FF5C-0965-4EC7-98D3-CA0D04A58DCE}" destId="{0E2F902C-7699-4443-BFAA-2D291D031AE3}" srcOrd="0" destOrd="0" presId="urn:microsoft.com/office/officeart/2005/8/layout/hList7"/>
    <dgm:cxn modelId="{A8BDFF84-428C-4951-BEAC-606D1D128F5A}" type="presOf" srcId="{19B12764-1DCA-412C-8ACB-EBB87B992253}" destId="{F5FDC9E6-58B7-4FA7-B7AC-B121563AF2B0}" srcOrd="1" destOrd="0" presId="urn:microsoft.com/office/officeart/2005/8/layout/hList7"/>
    <dgm:cxn modelId="{2BC85B8D-E3B9-45E2-B749-55422ACB87B1}" type="presOf" srcId="{11A587E3-5B5B-49E1-B96A-BD67F54AC23F}" destId="{697DF07E-E973-4D83-AF4A-9B779968D185}" srcOrd="0" destOrd="0" presId="urn:microsoft.com/office/officeart/2005/8/layout/hList7"/>
    <dgm:cxn modelId="{9787EA96-946E-45CB-A054-F28F461D2632}" srcId="{2F6F05D0-A641-4472-93B6-4B32719A3FD7}" destId="{CC4FB1D7-A9F3-4725-A7B7-C2AD1C0B7E8F}" srcOrd="4" destOrd="0" parTransId="{A82B6E18-8959-4E29-9468-1BF03F5B496B}" sibTransId="{1BF11276-6D78-4D03-8D88-7A2E7388977F}"/>
    <dgm:cxn modelId="{406DD1A1-A36B-4C31-8A06-688ADD2EA0CA}" type="presOf" srcId="{2CB682B6-2596-4659-B6AA-61F1F1E16467}" destId="{DAD9FDFD-72B2-4663-BF16-3EE60E6F6B88}" srcOrd="0" destOrd="0" presId="urn:microsoft.com/office/officeart/2005/8/layout/hList7"/>
    <dgm:cxn modelId="{585F06AB-33FB-4AED-BD73-FA7C952AAE8D}" type="presOf" srcId="{19B12764-1DCA-412C-8ACB-EBB87B992253}" destId="{4E78EAFF-9124-4D0D-946C-EEAE6EA18FD3}" srcOrd="0" destOrd="0" presId="urn:microsoft.com/office/officeart/2005/8/layout/hList7"/>
    <dgm:cxn modelId="{DF85BCB5-31F7-434B-92B2-D8FAD3B1097D}" type="presOf" srcId="{CCC97BBB-E6AD-4B78-9D2E-DBDBAD5AFE78}" destId="{B28AE55D-87D7-4FF8-B124-E455FD4DF441}" srcOrd="1" destOrd="0" presId="urn:microsoft.com/office/officeart/2005/8/layout/hList7"/>
    <dgm:cxn modelId="{663F28B9-F6F9-4FE6-8DBD-D6A10544C72C}" type="presOf" srcId="{2CB682B6-2596-4659-B6AA-61F1F1E16467}" destId="{42CC0557-6D87-4627-A16C-33DE18033B49}" srcOrd="1" destOrd="0" presId="urn:microsoft.com/office/officeart/2005/8/layout/hList7"/>
    <dgm:cxn modelId="{ADA876C7-EB91-44CE-910E-BF748BA812B7}" type="presOf" srcId="{0DB9E30F-1210-4475-B05F-FA05E3B0B425}" destId="{9E6D1F98-F3B1-4F9C-8715-A50032C2585B}" srcOrd="0" destOrd="0" presId="urn:microsoft.com/office/officeart/2005/8/layout/hList7"/>
    <dgm:cxn modelId="{B9EA5DD1-24A2-43CD-BDAE-EE40BCEE94C7}" type="presOf" srcId="{0DB9E30F-1210-4475-B05F-FA05E3B0B425}" destId="{7B6DF992-205F-49CC-BB7E-3E975FCF2E81}" srcOrd="1" destOrd="0" presId="urn:microsoft.com/office/officeart/2005/8/layout/hList7"/>
    <dgm:cxn modelId="{DBE4E4D6-1192-4037-9F15-2F7023B66AE9}" type="presOf" srcId="{CCC97BBB-E6AD-4B78-9D2E-DBDBAD5AFE78}" destId="{2A9F94F2-5BF9-47B0-A808-FAE5A9E9AE59}" srcOrd="0" destOrd="0" presId="urn:microsoft.com/office/officeart/2005/8/layout/hList7"/>
    <dgm:cxn modelId="{D26A52ED-12E7-4122-A0CE-8D1EBE2F0584}" srcId="{2F6F05D0-A641-4472-93B6-4B32719A3FD7}" destId="{0DB9E30F-1210-4475-B05F-FA05E3B0B425}" srcOrd="3" destOrd="0" parTransId="{71D693A4-67B0-4639-B14E-8DDB6784A609}" sibTransId="{25A81724-913F-4A8C-8019-0CB68C753469}"/>
    <dgm:cxn modelId="{EC6983FC-5630-4207-86A0-FF285D86920B}" srcId="{2F6F05D0-A641-4472-93B6-4B32719A3FD7}" destId="{CCC97BBB-E6AD-4B78-9D2E-DBDBAD5AFE78}" srcOrd="0" destOrd="0" parTransId="{B3648A23-00DA-44DE-BE8B-80BF6240A642}" sibTransId="{11A587E3-5B5B-49E1-B96A-BD67F54AC23F}"/>
    <dgm:cxn modelId="{8F3421E9-2663-4B57-8414-E1C2FED01C8A}" type="presParOf" srcId="{2F6BC284-AF0A-4B0F-A4AA-1B2030027ED2}" destId="{949F6BB6-C18F-4695-9161-A8C0E239C5E7}" srcOrd="0" destOrd="0" presId="urn:microsoft.com/office/officeart/2005/8/layout/hList7"/>
    <dgm:cxn modelId="{573DA7C7-839F-4643-93E7-1826A2DB2573}" type="presParOf" srcId="{2F6BC284-AF0A-4B0F-A4AA-1B2030027ED2}" destId="{B6DD9411-B32E-4B29-913A-2D651691F7A1}" srcOrd="1" destOrd="0" presId="urn:microsoft.com/office/officeart/2005/8/layout/hList7"/>
    <dgm:cxn modelId="{DE9E9E33-CB5F-413E-95F3-B7B31745C175}" type="presParOf" srcId="{B6DD9411-B32E-4B29-913A-2D651691F7A1}" destId="{31468B1B-6AF7-4D38-99DD-141180D07B10}" srcOrd="0" destOrd="0" presId="urn:microsoft.com/office/officeart/2005/8/layout/hList7"/>
    <dgm:cxn modelId="{51EA549A-438D-4C7B-86A1-09450430250E}" type="presParOf" srcId="{31468B1B-6AF7-4D38-99DD-141180D07B10}" destId="{2A9F94F2-5BF9-47B0-A808-FAE5A9E9AE59}" srcOrd="0" destOrd="0" presId="urn:microsoft.com/office/officeart/2005/8/layout/hList7"/>
    <dgm:cxn modelId="{0EA546A3-7E1D-4577-AC4D-0475464E2DA0}" type="presParOf" srcId="{31468B1B-6AF7-4D38-99DD-141180D07B10}" destId="{B28AE55D-87D7-4FF8-B124-E455FD4DF441}" srcOrd="1" destOrd="0" presId="urn:microsoft.com/office/officeart/2005/8/layout/hList7"/>
    <dgm:cxn modelId="{71897FBE-50FE-44CF-B610-A5A69E0B1A28}" type="presParOf" srcId="{31468B1B-6AF7-4D38-99DD-141180D07B10}" destId="{FFCD76F7-2C89-4A3E-9E9C-8C95E1587DEA}" srcOrd="2" destOrd="0" presId="urn:microsoft.com/office/officeart/2005/8/layout/hList7"/>
    <dgm:cxn modelId="{3A103216-21F5-426B-AAEA-90D93D2E3DBC}" type="presParOf" srcId="{31468B1B-6AF7-4D38-99DD-141180D07B10}" destId="{8F4164BF-F325-4166-BA71-8944E3FE3543}" srcOrd="3" destOrd="0" presId="urn:microsoft.com/office/officeart/2005/8/layout/hList7"/>
    <dgm:cxn modelId="{B223E32B-0BF5-42C5-80FE-BAFB817541AF}" type="presParOf" srcId="{B6DD9411-B32E-4B29-913A-2D651691F7A1}" destId="{697DF07E-E973-4D83-AF4A-9B779968D185}" srcOrd="1" destOrd="0" presId="urn:microsoft.com/office/officeart/2005/8/layout/hList7"/>
    <dgm:cxn modelId="{794ADD7C-24B4-4DCE-A63A-62A372E4D1C3}" type="presParOf" srcId="{B6DD9411-B32E-4B29-913A-2D651691F7A1}" destId="{C7402940-FF1B-4C11-9764-28608A9B507D}" srcOrd="2" destOrd="0" presId="urn:microsoft.com/office/officeart/2005/8/layout/hList7"/>
    <dgm:cxn modelId="{393AA51A-A336-4EA1-BC0B-5197356F9256}" type="presParOf" srcId="{C7402940-FF1B-4C11-9764-28608A9B507D}" destId="{DAD9FDFD-72B2-4663-BF16-3EE60E6F6B88}" srcOrd="0" destOrd="0" presId="urn:microsoft.com/office/officeart/2005/8/layout/hList7"/>
    <dgm:cxn modelId="{12147B97-09FA-4A6A-889C-29DCB1B88790}" type="presParOf" srcId="{C7402940-FF1B-4C11-9764-28608A9B507D}" destId="{42CC0557-6D87-4627-A16C-33DE18033B49}" srcOrd="1" destOrd="0" presId="urn:microsoft.com/office/officeart/2005/8/layout/hList7"/>
    <dgm:cxn modelId="{973F14C5-29C2-4A9D-A027-5822E848988D}" type="presParOf" srcId="{C7402940-FF1B-4C11-9764-28608A9B507D}" destId="{6ABC1931-C6D2-4801-8E7E-01843F42C8FD}" srcOrd="2" destOrd="0" presId="urn:microsoft.com/office/officeart/2005/8/layout/hList7"/>
    <dgm:cxn modelId="{9DB62771-D5CA-4C2D-9613-43BEBE78F15F}" type="presParOf" srcId="{C7402940-FF1B-4C11-9764-28608A9B507D}" destId="{DE21E5C5-4AEF-4620-9FD8-65339A79C87F}" srcOrd="3" destOrd="0" presId="urn:microsoft.com/office/officeart/2005/8/layout/hList7"/>
    <dgm:cxn modelId="{B4265F0D-D570-4E67-9FBA-46642CEA593B}" type="presParOf" srcId="{B6DD9411-B32E-4B29-913A-2D651691F7A1}" destId="{0E2F902C-7699-4443-BFAA-2D291D031AE3}" srcOrd="3" destOrd="0" presId="urn:microsoft.com/office/officeart/2005/8/layout/hList7"/>
    <dgm:cxn modelId="{0A668010-80C2-48BA-A208-54A00B4AA1EF}" type="presParOf" srcId="{B6DD9411-B32E-4B29-913A-2D651691F7A1}" destId="{3DEA9A63-BB4D-45A3-AF92-94EC5DC7CA5D}" srcOrd="4" destOrd="0" presId="urn:microsoft.com/office/officeart/2005/8/layout/hList7"/>
    <dgm:cxn modelId="{26D4890E-AD91-4705-8748-1424DF164DF2}" type="presParOf" srcId="{3DEA9A63-BB4D-45A3-AF92-94EC5DC7CA5D}" destId="{4E78EAFF-9124-4D0D-946C-EEAE6EA18FD3}" srcOrd="0" destOrd="0" presId="urn:microsoft.com/office/officeart/2005/8/layout/hList7"/>
    <dgm:cxn modelId="{C780A660-159F-407F-B16E-E172DA3DB8C0}" type="presParOf" srcId="{3DEA9A63-BB4D-45A3-AF92-94EC5DC7CA5D}" destId="{F5FDC9E6-58B7-4FA7-B7AC-B121563AF2B0}" srcOrd="1" destOrd="0" presId="urn:microsoft.com/office/officeart/2005/8/layout/hList7"/>
    <dgm:cxn modelId="{6EC1EEE3-752D-44B3-9E55-509B15E08AF8}" type="presParOf" srcId="{3DEA9A63-BB4D-45A3-AF92-94EC5DC7CA5D}" destId="{3B1570AB-5883-45C2-B1FE-2077D634A86B}" srcOrd="2" destOrd="0" presId="urn:microsoft.com/office/officeart/2005/8/layout/hList7"/>
    <dgm:cxn modelId="{C6E6559F-EDC7-455E-BEAA-FBDF30BC13C9}" type="presParOf" srcId="{3DEA9A63-BB4D-45A3-AF92-94EC5DC7CA5D}" destId="{B2A0DA76-928F-4BC8-980E-851781279509}" srcOrd="3" destOrd="0" presId="urn:microsoft.com/office/officeart/2005/8/layout/hList7"/>
    <dgm:cxn modelId="{DE8F2546-D6F5-4DB4-904C-CB435D204264}" type="presParOf" srcId="{B6DD9411-B32E-4B29-913A-2D651691F7A1}" destId="{7E69D38B-E636-4B58-BC1A-62C0665C3F82}" srcOrd="5" destOrd="0" presId="urn:microsoft.com/office/officeart/2005/8/layout/hList7"/>
    <dgm:cxn modelId="{453E6C73-D264-4BA0-AFA9-A7000E9110E3}" type="presParOf" srcId="{B6DD9411-B32E-4B29-913A-2D651691F7A1}" destId="{1789D128-D12C-43BA-8F89-2F62AC30A1F1}" srcOrd="6" destOrd="0" presId="urn:microsoft.com/office/officeart/2005/8/layout/hList7"/>
    <dgm:cxn modelId="{E0945ABA-9ED7-412A-8E87-6AC71D603032}" type="presParOf" srcId="{1789D128-D12C-43BA-8F89-2F62AC30A1F1}" destId="{9E6D1F98-F3B1-4F9C-8715-A50032C2585B}" srcOrd="0" destOrd="0" presId="urn:microsoft.com/office/officeart/2005/8/layout/hList7"/>
    <dgm:cxn modelId="{EEA0890F-E02F-4EF7-97B4-A65E7BA723BB}" type="presParOf" srcId="{1789D128-D12C-43BA-8F89-2F62AC30A1F1}" destId="{7B6DF992-205F-49CC-BB7E-3E975FCF2E81}" srcOrd="1" destOrd="0" presId="urn:microsoft.com/office/officeart/2005/8/layout/hList7"/>
    <dgm:cxn modelId="{4CCEE640-B505-4445-B851-D3E12285D2D8}" type="presParOf" srcId="{1789D128-D12C-43BA-8F89-2F62AC30A1F1}" destId="{E98DAF8C-35D9-45BC-9918-69C0C9026F0D}" srcOrd="2" destOrd="0" presId="urn:microsoft.com/office/officeart/2005/8/layout/hList7"/>
    <dgm:cxn modelId="{496A39DD-9A76-4E54-BC57-83E88824DB1E}" type="presParOf" srcId="{1789D128-D12C-43BA-8F89-2F62AC30A1F1}" destId="{135B9590-5DEE-46BF-BB48-5BFFEAD25D1D}" srcOrd="3" destOrd="0" presId="urn:microsoft.com/office/officeart/2005/8/layout/hList7"/>
    <dgm:cxn modelId="{E9F3C0B7-045C-4F3D-97F0-035269F75C14}" type="presParOf" srcId="{B6DD9411-B32E-4B29-913A-2D651691F7A1}" destId="{9BC66DAA-E89C-4B52-8172-9F030CE5C622}" srcOrd="7" destOrd="0" presId="urn:microsoft.com/office/officeart/2005/8/layout/hList7"/>
    <dgm:cxn modelId="{8AFE5E1C-A595-4539-ACFF-FDC98E2C0F8F}" type="presParOf" srcId="{B6DD9411-B32E-4B29-913A-2D651691F7A1}" destId="{476AD572-DB9F-4181-A0B6-A39852A65082}" srcOrd="8" destOrd="0" presId="urn:microsoft.com/office/officeart/2005/8/layout/hList7"/>
    <dgm:cxn modelId="{E5AAE315-D05A-4BB0-8381-2E47D112FADE}" type="presParOf" srcId="{476AD572-DB9F-4181-A0B6-A39852A65082}" destId="{52D66CE0-33E9-4E2F-B31E-7928F397F784}" srcOrd="0" destOrd="0" presId="urn:microsoft.com/office/officeart/2005/8/layout/hList7"/>
    <dgm:cxn modelId="{6DF6AE05-890F-42F1-9E22-A46F66654ADD}" type="presParOf" srcId="{476AD572-DB9F-4181-A0B6-A39852A65082}" destId="{02880AC2-7556-4E5B-8EF1-D8F8FA132E34}" srcOrd="1" destOrd="0" presId="urn:microsoft.com/office/officeart/2005/8/layout/hList7"/>
    <dgm:cxn modelId="{67847DA1-36C6-4476-B2AB-55A85CD86C2B}" type="presParOf" srcId="{476AD572-DB9F-4181-A0B6-A39852A65082}" destId="{476284C3-E6BB-48C3-926C-C29AC8D946F6}" srcOrd="2" destOrd="0" presId="urn:microsoft.com/office/officeart/2005/8/layout/hList7"/>
    <dgm:cxn modelId="{67A920B9-B8D0-45A3-A7C3-81367E76441E}" type="presParOf" srcId="{476AD572-DB9F-4181-A0B6-A39852A65082}" destId="{88FC1760-801D-4463-9107-CB3F0B8821EA}"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6F05D0-A641-4472-93B6-4B32719A3FD7}" type="doc">
      <dgm:prSet loTypeId="urn:microsoft.com/office/officeart/2005/8/layout/hList7" loCatId="process" qsTypeId="urn:microsoft.com/office/officeart/2005/8/quickstyle/3d1" qsCatId="3D" csTypeId="urn:microsoft.com/office/officeart/2005/8/colors/accent3_2" csCatId="accent3" phldr="1"/>
      <dgm:spPr/>
    </dgm:pt>
    <dgm:pt modelId="{0DB9E30F-1210-4475-B05F-FA05E3B0B425}">
      <dgm:prSet phldrT="[Text]" custT="1"/>
      <dgm:spPr/>
      <dgm:t>
        <a:bodyPr anchor="b" anchorCtr="0"/>
        <a:lstStyle/>
        <a:p>
          <a:pPr algn="ctr"/>
          <a:r>
            <a:rPr lang="en-AU" sz="1500" dirty="0"/>
            <a:t>                                                     </a:t>
          </a:r>
          <a:r>
            <a:rPr lang="en-AU" sz="1800" dirty="0"/>
            <a:t>Smoking Status Tab</a:t>
          </a:r>
        </a:p>
        <a:p>
          <a:pPr algn="ctr"/>
          <a:r>
            <a:rPr lang="en-AU" sz="1800" dirty="0"/>
            <a:t> (Community MHS 2017) </a:t>
          </a:r>
          <a:endParaRPr lang="en-AU" sz="1500" dirty="0"/>
        </a:p>
      </dgm:t>
    </dgm:pt>
    <dgm:pt modelId="{71D693A4-67B0-4639-B14E-8DDB6784A609}" type="parTrans" cxnId="{D26A52ED-12E7-4122-A0CE-8D1EBE2F0584}">
      <dgm:prSet/>
      <dgm:spPr/>
      <dgm:t>
        <a:bodyPr/>
        <a:lstStyle/>
        <a:p>
          <a:endParaRPr lang="en-AU"/>
        </a:p>
      </dgm:t>
    </dgm:pt>
    <dgm:pt modelId="{25A81724-913F-4A8C-8019-0CB68C753469}" type="sibTrans" cxnId="{D26A52ED-12E7-4122-A0CE-8D1EBE2F0584}">
      <dgm:prSet/>
      <dgm:spPr/>
      <dgm:t>
        <a:bodyPr/>
        <a:lstStyle/>
        <a:p>
          <a:endParaRPr lang="en-AU"/>
        </a:p>
      </dgm:t>
    </dgm:pt>
    <dgm:pt modelId="{19B12764-1DCA-412C-8ACB-EBB87B992253}">
      <dgm:prSet phldrT="[Text]" custT="1"/>
      <dgm:spPr/>
      <dgm:t>
        <a:bodyPr anchor="b" anchorCtr="0"/>
        <a:lstStyle/>
        <a:p>
          <a:r>
            <a:rPr lang="en-US" altLang="en-US" sz="1800" dirty="0"/>
            <a:t>QH Quality Improvement Payment</a:t>
          </a:r>
        </a:p>
        <a:p>
          <a:r>
            <a:rPr lang="en-US" altLang="en-US" sz="1800" dirty="0"/>
            <a:t>$4million</a:t>
          </a:r>
          <a:br>
            <a:rPr lang="en-US" altLang="en-US" sz="1800" dirty="0"/>
          </a:br>
          <a:endParaRPr lang="en-US" altLang="en-US" sz="1800" dirty="0"/>
        </a:p>
        <a:p>
          <a:r>
            <a:rPr lang="en-US" altLang="en-US" sz="1800" dirty="0"/>
            <a:t>Community MHS</a:t>
          </a:r>
        </a:p>
        <a:p>
          <a:r>
            <a:rPr lang="en-US" altLang="en-US" sz="1800" dirty="0"/>
            <a:t>2017-2021</a:t>
          </a:r>
          <a:endParaRPr lang="en-AU" sz="1800" dirty="0"/>
        </a:p>
      </dgm:t>
    </dgm:pt>
    <dgm:pt modelId="{BD5495DF-C04C-400A-958E-C4F7DC90D9EA}" type="parTrans" cxnId="{2F416C3C-DF5C-4611-8519-1519B7BD9EF4}">
      <dgm:prSet/>
      <dgm:spPr/>
      <dgm:t>
        <a:bodyPr/>
        <a:lstStyle/>
        <a:p>
          <a:endParaRPr lang="en-US"/>
        </a:p>
      </dgm:t>
    </dgm:pt>
    <dgm:pt modelId="{E2E338DA-8607-4607-B8AD-C9ADC418E3C3}" type="sibTrans" cxnId="{2F416C3C-DF5C-4611-8519-1519B7BD9EF4}">
      <dgm:prSet/>
      <dgm:spPr/>
      <dgm:t>
        <a:bodyPr/>
        <a:lstStyle/>
        <a:p>
          <a:endParaRPr lang="en-US"/>
        </a:p>
      </dgm:t>
    </dgm:pt>
    <dgm:pt modelId="{CC4FB1D7-A9F3-4725-A7B7-C2AD1C0B7E8F}">
      <dgm:prSet phldrT="[Text]" custT="1"/>
      <dgm:spPr/>
      <dgm:t>
        <a:bodyPr anchor="t" anchorCtr="1"/>
        <a:lstStyle/>
        <a:p>
          <a:pPr>
            <a:lnSpc>
              <a:spcPct val="100000"/>
            </a:lnSpc>
            <a:spcAft>
              <a:spcPts val="0"/>
            </a:spcAft>
          </a:pPr>
          <a:r>
            <a:rPr lang="en-AU" sz="1800" dirty="0"/>
            <a:t>Quitline Queensland disadvantaged program </a:t>
          </a:r>
        </a:p>
        <a:p>
          <a:pPr>
            <a:lnSpc>
              <a:spcPct val="100000"/>
            </a:lnSpc>
            <a:spcAft>
              <a:spcPts val="0"/>
            </a:spcAft>
          </a:pPr>
          <a:r>
            <a:rPr lang="en-AU" sz="1800" dirty="0"/>
            <a:t>expanded to</a:t>
          </a:r>
          <a:br>
            <a:rPr lang="en-AU" sz="1800" dirty="0"/>
          </a:br>
          <a:r>
            <a:rPr lang="en-AU" sz="1800" dirty="0"/>
            <a:t>Community MHS Consumers</a:t>
          </a:r>
        </a:p>
        <a:p>
          <a:pPr>
            <a:lnSpc>
              <a:spcPct val="100000"/>
            </a:lnSpc>
            <a:spcAft>
              <a:spcPts val="0"/>
            </a:spcAft>
          </a:pPr>
          <a:r>
            <a:rPr lang="en-AU" sz="1800" dirty="0"/>
            <a:t>Nov 2017</a:t>
          </a:r>
          <a:br>
            <a:rPr lang="en-AU" sz="1800" dirty="0"/>
          </a:br>
          <a:br>
            <a:rPr lang="en-AU" sz="1800" dirty="0"/>
          </a:br>
          <a:r>
            <a:rPr lang="en-AU" sz="1800" dirty="0"/>
            <a:t>Additional NRT products added (2019)</a:t>
          </a:r>
        </a:p>
      </dgm:t>
    </dgm:pt>
    <dgm:pt modelId="{1BF11276-6D78-4D03-8D88-7A2E7388977F}" type="sibTrans" cxnId="{9787EA96-946E-45CB-A054-F28F461D2632}">
      <dgm:prSet/>
      <dgm:spPr/>
      <dgm:t>
        <a:bodyPr/>
        <a:lstStyle/>
        <a:p>
          <a:endParaRPr lang="en-AU"/>
        </a:p>
      </dgm:t>
    </dgm:pt>
    <dgm:pt modelId="{A82B6E18-8959-4E29-9468-1BF03F5B496B}" type="parTrans" cxnId="{9787EA96-946E-45CB-A054-F28F461D2632}">
      <dgm:prSet/>
      <dgm:spPr/>
      <dgm:t>
        <a:bodyPr/>
        <a:lstStyle/>
        <a:p>
          <a:endParaRPr lang="en-AU"/>
        </a:p>
      </dgm:t>
    </dgm:pt>
    <dgm:pt modelId="{CCC97BBB-E6AD-4B78-9D2E-DBDBAD5AFE78}">
      <dgm:prSet phldrT="[Text]" custT="1"/>
      <dgm:spPr/>
      <dgm:t>
        <a:bodyPr/>
        <a:lstStyle/>
        <a:p>
          <a:r>
            <a:rPr lang="en-AU" dirty="0"/>
            <a:t>Physical Health </a:t>
          </a:r>
          <a:br>
            <a:rPr lang="en-AU" dirty="0"/>
          </a:br>
          <a:r>
            <a:rPr lang="en-AU" dirty="0"/>
            <a:t>2012</a:t>
          </a:r>
          <a:br>
            <a:rPr lang="en-AU" dirty="0"/>
          </a:br>
          <a:br>
            <a:rPr lang="en-AU" dirty="0"/>
          </a:br>
          <a:r>
            <a:rPr lang="en-AU" dirty="0"/>
            <a:t>&amp; </a:t>
          </a:r>
          <a:br>
            <a:rPr lang="en-AU" dirty="0"/>
          </a:br>
          <a:br>
            <a:rPr lang="en-AU" dirty="0"/>
          </a:br>
          <a:r>
            <a:rPr lang="en-AU" dirty="0"/>
            <a:t>Smoking Cessation</a:t>
          </a:r>
          <a:br>
            <a:rPr lang="en-AU" dirty="0"/>
          </a:br>
          <a:r>
            <a:rPr lang="en-AU" dirty="0"/>
            <a:t>2015</a:t>
          </a:r>
          <a:endParaRPr lang="en-AU" sz="1800" dirty="0"/>
        </a:p>
      </dgm:t>
    </dgm:pt>
    <dgm:pt modelId="{B3648A23-00DA-44DE-BE8B-80BF6240A642}" type="parTrans" cxnId="{EC6983FC-5630-4207-86A0-FF285D86920B}">
      <dgm:prSet/>
      <dgm:spPr/>
      <dgm:t>
        <a:bodyPr/>
        <a:lstStyle/>
        <a:p>
          <a:endParaRPr lang="en-AU"/>
        </a:p>
      </dgm:t>
    </dgm:pt>
    <dgm:pt modelId="{11A587E3-5B5B-49E1-B96A-BD67F54AC23F}" type="sibTrans" cxnId="{EC6983FC-5630-4207-86A0-FF285D86920B}">
      <dgm:prSet/>
      <dgm:spPr/>
      <dgm:t>
        <a:bodyPr/>
        <a:lstStyle/>
        <a:p>
          <a:endParaRPr lang="en-AU"/>
        </a:p>
      </dgm:t>
    </dgm:pt>
    <dgm:pt modelId="{2CB682B6-2596-4659-B6AA-61F1F1E16467}">
      <dgm:prSet phldrT="[Text]" custT="1"/>
      <dgm:spPr/>
      <dgm:t>
        <a:bodyPr anchor="b" anchorCtr="0"/>
        <a:lstStyle/>
        <a:p>
          <a:br>
            <a:rPr lang="en-AU" sz="1800" dirty="0"/>
          </a:br>
          <a:r>
            <a:rPr lang="en-AU" sz="1800" dirty="0"/>
            <a:t>Qld Health </a:t>
          </a:r>
        </a:p>
        <a:p>
          <a:r>
            <a:rPr lang="en-AU" sz="1800" dirty="0"/>
            <a:t>Smoking Cessation Clinical Pathway (SCCP)</a:t>
          </a:r>
          <a:br>
            <a:rPr lang="en-AU" sz="1800" dirty="0"/>
          </a:br>
          <a:r>
            <a:rPr lang="en-AU" sz="1800" dirty="0"/>
            <a:t>(Inpatient MHS 2015)</a:t>
          </a:r>
        </a:p>
      </dgm:t>
    </dgm:pt>
    <dgm:pt modelId="{8D21FF5C-0965-4EC7-98D3-CA0D04A58DCE}" type="sibTrans" cxnId="{248BF11E-854C-48DB-8967-7E11B7D2DFFF}">
      <dgm:prSet/>
      <dgm:spPr/>
      <dgm:t>
        <a:bodyPr/>
        <a:lstStyle/>
        <a:p>
          <a:endParaRPr lang="en-AU"/>
        </a:p>
      </dgm:t>
    </dgm:pt>
    <dgm:pt modelId="{26D6EB07-ED94-442C-BA69-67EF54228548}" type="parTrans" cxnId="{248BF11E-854C-48DB-8967-7E11B7D2DFFF}">
      <dgm:prSet/>
      <dgm:spPr/>
      <dgm:t>
        <a:bodyPr/>
        <a:lstStyle/>
        <a:p>
          <a:endParaRPr lang="en-AU"/>
        </a:p>
      </dgm:t>
    </dgm:pt>
    <dgm:pt modelId="{DF0711DB-2D68-40C2-8306-D624E72273A0}">
      <dgm:prSet phldrT="[Text]" custT="1"/>
      <dgm:spPr/>
      <dgm:t>
        <a:bodyPr anchor="t" anchorCtr="1"/>
        <a:lstStyle/>
        <a:p>
          <a:pPr>
            <a:lnSpc>
              <a:spcPct val="100000"/>
            </a:lnSpc>
            <a:spcAft>
              <a:spcPts val="0"/>
            </a:spcAft>
          </a:pPr>
          <a:r>
            <a:rPr lang="en-AU" sz="1800" dirty="0"/>
            <a:t>2021</a:t>
          </a:r>
        </a:p>
        <a:p>
          <a:pPr>
            <a:lnSpc>
              <a:spcPct val="100000"/>
            </a:lnSpc>
            <a:spcAft>
              <a:spcPts val="0"/>
            </a:spcAft>
          </a:pPr>
          <a:endParaRPr lang="en-AU" sz="1800" dirty="0"/>
        </a:p>
        <a:p>
          <a:pPr>
            <a:lnSpc>
              <a:spcPct val="100000"/>
            </a:lnSpc>
            <a:spcAft>
              <a:spcPts val="0"/>
            </a:spcAft>
          </a:pPr>
          <a:r>
            <a:rPr lang="en-AU" sz="1800" dirty="0"/>
            <a:t>QH </a:t>
          </a:r>
        </a:p>
        <a:p>
          <a:pPr>
            <a:lnSpc>
              <a:spcPct val="100000"/>
            </a:lnSpc>
            <a:spcAft>
              <a:spcPts val="0"/>
            </a:spcAft>
          </a:pPr>
          <a:r>
            <a:rPr lang="en-AU" sz="1800" dirty="0"/>
            <a:t>Alcohol &amp; Other Drugs Services</a:t>
          </a:r>
        </a:p>
      </dgm:t>
    </dgm:pt>
    <dgm:pt modelId="{0470069A-18D9-49B6-8780-1D8A0643897C}" type="parTrans" cxnId="{1C62020F-AD45-491E-A810-C4DE85DCAAB9}">
      <dgm:prSet/>
      <dgm:spPr/>
      <dgm:t>
        <a:bodyPr/>
        <a:lstStyle/>
        <a:p>
          <a:endParaRPr lang="en-AU"/>
        </a:p>
      </dgm:t>
    </dgm:pt>
    <dgm:pt modelId="{D5A129D3-E48C-44AD-95B4-EC1BD0CCCA1B}" type="sibTrans" cxnId="{1C62020F-AD45-491E-A810-C4DE85DCAAB9}">
      <dgm:prSet/>
      <dgm:spPr/>
      <dgm:t>
        <a:bodyPr/>
        <a:lstStyle/>
        <a:p>
          <a:endParaRPr lang="en-AU"/>
        </a:p>
      </dgm:t>
    </dgm:pt>
    <dgm:pt modelId="{2F6BC284-AF0A-4B0F-A4AA-1B2030027ED2}" type="pres">
      <dgm:prSet presAssocID="{2F6F05D0-A641-4472-93B6-4B32719A3FD7}" presName="Name0" presStyleCnt="0">
        <dgm:presLayoutVars>
          <dgm:dir/>
          <dgm:resizeHandles val="exact"/>
        </dgm:presLayoutVars>
      </dgm:prSet>
      <dgm:spPr/>
    </dgm:pt>
    <dgm:pt modelId="{949F6BB6-C18F-4695-9161-A8C0E239C5E7}" type="pres">
      <dgm:prSet presAssocID="{2F6F05D0-A641-4472-93B6-4B32719A3FD7}" presName="fgShape" presStyleLbl="fgShp" presStyleIdx="0" presStyleCnt="1" custFlipVert="1" custFlipHor="0" custScaleX="15053" custScaleY="68920" custLinFactNeighborX="45979" custLinFactNeighborY="48874"/>
      <dgm:spPr>
        <a:prstGeom prst="rightArrow">
          <a:avLst/>
        </a:prstGeom>
      </dgm:spPr>
    </dgm:pt>
    <dgm:pt modelId="{B6DD9411-B32E-4B29-913A-2D651691F7A1}" type="pres">
      <dgm:prSet presAssocID="{2F6F05D0-A641-4472-93B6-4B32719A3FD7}" presName="linComp" presStyleCnt="0"/>
      <dgm:spPr/>
    </dgm:pt>
    <dgm:pt modelId="{31468B1B-6AF7-4D38-99DD-141180D07B10}" type="pres">
      <dgm:prSet presAssocID="{CCC97BBB-E6AD-4B78-9D2E-DBDBAD5AFE78}" presName="compNode" presStyleCnt="0"/>
      <dgm:spPr/>
    </dgm:pt>
    <dgm:pt modelId="{2A9F94F2-5BF9-47B0-A808-FAE5A9E9AE59}" type="pres">
      <dgm:prSet presAssocID="{CCC97BBB-E6AD-4B78-9D2E-DBDBAD5AFE78}" presName="bkgdShape" presStyleLbl="node1" presStyleIdx="0" presStyleCnt="6"/>
      <dgm:spPr/>
    </dgm:pt>
    <dgm:pt modelId="{B28AE55D-87D7-4FF8-B124-E455FD4DF441}" type="pres">
      <dgm:prSet presAssocID="{CCC97BBB-E6AD-4B78-9D2E-DBDBAD5AFE78}" presName="nodeTx" presStyleLbl="node1" presStyleIdx="0" presStyleCnt="6">
        <dgm:presLayoutVars>
          <dgm:bulletEnabled val="1"/>
        </dgm:presLayoutVars>
      </dgm:prSet>
      <dgm:spPr/>
    </dgm:pt>
    <dgm:pt modelId="{FFCD76F7-2C89-4A3E-9E9C-8C95E1587DEA}" type="pres">
      <dgm:prSet presAssocID="{CCC97BBB-E6AD-4B78-9D2E-DBDBAD5AFE78}" presName="invisiNode" presStyleLbl="node1" presStyleIdx="0" presStyleCnt="6"/>
      <dgm:spPr/>
    </dgm:pt>
    <dgm:pt modelId="{8F4164BF-F325-4166-BA71-8944E3FE3543}" type="pres">
      <dgm:prSet presAssocID="{CCC97BBB-E6AD-4B78-9D2E-DBDBAD5AFE78}" presName="imagNode" presStyleLbl="fgImgPlace1" presStyleIdx="0" presStyleCnt="6" custScaleX="87308" custScaleY="89768" custLinFactNeighborX="-470" custLinFactNeighborY="-354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97DF07E-E973-4D83-AF4A-9B779968D185}" type="pres">
      <dgm:prSet presAssocID="{11A587E3-5B5B-49E1-B96A-BD67F54AC23F}" presName="sibTrans" presStyleLbl="sibTrans2D1" presStyleIdx="0" presStyleCnt="0"/>
      <dgm:spPr/>
    </dgm:pt>
    <dgm:pt modelId="{C7402940-FF1B-4C11-9764-28608A9B507D}" type="pres">
      <dgm:prSet presAssocID="{2CB682B6-2596-4659-B6AA-61F1F1E16467}" presName="compNode" presStyleCnt="0"/>
      <dgm:spPr/>
    </dgm:pt>
    <dgm:pt modelId="{DAD9FDFD-72B2-4663-BF16-3EE60E6F6B88}" type="pres">
      <dgm:prSet presAssocID="{2CB682B6-2596-4659-B6AA-61F1F1E16467}" presName="bkgdShape" presStyleLbl="node1" presStyleIdx="1" presStyleCnt="6" custScaleX="94489"/>
      <dgm:spPr/>
    </dgm:pt>
    <dgm:pt modelId="{42CC0557-6D87-4627-A16C-33DE18033B49}" type="pres">
      <dgm:prSet presAssocID="{2CB682B6-2596-4659-B6AA-61F1F1E16467}" presName="nodeTx" presStyleLbl="node1" presStyleIdx="1" presStyleCnt="6">
        <dgm:presLayoutVars>
          <dgm:bulletEnabled val="1"/>
        </dgm:presLayoutVars>
      </dgm:prSet>
      <dgm:spPr/>
    </dgm:pt>
    <dgm:pt modelId="{6ABC1931-C6D2-4801-8E7E-01843F42C8FD}" type="pres">
      <dgm:prSet presAssocID="{2CB682B6-2596-4659-B6AA-61F1F1E16467}" presName="invisiNode" presStyleLbl="node1" presStyleIdx="1" presStyleCnt="6"/>
      <dgm:spPr/>
    </dgm:pt>
    <dgm:pt modelId="{DE21E5C5-4AEF-4620-9FD8-65339A79C87F}" type="pres">
      <dgm:prSet presAssocID="{2CB682B6-2596-4659-B6AA-61F1F1E16467}" presName="imagNode" presStyleLbl="fgImgPlace1" presStyleIdx="1" presStyleCnt="6" custScaleX="22001" custScaleY="25934"/>
      <dgm:spPr/>
    </dgm:pt>
    <dgm:pt modelId="{0E2F902C-7699-4443-BFAA-2D291D031AE3}" type="pres">
      <dgm:prSet presAssocID="{8D21FF5C-0965-4EC7-98D3-CA0D04A58DCE}" presName="sibTrans" presStyleLbl="sibTrans2D1" presStyleIdx="0" presStyleCnt="0"/>
      <dgm:spPr/>
    </dgm:pt>
    <dgm:pt modelId="{3DEA9A63-BB4D-45A3-AF92-94EC5DC7CA5D}" type="pres">
      <dgm:prSet presAssocID="{19B12764-1DCA-412C-8ACB-EBB87B992253}" presName="compNode" presStyleCnt="0"/>
      <dgm:spPr/>
    </dgm:pt>
    <dgm:pt modelId="{4E78EAFF-9124-4D0D-946C-EEAE6EA18FD3}" type="pres">
      <dgm:prSet presAssocID="{19B12764-1DCA-412C-8ACB-EBB87B992253}" presName="bkgdShape" presStyleLbl="node1" presStyleIdx="2" presStyleCnt="6" custScaleX="100389" custLinFactX="3351" custLinFactNeighborX="100000"/>
      <dgm:spPr/>
    </dgm:pt>
    <dgm:pt modelId="{F5FDC9E6-58B7-4FA7-B7AC-B121563AF2B0}" type="pres">
      <dgm:prSet presAssocID="{19B12764-1DCA-412C-8ACB-EBB87B992253}" presName="nodeTx" presStyleLbl="node1" presStyleIdx="2" presStyleCnt="6">
        <dgm:presLayoutVars>
          <dgm:bulletEnabled val="1"/>
        </dgm:presLayoutVars>
      </dgm:prSet>
      <dgm:spPr/>
    </dgm:pt>
    <dgm:pt modelId="{3B1570AB-5883-45C2-B1FE-2077D634A86B}" type="pres">
      <dgm:prSet presAssocID="{19B12764-1DCA-412C-8ACB-EBB87B992253}" presName="invisiNode" presStyleLbl="node1" presStyleIdx="2" presStyleCnt="6"/>
      <dgm:spPr/>
    </dgm:pt>
    <dgm:pt modelId="{B2A0DA76-928F-4BC8-980E-851781279509}" type="pres">
      <dgm:prSet presAssocID="{19B12764-1DCA-412C-8ACB-EBB87B992253}" presName="imagNode" presStyleLbl="fgImgPlace1" presStyleIdx="2" presStyleCnt="6" custLinFactX="193182" custLinFactNeighborX="200000" custLinFactNeighborY="-229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E69D38B-E636-4B58-BC1A-62C0665C3F82}" type="pres">
      <dgm:prSet presAssocID="{E2E338DA-8607-4607-B8AD-C9ADC418E3C3}" presName="sibTrans" presStyleLbl="sibTrans2D1" presStyleIdx="0" presStyleCnt="0"/>
      <dgm:spPr/>
    </dgm:pt>
    <dgm:pt modelId="{1789D128-D12C-43BA-8F89-2F62AC30A1F1}" type="pres">
      <dgm:prSet presAssocID="{0DB9E30F-1210-4475-B05F-FA05E3B0B425}" presName="compNode" presStyleCnt="0"/>
      <dgm:spPr/>
    </dgm:pt>
    <dgm:pt modelId="{9E6D1F98-F3B1-4F9C-8715-A50032C2585B}" type="pres">
      <dgm:prSet presAssocID="{0DB9E30F-1210-4475-B05F-FA05E3B0B425}" presName="bkgdShape" presStyleLbl="node1" presStyleIdx="3" presStyleCnt="6" custLinFactX="-2905" custLinFactNeighborX="-100000"/>
      <dgm:spPr/>
    </dgm:pt>
    <dgm:pt modelId="{7B6DF992-205F-49CC-BB7E-3E975FCF2E81}" type="pres">
      <dgm:prSet presAssocID="{0DB9E30F-1210-4475-B05F-FA05E3B0B425}" presName="nodeTx" presStyleLbl="node1" presStyleIdx="3" presStyleCnt="6">
        <dgm:presLayoutVars>
          <dgm:bulletEnabled val="1"/>
        </dgm:presLayoutVars>
      </dgm:prSet>
      <dgm:spPr/>
    </dgm:pt>
    <dgm:pt modelId="{E98DAF8C-35D9-45BC-9918-69C0C9026F0D}" type="pres">
      <dgm:prSet presAssocID="{0DB9E30F-1210-4475-B05F-FA05E3B0B425}" presName="invisiNode" presStyleLbl="node1" presStyleIdx="3" presStyleCnt="6"/>
      <dgm:spPr/>
    </dgm:pt>
    <dgm:pt modelId="{135B9590-5DEE-46BF-BB48-5BFFEAD25D1D}" type="pres">
      <dgm:prSet presAssocID="{0DB9E30F-1210-4475-B05F-FA05E3B0B425}" presName="imagNode" presStyleLbl="fgImgPlace1" presStyleIdx="3" presStyleCnt="6" custScaleX="103772" custScaleY="94972" custLinFactNeighborX="-3127" custLinFactNeighborY="-9084"/>
      <dgm:spPr>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9BC66DAA-E89C-4B52-8172-9F030CE5C622}" type="pres">
      <dgm:prSet presAssocID="{25A81724-913F-4A8C-8019-0CB68C753469}" presName="sibTrans" presStyleLbl="sibTrans2D1" presStyleIdx="0" presStyleCnt="0"/>
      <dgm:spPr/>
    </dgm:pt>
    <dgm:pt modelId="{476AD572-DB9F-4181-A0B6-A39852A65082}" type="pres">
      <dgm:prSet presAssocID="{CC4FB1D7-A9F3-4725-A7B7-C2AD1C0B7E8F}" presName="compNode" presStyleCnt="0"/>
      <dgm:spPr/>
    </dgm:pt>
    <dgm:pt modelId="{52D66CE0-33E9-4E2F-B31E-7928F397F784}" type="pres">
      <dgm:prSet presAssocID="{CC4FB1D7-A9F3-4725-A7B7-C2AD1C0B7E8F}" presName="bkgdShape" presStyleLbl="node1" presStyleIdx="4" presStyleCnt="6" custScaleX="111743" custLinFactNeighborX="2423" custLinFactNeighborY="-704"/>
      <dgm:spPr/>
    </dgm:pt>
    <dgm:pt modelId="{02880AC2-7556-4E5B-8EF1-D8F8FA132E34}" type="pres">
      <dgm:prSet presAssocID="{CC4FB1D7-A9F3-4725-A7B7-C2AD1C0B7E8F}" presName="nodeTx" presStyleLbl="node1" presStyleIdx="4" presStyleCnt="6">
        <dgm:presLayoutVars>
          <dgm:bulletEnabled val="1"/>
        </dgm:presLayoutVars>
      </dgm:prSet>
      <dgm:spPr/>
    </dgm:pt>
    <dgm:pt modelId="{476284C3-E6BB-48C3-926C-C29AC8D946F6}" type="pres">
      <dgm:prSet presAssocID="{CC4FB1D7-A9F3-4725-A7B7-C2AD1C0B7E8F}" presName="invisiNode" presStyleLbl="node1" presStyleIdx="4" presStyleCnt="6"/>
      <dgm:spPr/>
    </dgm:pt>
    <dgm:pt modelId="{88FC1760-801D-4463-9107-CB3F0B8821EA}" type="pres">
      <dgm:prSet presAssocID="{CC4FB1D7-A9F3-4725-A7B7-C2AD1C0B7E8F}" presName="imagNode" presStyleLbl="fgImgPlace1" presStyleIdx="4" presStyleCnt="6" custScaleX="14062" custScaleY="34134" custLinFactNeighborX="7606" custLinFactNeighborY="-27008"/>
      <dgm:spPr/>
    </dgm:pt>
    <dgm:pt modelId="{05202FD1-C1EC-4A08-BEF4-84EF51BE0B6D}" type="pres">
      <dgm:prSet presAssocID="{1BF11276-6D78-4D03-8D88-7A2E7388977F}" presName="sibTrans" presStyleLbl="sibTrans2D1" presStyleIdx="0" presStyleCnt="0"/>
      <dgm:spPr/>
    </dgm:pt>
    <dgm:pt modelId="{AC5AFC4F-A865-4A7E-859C-E39DEAB1A757}" type="pres">
      <dgm:prSet presAssocID="{DF0711DB-2D68-40C2-8306-D624E72273A0}" presName="compNode" presStyleCnt="0"/>
      <dgm:spPr/>
    </dgm:pt>
    <dgm:pt modelId="{2E17AB31-AA0F-41DF-BC2B-F8CAE5A3C44C}" type="pres">
      <dgm:prSet presAssocID="{DF0711DB-2D68-40C2-8306-D624E72273A0}" presName="bkgdShape" presStyleLbl="node1" presStyleIdx="5" presStyleCnt="6"/>
      <dgm:spPr/>
    </dgm:pt>
    <dgm:pt modelId="{64BC8945-55DD-427D-822E-74F367232200}" type="pres">
      <dgm:prSet presAssocID="{DF0711DB-2D68-40C2-8306-D624E72273A0}" presName="nodeTx" presStyleLbl="node1" presStyleIdx="5" presStyleCnt="6">
        <dgm:presLayoutVars>
          <dgm:bulletEnabled val="1"/>
        </dgm:presLayoutVars>
      </dgm:prSet>
      <dgm:spPr/>
    </dgm:pt>
    <dgm:pt modelId="{506C1053-7741-4018-BBEE-B1AC9CB6AB54}" type="pres">
      <dgm:prSet presAssocID="{DF0711DB-2D68-40C2-8306-D624E72273A0}" presName="invisiNode" presStyleLbl="node1" presStyleIdx="5" presStyleCnt="6"/>
      <dgm:spPr/>
    </dgm:pt>
    <dgm:pt modelId="{C4EBE7EE-F287-40C1-BDC5-0B7A5F1675E2}" type="pres">
      <dgm:prSet presAssocID="{DF0711DB-2D68-40C2-8306-D624E72273A0}" presName="imagNode" presStyleLbl="fgImgPlace1" presStyleIdx="5" presStyleCnt="6"/>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Lst>
  <dgm:cxnLst>
    <dgm:cxn modelId="{AFC4B907-C87F-4997-A372-52B97E055096}" type="presOf" srcId="{2F6F05D0-A641-4472-93B6-4B32719A3FD7}" destId="{2F6BC284-AF0A-4B0F-A4AA-1B2030027ED2}" srcOrd="0" destOrd="0" presId="urn:microsoft.com/office/officeart/2005/8/layout/hList7"/>
    <dgm:cxn modelId="{1C62020F-AD45-491E-A810-C4DE85DCAAB9}" srcId="{2F6F05D0-A641-4472-93B6-4B32719A3FD7}" destId="{DF0711DB-2D68-40C2-8306-D624E72273A0}" srcOrd="5" destOrd="0" parTransId="{0470069A-18D9-49B6-8780-1D8A0643897C}" sibTransId="{D5A129D3-E48C-44AD-95B4-EC1BD0CCCA1B}"/>
    <dgm:cxn modelId="{505CBD12-6B18-4D73-9AA6-8C6129DFA583}" type="presOf" srcId="{CC4FB1D7-A9F3-4725-A7B7-C2AD1C0B7E8F}" destId="{02880AC2-7556-4E5B-8EF1-D8F8FA132E34}" srcOrd="1" destOrd="0" presId="urn:microsoft.com/office/officeart/2005/8/layout/hList7"/>
    <dgm:cxn modelId="{248BF11E-854C-48DB-8967-7E11B7D2DFFF}" srcId="{2F6F05D0-A641-4472-93B6-4B32719A3FD7}" destId="{2CB682B6-2596-4659-B6AA-61F1F1E16467}" srcOrd="1" destOrd="0" parTransId="{26D6EB07-ED94-442C-BA69-67EF54228548}" sibTransId="{8D21FF5C-0965-4EC7-98D3-CA0D04A58DCE}"/>
    <dgm:cxn modelId="{6A539D20-08F5-40FD-954A-62C60E961D44}" type="presOf" srcId="{E2E338DA-8607-4607-B8AD-C9ADC418E3C3}" destId="{7E69D38B-E636-4B58-BC1A-62C0665C3F82}" srcOrd="0" destOrd="0" presId="urn:microsoft.com/office/officeart/2005/8/layout/hList7"/>
    <dgm:cxn modelId="{2F416C3C-DF5C-4611-8519-1519B7BD9EF4}" srcId="{2F6F05D0-A641-4472-93B6-4B32719A3FD7}" destId="{19B12764-1DCA-412C-8ACB-EBB87B992253}" srcOrd="2" destOrd="0" parTransId="{BD5495DF-C04C-400A-958E-C4F7DC90D9EA}" sibTransId="{E2E338DA-8607-4607-B8AD-C9ADC418E3C3}"/>
    <dgm:cxn modelId="{5976083E-1FEF-4231-BF20-9B0164CA8FDD}" type="presOf" srcId="{DF0711DB-2D68-40C2-8306-D624E72273A0}" destId="{2E17AB31-AA0F-41DF-BC2B-F8CAE5A3C44C}" srcOrd="0" destOrd="0" presId="urn:microsoft.com/office/officeart/2005/8/layout/hList7"/>
    <dgm:cxn modelId="{DAC20947-CFB1-450B-8940-B05329E638E6}" type="presOf" srcId="{CC4FB1D7-A9F3-4725-A7B7-C2AD1C0B7E8F}" destId="{52D66CE0-33E9-4E2F-B31E-7928F397F784}" srcOrd="0" destOrd="0" presId="urn:microsoft.com/office/officeart/2005/8/layout/hList7"/>
    <dgm:cxn modelId="{1D0F304B-2BB8-4415-84C3-D8495674906D}" type="presOf" srcId="{25A81724-913F-4A8C-8019-0CB68C753469}" destId="{9BC66DAA-E89C-4B52-8172-9F030CE5C622}" srcOrd="0" destOrd="0" presId="urn:microsoft.com/office/officeart/2005/8/layout/hList7"/>
    <dgm:cxn modelId="{84F21476-6373-4873-AC46-EF74C2447B76}" type="presOf" srcId="{8D21FF5C-0965-4EC7-98D3-CA0D04A58DCE}" destId="{0E2F902C-7699-4443-BFAA-2D291D031AE3}" srcOrd="0" destOrd="0" presId="urn:microsoft.com/office/officeart/2005/8/layout/hList7"/>
    <dgm:cxn modelId="{A8BDFF84-428C-4951-BEAC-606D1D128F5A}" type="presOf" srcId="{19B12764-1DCA-412C-8ACB-EBB87B992253}" destId="{F5FDC9E6-58B7-4FA7-B7AC-B121563AF2B0}" srcOrd="1" destOrd="0" presId="urn:microsoft.com/office/officeart/2005/8/layout/hList7"/>
    <dgm:cxn modelId="{2BC85B8D-E3B9-45E2-B749-55422ACB87B1}" type="presOf" srcId="{11A587E3-5B5B-49E1-B96A-BD67F54AC23F}" destId="{697DF07E-E973-4D83-AF4A-9B779968D185}" srcOrd="0" destOrd="0" presId="urn:microsoft.com/office/officeart/2005/8/layout/hList7"/>
    <dgm:cxn modelId="{9787EA96-946E-45CB-A054-F28F461D2632}" srcId="{2F6F05D0-A641-4472-93B6-4B32719A3FD7}" destId="{CC4FB1D7-A9F3-4725-A7B7-C2AD1C0B7E8F}" srcOrd="4" destOrd="0" parTransId="{A82B6E18-8959-4E29-9468-1BF03F5B496B}" sibTransId="{1BF11276-6D78-4D03-8D88-7A2E7388977F}"/>
    <dgm:cxn modelId="{406DD1A1-A36B-4C31-8A06-688ADD2EA0CA}" type="presOf" srcId="{2CB682B6-2596-4659-B6AA-61F1F1E16467}" destId="{DAD9FDFD-72B2-4663-BF16-3EE60E6F6B88}" srcOrd="0" destOrd="0" presId="urn:microsoft.com/office/officeart/2005/8/layout/hList7"/>
    <dgm:cxn modelId="{585F06AB-33FB-4AED-BD73-FA7C952AAE8D}" type="presOf" srcId="{19B12764-1DCA-412C-8ACB-EBB87B992253}" destId="{4E78EAFF-9124-4D0D-946C-EEAE6EA18FD3}" srcOrd="0" destOrd="0" presId="urn:microsoft.com/office/officeart/2005/8/layout/hList7"/>
    <dgm:cxn modelId="{DF85BCB5-31F7-434B-92B2-D8FAD3B1097D}" type="presOf" srcId="{CCC97BBB-E6AD-4B78-9D2E-DBDBAD5AFE78}" destId="{B28AE55D-87D7-4FF8-B124-E455FD4DF441}" srcOrd="1" destOrd="0" presId="urn:microsoft.com/office/officeart/2005/8/layout/hList7"/>
    <dgm:cxn modelId="{EB73E1B8-A811-4439-ABC0-98547620170D}" type="presOf" srcId="{DF0711DB-2D68-40C2-8306-D624E72273A0}" destId="{64BC8945-55DD-427D-822E-74F367232200}" srcOrd="1" destOrd="0" presId="urn:microsoft.com/office/officeart/2005/8/layout/hList7"/>
    <dgm:cxn modelId="{663F28B9-F6F9-4FE6-8DBD-D6A10544C72C}" type="presOf" srcId="{2CB682B6-2596-4659-B6AA-61F1F1E16467}" destId="{42CC0557-6D87-4627-A16C-33DE18033B49}" srcOrd="1" destOrd="0" presId="urn:microsoft.com/office/officeart/2005/8/layout/hList7"/>
    <dgm:cxn modelId="{ADA876C7-EB91-44CE-910E-BF748BA812B7}" type="presOf" srcId="{0DB9E30F-1210-4475-B05F-FA05E3B0B425}" destId="{9E6D1F98-F3B1-4F9C-8715-A50032C2585B}" srcOrd="0" destOrd="0" presId="urn:microsoft.com/office/officeart/2005/8/layout/hList7"/>
    <dgm:cxn modelId="{B9EA5DD1-24A2-43CD-BDAE-EE40BCEE94C7}" type="presOf" srcId="{0DB9E30F-1210-4475-B05F-FA05E3B0B425}" destId="{7B6DF992-205F-49CC-BB7E-3E975FCF2E81}" srcOrd="1" destOrd="0" presId="urn:microsoft.com/office/officeart/2005/8/layout/hList7"/>
    <dgm:cxn modelId="{DBE4E4D6-1192-4037-9F15-2F7023B66AE9}" type="presOf" srcId="{CCC97BBB-E6AD-4B78-9D2E-DBDBAD5AFE78}" destId="{2A9F94F2-5BF9-47B0-A808-FAE5A9E9AE59}" srcOrd="0" destOrd="0" presId="urn:microsoft.com/office/officeart/2005/8/layout/hList7"/>
    <dgm:cxn modelId="{D26A52ED-12E7-4122-A0CE-8D1EBE2F0584}" srcId="{2F6F05D0-A641-4472-93B6-4B32719A3FD7}" destId="{0DB9E30F-1210-4475-B05F-FA05E3B0B425}" srcOrd="3" destOrd="0" parTransId="{71D693A4-67B0-4639-B14E-8DDB6784A609}" sibTransId="{25A81724-913F-4A8C-8019-0CB68C753469}"/>
    <dgm:cxn modelId="{ACA907F8-EC03-4918-B67B-C20C679A8EA2}" type="presOf" srcId="{1BF11276-6D78-4D03-8D88-7A2E7388977F}" destId="{05202FD1-C1EC-4A08-BEF4-84EF51BE0B6D}" srcOrd="0" destOrd="0" presId="urn:microsoft.com/office/officeart/2005/8/layout/hList7"/>
    <dgm:cxn modelId="{EC6983FC-5630-4207-86A0-FF285D86920B}" srcId="{2F6F05D0-A641-4472-93B6-4B32719A3FD7}" destId="{CCC97BBB-E6AD-4B78-9D2E-DBDBAD5AFE78}" srcOrd="0" destOrd="0" parTransId="{B3648A23-00DA-44DE-BE8B-80BF6240A642}" sibTransId="{11A587E3-5B5B-49E1-B96A-BD67F54AC23F}"/>
    <dgm:cxn modelId="{8F3421E9-2663-4B57-8414-E1C2FED01C8A}" type="presParOf" srcId="{2F6BC284-AF0A-4B0F-A4AA-1B2030027ED2}" destId="{949F6BB6-C18F-4695-9161-A8C0E239C5E7}" srcOrd="0" destOrd="0" presId="urn:microsoft.com/office/officeart/2005/8/layout/hList7"/>
    <dgm:cxn modelId="{573DA7C7-839F-4643-93E7-1826A2DB2573}" type="presParOf" srcId="{2F6BC284-AF0A-4B0F-A4AA-1B2030027ED2}" destId="{B6DD9411-B32E-4B29-913A-2D651691F7A1}" srcOrd="1" destOrd="0" presId="urn:microsoft.com/office/officeart/2005/8/layout/hList7"/>
    <dgm:cxn modelId="{DE9E9E33-CB5F-413E-95F3-B7B31745C175}" type="presParOf" srcId="{B6DD9411-B32E-4B29-913A-2D651691F7A1}" destId="{31468B1B-6AF7-4D38-99DD-141180D07B10}" srcOrd="0" destOrd="0" presId="urn:microsoft.com/office/officeart/2005/8/layout/hList7"/>
    <dgm:cxn modelId="{51EA549A-438D-4C7B-86A1-09450430250E}" type="presParOf" srcId="{31468B1B-6AF7-4D38-99DD-141180D07B10}" destId="{2A9F94F2-5BF9-47B0-A808-FAE5A9E9AE59}" srcOrd="0" destOrd="0" presId="urn:microsoft.com/office/officeart/2005/8/layout/hList7"/>
    <dgm:cxn modelId="{0EA546A3-7E1D-4577-AC4D-0475464E2DA0}" type="presParOf" srcId="{31468B1B-6AF7-4D38-99DD-141180D07B10}" destId="{B28AE55D-87D7-4FF8-B124-E455FD4DF441}" srcOrd="1" destOrd="0" presId="urn:microsoft.com/office/officeart/2005/8/layout/hList7"/>
    <dgm:cxn modelId="{71897FBE-50FE-44CF-B610-A5A69E0B1A28}" type="presParOf" srcId="{31468B1B-6AF7-4D38-99DD-141180D07B10}" destId="{FFCD76F7-2C89-4A3E-9E9C-8C95E1587DEA}" srcOrd="2" destOrd="0" presId="urn:microsoft.com/office/officeart/2005/8/layout/hList7"/>
    <dgm:cxn modelId="{3A103216-21F5-426B-AAEA-90D93D2E3DBC}" type="presParOf" srcId="{31468B1B-6AF7-4D38-99DD-141180D07B10}" destId="{8F4164BF-F325-4166-BA71-8944E3FE3543}" srcOrd="3" destOrd="0" presId="urn:microsoft.com/office/officeart/2005/8/layout/hList7"/>
    <dgm:cxn modelId="{B223E32B-0BF5-42C5-80FE-BAFB817541AF}" type="presParOf" srcId="{B6DD9411-B32E-4B29-913A-2D651691F7A1}" destId="{697DF07E-E973-4D83-AF4A-9B779968D185}" srcOrd="1" destOrd="0" presId="urn:microsoft.com/office/officeart/2005/8/layout/hList7"/>
    <dgm:cxn modelId="{794ADD7C-24B4-4DCE-A63A-62A372E4D1C3}" type="presParOf" srcId="{B6DD9411-B32E-4B29-913A-2D651691F7A1}" destId="{C7402940-FF1B-4C11-9764-28608A9B507D}" srcOrd="2" destOrd="0" presId="urn:microsoft.com/office/officeart/2005/8/layout/hList7"/>
    <dgm:cxn modelId="{393AA51A-A336-4EA1-BC0B-5197356F9256}" type="presParOf" srcId="{C7402940-FF1B-4C11-9764-28608A9B507D}" destId="{DAD9FDFD-72B2-4663-BF16-3EE60E6F6B88}" srcOrd="0" destOrd="0" presId="urn:microsoft.com/office/officeart/2005/8/layout/hList7"/>
    <dgm:cxn modelId="{12147B97-09FA-4A6A-889C-29DCB1B88790}" type="presParOf" srcId="{C7402940-FF1B-4C11-9764-28608A9B507D}" destId="{42CC0557-6D87-4627-A16C-33DE18033B49}" srcOrd="1" destOrd="0" presId="urn:microsoft.com/office/officeart/2005/8/layout/hList7"/>
    <dgm:cxn modelId="{973F14C5-29C2-4A9D-A027-5822E848988D}" type="presParOf" srcId="{C7402940-FF1B-4C11-9764-28608A9B507D}" destId="{6ABC1931-C6D2-4801-8E7E-01843F42C8FD}" srcOrd="2" destOrd="0" presId="urn:microsoft.com/office/officeart/2005/8/layout/hList7"/>
    <dgm:cxn modelId="{9DB62771-D5CA-4C2D-9613-43BEBE78F15F}" type="presParOf" srcId="{C7402940-FF1B-4C11-9764-28608A9B507D}" destId="{DE21E5C5-4AEF-4620-9FD8-65339A79C87F}" srcOrd="3" destOrd="0" presId="urn:microsoft.com/office/officeart/2005/8/layout/hList7"/>
    <dgm:cxn modelId="{B4265F0D-D570-4E67-9FBA-46642CEA593B}" type="presParOf" srcId="{B6DD9411-B32E-4B29-913A-2D651691F7A1}" destId="{0E2F902C-7699-4443-BFAA-2D291D031AE3}" srcOrd="3" destOrd="0" presId="urn:microsoft.com/office/officeart/2005/8/layout/hList7"/>
    <dgm:cxn modelId="{0A668010-80C2-48BA-A208-54A00B4AA1EF}" type="presParOf" srcId="{B6DD9411-B32E-4B29-913A-2D651691F7A1}" destId="{3DEA9A63-BB4D-45A3-AF92-94EC5DC7CA5D}" srcOrd="4" destOrd="0" presId="urn:microsoft.com/office/officeart/2005/8/layout/hList7"/>
    <dgm:cxn modelId="{26D4890E-AD91-4705-8748-1424DF164DF2}" type="presParOf" srcId="{3DEA9A63-BB4D-45A3-AF92-94EC5DC7CA5D}" destId="{4E78EAFF-9124-4D0D-946C-EEAE6EA18FD3}" srcOrd="0" destOrd="0" presId="urn:microsoft.com/office/officeart/2005/8/layout/hList7"/>
    <dgm:cxn modelId="{C780A660-159F-407F-B16E-E172DA3DB8C0}" type="presParOf" srcId="{3DEA9A63-BB4D-45A3-AF92-94EC5DC7CA5D}" destId="{F5FDC9E6-58B7-4FA7-B7AC-B121563AF2B0}" srcOrd="1" destOrd="0" presId="urn:microsoft.com/office/officeart/2005/8/layout/hList7"/>
    <dgm:cxn modelId="{6EC1EEE3-752D-44B3-9E55-509B15E08AF8}" type="presParOf" srcId="{3DEA9A63-BB4D-45A3-AF92-94EC5DC7CA5D}" destId="{3B1570AB-5883-45C2-B1FE-2077D634A86B}" srcOrd="2" destOrd="0" presId="urn:microsoft.com/office/officeart/2005/8/layout/hList7"/>
    <dgm:cxn modelId="{C6E6559F-EDC7-455E-BEAA-FBDF30BC13C9}" type="presParOf" srcId="{3DEA9A63-BB4D-45A3-AF92-94EC5DC7CA5D}" destId="{B2A0DA76-928F-4BC8-980E-851781279509}" srcOrd="3" destOrd="0" presId="urn:microsoft.com/office/officeart/2005/8/layout/hList7"/>
    <dgm:cxn modelId="{DE8F2546-D6F5-4DB4-904C-CB435D204264}" type="presParOf" srcId="{B6DD9411-B32E-4B29-913A-2D651691F7A1}" destId="{7E69D38B-E636-4B58-BC1A-62C0665C3F82}" srcOrd="5" destOrd="0" presId="urn:microsoft.com/office/officeart/2005/8/layout/hList7"/>
    <dgm:cxn modelId="{453E6C73-D264-4BA0-AFA9-A7000E9110E3}" type="presParOf" srcId="{B6DD9411-B32E-4B29-913A-2D651691F7A1}" destId="{1789D128-D12C-43BA-8F89-2F62AC30A1F1}" srcOrd="6" destOrd="0" presId="urn:microsoft.com/office/officeart/2005/8/layout/hList7"/>
    <dgm:cxn modelId="{E0945ABA-9ED7-412A-8E87-6AC71D603032}" type="presParOf" srcId="{1789D128-D12C-43BA-8F89-2F62AC30A1F1}" destId="{9E6D1F98-F3B1-4F9C-8715-A50032C2585B}" srcOrd="0" destOrd="0" presId="urn:microsoft.com/office/officeart/2005/8/layout/hList7"/>
    <dgm:cxn modelId="{EEA0890F-E02F-4EF7-97B4-A65E7BA723BB}" type="presParOf" srcId="{1789D128-D12C-43BA-8F89-2F62AC30A1F1}" destId="{7B6DF992-205F-49CC-BB7E-3E975FCF2E81}" srcOrd="1" destOrd="0" presId="urn:microsoft.com/office/officeart/2005/8/layout/hList7"/>
    <dgm:cxn modelId="{4CCEE640-B505-4445-B851-D3E12285D2D8}" type="presParOf" srcId="{1789D128-D12C-43BA-8F89-2F62AC30A1F1}" destId="{E98DAF8C-35D9-45BC-9918-69C0C9026F0D}" srcOrd="2" destOrd="0" presId="urn:microsoft.com/office/officeart/2005/8/layout/hList7"/>
    <dgm:cxn modelId="{496A39DD-9A76-4E54-BC57-83E88824DB1E}" type="presParOf" srcId="{1789D128-D12C-43BA-8F89-2F62AC30A1F1}" destId="{135B9590-5DEE-46BF-BB48-5BFFEAD25D1D}" srcOrd="3" destOrd="0" presId="urn:microsoft.com/office/officeart/2005/8/layout/hList7"/>
    <dgm:cxn modelId="{E9F3C0B7-045C-4F3D-97F0-035269F75C14}" type="presParOf" srcId="{B6DD9411-B32E-4B29-913A-2D651691F7A1}" destId="{9BC66DAA-E89C-4B52-8172-9F030CE5C622}" srcOrd="7" destOrd="0" presId="urn:microsoft.com/office/officeart/2005/8/layout/hList7"/>
    <dgm:cxn modelId="{8AFE5E1C-A595-4539-ACFF-FDC98E2C0F8F}" type="presParOf" srcId="{B6DD9411-B32E-4B29-913A-2D651691F7A1}" destId="{476AD572-DB9F-4181-A0B6-A39852A65082}" srcOrd="8" destOrd="0" presId="urn:microsoft.com/office/officeart/2005/8/layout/hList7"/>
    <dgm:cxn modelId="{E5AAE315-D05A-4BB0-8381-2E47D112FADE}" type="presParOf" srcId="{476AD572-DB9F-4181-A0B6-A39852A65082}" destId="{52D66CE0-33E9-4E2F-B31E-7928F397F784}" srcOrd="0" destOrd="0" presId="urn:microsoft.com/office/officeart/2005/8/layout/hList7"/>
    <dgm:cxn modelId="{6DF6AE05-890F-42F1-9E22-A46F66654ADD}" type="presParOf" srcId="{476AD572-DB9F-4181-A0B6-A39852A65082}" destId="{02880AC2-7556-4E5B-8EF1-D8F8FA132E34}" srcOrd="1" destOrd="0" presId="urn:microsoft.com/office/officeart/2005/8/layout/hList7"/>
    <dgm:cxn modelId="{67847DA1-36C6-4476-B2AB-55A85CD86C2B}" type="presParOf" srcId="{476AD572-DB9F-4181-A0B6-A39852A65082}" destId="{476284C3-E6BB-48C3-926C-C29AC8D946F6}" srcOrd="2" destOrd="0" presId="urn:microsoft.com/office/officeart/2005/8/layout/hList7"/>
    <dgm:cxn modelId="{67A920B9-B8D0-45A3-A7C3-81367E76441E}" type="presParOf" srcId="{476AD572-DB9F-4181-A0B6-A39852A65082}" destId="{88FC1760-801D-4463-9107-CB3F0B8821EA}" srcOrd="3" destOrd="0" presId="urn:microsoft.com/office/officeart/2005/8/layout/hList7"/>
    <dgm:cxn modelId="{67BF5FEB-8560-423A-B9C2-592F19F62145}" type="presParOf" srcId="{B6DD9411-B32E-4B29-913A-2D651691F7A1}" destId="{05202FD1-C1EC-4A08-BEF4-84EF51BE0B6D}" srcOrd="9" destOrd="0" presId="urn:microsoft.com/office/officeart/2005/8/layout/hList7"/>
    <dgm:cxn modelId="{F692A9EE-F7FC-4870-9D21-7F5CCB0E0CB3}" type="presParOf" srcId="{B6DD9411-B32E-4B29-913A-2D651691F7A1}" destId="{AC5AFC4F-A865-4A7E-859C-E39DEAB1A757}" srcOrd="10" destOrd="0" presId="urn:microsoft.com/office/officeart/2005/8/layout/hList7"/>
    <dgm:cxn modelId="{A6D35DA8-7A40-43E9-A289-587C9C6E980E}" type="presParOf" srcId="{AC5AFC4F-A865-4A7E-859C-E39DEAB1A757}" destId="{2E17AB31-AA0F-41DF-BC2B-F8CAE5A3C44C}" srcOrd="0" destOrd="0" presId="urn:microsoft.com/office/officeart/2005/8/layout/hList7"/>
    <dgm:cxn modelId="{7194ED72-6EB5-4AA1-8667-77E050F31CA2}" type="presParOf" srcId="{AC5AFC4F-A865-4A7E-859C-E39DEAB1A757}" destId="{64BC8945-55DD-427D-822E-74F367232200}" srcOrd="1" destOrd="0" presId="urn:microsoft.com/office/officeart/2005/8/layout/hList7"/>
    <dgm:cxn modelId="{90635BEA-D98F-4A1B-BF50-DA2AB7AF9647}" type="presParOf" srcId="{AC5AFC4F-A865-4A7E-859C-E39DEAB1A757}" destId="{506C1053-7741-4018-BBEE-B1AC9CB6AB54}" srcOrd="2" destOrd="0" presId="urn:microsoft.com/office/officeart/2005/8/layout/hList7"/>
    <dgm:cxn modelId="{514249C9-2FF8-4395-92DF-A03A77BD340C}" type="presParOf" srcId="{AC5AFC4F-A865-4A7E-859C-E39DEAB1A757}" destId="{C4EBE7EE-F287-40C1-BDC5-0B7A5F1675E2}"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F94F2-5BF9-47B0-A808-FAE5A9E9AE59}">
      <dsp:nvSpPr>
        <dsp:cNvPr id="0" name=""/>
        <dsp:cNvSpPr/>
      </dsp:nvSpPr>
      <dsp:spPr>
        <a:xfrm>
          <a:off x="8401"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44450">
            <a:lnSpc>
              <a:spcPct val="90000"/>
            </a:lnSpc>
            <a:spcBef>
              <a:spcPct val="0"/>
            </a:spcBef>
            <a:spcAft>
              <a:spcPct val="35000"/>
            </a:spcAft>
            <a:buNone/>
          </a:pPr>
          <a:r>
            <a:rPr lang="en-AU" kern="1200" dirty="0"/>
            <a:t>Physical Health </a:t>
          </a:r>
          <a:br>
            <a:rPr lang="en-AU" kern="1200" dirty="0"/>
          </a:br>
          <a:r>
            <a:rPr lang="en-AU" kern="1200" dirty="0"/>
            <a:t>2012</a:t>
          </a:r>
          <a:br>
            <a:rPr lang="en-AU" kern="1200" dirty="0"/>
          </a:br>
          <a:br>
            <a:rPr lang="en-AU" kern="1200" dirty="0"/>
          </a:br>
          <a:r>
            <a:rPr lang="en-AU" kern="1200" dirty="0"/>
            <a:t>&amp; </a:t>
          </a:r>
          <a:br>
            <a:rPr lang="en-AU" kern="1200" dirty="0"/>
          </a:br>
          <a:br>
            <a:rPr lang="en-AU" kern="1200" dirty="0"/>
          </a:br>
          <a:r>
            <a:rPr lang="en-AU" kern="1200" dirty="0"/>
            <a:t>Smoking Cessation</a:t>
          </a:r>
          <a:br>
            <a:rPr lang="en-AU" kern="1200" dirty="0"/>
          </a:br>
          <a:r>
            <a:rPr lang="en-AU" kern="1200" dirty="0"/>
            <a:t>2015</a:t>
          </a:r>
          <a:endParaRPr lang="en-AU" sz="1800" kern="1200" dirty="0"/>
        </a:p>
      </dsp:txBody>
      <dsp:txXfrm>
        <a:off x="8401" y="2131660"/>
        <a:ext cx="1928313" cy="2131660"/>
      </dsp:txXfrm>
    </dsp:sp>
    <dsp:sp modelId="{8F4164BF-F325-4166-BA71-8944E3FE3543}">
      <dsp:nvSpPr>
        <dsp:cNvPr id="0" name=""/>
        <dsp:cNvSpPr/>
      </dsp:nvSpPr>
      <dsp:spPr>
        <a:xfrm>
          <a:off x="189530" y="347645"/>
          <a:ext cx="1549374" cy="1593029"/>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AD9FDFD-72B2-4663-BF16-3EE60E6F6B88}">
      <dsp:nvSpPr>
        <dsp:cNvPr id="0" name=""/>
        <dsp:cNvSpPr/>
      </dsp:nvSpPr>
      <dsp:spPr>
        <a:xfrm>
          <a:off x="1994564" y="0"/>
          <a:ext cx="1822044"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br>
            <a:rPr lang="en-AU" sz="1800" kern="1200" dirty="0"/>
          </a:br>
          <a:r>
            <a:rPr lang="en-AU" sz="1800" kern="1200" dirty="0"/>
            <a:t>Qld Health </a:t>
          </a:r>
        </a:p>
        <a:p>
          <a:pPr marL="0" lvl="0" indent="0" algn="ctr" defTabSz="800100">
            <a:lnSpc>
              <a:spcPct val="90000"/>
            </a:lnSpc>
            <a:spcBef>
              <a:spcPct val="0"/>
            </a:spcBef>
            <a:spcAft>
              <a:spcPct val="35000"/>
            </a:spcAft>
            <a:buNone/>
          </a:pPr>
          <a:r>
            <a:rPr lang="en-AU" sz="1800" kern="1200" dirty="0"/>
            <a:t>Smoking Cessation Clinical Pathway (SCCP)</a:t>
          </a:r>
          <a:br>
            <a:rPr lang="en-AU" sz="1800" kern="1200" dirty="0"/>
          </a:br>
          <a:r>
            <a:rPr lang="en-AU" sz="1800" kern="1200" dirty="0"/>
            <a:t>(Inpatient MHS 2015)</a:t>
          </a:r>
        </a:p>
      </dsp:txBody>
      <dsp:txXfrm>
        <a:off x="1994564" y="2131660"/>
        <a:ext cx="1822044" cy="2131660"/>
      </dsp:txXfrm>
    </dsp:sp>
    <dsp:sp modelId="{DE21E5C5-4AEF-4620-9FD8-65339A79C87F}">
      <dsp:nvSpPr>
        <dsp:cNvPr id="0" name=""/>
        <dsp:cNvSpPr/>
      </dsp:nvSpPr>
      <dsp:spPr>
        <a:xfrm>
          <a:off x="2710371" y="976939"/>
          <a:ext cx="390431" cy="460226"/>
        </a:xfrm>
        <a:prstGeom prst="ellipse">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78EAFF-9124-4D0D-946C-EEAE6EA18FD3}">
      <dsp:nvSpPr>
        <dsp:cNvPr id="0" name=""/>
        <dsp:cNvSpPr/>
      </dsp:nvSpPr>
      <dsp:spPr>
        <a:xfrm>
          <a:off x="5867389" y="0"/>
          <a:ext cx="1935814"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altLang="en-US" sz="1800" kern="1200" dirty="0"/>
            <a:t>QH Quality Improvement Payment</a:t>
          </a:r>
        </a:p>
        <a:p>
          <a:pPr marL="0" lvl="0" indent="0" algn="ctr" defTabSz="800100">
            <a:lnSpc>
              <a:spcPct val="90000"/>
            </a:lnSpc>
            <a:spcBef>
              <a:spcPct val="0"/>
            </a:spcBef>
            <a:spcAft>
              <a:spcPct val="35000"/>
            </a:spcAft>
            <a:buNone/>
          </a:pPr>
          <a:r>
            <a:rPr lang="en-US" altLang="en-US" sz="1800" kern="1200" dirty="0"/>
            <a:t>$4million</a:t>
          </a:r>
          <a:br>
            <a:rPr lang="en-US" altLang="en-US" sz="1800" kern="1200" dirty="0"/>
          </a:br>
          <a:endParaRPr lang="en-US" altLang="en-US" sz="1800" kern="1200" dirty="0"/>
        </a:p>
        <a:p>
          <a:pPr marL="0" lvl="0" indent="0" algn="ctr" defTabSz="800100">
            <a:lnSpc>
              <a:spcPct val="90000"/>
            </a:lnSpc>
            <a:spcBef>
              <a:spcPct val="0"/>
            </a:spcBef>
            <a:spcAft>
              <a:spcPct val="35000"/>
            </a:spcAft>
            <a:buNone/>
          </a:pPr>
          <a:r>
            <a:rPr lang="en-US" altLang="en-US" sz="1800" kern="1200" dirty="0"/>
            <a:t>Community MHS</a:t>
          </a:r>
        </a:p>
        <a:p>
          <a:pPr marL="0" lvl="0" indent="0" algn="ctr" defTabSz="800100">
            <a:lnSpc>
              <a:spcPct val="90000"/>
            </a:lnSpc>
            <a:spcBef>
              <a:spcPct val="0"/>
            </a:spcBef>
            <a:spcAft>
              <a:spcPct val="35000"/>
            </a:spcAft>
            <a:buNone/>
          </a:pPr>
          <a:r>
            <a:rPr lang="en-US" altLang="en-US" sz="1800" kern="1200" dirty="0"/>
            <a:t>2017-2021</a:t>
          </a:r>
          <a:endParaRPr lang="en-AU" sz="1800" kern="1200" dirty="0"/>
        </a:p>
      </dsp:txBody>
      <dsp:txXfrm>
        <a:off x="5867389" y="2131660"/>
        <a:ext cx="1935814" cy="2131660"/>
      </dsp:txXfrm>
    </dsp:sp>
    <dsp:sp modelId="{B2A0DA76-928F-4BC8-980E-851781279509}">
      <dsp:nvSpPr>
        <dsp:cNvPr id="0" name=""/>
        <dsp:cNvSpPr/>
      </dsp:nvSpPr>
      <dsp:spPr>
        <a:xfrm>
          <a:off x="10228998" y="0"/>
          <a:ext cx="1774607" cy="1774607"/>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6D1F98-F3B1-4F9C-8715-A50032C2585B}">
      <dsp:nvSpPr>
        <dsp:cNvPr id="0" name=""/>
        <dsp:cNvSpPr/>
      </dsp:nvSpPr>
      <dsp:spPr>
        <a:xfrm>
          <a:off x="3883791"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AU" sz="1500" kern="1200" dirty="0"/>
            <a:t>                                                     </a:t>
          </a:r>
          <a:r>
            <a:rPr lang="en-AU" sz="1800" kern="1200" dirty="0"/>
            <a:t>Smoking Status Tab</a:t>
          </a:r>
        </a:p>
        <a:p>
          <a:pPr marL="0" lvl="0" indent="0" algn="ctr" defTabSz="666750">
            <a:lnSpc>
              <a:spcPct val="90000"/>
            </a:lnSpc>
            <a:spcBef>
              <a:spcPct val="0"/>
            </a:spcBef>
            <a:spcAft>
              <a:spcPct val="35000"/>
            </a:spcAft>
            <a:buNone/>
          </a:pPr>
          <a:r>
            <a:rPr lang="en-AU" sz="1800" kern="1200" dirty="0"/>
            <a:t> (Community MHS 2017) </a:t>
          </a:r>
          <a:endParaRPr lang="en-AU" sz="1500" kern="1200" dirty="0"/>
        </a:p>
      </dsp:txBody>
      <dsp:txXfrm>
        <a:off x="3883791" y="2131660"/>
        <a:ext cx="1928313" cy="2131660"/>
      </dsp:txXfrm>
    </dsp:sp>
    <dsp:sp modelId="{135B9590-5DEE-46BF-BB48-5BFFEAD25D1D}">
      <dsp:nvSpPr>
        <dsp:cNvPr id="0" name=""/>
        <dsp:cNvSpPr/>
      </dsp:nvSpPr>
      <dsp:spPr>
        <a:xfrm>
          <a:off x="5856014" y="203157"/>
          <a:ext cx="1841545" cy="1685380"/>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2D66CE0-33E9-4E2F-B31E-7928F397F784}">
      <dsp:nvSpPr>
        <dsp:cNvPr id="0" name=""/>
        <dsp:cNvSpPr/>
      </dsp:nvSpPr>
      <dsp:spPr>
        <a:xfrm>
          <a:off x="7901008" y="0"/>
          <a:ext cx="2154755"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100000"/>
            </a:lnSpc>
            <a:spcBef>
              <a:spcPct val="0"/>
            </a:spcBef>
            <a:spcAft>
              <a:spcPts val="0"/>
            </a:spcAft>
            <a:buNone/>
          </a:pPr>
          <a:r>
            <a:rPr lang="en-AU" sz="1800" kern="1200" dirty="0"/>
            <a:t>Quitline Queensland disadvantaged program </a:t>
          </a:r>
        </a:p>
        <a:p>
          <a:pPr marL="0" lvl="0" indent="0" algn="ctr" defTabSz="800100">
            <a:lnSpc>
              <a:spcPct val="100000"/>
            </a:lnSpc>
            <a:spcBef>
              <a:spcPct val="0"/>
            </a:spcBef>
            <a:spcAft>
              <a:spcPts val="0"/>
            </a:spcAft>
            <a:buNone/>
          </a:pPr>
          <a:r>
            <a:rPr lang="en-AU" sz="1800" kern="1200" dirty="0"/>
            <a:t>expanded to</a:t>
          </a:r>
          <a:br>
            <a:rPr lang="en-AU" sz="1800" kern="1200" dirty="0"/>
          </a:br>
          <a:r>
            <a:rPr lang="en-AU" sz="1800" kern="1200" dirty="0"/>
            <a:t>Community MHS Consumers</a:t>
          </a:r>
        </a:p>
        <a:p>
          <a:pPr marL="0" lvl="0" indent="0" algn="ctr" defTabSz="800100">
            <a:lnSpc>
              <a:spcPct val="100000"/>
            </a:lnSpc>
            <a:spcBef>
              <a:spcPct val="0"/>
            </a:spcBef>
            <a:spcAft>
              <a:spcPts val="0"/>
            </a:spcAft>
            <a:buNone/>
          </a:pPr>
          <a:r>
            <a:rPr lang="en-AU" sz="1800" kern="1200" dirty="0"/>
            <a:t>Nov 2017</a:t>
          </a:r>
          <a:br>
            <a:rPr lang="en-AU" sz="1800" kern="1200" dirty="0"/>
          </a:br>
          <a:br>
            <a:rPr lang="en-AU" sz="1800" kern="1200" dirty="0"/>
          </a:br>
          <a:r>
            <a:rPr lang="en-AU" sz="1800" kern="1200" dirty="0"/>
            <a:t>Additional NRT products added (2019)</a:t>
          </a:r>
        </a:p>
      </dsp:txBody>
      <dsp:txXfrm>
        <a:off x="7901008" y="2131660"/>
        <a:ext cx="2154755" cy="2131660"/>
      </dsp:txXfrm>
    </dsp:sp>
    <dsp:sp modelId="{88FC1760-801D-4463-9107-CB3F0B8821EA}">
      <dsp:nvSpPr>
        <dsp:cNvPr id="0" name=""/>
        <dsp:cNvSpPr/>
      </dsp:nvSpPr>
      <dsp:spPr>
        <a:xfrm>
          <a:off x="8941867" y="424894"/>
          <a:ext cx="249545" cy="605744"/>
        </a:xfrm>
        <a:prstGeom prst="ellipse">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E17AB31-AA0F-41DF-BC2B-F8CAE5A3C44C}">
      <dsp:nvSpPr>
        <dsp:cNvPr id="0" name=""/>
        <dsp:cNvSpPr/>
      </dsp:nvSpPr>
      <dsp:spPr>
        <a:xfrm>
          <a:off x="10066890"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100000"/>
            </a:lnSpc>
            <a:spcBef>
              <a:spcPct val="0"/>
            </a:spcBef>
            <a:spcAft>
              <a:spcPts val="0"/>
            </a:spcAft>
            <a:buNone/>
          </a:pPr>
          <a:r>
            <a:rPr lang="en-AU" sz="1800" kern="1200" dirty="0"/>
            <a:t>2021</a:t>
          </a:r>
        </a:p>
        <a:p>
          <a:pPr marL="0" lvl="0" indent="0" algn="ctr" defTabSz="800100">
            <a:lnSpc>
              <a:spcPct val="100000"/>
            </a:lnSpc>
            <a:spcBef>
              <a:spcPct val="0"/>
            </a:spcBef>
            <a:spcAft>
              <a:spcPts val="0"/>
            </a:spcAft>
            <a:buNone/>
          </a:pPr>
          <a:endParaRPr lang="en-AU" sz="1800" kern="1200" dirty="0"/>
        </a:p>
        <a:p>
          <a:pPr marL="0" lvl="0" indent="0" algn="ctr" defTabSz="800100">
            <a:lnSpc>
              <a:spcPct val="100000"/>
            </a:lnSpc>
            <a:spcBef>
              <a:spcPct val="0"/>
            </a:spcBef>
            <a:spcAft>
              <a:spcPts val="0"/>
            </a:spcAft>
            <a:buNone/>
          </a:pPr>
          <a:r>
            <a:rPr lang="en-AU" sz="1800" kern="1200" dirty="0"/>
            <a:t>QH </a:t>
          </a:r>
        </a:p>
        <a:p>
          <a:pPr marL="0" lvl="0" indent="0" algn="ctr" defTabSz="800100">
            <a:lnSpc>
              <a:spcPct val="100000"/>
            </a:lnSpc>
            <a:spcBef>
              <a:spcPct val="0"/>
            </a:spcBef>
            <a:spcAft>
              <a:spcPts val="0"/>
            </a:spcAft>
            <a:buNone/>
          </a:pPr>
          <a:r>
            <a:rPr lang="en-AU" sz="1800" kern="1200" dirty="0"/>
            <a:t>Alcohol &amp; Other Drugs Services</a:t>
          </a:r>
        </a:p>
      </dsp:txBody>
      <dsp:txXfrm>
        <a:off x="10066890" y="2131660"/>
        <a:ext cx="1928313" cy="2131660"/>
      </dsp:txXfrm>
    </dsp:sp>
    <dsp:sp modelId="{C4EBE7EE-F287-40C1-BDC5-0B7A5F1675E2}">
      <dsp:nvSpPr>
        <dsp:cNvPr id="0" name=""/>
        <dsp:cNvSpPr/>
      </dsp:nvSpPr>
      <dsp:spPr>
        <a:xfrm>
          <a:off x="10143743" y="319749"/>
          <a:ext cx="1774607" cy="1774607"/>
        </a:xfrm>
        <a:prstGeom prst="ellipse">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49F6BB6-C18F-4695-9161-A8C0E239C5E7}">
      <dsp:nvSpPr>
        <dsp:cNvPr id="0" name=""/>
        <dsp:cNvSpPr/>
      </dsp:nvSpPr>
      <dsp:spPr>
        <a:xfrm flipV="1">
          <a:off x="10248234" y="4778224"/>
          <a:ext cx="1662350" cy="550927"/>
        </a:xfrm>
        <a:prstGeom prst="rightArrow">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F94F2-5BF9-47B0-A808-FAE5A9E9AE59}">
      <dsp:nvSpPr>
        <dsp:cNvPr id="0" name=""/>
        <dsp:cNvSpPr/>
      </dsp:nvSpPr>
      <dsp:spPr>
        <a:xfrm>
          <a:off x="8401"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44450">
            <a:lnSpc>
              <a:spcPct val="90000"/>
            </a:lnSpc>
            <a:spcBef>
              <a:spcPct val="0"/>
            </a:spcBef>
            <a:spcAft>
              <a:spcPct val="35000"/>
            </a:spcAft>
            <a:buNone/>
          </a:pPr>
          <a:r>
            <a:rPr lang="en-AU" kern="1200" dirty="0"/>
            <a:t>Physical Health </a:t>
          </a:r>
          <a:br>
            <a:rPr lang="en-AU" kern="1200" dirty="0"/>
          </a:br>
          <a:r>
            <a:rPr lang="en-AU" kern="1200" dirty="0"/>
            <a:t>2012</a:t>
          </a:r>
          <a:br>
            <a:rPr lang="en-AU" kern="1200" dirty="0"/>
          </a:br>
          <a:br>
            <a:rPr lang="en-AU" kern="1200" dirty="0"/>
          </a:br>
          <a:r>
            <a:rPr lang="en-AU" kern="1200" dirty="0"/>
            <a:t>&amp; </a:t>
          </a:r>
          <a:br>
            <a:rPr lang="en-AU" kern="1200" dirty="0"/>
          </a:br>
          <a:br>
            <a:rPr lang="en-AU" kern="1200" dirty="0"/>
          </a:br>
          <a:r>
            <a:rPr lang="en-AU" kern="1200" dirty="0"/>
            <a:t>Smoking Cessation</a:t>
          </a:r>
          <a:br>
            <a:rPr lang="en-AU" kern="1200" dirty="0"/>
          </a:br>
          <a:r>
            <a:rPr lang="en-AU" kern="1200" dirty="0"/>
            <a:t>2015</a:t>
          </a:r>
          <a:endParaRPr lang="en-AU" sz="1800" kern="1200" dirty="0"/>
        </a:p>
      </dsp:txBody>
      <dsp:txXfrm>
        <a:off x="8401" y="2131660"/>
        <a:ext cx="1928313" cy="2131660"/>
      </dsp:txXfrm>
    </dsp:sp>
    <dsp:sp modelId="{8F4164BF-F325-4166-BA71-8944E3FE3543}">
      <dsp:nvSpPr>
        <dsp:cNvPr id="0" name=""/>
        <dsp:cNvSpPr/>
      </dsp:nvSpPr>
      <dsp:spPr>
        <a:xfrm>
          <a:off x="189530" y="347645"/>
          <a:ext cx="1549374" cy="1593029"/>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AD9FDFD-72B2-4663-BF16-3EE60E6F6B88}">
      <dsp:nvSpPr>
        <dsp:cNvPr id="0" name=""/>
        <dsp:cNvSpPr/>
      </dsp:nvSpPr>
      <dsp:spPr>
        <a:xfrm>
          <a:off x="1994564" y="0"/>
          <a:ext cx="1822044"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br>
            <a:rPr lang="en-AU" sz="1800" kern="1200" dirty="0"/>
          </a:br>
          <a:r>
            <a:rPr lang="en-AU" sz="1800" kern="1200" dirty="0"/>
            <a:t>Qld Health </a:t>
          </a:r>
        </a:p>
        <a:p>
          <a:pPr marL="0" lvl="0" indent="0" algn="ctr" defTabSz="800100">
            <a:lnSpc>
              <a:spcPct val="90000"/>
            </a:lnSpc>
            <a:spcBef>
              <a:spcPct val="0"/>
            </a:spcBef>
            <a:spcAft>
              <a:spcPct val="35000"/>
            </a:spcAft>
            <a:buNone/>
          </a:pPr>
          <a:r>
            <a:rPr lang="en-AU" sz="1800" kern="1200" dirty="0"/>
            <a:t>Smoking Cessation Clinical Pathway (SCCP)</a:t>
          </a:r>
          <a:br>
            <a:rPr lang="en-AU" sz="1800" kern="1200" dirty="0"/>
          </a:br>
          <a:r>
            <a:rPr lang="en-AU" sz="1800" kern="1200" dirty="0"/>
            <a:t>(Inpatient MHS 2015)</a:t>
          </a:r>
        </a:p>
      </dsp:txBody>
      <dsp:txXfrm>
        <a:off x="1994564" y="2131660"/>
        <a:ext cx="1822044" cy="2131660"/>
      </dsp:txXfrm>
    </dsp:sp>
    <dsp:sp modelId="{DE21E5C5-4AEF-4620-9FD8-65339A79C87F}">
      <dsp:nvSpPr>
        <dsp:cNvPr id="0" name=""/>
        <dsp:cNvSpPr/>
      </dsp:nvSpPr>
      <dsp:spPr>
        <a:xfrm>
          <a:off x="2710371" y="976939"/>
          <a:ext cx="390431" cy="460226"/>
        </a:xfrm>
        <a:prstGeom prst="ellipse">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78EAFF-9124-4D0D-946C-EEAE6EA18FD3}">
      <dsp:nvSpPr>
        <dsp:cNvPr id="0" name=""/>
        <dsp:cNvSpPr/>
      </dsp:nvSpPr>
      <dsp:spPr>
        <a:xfrm>
          <a:off x="5867389" y="0"/>
          <a:ext cx="1935814"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altLang="en-US" sz="1800" kern="1200" dirty="0"/>
            <a:t>QH Quality Improvement Payment</a:t>
          </a:r>
        </a:p>
        <a:p>
          <a:pPr marL="0" lvl="0" indent="0" algn="ctr" defTabSz="800100">
            <a:lnSpc>
              <a:spcPct val="90000"/>
            </a:lnSpc>
            <a:spcBef>
              <a:spcPct val="0"/>
            </a:spcBef>
            <a:spcAft>
              <a:spcPct val="35000"/>
            </a:spcAft>
            <a:buNone/>
          </a:pPr>
          <a:r>
            <a:rPr lang="en-US" altLang="en-US" sz="1800" kern="1200" dirty="0"/>
            <a:t>$4million</a:t>
          </a:r>
          <a:br>
            <a:rPr lang="en-US" altLang="en-US" sz="1800" kern="1200" dirty="0"/>
          </a:br>
          <a:endParaRPr lang="en-US" altLang="en-US" sz="1800" kern="1200" dirty="0"/>
        </a:p>
        <a:p>
          <a:pPr marL="0" lvl="0" indent="0" algn="ctr" defTabSz="800100">
            <a:lnSpc>
              <a:spcPct val="90000"/>
            </a:lnSpc>
            <a:spcBef>
              <a:spcPct val="0"/>
            </a:spcBef>
            <a:spcAft>
              <a:spcPct val="35000"/>
            </a:spcAft>
            <a:buNone/>
          </a:pPr>
          <a:r>
            <a:rPr lang="en-US" altLang="en-US" sz="1800" kern="1200" dirty="0"/>
            <a:t>Community MHS</a:t>
          </a:r>
        </a:p>
        <a:p>
          <a:pPr marL="0" lvl="0" indent="0" algn="ctr" defTabSz="800100">
            <a:lnSpc>
              <a:spcPct val="90000"/>
            </a:lnSpc>
            <a:spcBef>
              <a:spcPct val="0"/>
            </a:spcBef>
            <a:spcAft>
              <a:spcPct val="35000"/>
            </a:spcAft>
            <a:buNone/>
          </a:pPr>
          <a:r>
            <a:rPr lang="en-US" altLang="en-US" sz="1800" kern="1200" dirty="0"/>
            <a:t>2017-2021</a:t>
          </a:r>
          <a:endParaRPr lang="en-AU" sz="1800" kern="1200" dirty="0"/>
        </a:p>
      </dsp:txBody>
      <dsp:txXfrm>
        <a:off x="5867389" y="2131660"/>
        <a:ext cx="1935814" cy="2131660"/>
      </dsp:txXfrm>
    </dsp:sp>
    <dsp:sp modelId="{B2A0DA76-928F-4BC8-980E-851781279509}">
      <dsp:nvSpPr>
        <dsp:cNvPr id="0" name=""/>
        <dsp:cNvSpPr/>
      </dsp:nvSpPr>
      <dsp:spPr>
        <a:xfrm>
          <a:off x="10228998" y="0"/>
          <a:ext cx="1774607" cy="1774607"/>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6D1F98-F3B1-4F9C-8715-A50032C2585B}">
      <dsp:nvSpPr>
        <dsp:cNvPr id="0" name=""/>
        <dsp:cNvSpPr/>
      </dsp:nvSpPr>
      <dsp:spPr>
        <a:xfrm>
          <a:off x="3883791"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AU" sz="1500" kern="1200" dirty="0"/>
            <a:t>                                                     </a:t>
          </a:r>
          <a:r>
            <a:rPr lang="en-AU" sz="1800" kern="1200" dirty="0"/>
            <a:t>Smoking Status Tab</a:t>
          </a:r>
        </a:p>
        <a:p>
          <a:pPr marL="0" lvl="0" indent="0" algn="ctr" defTabSz="666750">
            <a:lnSpc>
              <a:spcPct val="90000"/>
            </a:lnSpc>
            <a:spcBef>
              <a:spcPct val="0"/>
            </a:spcBef>
            <a:spcAft>
              <a:spcPct val="35000"/>
            </a:spcAft>
            <a:buNone/>
          </a:pPr>
          <a:r>
            <a:rPr lang="en-AU" sz="1800" kern="1200" dirty="0"/>
            <a:t> (Community MHS 2017) </a:t>
          </a:r>
          <a:endParaRPr lang="en-AU" sz="1500" kern="1200" dirty="0"/>
        </a:p>
      </dsp:txBody>
      <dsp:txXfrm>
        <a:off x="3883791" y="2131660"/>
        <a:ext cx="1928313" cy="2131660"/>
      </dsp:txXfrm>
    </dsp:sp>
    <dsp:sp modelId="{135B9590-5DEE-46BF-BB48-5BFFEAD25D1D}">
      <dsp:nvSpPr>
        <dsp:cNvPr id="0" name=""/>
        <dsp:cNvSpPr/>
      </dsp:nvSpPr>
      <dsp:spPr>
        <a:xfrm>
          <a:off x="5856014" y="203157"/>
          <a:ext cx="1841545" cy="1685380"/>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2D66CE0-33E9-4E2F-B31E-7928F397F784}">
      <dsp:nvSpPr>
        <dsp:cNvPr id="0" name=""/>
        <dsp:cNvSpPr/>
      </dsp:nvSpPr>
      <dsp:spPr>
        <a:xfrm>
          <a:off x="7901008" y="0"/>
          <a:ext cx="2154755"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100000"/>
            </a:lnSpc>
            <a:spcBef>
              <a:spcPct val="0"/>
            </a:spcBef>
            <a:spcAft>
              <a:spcPts val="0"/>
            </a:spcAft>
            <a:buNone/>
          </a:pPr>
          <a:r>
            <a:rPr lang="en-AU" sz="1800" kern="1200" dirty="0"/>
            <a:t>Quitline Queensland disadvantaged program </a:t>
          </a:r>
        </a:p>
        <a:p>
          <a:pPr marL="0" lvl="0" indent="0" algn="ctr" defTabSz="800100">
            <a:lnSpc>
              <a:spcPct val="100000"/>
            </a:lnSpc>
            <a:spcBef>
              <a:spcPct val="0"/>
            </a:spcBef>
            <a:spcAft>
              <a:spcPts val="0"/>
            </a:spcAft>
            <a:buNone/>
          </a:pPr>
          <a:r>
            <a:rPr lang="en-AU" sz="1800" kern="1200" dirty="0"/>
            <a:t>expanded to</a:t>
          </a:r>
          <a:br>
            <a:rPr lang="en-AU" sz="1800" kern="1200" dirty="0"/>
          </a:br>
          <a:r>
            <a:rPr lang="en-AU" sz="1800" kern="1200" dirty="0"/>
            <a:t>Community MHS Consumers</a:t>
          </a:r>
        </a:p>
        <a:p>
          <a:pPr marL="0" lvl="0" indent="0" algn="ctr" defTabSz="800100">
            <a:lnSpc>
              <a:spcPct val="100000"/>
            </a:lnSpc>
            <a:spcBef>
              <a:spcPct val="0"/>
            </a:spcBef>
            <a:spcAft>
              <a:spcPts val="0"/>
            </a:spcAft>
            <a:buNone/>
          </a:pPr>
          <a:r>
            <a:rPr lang="en-AU" sz="1800" kern="1200" dirty="0"/>
            <a:t>Nov 2017</a:t>
          </a:r>
          <a:br>
            <a:rPr lang="en-AU" sz="1800" kern="1200" dirty="0"/>
          </a:br>
          <a:br>
            <a:rPr lang="en-AU" sz="1800" kern="1200" dirty="0"/>
          </a:br>
          <a:r>
            <a:rPr lang="en-AU" sz="1800" kern="1200" dirty="0"/>
            <a:t>Additional NRT products added (2019)</a:t>
          </a:r>
        </a:p>
      </dsp:txBody>
      <dsp:txXfrm>
        <a:off x="7901008" y="2131660"/>
        <a:ext cx="2154755" cy="2131660"/>
      </dsp:txXfrm>
    </dsp:sp>
    <dsp:sp modelId="{88FC1760-801D-4463-9107-CB3F0B8821EA}">
      <dsp:nvSpPr>
        <dsp:cNvPr id="0" name=""/>
        <dsp:cNvSpPr/>
      </dsp:nvSpPr>
      <dsp:spPr>
        <a:xfrm>
          <a:off x="8941867" y="424894"/>
          <a:ext cx="249545" cy="605744"/>
        </a:xfrm>
        <a:prstGeom prst="ellipse">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E17AB31-AA0F-41DF-BC2B-F8CAE5A3C44C}">
      <dsp:nvSpPr>
        <dsp:cNvPr id="0" name=""/>
        <dsp:cNvSpPr/>
      </dsp:nvSpPr>
      <dsp:spPr>
        <a:xfrm>
          <a:off x="10066890"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100000"/>
            </a:lnSpc>
            <a:spcBef>
              <a:spcPct val="0"/>
            </a:spcBef>
            <a:spcAft>
              <a:spcPts val="0"/>
            </a:spcAft>
            <a:buNone/>
          </a:pPr>
          <a:r>
            <a:rPr lang="en-AU" sz="1800" kern="1200" dirty="0"/>
            <a:t>2021</a:t>
          </a:r>
        </a:p>
        <a:p>
          <a:pPr marL="0" lvl="0" indent="0" algn="ctr" defTabSz="800100">
            <a:lnSpc>
              <a:spcPct val="100000"/>
            </a:lnSpc>
            <a:spcBef>
              <a:spcPct val="0"/>
            </a:spcBef>
            <a:spcAft>
              <a:spcPts val="0"/>
            </a:spcAft>
            <a:buNone/>
          </a:pPr>
          <a:endParaRPr lang="en-AU" sz="1800" kern="1200" dirty="0"/>
        </a:p>
        <a:p>
          <a:pPr marL="0" lvl="0" indent="0" algn="ctr" defTabSz="800100">
            <a:lnSpc>
              <a:spcPct val="100000"/>
            </a:lnSpc>
            <a:spcBef>
              <a:spcPct val="0"/>
            </a:spcBef>
            <a:spcAft>
              <a:spcPts val="0"/>
            </a:spcAft>
            <a:buNone/>
          </a:pPr>
          <a:r>
            <a:rPr lang="en-AU" sz="1800" kern="1200" dirty="0"/>
            <a:t>QH </a:t>
          </a:r>
        </a:p>
        <a:p>
          <a:pPr marL="0" lvl="0" indent="0" algn="ctr" defTabSz="800100">
            <a:lnSpc>
              <a:spcPct val="100000"/>
            </a:lnSpc>
            <a:spcBef>
              <a:spcPct val="0"/>
            </a:spcBef>
            <a:spcAft>
              <a:spcPts val="0"/>
            </a:spcAft>
            <a:buNone/>
          </a:pPr>
          <a:r>
            <a:rPr lang="en-AU" sz="1800" kern="1200" dirty="0"/>
            <a:t>Alcohol &amp; Other Drugs Services</a:t>
          </a:r>
        </a:p>
      </dsp:txBody>
      <dsp:txXfrm>
        <a:off x="10066890" y="2131660"/>
        <a:ext cx="1928313" cy="2131660"/>
      </dsp:txXfrm>
    </dsp:sp>
    <dsp:sp modelId="{C4EBE7EE-F287-40C1-BDC5-0B7A5F1675E2}">
      <dsp:nvSpPr>
        <dsp:cNvPr id="0" name=""/>
        <dsp:cNvSpPr/>
      </dsp:nvSpPr>
      <dsp:spPr>
        <a:xfrm>
          <a:off x="10143743" y="319749"/>
          <a:ext cx="1774607" cy="1774607"/>
        </a:xfrm>
        <a:prstGeom prst="ellipse">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49F6BB6-C18F-4695-9161-A8C0E239C5E7}">
      <dsp:nvSpPr>
        <dsp:cNvPr id="0" name=""/>
        <dsp:cNvSpPr/>
      </dsp:nvSpPr>
      <dsp:spPr>
        <a:xfrm flipV="1">
          <a:off x="10248234" y="4778224"/>
          <a:ext cx="1662350" cy="550927"/>
        </a:xfrm>
        <a:prstGeom prst="rightArrow">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F94F2-5BF9-47B0-A808-FAE5A9E9AE59}">
      <dsp:nvSpPr>
        <dsp:cNvPr id="0" name=""/>
        <dsp:cNvSpPr/>
      </dsp:nvSpPr>
      <dsp:spPr>
        <a:xfrm>
          <a:off x="5939" y="0"/>
          <a:ext cx="2297134"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2889250">
            <a:lnSpc>
              <a:spcPct val="90000"/>
            </a:lnSpc>
            <a:spcBef>
              <a:spcPct val="0"/>
            </a:spcBef>
            <a:spcAft>
              <a:spcPct val="35000"/>
            </a:spcAft>
            <a:buNone/>
          </a:pPr>
          <a:r>
            <a:rPr lang="en-AU" kern="1200" dirty="0"/>
            <a:t>Physical Health </a:t>
          </a:r>
          <a:br>
            <a:rPr lang="en-AU" kern="1200" dirty="0"/>
          </a:br>
          <a:r>
            <a:rPr lang="en-AU" kern="1200" dirty="0"/>
            <a:t>2012</a:t>
          </a:r>
          <a:br>
            <a:rPr lang="en-AU" kern="1200" dirty="0"/>
          </a:br>
          <a:br>
            <a:rPr lang="en-AU" kern="1200" dirty="0"/>
          </a:br>
          <a:r>
            <a:rPr lang="en-AU" kern="1200" dirty="0"/>
            <a:t>&amp; </a:t>
          </a:r>
          <a:br>
            <a:rPr lang="en-AU" kern="1200" dirty="0"/>
          </a:br>
          <a:br>
            <a:rPr lang="en-AU" kern="1200" dirty="0"/>
          </a:br>
          <a:r>
            <a:rPr lang="en-AU" kern="1200" dirty="0"/>
            <a:t>Smoking Cessation</a:t>
          </a:r>
          <a:br>
            <a:rPr lang="en-AU" kern="1200" dirty="0"/>
          </a:br>
          <a:r>
            <a:rPr lang="en-AU" kern="1200" dirty="0"/>
            <a:t>2015</a:t>
          </a:r>
          <a:endParaRPr lang="en-AU" sz="1800" kern="1200" dirty="0"/>
        </a:p>
      </dsp:txBody>
      <dsp:txXfrm>
        <a:off x="5939" y="2131660"/>
        <a:ext cx="2297134" cy="2131660"/>
      </dsp:txXfrm>
    </dsp:sp>
    <dsp:sp modelId="{8F4164BF-F325-4166-BA71-8944E3FE3543}">
      <dsp:nvSpPr>
        <dsp:cNvPr id="0" name=""/>
        <dsp:cNvSpPr/>
      </dsp:nvSpPr>
      <dsp:spPr>
        <a:xfrm>
          <a:off x="371479" y="347645"/>
          <a:ext cx="1549374" cy="1593029"/>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AD9FDFD-72B2-4663-BF16-3EE60E6F6B88}">
      <dsp:nvSpPr>
        <dsp:cNvPr id="0" name=""/>
        <dsp:cNvSpPr/>
      </dsp:nvSpPr>
      <dsp:spPr>
        <a:xfrm>
          <a:off x="2371988" y="0"/>
          <a:ext cx="2170539"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br>
            <a:rPr lang="en-AU" sz="1800" kern="1200" dirty="0"/>
          </a:br>
          <a:r>
            <a:rPr lang="en-AU" sz="1800" kern="1200" dirty="0"/>
            <a:t>Qld Health </a:t>
          </a:r>
        </a:p>
        <a:p>
          <a:pPr marL="0" lvl="0" indent="0" algn="ctr" defTabSz="800100">
            <a:lnSpc>
              <a:spcPct val="90000"/>
            </a:lnSpc>
            <a:spcBef>
              <a:spcPct val="0"/>
            </a:spcBef>
            <a:spcAft>
              <a:spcPct val="35000"/>
            </a:spcAft>
            <a:buNone/>
          </a:pPr>
          <a:r>
            <a:rPr lang="en-AU" sz="1800" kern="1200" dirty="0"/>
            <a:t>Smoking Cessation Clinical Pathway (SCCP)</a:t>
          </a:r>
          <a:br>
            <a:rPr lang="en-AU" sz="1800" kern="1200" dirty="0"/>
          </a:br>
          <a:r>
            <a:rPr lang="en-AU" sz="1800" kern="1200" dirty="0"/>
            <a:t>(Inpatient MHS 2015)</a:t>
          </a:r>
        </a:p>
      </dsp:txBody>
      <dsp:txXfrm>
        <a:off x="2371988" y="2131660"/>
        <a:ext cx="2170539" cy="2131660"/>
      </dsp:txXfrm>
    </dsp:sp>
    <dsp:sp modelId="{DE21E5C5-4AEF-4620-9FD8-65339A79C87F}">
      <dsp:nvSpPr>
        <dsp:cNvPr id="0" name=""/>
        <dsp:cNvSpPr/>
      </dsp:nvSpPr>
      <dsp:spPr>
        <a:xfrm>
          <a:off x="3262041" y="976939"/>
          <a:ext cx="390431" cy="460226"/>
        </a:xfrm>
        <a:prstGeom prst="ellipse">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78EAFF-9124-4D0D-946C-EEAE6EA18FD3}">
      <dsp:nvSpPr>
        <dsp:cNvPr id="0" name=""/>
        <dsp:cNvSpPr/>
      </dsp:nvSpPr>
      <dsp:spPr>
        <a:xfrm>
          <a:off x="6985552" y="0"/>
          <a:ext cx="2306070"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altLang="en-US" sz="1800" kern="1200" dirty="0"/>
            <a:t>QH Quality Improvement Payment</a:t>
          </a:r>
        </a:p>
        <a:p>
          <a:pPr marL="0" lvl="0" indent="0" algn="ctr" defTabSz="800100">
            <a:lnSpc>
              <a:spcPct val="90000"/>
            </a:lnSpc>
            <a:spcBef>
              <a:spcPct val="0"/>
            </a:spcBef>
            <a:spcAft>
              <a:spcPct val="35000"/>
            </a:spcAft>
            <a:buNone/>
          </a:pPr>
          <a:r>
            <a:rPr lang="en-US" altLang="en-US" sz="1800" kern="1200" dirty="0"/>
            <a:t>$4million</a:t>
          </a:r>
          <a:br>
            <a:rPr lang="en-US" altLang="en-US" sz="1800" kern="1200" dirty="0"/>
          </a:br>
          <a:endParaRPr lang="en-US" altLang="en-US" sz="1800" kern="1200" dirty="0"/>
        </a:p>
        <a:p>
          <a:pPr marL="0" lvl="0" indent="0" algn="ctr" defTabSz="800100">
            <a:lnSpc>
              <a:spcPct val="90000"/>
            </a:lnSpc>
            <a:spcBef>
              <a:spcPct val="0"/>
            </a:spcBef>
            <a:spcAft>
              <a:spcPct val="35000"/>
            </a:spcAft>
            <a:buNone/>
          </a:pPr>
          <a:r>
            <a:rPr lang="en-US" altLang="en-US" sz="1800" kern="1200" dirty="0"/>
            <a:t>Community MHS</a:t>
          </a:r>
        </a:p>
        <a:p>
          <a:pPr marL="0" lvl="0" indent="0" algn="ctr" defTabSz="800100">
            <a:lnSpc>
              <a:spcPct val="90000"/>
            </a:lnSpc>
            <a:spcBef>
              <a:spcPct val="0"/>
            </a:spcBef>
            <a:spcAft>
              <a:spcPct val="35000"/>
            </a:spcAft>
            <a:buNone/>
          </a:pPr>
          <a:r>
            <a:rPr lang="en-US" altLang="en-US" sz="1800" kern="1200" dirty="0"/>
            <a:t>2017-2021</a:t>
          </a:r>
          <a:endParaRPr lang="en-AU" sz="1800" kern="1200" dirty="0"/>
        </a:p>
      </dsp:txBody>
      <dsp:txXfrm>
        <a:off x="6985552" y="2131660"/>
        <a:ext cx="2306070" cy="2131660"/>
      </dsp:txXfrm>
    </dsp:sp>
    <dsp:sp modelId="{B2A0DA76-928F-4BC8-980E-851781279509}">
      <dsp:nvSpPr>
        <dsp:cNvPr id="0" name=""/>
        <dsp:cNvSpPr/>
      </dsp:nvSpPr>
      <dsp:spPr>
        <a:xfrm>
          <a:off x="10150692" y="0"/>
          <a:ext cx="1774607" cy="1774607"/>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6D1F98-F3B1-4F9C-8715-A50032C2585B}">
      <dsp:nvSpPr>
        <dsp:cNvPr id="0" name=""/>
        <dsp:cNvSpPr/>
      </dsp:nvSpPr>
      <dsp:spPr>
        <a:xfrm>
          <a:off x="4622559" y="0"/>
          <a:ext cx="2297134"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AU" sz="1500" kern="1200" dirty="0"/>
            <a:t>                                                     </a:t>
          </a:r>
          <a:r>
            <a:rPr lang="en-AU" sz="1800" kern="1200" dirty="0"/>
            <a:t>Smoking Status Tab</a:t>
          </a:r>
        </a:p>
        <a:p>
          <a:pPr marL="0" lvl="0" indent="0" algn="ctr" defTabSz="666750">
            <a:lnSpc>
              <a:spcPct val="90000"/>
            </a:lnSpc>
            <a:spcBef>
              <a:spcPct val="0"/>
            </a:spcBef>
            <a:spcAft>
              <a:spcPct val="35000"/>
            </a:spcAft>
            <a:buNone/>
          </a:pPr>
          <a:r>
            <a:rPr lang="en-AU" sz="1800" kern="1200" dirty="0"/>
            <a:t> (Community MHS 2017) </a:t>
          </a:r>
          <a:endParaRPr lang="en-AU" sz="1500" kern="1200" dirty="0"/>
        </a:p>
      </dsp:txBody>
      <dsp:txXfrm>
        <a:off x="4622559" y="2131660"/>
        <a:ext cx="2297134" cy="2131660"/>
      </dsp:txXfrm>
    </dsp:sp>
    <dsp:sp modelId="{135B9590-5DEE-46BF-BB48-5BFFEAD25D1D}">
      <dsp:nvSpPr>
        <dsp:cNvPr id="0" name=""/>
        <dsp:cNvSpPr/>
      </dsp:nvSpPr>
      <dsp:spPr>
        <a:xfrm>
          <a:off x="7215151" y="285490"/>
          <a:ext cx="1808129" cy="1886461"/>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2D66CE0-33E9-4E2F-B31E-7928F397F784}">
      <dsp:nvSpPr>
        <dsp:cNvPr id="0" name=""/>
        <dsp:cNvSpPr/>
      </dsp:nvSpPr>
      <dsp:spPr>
        <a:xfrm>
          <a:off x="9358413" y="0"/>
          <a:ext cx="2566886"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100000"/>
            </a:lnSpc>
            <a:spcBef>
              <a:spcPct val="0"/>
            </a:spcBef>
            <a:spcAft>
              <a:spcPts val="0"/>
            </a:spcAft>
            <a:buNone/>
          </a:pPr>
          <a:r>
            <a:rPr lang="en-AU" sz="1800" kern="1200" dirty="0"/>
            <a:t>Quitline Queensland disadvantaged program </a:t>
          </a:r>
        </a:p>
        <a:p>
          <a:pPr marL="0" lvl="0" indent="0" algn="ctr" defTabSz="800100">
            <a:lnSpc>
              <a:spcPct val="100000"/>
            </a:lnSpc>
            <a:spcBef>
              <a:spcPct val="0"/>
            </a:spcBef>
            <a:spcAft>
              <a:spcPts val="0"/>
            </a:spcAft>
            <a:buNone/>
          </a:pPr>
          <a:r>
            <a:rPr lang="en-AU" sz="1800" kern="1200" dirty="0"/>
            <a:t>expanded to</a:t>
          </a:r>
          <a:br>
            <a:rPr lang="en-AU" sz="1800" kern="1200" dirty="0"/>
          </a:br>
          <a:r>
            <a:rPr lang="en-AU" sz="1800" kern="1200" dirty="0"/>
            <a:t>Community MHS Consumers</a:t>
          </a:r>
        </a:p>
        <a:p>
          <a:pPr marL="0" lvl="0" indent="0" algn="ctr" defTabSz="800100">
            <a:lnSpc>
              <a:spcPct val="100000"/>
            </a:lnSpc>
            <a:spcBef>
              <a:spcPct val="0"/>
            </a:spcBef>
            <a:spcAft>
              <a:spcPts val="0"/>
            </a:spcAft>
            <a:buNone/>
          </a:pPr>
          <a:r>
            <a:rPr lang="en-AU" sz="1800" kern="1200" dirty="0"/>
            <a:t>Nov 2017</a:t>
          </a:r>
          <a:br>
            <a:rPr lang="en-AU" sz="1800" kern="1200" dirty="0"/>
          </a:br>
          <a:br>
            <a:rPr lang="en-AU" sz="1800" kern="1200" dirty="0"/>
          </a:br>
          <a:r>
            <a:rPr lang="en-AU" sz="1800" kern="1200" dirty="0"/>
            <a:t>Additional NRT products added (2019)</a:t>
          </a:r>
        </a:p>
      </dsp:txBody>
      <dsp:txXfrm>
        <a:off x="9358413" y="2131660"/>
        <a:ext cx="2566886" cy="2131660"/>
      </dsp:txXfrm>
    </dsp:sp>
    <dsp:sp modelId="{88FC1760-801D-4463-9107-CB3F0B8821EA}">
      <dsp:nvSpPr>
        <dsp:cNvPr id="0" name=""/>
        <dsp:cNvSpPr/>
      </dsp:nvSpPr>
      <dsp:spPr>
        <a:xfrm>
          <a:off x="10646120" y="424894"/>
          <a:ext cx="249545" cy="605744"/>
        </a:xfrm>
        <a:prstGeom prst="ellipse">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49F6BB6-C18F-4695-9161-A8C0E239C5E7}">
      <dsp:nvSpPr>
        <dsp:cNvPr id="0" name=""/>
        <dsp:cNvSpPr/>
      </dsp:nvSpPr>
      <dsp:spPr>
        <a:xfrm>
          <a:off x="518209" y="4923091"/>
          <a:ext cx="10879226" cy="331004"/>
        </a:xfrm>
        <a:prstGeom prst="rightArrow">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F94F2-5BF9-47B0-A808-FAE5A9E9AE59}">
      <dsp:nvSpPr>
        <dsp:cNvPr id="0" name=""/>
        <dsp:cNvSpPr/>
      </dsp:nvSpPr>
      <dsp:spPr>
        <a:xfrm>
          <a:off x="8401"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44450">
            <a:lnSpc>
              <a:spcPct val="90000"/>
            </a:lnSpc>
            <a:spcBef>
              <a:spcPct val="0"/>
            </a:spcBef>
            <a:spcAft>
              <a:spcPct val="35000"/>
            </a:spcAft>
            <a:buNone/>
          </a:pPr>
          <a:r>
            <a:rPr lang="en-AU" kern="1200" dirty="0"/>
            <a:t>Physical Health </a:t>
          </a:r>
          <a:br>
            <a:rPr lang="en-AU" kern="1200" dirty="0"/>
          </a:br>
          <a:r>
            <a:rPr lang="en-AU" kern="1200" dirty="0"/>
            <a:t>2012</a:t>
          </a:r>
          <a:br>
            <a:rPr lang="en-AU" kern="1200" dirty="0"/>
          </a:br>
          <a:br>
            <a:rPr lang="en-AU" kern="1200" dirty="0"/>
          </a:br>
          <a:r>
            <a:rPr lang="en-AU" kern="1200" dirty="0"/>
            <a:t>&amp; </a:t>
          </a:r>
          <a:br>
            <a:rPr lang="en-AU" kern="1200" dirty="0"/>
          </a:br>
          <a:br>
            <a:rPr lang="en-AU" kern="1200" dirty="0"/>
          </a:br>
          <a:r>
            <a:rPr lang="en-AU" kern="1200" dirty="0"/>
            <a:t>Smoking Cessation</a:t>
          </a:r>
          <a:br>
            <a:rPr lang="en-AU" kern="1200" dirty="0"/>
          </a:br>
          <a:r>
            <a:rPr lang="en-AU" kern="1200" dirty="0"/>
            <a:t>2015</a:t>
          </a:r>
          <a:endParaRPr lang="en-AU" sz="1800" kern="1200" dirty="0"/>
        </a:p>
      </dsp:txBody>
      <dsp:txXfrm>
        <a:off x="8401" y="2131660"/>
        <a:ext cx="1928313" cy="2131660"/>
      </dsp:txXfrm>
    </dsp:sp>
    <dsp:sp modelId="{8F4164BF-F325-4166-BA71-8944E3FE3543}">
      <dsp:nvSpPr>
        <dsp:cNvPr id="0" name=""/>
        <dsp:cNvSpPr/>
      </dsp:nvSpPr>
      <dsp:spPr>
        <a:xfrm>
          <a:off x="189530" y="347645"/>
          <a:ext cx="1549374" cy="1593029"/>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AD9FDFD-72B2-4663-BF16-3EE60E6F6B88}">
      <dsp:nvSpPr>
        <dsp:cNvPr id="0" name=""/>
        <dsp:cNvSpPr/>
      </dsp:nvSpPr>
      <dsp:spPr>
        <a:xfrm>
          <a:off x="1994564" y="0"/>
          <a:ext cx="1822044"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br>
            <a:rPr lang="en-AU" sz="1800" kern="1200" dirty="0"/>
          </a:br>
          <a:r>
            <a:rPr lang="en-AU" sz="1800" kern="1200" dirty="0"/>
            <a:t>Qld Health </a:t>
          </a:r>
        </a:p>
        <a:p>
          <a:pPr marL="0" lvl="0" indent="0" algn="ctr" defTabSz="800100">
            <a:lnSpc>
              <a:spcPct val="90000"/>
            </a:lnSpc>
            <a:spcBef>
              <a:spcPct val="0"/>
            </a:spcBef>
            <a:spcAft>
              <a:spcPct val="35000"/>
            </a:spcAft>
            <a:buNone/>
          </a:pPr>
          <a:r>
            <a:rPr lang="en-AU" sz="1800" kern="1200" dirty="0"/>
            <a:t>Smoking Cessation Clinical Pathway (SCCP)</a:t>
          </a:r>
          <a:br>
            <a:rPr lang="en-AU" sz="1800" kern="1200" dirty="0"/>
          </a:br>
          <a:r>
            <a:rPr lang="en-AU" sz="1800" kern="1200" dirty="0"/>
            <a:t>(Inpatient MHS 2015)</a:t>
          </a:r>
        </a:p>
      </dsp:txBody>
      <dsp:txXfrm>
        <a:off x="1994564" y="2131660"/>
        <a:ext cx="1822044" cy="2131660"/>
      </dsp:txXfrm>
    </dsp:sp>
    <dsp:sp modelId="{DE21E5C5-4AEF-4620-9FD8-65339A79C87F}">
      <dsp:nvSpPr>
        <dsp:cNvPr id="0" name=""/>
        <dsp:cNvSpPr/>
      </dsp:nvSpPr>
      <dsp:spPr>
        <a:xfrm>
          <a:off x="2710371" y="976939"/>
          <a:ext cx="390431" cy="460226"/>
        </a:xfrm>
        <a:prstGeom prst="ellipse">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78EAFF-9124-4D0D-946C-EEAE6EA18FD3}">
      <dsp:nvSpPr>
        <dsp:cNvPr id="0" name=""/>
        <dsp:cNvSpPr/>
      </dsp:nvSpPr>
      <dsp:spPr>
        <a:xfrm>
          <a:off x="5867389" y="0"/>
          <a:ext cx="1935814"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altLang="en-US" sz="1800" kern="1200" dirty="0"/>
            <a:t>QH Quality Improvement Payment</a:t>
          </a:r>
        </a:p>
        <a:p>
          <a:pPr marL="0" lvl="0" indent="0" algn="ctr" defTabSz="800100">
            <a:lnSpc>
              <a:spcPct val="90000"/>
            </a:lnSpc>
            <a:spcBef>
              <a:spcPct val="0"/>
            </a:spcBef>
            <a:spcAft>
              <a:spcPct val="35000"/>
            </a:spcAft>
            <a:buNone/>
          </a:pPr>
          <a:r>
            <a:rPr lang="en-US" altLang="en-US" sz="1800" kern="1200" dirty="0"/>
            <a:t>$4million</a:t>
          </a:r>
          <a:br>
            <a:rPr lang="en-US" altLang="en-US" sz="1800" kern="1200" dirty="0"/>
          </a:br>
          <a:endParaRPr lang="en-US" altLang="en-US" sz="1800" kern="1200" dirty="0"/>
        </a:p>
        <a:p>
          <a:pPr marL="0" lvl="0" indent="0" algn="ctr" defTabSz="800100">
            <a:lnSpc>
              <a:spcPct val="90000"/>
            </a:lnSpc>
            <a:spcBef>
              <a:spcPct val="0"/>
            </a:spcBef>
            <a:spcAft>
              <a:spcPct val="35000"/>
            </a:spcAft>
            <a:buNone/>
          </a:pPr>
          <a:r>
            <a:rPr lang="en-US" altLang="en-US" sz="1800" kern="1200" dirty="0"/>
            <a:t>Community MHS</a:t>
          </a:r>
        </a:p>
        <a:p>
          <a:pPr marL="0" lvl="0" indent="0" algn="ctr" defTabSz="800100">
            <a:lnSpc>
              <a:spcPct val="90000"/>
            </a:lnSpc>
            <a:spcBef>
              <a:spcPct val="0"/>
            </a:spcBef>
            <a:spcAft>
              <a:spcPct val="35000"/>
            </a:spcAft>
            <a:buNone/>
          </a:pPr>
          <a:r>
            <a:rPr lang="en-US" altLang="en-US" sz="1800" kern="1200" dirty="0"/>
            <a:t>2017-2021</a:t>
          </a:r>
          <a:endParaRPr lang="en-AU" sz="1800" kern="1200" dirty="0"/>
        </a:p>
      </dsp:txBody>
      <dsp:txXfrm>
        <a:off x="5867389" y="2131660"/>
        <a:ext cx="1935814" cy="2131660"/>
      </dsp:txXfrm>
    </dsp:sp>
    <dsp:sp modelId="{B2A0DA76-928F-4BC8-980E-851781279509}">
      <dsp:nvSpPr>
        <dsp:cNvPr id="0" name=""/>
        <dsp:cNvSpPr/>
      </dsp:nvSpPr>
      <dsp:spPr>
        <a:xfrm>
          <a:off x="10228998" y="0"/>
          <a:ext cx="1774607" cy="1774607"/>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6D1F98-F3B1-4F9C-8715-A50032C2585B}">
      <dsp:nvSpPr>
        <dsp:cNvPr id="0" name=""/>
        <dsp:cNvSpPr/>
      </dsp:nvSpPr>
      <dsp:spPr>
        <a:xfrm>
          <a:off x="3883791"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AU" sz="1500" kern="1200" dirty="0"/>
            <a:t>                                                     </a:t>
          </a:r>
          <a:r>
            <a:rPr lang="en-AU" sz="1800" kern="1200" dirty="0"/>
            <a:t>Smoking Status Tab</a:t>
          </a:r>
        </a:p>
        <a:p>
          <a:pPr marL="0" lvl="0" indent="0" algn="ctr" defTabSz="666750">
            <a:lnSpc>
              <a:spcPct val="90000"/>
            </a:lnSpc>
            <a:spcBef>
              <a:spcPct val="0"/>
            </a:spcBef>
            <a:spcAft>
              <a:spcPct val="35000"/>
            </a:spcAft>
            <a:buNone/>
          </a:pPr>
          <a:r>
            <a:rPr lang="en-AU" sz="1800" kern="1200" dirty="0"/>
            <a:t> (Community MHS 2017) </a:t>
          </a:r>
          <a:endParaRPr lang="en-AU" sz="1500" kern="1200" dirty="0"/>
        </a:p>
      </dsp:txBody>
      <dsp:txXfrm>
        <a:off x="3883791" y="2131660"/>
        <a:ext cx="1928313" cy="2131660"/>
      </dsp:txXfrm>
    </dsp:sp>
    <dsp:sp modelId="{135B9590-5DEE-46BF-BB48-5BFFEAD25D1D}">
      <dsp:nvSpPr>
        <dsp:cNvPr id="0" name=""/>
        <dsp:cNvSpPr/>
      </dsp:nvSpPr>
      <dsp:spPr>
        <a:xfrm>
          <a:off x="5856014" y="203157"/>
          <a:ext cx="1841545" cy="1685380"/>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2D66CE0-33E9-4E2F-B31E-7928F397F784}">
      <dsp:nvSpPr>
        <dsp:cNvPr id="0" name=""/>
        <dsp:cNvSpPr/>
      </dsp:nvSpPr>
      <dsp:spPr>
        <a:xfrm>
          <a:off x="7901008" y="0"/>
          <a:ext cx="2154755"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100000"/>
            </a:lnSpc>
            <a:spcBef>
              <a:spcPct val="0"/>
            </a:spcBef>
            <a:spcAft>
              <a:spcPts val="0"/>
            </a:spcAft>
            <a:buNone/>
          </a:pPr>
          <a:r>
            <a:rPr lang="en-AU" sz="1800" kern="1200" dirty="0"/>
            <a:t>Quitline Queensland disadvantaged program </a:t>
          </a:r>
        </a:p>
        <a:p>
          <a:pPr marL="0" lvl="0" indent="0" algn="ctr" defTabSz="800100">
            <a:lnSpc>
              <a:spcPct val="100000"/>
            </a:lnSpc>
            <a:spcBef>
              <a:spcPct val="0"/>
            </a:spcBef>
            <a:spcAft>
              <a:spcPts val="0"/>
            </a:spcAft>
            <a:buNone/>
          </a:pPr>
          <a:r>
            <a:rPr lang="en-AU" sz="1800" kern="1200" dirty="0"/>
            <a:t>expanded to</a:t>
          </a:r>
          <a:br>
            <a:rPr lang="en-AU" sz="1800" kern="1200" dirty="0"/>
          </a:br>
          <a:r>
            <a:rPr lang="en-AU" sz="1800" kern="1200" dirty="0"/>
            <a:t>Community MHS Consumers</a:t>
          </a:r>
        </a:p>
        <a:p>
          <a:pPr marL="0" lvl="0" indent="0" algn="ctr" defTabSz="800100">
            <a:lnSpc>
              <a:spcPct val="100000"/>
            </a:lnSpc>
            <a:spcBef>
              <a:spcPct val="0"/>
            </a:spcBef>
            <a:spcAft>
              <a:spcPts val="0"/>
            </a:spcAft>
            <a:buNone/>
          </a:pPr>
          <a:r>
            <a:rPr lang="en-AU" sz="1800" kern="1200" dirty="0"/>
            <a:t>Nov 2017</a:t>
          </a:r>
          <a:br>
            <a:rPr lang="en-AU" sz="1800" kern="1200" dirty="0"/>
          </a:br>
          <a:br>
            <a:rPr lang="en-AU" sz="1800" kern="1200" dirty="0"/>
          </a:br>
          <a:r>
            <a:rPr lang="en-AU" sz="1800" kern="1200" dirty="0"/>
            <a:t>Additional NRT products added (2019)</a:t>
          </a:r>
        </a:p>
      </dsp:txBody>
      <dsp:txXfrm>
        <a:off x="7901008" y="2131660"/>
        <a:ext cx="2154755" cy="2131660"/>
      </dsp:txXfrm>
    </dsp:sp>
    <dsp:sp modelId="{88FC1760-801D-4463-9107-CB3F0B8821EA}">
      <dsp:nvSpPr>
        <dsp:cNvPr id="0" name=""/>
        <dsp:cNvSpPr/>
      </dsp:nvSpPr>
      <dsp:spPr>
        <a:xfrm>
          <a:off x="8941867" y="424894"/>
          <a:ext cx="249545" cy="605744"/>
        </a:xfrm>
        <a:prstGeom prst="ellipse">
          <a:avLst/>
        </a:prstGeom>
        <a:gradFill rotWithShape="0">
          <a:gsLst>
            <a:gs pos="0">
              <a:schemeClr val="accent3">
                <a:tint val="50000"/>
                <a:hueOff val="0"/>
                <a:satOff val="0"/>
                <a:lumOff val="0"/>
                <a:alphaOff val="0"/>
                <a:shade val="51000"/>
                <a:satMod val="130000"/>
              </a:schemeClr>
            </a:gs>
            <a:gs pos="80000">
              <a:schemeClr val="accent3">
                <a:tint val="50000"/>
                <a:hueOff val="0"/>
                <a:satOff val="0"/>
                <a:lumOff val="0"/>
                <a:alphaOff val="0"/>
                <a:shade val="93000"/>
                <a:satMod val="130000"/>
              </a:schemeClr>
            </a:gs>
            <a:gs pos="100000">
              <a:schemeClr val="accent3">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E17AB31-AA0F-41DF-BC2B-F8CAE5A3C44C}">
      <dsp:nvSpPr>
        <dsp:cNvPr id="0" name=""/>
        <dsp:cNvSpPr/>
      </dsp:nvSpPr>
      <dsp:spPr>
        <a:xfrm>
          <a:off x="10066890" y="0"/>
          <a:ext cx="1928313" cy="532915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ctr" defTabSz="800100">
            <a:lnSpc>
              <a:spcPct val="100000"/>
            </a:lnSpc>
            <a:spcBef>
              <a:spcPct val="0"/>
            </a:spcBef>
            <a:spcAft>
              <a:spcPts val="0"/>
            </a:spcAft>
            <a:buNone/>
          </a:pPr>
          <a:r>
            <a:rPr lang="en-AU" sz="1800" kern="1200" dirty="0"/>
            <a:t>2021</a:t>
          </a:r>
        </a:p>
        <a:p>
          <a:pPr marL="0" lvl="0" indent="0" algn="ctr" defTabSz="800100">
            <a:lnSpc>
              <a:spcPct val="100000"/>
            </a:lnSpc>
            <a:spcBef>
              <a:spcPct val="0"/>
            </a:spcBef>
            <a:spcAft>
              <a:spcPts val="0"/>
            </a:spcAft>
            <a:buNone/>
          </a:pPr>
          <a:endParaRPr lang="en-AU" sz="1800" kern="1200" dirty="0"/>
        </a:p>
        <a:p>
          <a:pPr marL="0" lvl="0" indent="0" algn="ctr" defTabSz="800100">
            <a:lnSpc>
              <a:spcPct val="100000"/>
            </a:lnSpc>
            <a:spcBef>
              <a:spcPct val="0"/>
            </a:spcBef>
            <a:spcAft>
              <a:spcPts val="0"/>
            </a:spcAft>
            <a:buNone/>
          </a:pPr>
          <a:r>
            <a:rPr lang="en-AU" sz="1800" kern="1200" dirty="0"/>
            <a:t>QH </a:t>
          </a:r>
        </a:p>
        <a:p>
          <a:pPr marL="0" lvl="0" indent="0" algn="ctr" defTabSz="800100">
            <a:lnSpc>
              <a:spcPct val="100000"/>
            </a:lnSpc>
            <a:spcBef>
              <a:spcPct val="0"/>
            </a:spcBef>
            <a:spcAft>
              <a:spcPts val="0"/>
            </a:spcAft>
            <a:buNone/>
          </a:pPr>
          <a:r>
            <a:rPr lang="en-AU" sz="1800" kern="1200" dirty="0"/>
            <a:t>Alcohol &amp; Other Drugs Services</a:t>
          </a:r>
        </a:p>
      </dsp:txBody>
      <dsp:txXfrm>
        <a:off x="10066890" y="2131660"/>
        <a:ext cx="1928313" cy="2131660"/>
      </dsp:txXfrm>
    </dsp:sp>
    <dsp:sp modelId="{C4EBE7EE-F287-40C1-BDC5-0B7A5F1675E2}">
      <dsp:nvSpPr>
        <dsp:cNvPr id="0" name=""/>
        <dsp:cNvSpPr/>
      </dsp:nvSpPr>
      <dsp:spPr>
        <a:xfrm>
          <a:off x="10143743" y="319749"/>
          <a:ext cx="1774607" cy="1774607"/>
        </a:xfrm>
        <a:prstGeom prst="ellipse">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49F6BB6-C18F-4695-9161-A8C0E239C5E7}">
      <dsp:nvSpPr>
        <dsp:cNvPr id="0" name=""/>
        <dsp:cNvSpPr/>
      </dsp:nvSpPr>
      <dsp:spPr>
        <a:xfrm flipV="1">
          <a:off x="10248234" y="4778224"/>
          <a:ext cx="1662350" cy="550927"/>
        </a:xfrm>
        <a:prstGeom prst="rightArrow">
          <a:avLst/>
        </a:prstGeom>
        <a:solidFill>
          <a:schemeClr val="accent3">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8427" cy="513507"/>
          </a:xfrm>
          <a:prstGeom prst="rect">
            <a:avLst/>
          </a:prstGeom>
        </p:spPr>
        <p:txBody>
          <a:bodyPr vert="horz" lIns="94796" tIns="47398" rIns="94796" bIns="47398" rtlCol="0"/>
          <a:lstStyle>
            <a:lvl1pPr algn="l">
              <a:defRPr sz="1200"/>
            </a:lvl1pPr>
          </a:lstStyle>
          <a:p>
            <a:endParaRPr lang="en-AU"/>
          </a:p>
        </p:txBody>
      </p:sp>
      <p:sp>
        <p:nvSpPr>
          <p:cNvPr id="3" name="Date Placeholder 2"/>
          <p:cNvSpPr>
            <a:spLocks noGrp="1"/>
          </p:cNvSpPr>
          <p:nvPr>
            <p:ph type="dt" idx="1"/>
          </p:nvPr>
        </p:nvSpPr>
        <p:spPr>
          <a:xfrm>
            <a:off x="4023994" y="1"/>
            <a:ext cx="3078427" cy="513507"/>
          </a:xfrm>
          <a:prstGeom prst="rect">
            <a:avLst/>
          </a:prstGeom>
        </p:spPr>
        <p:txBody>
          <a:bodyPr vert="horz" lIns="94796" tIns="47398" rIns="94796" bIns="47398" rtlCol="0"/>
          <a:lstStyle>
            <a:lvl1pPr algn="r">
              <a:defRPr sz="1200"/>
            </a:lvl1pPr>
          </a:lstStyle>
          <a:p>
            <a:fld id="{C57060F6-D218-4482-9D19-3FD6748A3754}" type="datetimeFigureOut">
              <a:rPr lang="en-AU" smtClean="0"/>
              <a:t>4/04/2022</a:t>
            </a:fld>
            <a:endParaRPr lang="en-AU"/>
          </a:p>
        </p:txBody>
      </p:sp>
      <p:sp>
        <p:nvSpPr>
          <p:cNvPr id="4" name="Slide Image Placeholder 3"/>
          <p:cNvSpPr>
            <a:spLocks noGrp="1" noRot="1" noChangeAspect="1"/>
          </p:cNvSpPr>
          <p:nvPr>
            <p:ph type="sldImg" idx="2"/>
          </p:nvPr>
        </p:nvSpPr>
        <p:spPr>
          <a:xfrm>
            <a:off x="484188" y="1281113"/>
            <a:ext cx="6135687" cy="3451225"/>
          </a:xfrm>
          <a:prstGeom prst="rect">
            <a:avLst/>
          </a:prstGeom>
          <a:noFill/>
          <a:ln w="12700">
            <a:solidFill>
              <a:prstClr val="black"/>
            </a:solidFill>
          </a:ln>
        </p:spPr>
        <p:txBody>
          <a:bodyPr vert="horz" lIns="94796" tIns="47398" rIns="94796" bIns="47398" rtlCol="0" anchor="ctr"/>
          <a:lstStyle/>
          <a:p>
            <a:endParaRPr lang="en-AU"/>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4796" tIns="47398" rIns="94796" bIns="473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9721107"/>
            <a:ext cx="3078427" cy="513507"/>
          </a:xfrm>
          <a:prstGeom prst="rect">
            <a:avLst/>
          </a:prstGeom>
        </p:spPr>
        <p:txBody>
          <a:bodyPr vert="horz" lIns="94796" tIns="47398" rIns="94796" bIns="47398" rtlCol="0" anchor="b"/>
          <a:lstStyle>
            <a:lvl1pPr algn="l">
              <a:defRPr sz="1200"/>
            </a:lvl1pPr>
          </a:lstStyle>
          <a:p>
            <a:endParaRPr lang="en-AU"/>
          </a:p>
        </p:txBody>
      </p:sp>
      <p:sp>
        <p:nvSpPr>
          <p:cNvPr id="7" name="Slide Number Placeholder 6"/>
          <p:cNvSpPr>
            <a:spLocks noGrp="1"/>
          </p:cNvSpPr>
          <p:nvPr>
            <p:ph type="sldNum" sz="quarter" idx="5"/>
          </p:nvPr>
        </p:nvSpPr>
        <p:spPr>
          <a:xfrm>
            <a:off x="4023994" y="9721107"/>
            <a:ext cx="3078427" cy="513507"/>
          </a:xfrm>
          <a:prstGeom prst="rect">
            <a:avLst/>
          </a:prstGeom>
        </p:spPr>
        <p:txBody>
          <a:bodyPr vert="horz" lIns="94796" tIns="47398" rIns="94796" bIns="47398" rtlCol="0" anchor="b"/>
          <a:lstStyle>
            <a:lvl1pPr algn="r">
              <a:defRPr sz="1200"/>
            </a:lvl1pPr>
          </a:lstStyle>
          <a:p>
            <a:fld id="{4D8C607E-2428-437B-A64A-5665589BC81D}" type="slidenum">
              <a:rPr lang="en-AU" smtClean="0"/>
              <a:t>‹#›</a:t>
            </a:fld>
            <a:endParaRPr lang="en-AU"/>
          </a:p>
        </p:txBody>
      </p:sp>
    </p:spTree>
    <p:extLst>
      <p:ext uri="{BB962C8B-B14F-4D97-AF65-F5344CB8AC3E}">
        <p14:creationId xmlns:p14="http://schemas.microsoft.com/office/powerpoint/2010/main" val="161244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850900"/>
            <a:ext cx="4075112" cy="2292350"/>
          </a:xfrm>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1B6D0-EC50-4DCA-874D-A89B4BD83D18}" type="datetime1">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4/04/2022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263D8-D607-445B-9891-200B878EA9B0}"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570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6B5566F-4F4F-42C7-B3E9-2AFFF81D2348}"/>
              </a:ext>
            </a:extLst>
          </p:cNvPr>
          <p:cNvSpPr>
            <a:spLocks noGrp="1" noRot="1" noChangeAspect="1" noTextEdit="1"/>
          </p:cNvSpPr>
          <p:nvPr>
            <p:ph type="sldImg"/>
          </p:nvPr>
        </p:nvSpPr>
        <p:spPr bwMode="auto">
          <a:xfrm>
            <a:off x="2459038"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77B3E38D-F6DE-480D-A9B8-E7D47274315D}"/>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39940" name="Slide Number Placeholder 3">
            <a:extLst>
              <a:ext uri="{FF2B5EF4-FFF2-40B4-BE49-F238E27FC236}">
                <a16:creationId xmlns:a16="http://schemas.microsoft.com/office/drawing/2014/main" id="{0302D980-BA03-4BC5-AB80-E449BED261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800">
                <a:solidFill>
                  <a:schemeClr val="tx1"/>
                </a:solidFill>
                <a:latin typeface="Calibri" panose="020F0502020204030204" pitchFamily="34" charset="0"/>
              </a:defRPr>
            </a:lvl1pPr>
            <a:lvl2pPr marL="742359" indent="-285355">
              <a:spcBef>
                <a:spcPct val="30000"/>
              </a:spcBef>
              <a:defRPr sz="800">
                <a:solidFill>
                  <a:schemeClr val="tx1"/>
                </a:solidFill>
                <a:latin typeface="Calibri" panose="020F0502020204030204" pitchFamily="34" charset="0"/>
              </a:defRPr>
            </a:lvl2pPr>
            <a:lvl3pPr marL="1142511" indent="-228502">
              <a:spcBef>
                <a:spcPct val="30000"/>
              </a:spcBef>
              <a:defRPr sz="800">
                <a:solidFill>
                  <a:schemeClr val="tx1"/>
                </a:solidFill>
                <a:latin typeface="Calibri" panose="020F0502020204030204" pitchFamily="34" charset="0"/>
              </a:defRPr>
            </a:lvl3pPr>
            <a:lvl4pPr marL="1599515" indent="-228502">
              <a:spcBef>
                <a:spcPct val="30000"/>
              </a:spcBef>
              <a:defRPr sz="800">
                <a:solidFill>
                  <a:schemeClr val="tx1"/>
                </a:solidFill>
                <a:latin typeface="Calibri" panose="020F0502020204030204" pitchFamily="34" charset="0"/>
              </a:defRPr>
            </a:lvl4pPr>
            <a:lvl5pPr marL="2056519" indent="-228502">
              <a:spcBef>
                <a:spcPct val="30000"/>
              </a:spcBef>
              <a:defRPr sz="800">
                <a:solidFill>
                  <a:schemeClr val="tx1"/>
                </a:solidFill>
                <a:latin typeface="Calibri" panose="020F0502020204030204" pitchFamily="34" charset="0"/>
              </a:defRPr>
            </a:lvl5pPr>
            <a:lvl6pPr marL="2371392" indent="-228502" eaLnBrk="0" fontAlgn="base" hangingPunct="0">
              <a:spcBef>
                <a:spcPct val="30000"/>
              </a:spcBef>
              <a:spcAft>
                <a:spcPct val="0"/>
              </a:spcAft>
              <a:defRPr sz="800">
                <a:solidFill>
                  <a:schemeClr val="tx1"/>
                </a:solidFill>
                <a:latin typeface="Calibri" panose="020F0502020204030204" pitchFamily="34" charset="0"/>
              </a:defRPr>
            </a:lvl6pPr>
            <a:lvl7pPr marL="2686266" indent="-228502" eaLnBrk="0" fontAlgn="base" hangingPunct="0">
              <a:spcBef>
                <a:spcPct val="30000"/>
              </a:spcBef>
              <a:spcAft>
                <a:spcPct val="0"/>
              </a:spcAft>
              <a:defRPr sz="800">
                <a:solidFill>
                  <a:schemeClr val="tx1"/>
                </a:solidFill>
                <a:latin typeface="Calibri" panose="020F0502020204030204" pitchFamily="34" charset="0"/>
              </a:defRPr>
            </a:lvl7pPr>
            <a:lvl8pPr marL="3001140" indent="-228502" eaLnBrk="0" fontAlgn="base" hangingPunct="0">
              <a:spcBef>
                <a:spcPct val="30000"/>
              </a:spcBef>
              <a:spcAft>
                <a:spcPct val="0"/>
              </a:spcAft>
              <a:defRPr sz="800">
                <a:solidFill>
                  <a:schemeClr val="tx1"/>
                </a:solidFill>
                <a:latin typeface="Calibri" panose="020F0502020204030204" pitchFamily="34" charset="0"/>
              </a:defRPr>
            </a:lvl8pPr>
            <a:lvl9pPr marL="3316013" indent="-228502" eaLnBrk="0" fontAlgn="base" hangingPunct="0">
              <a:spcBef>
                <a:spcPct val="30000"/>
              </a:spcBef>
              <a:spcAft>
                <a:spcPct val="0"/>
              </a:spcAft>
              <a:defRPr sz="8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80A0D9-6762-4858-BF52-75D80EC66BD1}" type="slidenum">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41" name="Date Placeholder 1">
            <a:extLst>
              <a:ext uri="{FF2B5EF4-FFF2-40B4-BE49-F238E27FC236}">
                <a16:creationId xmlns:a16="http://schemas.microsoft.com/office/drawing/2014/main" id="{F4B7966A-DCE7-47BE-AAC6-7FE2FE9E1681}"/>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800">
                <a:solidFill>
                  <a:schemeClr val="tx1"/>
                </a:solidFill>
                <a:latin typeface="Calibri" panose="020F0502020204030204" pitchFamily="34" charset="0"/>
              </a:defRPr>
            </a:lvl1pPr>
            <a:lvl2pPr marL="742359" indent="-285355">
              <a:spcBef>
                <a:spcPct val="30000"/>
              </a:spcBef>
              <a:defRPr sz="800">
                <a:solidFill>
                  <a:schemeClr val="tx1"/>
                </a:solidFill>
                <a:latin typeface="Calibri" panose="020F0502020204030204" pitchFamily="34" charset="0"/>
              </a:defRPr>
            </a:lvl2pPr>
            <a:lvl3pPr marL="1142511" indent="-228502">
              <a:spcBef>
                <a:spcPct val="30000"/>
              </a:spcBef>
              <a:defRPr sz="800">
                <a:solidFill>
                  <a:schemeClr val="tx1"/>
                </a:solidFill>
                <a:latin typeface="Calibri" panose="020F0502020204030204" pitchFamily="34" charset="0"/>
              </a:defRPr>
            </a:lvl3pPr>
            <a:lvl4pPr marL="1599515" indent="-228502">
              <a:spcBef>
                <a:spcPct val="30000"/>
              </a:spcBef>
              <a:defRPr sz="800">
                <a:solidFill>
                  <a:schemeClr val="tx1"/>
                </a:solidFill>
                <a:latin typeface="Calibri" panose="020F0502020204030204" pitchFamily="34" charset="0"/>
              </a:defRPr>
            </a:lvl4pPr>
            <a:lvl5pPr marL="2056519" indent="-228502">
              <a:spcBef>
                <a:spcPct val="30000"/>
              </a:spcBef>
              <a:defRPr sz="800">
                <a:solidFill>
                  <a:schemeClr val="tx1"/>
                </a:solidFill>
                <a:latin typeface="Calibri" panose="020F0502020204030204" pitchFamily="34" charset="0"/>
              </a:defRPr>
            </a:lvl5pPr>
            <a:lvl6pPr marL="2371392" indent="-228502" eaLnBrk="0" fontAlgn="base" hangingPunct="0">
              <a:spcBef>
                <a:spcPct val="30000"/>
              </a:spcBef>
              <a:spcAft>
                <a:spcPct val="0"/>
              </a:spcAft>
              <a:defRPr sz="800">
                <a:solidFill>
                  <a:schemeClr val="tx1"/>
                </a:solidFill>
                <a:latin typeface="Calibri" panose="020F0502020204030204" pitchFamily="34" charset="0"/>
              </a:defRPr>
            </a:lvl6pPr>
            <a:lvl7pPr marL="2686266" indent="-228502" eaLnBrk="0" fontAlgn="base" hangingPunct="0">
              <a:spcBef>
                <a:spcPct val="30000"/>
              </a:spcBef>
              <a:spcAft>
                <a:spcPct val="0"/>
              </a:spcAft>
              <a:defRPr sz="800">
                <a:solidFill>
                  <a:schemeClr val="tx1"/>
                </a:solidFill>
                <a:latin typeface="Calibri" panose="020F0502020204030204" pitchFamily="34" charset="0"/>
              </a:defRPr>
            </a:lvl7pPr>
            <a:lvl8pPr marL="3001140" indent="-228502" eaLnBrk="0" fontAlgn="base" hangingPunct="0">
              <a:spcBef>
                <a:spcPct val="30000"/>
              </a:spcBef>
              <a:spcAft>
                <a:spcPct val="0"/>
              </a:spcAft>
              <a:defRPr sz="800">
                <a:solidFill>
                  <a:schemeClr val="tx1"/>
                </a:solidFill>
                <a:latin typeface="Calibri" panose="020F0502020204030204" pitchFamily="34" charset="0"/>
              </a:defRPr>
            </a:lvl8pPr>
            <a:lvl9pPr marL="3316013" indent="-228502" eaLnBrk="0" fontAlgn="base" hangingPunct="0">
              <a:spcBef>
                <a:spcPct val="30000"/>
              </a:spcBef>
              <a:spcAft>
                <a:spcPct val="0"/>
              </a:spcAft>
              <a:defRPr sz="8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6DF9AE-8DDD-4B03-B2AC-937BA2EF645E}" type="datetime1">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4/04/2022</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154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9038" y="554038"/>
            <a:ext cx="4919662" cy="2767012"/>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p:txBody>
      </p:sp>
      <p:sp>
        <p:nvSpPr>
          <p:cNvPr id="4" name="Date Placeholder 3"/>
          <p:cNvSpPr>
            <a:spLocks noGrp="1"/>
          </p:cNvSpPr>
          <p:nvPr>
            <p:ph type="dt" idx="1"/>
          </p:nvPr>
        </p:nvSpPr>
        <p:spPr/>
        <p:txBody>
          <a:bodyPr/>
          <a:lstStyle/>
          <a:p>
            <a:pPr>
              <a:defRPr/>
            </a:pPr>
            <a:fld id="{F22B1E5A-FDD7-4335-8ED1-A2920CB3555B}" type="datetime1">
              <a:rPr lang="en-AU" smtClean="0"/>
              <a:t>4/04/2022</a:t>
            </a:fld>
            <a:endParaRPr lang="en-AU"/>
          </a:p>
        </p:txBody>
      </p:sp>
      <p:sp>
        <p:nvSpPr>
          <p:cNvPr id="5" name="Slide Number Placeholder 4"/>
          <p:cNvSpPr>
            <a:spLocks noGrp="1"/>
          </p:cNvSpPr>
          <p:nvPr>
            <p:ph type="sldNum" sz="quarter" idx="5"/>
          </p:nvPr>
        </p:nvSpPr>
        <p:spPr/>
        <p:txBody>
          <a:bodyPr/>
          <a:lstStyle/>
          <a:p>
            <a:fld id="{462263D8-D607-445B-9891-200B878EA9B0}" type="slidenum">
              <a:rPr lang="en-AU" altLang="en-US" smtClean="0"/>
              <a:pPr/>
              <a:t>11</a:t>
            </a:fld>
            <a:endParaRPr lang="en-AU" altLang="en-US"/>
          </a:p>
        </p:txBody>
      </p:sp>
    </p:spTree>
    <p:extLst>
      <p:ext uri="{BB962C8B-B14F-4D97-AF65-F5344CB8AC3E}">
        <p14:creationId xmlns:p14="http://schemas.microsoft.com/office/powerpoint/2010/main" val="273962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8BDA0E-0E39-4E1D-9D19-99BE09884885}" type="datetime1">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4/04/2022</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2263D8-D607-445B-9891-200B878EA9B0}" type="slidenum">
              <a:rPr kumimoji="0" lang="en-AU"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A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901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8288"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D389B-53BA-4840-9DF3-77BDC2206D5F}" type="slidenum">
              <a:rPr kumimoji="0" lang="en-AU"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276451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9563" y="525463"/>
            <a:ext cx="4673600" cy="26289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47958" rtl="0" eaLnBrk="1" fontAlgn="auto" latinLnBrk="0" hangingPunct="1">
              <a:lnSpc>
                <a:spcPct val="100000"/>
              </a:lnSpc>
              <a:spcBef>
                <a:spcPts val="0"/>
              </a:spcBef>
              <a:spcAft>
                <a:spcPts val="0"/>
              </a:spcAft>
              <a:buClrTx/>
              <a:buSzTx/>
              <a:buFontTx/>
              <a:buNone/>
              <a:tabLst/>
              <a:defRPr/>
            </a:pPr>
            <a:fld id="{812D389B-53BA-4840-9DF3-77BDC2206D5F}" type="slidenum">
              <a:rPr kumimoji="0" lang="en-AU"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947958"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37551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6B5566F-4F4F-42C7-B3E9-2AFFF81D2348}"/>
              </a:ext>
            </a:extLst>
          </p:cNvPr>
          <p:cNvSpPr>
            <a:spLocks noGrp="1" noRot="1" noChangeAspect="1" noTextEdit="1"/>
          </p:cNvSpPr>
          <p:nvPr>
            <p:ph type="sldImg"/>
          </p:nvPr>
        </p:nvSpPr>
        <p:spPr bwMode="auto">
          <a:xfrm>
            <a:off x="2459038"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77B3E38D-F6DE-480D-A9B8-E7D47274315D}"/>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39940" name="Slide Number Placeholder 3">
            <a:extLst>
              <a:ext uri="{FF2B5EF4-FFF2-40B4-BE49-F238E27FC236}">
                <a16:creationId xmlns:a16="http://schemas.microsoft.com/office/drawing/2014/main" id="{0302D980-BA03-4BC5-AB80-E449BED261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800">
                <a:solidFill>
                  <a:schemeClr val="tx1"/>
                </a:solidFill>
                <a:latin typeface="Calibri" panose="020F0502020204030204" pitchFamily="34" charset="0"/>
              </a:defRPr>
            </a:lvl1pPr>
            <a:lvl2pPr marL="742359" indent="-285355">
              <a:spcBef>
                <a:spcPct val="30000"/>
              </a:spcBef>
              <a:defRPr sz="800">
                <a:solidFill>
                  <a:schemeClr val="tx1"/>
                </a:solidFill>
                <a:latin typeface="Calibri" panose="020F0502020204030204" pitchFamily="34" charset="0"/>
              </a:defRPr>
            </a:lvl2pPr>
            <a:lvl3pPr marL="1142511" indent="-228502">
              <a:spcBef>
                <a:spcPct val="30000"/>
              </a:spcBef>
              <a:defRPr sz="800">
                <a:solidFill>
                  <a:schemeClr val="tx1"/>
                </a:solidFill>
                <a:latin typeface="Calibri" panose="020F0502020204030204" pitchFamily="34" charset="0"/>
              </a:defRPr>
            </a:lvl3pPr>
            <a:lvl4pPr marL="1599515" indent="-228502">
              <a:spcBef>
                <a:spcPct val="30000"/>
              </a:spcBef>
              <a:defRPr sz="800">
                <a:solidFill>
                  <a:schemeClr val="tx1"/>
                </a:solidFill>
                <a:latin typeface="Calibri" panose="020F0502020204030204" pitchFamily="34" charset="0"/>
              </a:defRPr>
            </a:lvl4pPr>
            <a:lvl5pPr marL="2056519" indent="-228502">
              <a:spcBef>
                <a:spcPct val="30000"/>
              </a:spcBef>
              <a:defRPr sz="800">
                <a:solidFill>
                  <a:schemeClr val="tx1"/>
                </a:solidFill>
                <a:latin typeface="Calibri" panose="020F0502020204030204" pitchFamily="34" charset="0"/>
              </a:defRPr>
            </a:lvl5pPr>
            <a:lvl6pPr marL="2371392" indent="-228502" eaLnBrk="0" fontAlgn="base" hangingPunct="0">
              <a:spcBef>
                <a:spcPct val="30000"/>
              </a:spcBef>
              <a:spcAft>
                <a:spcPct val="0"/>
              </a:spcAft>
              <a:defRPr sz="800">
                <a:solidFill>
                  <a:schemeClr val="tx1"/>
                </a:solidFill>
                <a:latin typeface="Calibri" panose="020F0502020204030204" pitchFamily="34" charset="0"/>
              </a:defRPr>
            </a:lvl6pPr>
            <a:lvl7pPr marL="2686266" indent="-228502" eaLnBrk="0" fontAlgn="base" hangingPunct="0">
              <a:spcBef>
                <a:spcPct val="30000"/>
              </a:spcBef>
              <a:spcAft>
                <a:spcPct val="0"/>
              </a:spcAft>
              <a:defRPr sz="800">
                <a:solidFill>
                  <a:schemeClr val="tx1"/>
                </a:solidFill>
                <a:latin typeface="Calibri" panose="020F0502020204030204" pitchFamily="34" charset="0"/>
              </a:defRPr>
            </a:lvl7pPr>
            <a:lvl8pPr marL="3001140" indent="-228502" eaLnBrk="0" fontAlgn="base" hangingPunct="0">
              <a:spcBef>
                <a:spcPct val="30000"/>
              </a:spcBef>
              <a:spcAft>
                <a:spcPct val="0"/>
              </a:spcAft>
              <a:defRPr sz="800">
                <a:solidFill>
                  <a:schemeClr val="tx1"/>
                </a:solidFill>
                <a:latin typeface="Calibri" panose="020F0502020204030204" pitchFamily="34" charset="0"/>
              </a:defRPr>
            </a:lvl8pPr>
            <a:lvl9pPr marL="3316013" indent="-228502" eaLnBrk="0" fontAlgn="base" hangingPunct="0">
              <a:spcBef>
                <a:spcPct val="30000"/>
              </a:spcBef>
              <a:spcAft>
                <a:spcPct val="0"/>
              </a:spcAft>
              <a:defRPr sz="8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80A0D9-6762-4858-BF52-75D80EC66BD1}" type="slidenum">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41" name="Date Placeholder 1">
            <a:extLst>
              <a:ext uri="{FF2B5EF4-FFF2-40B4-BE49-F238E27FC236}">
                <a16:creationId xmlns:a16="http://schemas.microsoft.com/office/drawing/2014/main" id="{F4B7966A-DCE7-47BE-AAC6-7FE2FE9E1681}"/>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800">
                <a:solidFill>
                  <a:schemeClr val="tx1"/>
                </a:solidFill>
                <a:latin typeface="Calibri" panose="020F0502020204030204" pitchFamily="34" charset="0"/>
              </a:defRPr>
            </a:lvl1pPr>
            <a:lvl2pPr marL="742359" indent="-285355">
              <a:spcBef>
                <a:spcPct val="30000"/>
              </a:spcBef>
              <a:defRPr sz="800">
                <a:solidFill>
                  <a:schemeClr val="tx1"/>
                </a:solidFill>
                <a:latin typeface="Calibri" panose="020F0502020204030204" pitchFamily="34" charset="0"/>
              </a:defRPr>
            </a:lvl2pPr>
            <a:lvl3pPr marL="1142511" indent="-228502">
              <a:spcBef>
                <a:spcPct val="30000"/>
              </a:spcBef>
              <a:defRPr sz="800">
                <a:solidFill>
                  <a:schemeClr val="tx1"/>
                </a:solidFill>
                <a:latin typeface="Calibri" panose="020F0502020204030204" pitchFamily="34" charset="0"/>
              </a:defRPr>
            </a:lvl3pPr>
            <a:lvl4pPr marL="1599515" indent="-228502">
              <a:spcBef>
                <a:spcPct val="30000"/>
              </a:spcBef>
              <a:defRPr sz="800">
                <a:solidFill>
                  <a:schemeClr val="tx1"/>
                </a:solidFill>
                <a:latin typeface="Calibri" panose="020F0502020204030204" pitchFamily="34" charset="0"/>
              </a:defRPr>
            </a:lvl4pPr>
            <a:lvl5pPr marL="2056519" indent="-228502">
              <a:spcBef>
                <a:spcPct val="30000"/>
              </a:spcBef>
              <a:defRPr sz="800">
                <a:solidFill>
                  <a:schemeClr val="tx1"/>
                </a:solidFill>
                <a:latin typeface="Calibri" panose="020F0502020204030204" pitchFamily="34" charset="0"/>
              </a:defRPr>
            </a:lvl5pPr>
            <a:lvl6pPr marL="2371392" indent="-228502" eaLnBrk="0" fontAlgn="base" hangingPunct="0">
              <a:spcBef>
                <a:spcPct val="30000"/>
              </a:spcBef>
              <a:spcAft>
                <a:spcPct val="0"/>
              </a:spcAft>
              <a:defRPr sz="800">
                <a:solidFill>
                  <a:schemeClr val="tx1"/>
                </a:solidFill>
                <a:latin typeface="Calibri" panose="020F0502020204030204" pitchFamily="34" charset="0"/>
              </a:defRPr>
            </a:lvl6pPr>
            <a:lvl7pPr marL="2686266" indent="-228502" eaLnBrk="0" fontAlgn="base" hangingPunct="0">
              <a:spcBef>
                <a:spcPct val="30000"/>
              </a:spcBef>
              <a:spcAft>
                <a:spcPct val="0"/>
              </a:spcAft>
              <a:defRPr sz="800">
                <a:solidFill>
                  <a:schemeClr val="tx1"/>
                </a:solidFill>
                <a:latin typeface="Calibri" panose="020F0502020204030204" pitchFamily="34" charset="0"/>
              </a:defRPr>
            </a:lvl7pPr>
            <a:lvl8pPr marL="3001140" indent="-228502" eaLnBrk="0" fontAlgn="base" hangingPunct="0">
              <a:spcBef>
                <a:spcPct val="30000"/>
              </a:spcBef>
              <a:spcAft>
                <a:spcPct val="0"/>
              </a:spcAft>
              <a:defRPr sz="800">
                <a:solidFill>
                  <a:schemeClr val="tx1"/>
                </a:solidFill>
                <a:latin typeface="Calibri" panose="020F0502020204030204" pitchFamily="34" charset="0"/>
              </a:defRPr>
            </a:lvl8pPr>
            <a:lvl9pPr marL="3316013" indent="-228502" eaLnBrk="0" fontAlgn="base" hangingPunct="0">
              <a:spcBef>
                <a:spcPct val="30000"/>
              </a:spcBef>
              <a:spcAft>
                <a:spcPct val="0"/>
              </a:spcAft>
              <a:defRPr sz="8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6DF9AE-8DDD-4B03-B2AC-937BA2EF645E}" type="datetime1">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4/04/2022</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2304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83E21A40-6F79-4188-AB56-AD9FE97BECFE}"/>
              </a:ext>
            </a:extLst>
          </p:cNvPr>
          <p:cNvSpPr>
            <a:spLocks noGrp="1" noRot="1" noChangeAspect="1" noTextEdit="1"/>
          </p:cNvSpPr>
          <p:nvPr>
            <p:ph type="sldImg"/>
          </p:nvPr>
        </p:nvSpPr>
        <p:spPr bwMode="auto">
          <a:xfrm>
            <a:off x="2459038"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FA23C5A6-E5C9-415D-8620-6401C6BE0E7D}"/>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71684" name="Slide Number Placeholder 3">
            <a:extLst>
              <a:ext uri="{FF2B5EF4-FFF2-40B4-BE49-F238E27FC236}">
                <a16:creationId xmlns:a16="http://schemas.microsoft.com/office/drawing/2014/main" id="{066AB27A-2B2E-4A13-A586-174D8E6EF2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2F26252-F412-4FB3-B435-8F84EC8E65AA}" type="slidenum">
              <a:rPr lang="en-AU" altLang="en-US">
                <a:latin typeface="Arial" panose="020B0604020202020204" pitchFamily="34" charset="0"/>
              </a:rPr>
              <a:pPr eaLnBrk="1" hangingPunct="1">
                <a:spcBef>
                  <a:spcPct val="0"/>
                </a:spcBef>
              </a:pPr>
              <a:t>17</a:t>
            </a:fld>
            <a:endParaRPr lang="en-AU" altLang="en-US">
              <a:latin typeface="Arial" panose="020B0604020202020204" pitchFamily="34" charset="0"/>
            </a:endParaRPr>
          </a:p>
        </p:txBody>
      </p:sp>
      <p:sp>
        <p:nvSpPr>
          <p:cNvPr id="71685" name="Date Placeholder 1">
            <a:extLst>
              <a:ext uri="{FF2B5EF4-FFF2-40B4-BE49-F238E27FC236}">
                <a16:creationId xmlns:a16="http://schemas.microsoft.com/office/drawing/2014/main" id="{785687AF-70FF-4D85-9EE1-6C484B01E387}"/>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15F7C11-E416-4171-896D-FFFF19774C1F}" type="datetime1">
              <a:rPr lang="en-AU" altLang="en-US" smtClean="0">
                <a:latin typeface="Arial" panose="020B0604020202020204" pitchFamily="34" charset="0"/>
                <a:cs typeface="Arial" panose="020B0604020202020204" pitchFamily="34" charset="0"/>
              </a:rPr>
              <a:pPr eaLnBrk="1" hangingPunct="1">
                <a:spcBef>
                  <a:spcPct val="0"/>
                </a:spcBef>
              </a:pPr>
              <a:t>4/04/2022</a:t>
            </a:fld>
            <a:endParaRPr lang="en-AU"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43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F321EE2-24AE-4B89-BA1B-B12A7B15E5FD}" type="slidenum">
              <a:rPr lang="en-AU" smtClean="0"/>
              <a:t>18</a:t>
            </a:fld>
            <a:endParaRPr lang="en-AU"/>
          </a:p>
        </p:txBody>
      </p:sp>
    </p:spTree>
    <p:extLst>
      <p:ext uri="{BB962C8B-B14F-4D97-AF65-F5344CB8AC3E}">
        <p14:creationId xmlns:p14="http://schemas.microsoft.com/office/powerpoint/2010/main" val="4274728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Since the incentive payment stopped in July 2021 services have continued to show good levels of reporting status and SCCP.</a:t>
            </a:r>
          </a:p>
          <a:p>
            <a:r>
              <a:rPr lang="en-AU" dirty="0"/>
              <a:t>Currently evaluating this!</a:t>
            </a:r>
          </a:p>
        </p:txBody>
      </p:sp>
      <p:sp>
        <p:nvSpPr>
          <p:cNvPr id="4" name="Slide Number Placeholder 3"/>
          <p:cNvSpPr>
            <a:spLocks noGrp="1"/>
          </p:cNvSpPr>
          <p:nvPr>
            <p:ph type="sldNum" sz="quarter" idx="5"/>
          </p:nvPr>
        </p:nvSpPr>
        <p:spPr/>
        <p:txBody>
          <a:bodyPr/>
          <a:lstStyle/>
          <a:p>
            <a:fld id="{4D8C607E-2428-437B-A64A-5665589BC81D}" type="slidenum">
              <a:rPr lang="en-AU" smtClean="0"/>
              <a:t>19</a:t>
            </a:fld>
            <a:endParaRPr lang="en-AU"/>
          </a:p>
        </p:txBody>
      </p:sp>
    </p:spTree>
    <p:extLst>
      <p:ext uri="{BB962C8B-B14F-4D97-AF65-F5344CB8AC3E}">
        <p14:creationId xmlns:p14="http://schemas.microsoft.com/office/powerpoint/2010/main" val="208344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6B5566F-4F4F-42C7-B3E9-2AFFF81D2348}"/>
              </a:ext>
            </a:extLst>
          </p:cNvPr>
          <p:cNvSpPr>
            <a:spLocks noGrp="1" noRot="1" noChangeAspect="1" noTextEdit="1"/>
          </p:cNvSpPr>
          <p:nvPr>
            <p:ph type="sldImg"/>
          </p:nvPr>
        </p:nvSpPr>
        <p:spPr bwMode="auto">
          <a:xfrm>
            <a:off x="2459038"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77B3E38D-F6DE-480D-A9B8-E7D47274315D}"/>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39940" name="Slide Number Placeholder 3">
            <a:extLst>
              <a:ext uri="{FF2B5EF4-FFF2-40B4-BE49-F238E27FC236}">
                <a16:creationId xmlns:a16="http://schemas.microsoft.com/office/drawing/2014/main" id="{0302D980-BA03-4BC5-AB80-E449BED261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800">
                <a:solidFill>
                  <a:schemeClr val="tx1"/>
                </a:solidFill>
                <a:latin typeface="Calibri" panose="020F0502020204030204" pitchFamily="34" charset="0"/>
              </a:defRPr>
            </a:lvl1pPr>
            <a:lvl2pPr marL="742359" indent="-285355">
              <a:spcBef>
                <a:spcPct val="30000"/>
              </a:spcBef>
              <a:defRPr sz="800">
                <a:solidFill>
                  <a:schemeClr val="tx1"/>
                </a:solidFill>
                <a:latin typeface="Calibri" panose="020F0502020204030204" pitchFamily="34" charset="0"/>
              </a:defRPr>
            </a:lvl2pPr>
            <a:lvl3pPr marL="1142511" indent="-228502">
              <a:spcBef>
                <a:spcPct val="30000"/>
              </a:spcBef>
              <a:defRPr sz="800">
                <a:solidFill>
                  <a:schemeClr val="tx1"/>
                </a:solidFill>
                <a:latin typeface="Calibri" panose="020F0502020204030204" pitchFamily="34" charset="0"/>
              </a:defRPr>
            </a:lvl3pPr>
            <a:lvl4pPr marL="1599515" indent="-228502">
              <a:spcBef>
                <a:spcPct val="30000"/>
              </a:spcBef>
              <a:defRPr sz="800">
                <a:solidFill>
                  <a:schemeClr val="tx1"/>
                </a:solidFill>
                <a:latin typeface="Calibri" panose="020F0502020204030204" pitchFamily="34" charset="0"/>
              </a:defRPr>
            </a:lvl4pPr>
            <a:lvl5pPr marL="2056519" indent="-228502">
              <a:spcBef>
                <a:spcPct val="30000"/>
              </a:spcBef>
              <a:defRPr sz="800">
                <a:solidFill>
                  <a:schemeClr val="tx1"/>
                </a:solidFill>
                <a:latin typeface="Calibri" panose="020F0502020204030204" pitchFamily="34" charset="0"/>
              </a:defRPr>
            </a:lvl5pPr>
            <a:lvl6pPr marL="2371392" indent="-228502" eaLnBrk="0" fontAlgn="base" hangingPunct="0">
              <a:spcBef>
                <a:spcPct val="30000"/>
              </a:spcBef>
              <a:spcAft>
                <a:spcPct val="0"/>
              </a:spcAft>
              <a:defRPr sz="800">
                <a:solidFill>
                  <a:schemeClr val="tx1"/>
                </a:solidFill>
                <a:latin typeface="Calibri" panose="020F0502020204030204" pitchFamily="34" charset="0"/>
              </a:defRPr>
            </a:lvl6pPr>
            <a:lvl7pPr marL="2686266" indent="-228502" eaLnBrk="0" fontAlgn="base" hangingPunct="0">
              <a:spcBef>
                <a:spcPct val="30000"/>
              </a:spcBef>
              <a:spcAft>
                <a:spcPct val="0"/>
              </a:spcAft>
              <a:defRPr sz="800">
                <a:solidFill>
                  <a:schemeClr val="tx1"/>
                </a:solidFill>
                <a:latin typeface="Calibri" panose="020F0502020204030204" pitchFamily="34" charset="0"/>
              </a:defRPr>
            </a:lvl7pPr>
            <a:lvl8pPr marL="3001140" indent="-228502" eaLnBrk="0" fontAlgn="base" hangingPunct="0">
              <a:spcBef>
                <a:spcPct val="30000"/>
              </a:spcBef>
              <a:spcAft>
                <a:spcPct val="0"/>
              </a:spcAft>
              <a:defRPr sz="800">
                <a:solidFill>
                  <a:schemeClr val="tx1"/>
                </a:solidFill>
                <a:latin typeface="Calibri" panose="020F0502020204030204" pitchFamily="34" charset="0"/>
              </a:defRPr>
            </a:lvl8pPr>
            <a:lvl9pPr marL="3316013" indent="-228502" eaLnBrk="0" fontAlgn="base" hangingPunct="0">
              <a:spcBef>
                <a:spcPct val="30000"/>
              </a:spcBef>
              <a:spcAft>
                <a:spcPct val="0"/>
              </a:spcAft>
              <a:defRPr sz="8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80A0D9-6762-4858-BF52-75D80EC66BD1}" type="slidenum">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41" name="Date Placeholder 1">
            <a:extLst>
              <a:ext uri="{FF2B5EF4-FFF2-40B4-BE49-F238E27FC236}">
                <a16:creationId xmlns:a16="http://schemas.microsoft.com/office/drawing/2014/main" id="{F4B7966A-DCE7-47BE-AAC6-7FE2FE9E1681}"/>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800">
                <a:solidFill>
                  <a:schemeClr val="tx1"/>
                </a:solidFill>
                <a:latin typeface="Calibri" panose="020F0502020204030204" pitchFamily="34" charset="0"/>
              </a:defRPr>
            </a:lvl1pPr>
            <a:lvl2pPr marL="742359" indent="-285355">
              <a:spcBef>
                <a:spcPct val="30000"/>
              </a:spcBef>
              <a:defRPr sz="800">
                <a:solidFill>
                  <a:schemeClr val="tx1"/>
                </a:solidFill>
                <a:latin typeface="Calibri" panose="020F0502020204030204" pitchFamily="34" charset="0"/>
              </a:defRPr>
            </a:lvl2pPr>
            <a:lvl3pPr marL="1142511" indent="-228502">
              <a:spcBef>
                <a:spcPct val="30000"/>
              </a:spcBef>
              <a:defRPr sz="800">
                <a:solidFill>
                  <a:schemeClr val="tx1"/>
                </a:solidFill>
                <a:latin typeface="Calibri" panose="020F0502020204030204" pitchFamily="34" charset="0"/>
              </a:defRPr>
            </a:lvl3pPr>
            <a:lvl4pPr marL="1599515" indent="-228502">
              <a:spcBef>
                <a:spcPct val="30000"/>
              </a:spcBef>
              <a:defRPr sz="800">
                <a:solidFill>
                  <a:schemeClr val="tx1"/>
                </a:solidFill>
                <a:latin typeface="Calibri" panose="020F0502020204030204" pitchFamily="34" charset="0"/>
              </a:defRPr>
            </a:lvl4pPr>
            <a:lvl5pPr marL="2056519" indent="-228502">
              <a:spcBef>
                <a:spcPct val="30000"/>
              </a:spcBef>
              <a:defRPr sz="800">
                <a:solidFill>
                  <a:schemeClr val="tx1"/>
                </a:solidFill>
                <a:latin typeface="Calibri" panose="020F0502020204030204" pitchFamily="34" charset="0"/>
              </a:defRPr>
            </a:lvl5pPr>
            <a:lvl6pPr marL="2371392" indent="-228502" eaLnBrk="0" fontAlgn="base" hangingPunct="0">
              <a:spcBef>
                <a:spcPct val="30000"/>
              </a:spcBef>
              <a:spcAft>
                <a:spcPct val="0"/>
              </a:spcAft>
              <a:defRPr sz="800">
                <a:solidFill>
                  <a:schemeClr val="tx1"/>
                </a:solidFill>
                <a:latin typeface="Calibri" panose="020F0502020204030204" pitchFamily="34" charset="0"/>
              </a:defRPr>
            </a:lvl6pPr>
            <a:lvl7pPr marL="2686266" indent="-228502" eaLnBrk="0" fontAlgn="base" hangingPunct="0">
              <a:spcBef>
                <a:spcPct val="30000"/>
              </a:spcBef>
              <a:spcAft>
                <a:spcPct val="0"/>
              </a:spcAft>
              <a:defRPr sz="800">
                <a:solidFill>
                  <a:schemeClr val="tx1"/>
                </a:solidFill>
                <a:latin typeface="Calibri" panose="020F0502020204030204" pitchFamily="34" charset="0"/>
              </a:defRPr>
            </a:lvl7pPr>
            <a:lvl8pPr marL="3001140" indent="-228502" eaLnBrk="0" fontAlgn="base" hangingPunct="0">
              <a:spcBef>
                <a:spcPct val="30000"/>
              </a:spcBef>
              <a:spcAft>
                <a:spcPct val="0"/>
              </a:spcAft>
              <a:defRPr sz="800">
                <a:solidFill>
                  <a:schemeClr val="tx1"/>
                </a:solidFill>
                <a:latin typeface="Calibri" panose="020F0502020204030204" pitchFamily="34" charset="0"/>
              </a:defRPr>
            </a:lvl8pPr>
            <a:lvl9pPr marL="3316013" indent="-228502" eaLnBrk="0" fontAlgn="base" hangingPunct="0">
              <a:spcBef>
                <a:spcPct val="30000"/>
              </a:spcBef>
              <a:spcAft>
                <a:spcPct val="0"/>
              </a:spcAft>
              <a:defRPr sz="8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6DF9AE-8DDD-4B03-B2AC-937BA2EF645E}" type="datetime1">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4/04/2022</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089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799F9-1EC1-4BBF-8322-283C2505348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92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CF5F85A9-CC21-4B9C-AE1F-0F58D65FF1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615E54B0-3EAF-40B5-B6AD-23F98ED94F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dirty="0"/>
          </a:p>
        </p:txBody>
      </p:sp>
      <p:sp>
        <p:nvSpPr>
          <p:cNvPr id="74756" name="Date Placeholder 3">
            <a:extLst>
              <a:ext uri="{FF2B5EF4-FFF2-40B4-BE49-F238E27FC236}">
                <a16:creationId xmlns:a16="http://schemas.microsoft.com/office/drawing/2014/main" id="{A4721407-CB2C-4AE3-9A42-8F9F7850FBEE}"/>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B4C356-777F-4493-95DD-6202EC071757}" type="datetime1">
              <a:rPr kumimoji="0" lang="en-AU"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4/04/2022</a:t>
            </a:fld>
            <a:endParaRPr kumimoji="0" lang="en-A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757" name="Slide Number Placeholder 4">
            <a:extLst>
              <a:ext uri="{FF2B5EF4-FFF2-40B4-BE49-F238E27FC236}">
                <a16:creationId xmlns:a16="http://schemas.microsoft.com/office/drawing/2014/main" id="{8BD3713F-B3E2-4948-9132-9CEC35699F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9F9721-48AD-4487-A071-AAD5F58971B9}" type="slidenum">
              <a:rPr kumimoji="0" lang="en-AU"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A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758" name="TextBox 5">
            <a:extLst>
              <a:ext uri="{FF2B5EF4-FFF2-40B4-BE49-F238E27FC236}">
                <a16:creationId xmlns:a16="http://schemas.microsoft.com/office/drawing/2014/main" id="{4D487F1C-3120-4AC0-823B-BE5224F7FB3E}"/>
              </a:ext>
            </a:extLst>
          </p:cNvPr>
          <p:cNvSpPr txBox="1">
            <a:spLocks noChangeArrowheads="1"/>
          </p:cNvSpPr>
          <p:nvPr>
            <p:custDataLst>
              <p:tags r:id="rId1"/>
            </p:custDataLst>
          </p:nvPr>
        </p:nvSpPr>
        <p:spPr bwMode="auto">
          <a:xfrm>
            <a:off x="0" y="0"/>
            <a:ext cx="381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D8C607E-2428-437B-A64A-5665589BC81D}" type="slidenum">
              <a:rPr lang="en-AU" smtClean="0"/>
              <a:t>22</a:t>
            </a:fld>
            <a:endParaRPr lang="en-AU"/>
          </a:p>
        </p:txBody>
      </p:sp>
    </p:spTree>
    <p:extLst>
      <p:ext uri="{BB962C8B-B14F-4D97-AF65-F5344CB8AC3E}">
        <p14:creationId xmlns:p14="http://schemas.microsoft.com/office/powerpoint/2010/main" val="1286584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
          </p:nvPr>
        </p:nvSpPr>
        <p:spPr/>
        <p:txBody>
          <a:bodyPr/>
          <a:lstStyle/>
          <a:p>
            <a:pPr defTabSz="947958" fontAlgn="base">
              <a:spcBef>
                <a:spcPct val="0"/>
              </a:spcBef>
              <a:spcAft>
                <a:spcPct val="0"/>
              </a:spcAft>
              <a:defRPr/>
            </a:pPr>
            <a:fld id="{1AE844D7-7A3F-4A63-8FA3-414F267EC798}" type="datetime1">
              <a:rPr lang="en-AU">
                <a:solidFill>
                  <a:prstClr val="black"/>
                </a:solidFill>
                <a:latin typeface="Arial" charset="0"/>
                <a:cs typeface="Arial" charset="0"/>
              </a:rPr>
              <a:pPr defTabSz="947958" fontAlgn="base">
                <a:spcBef>
                  <a:spcPct val="0"/>
                </a:spcBef>
                <a:spcAft>
                  <a:spcPct val="0"/>
                </a:spcAft>
                <a:defRPr/>
              </a:pPr>
              <a:t>4/04/2022</a:t>
            </a:fld>
            <a:endParaRPr lang="en-AU">
              <a:solidFill>
                <a:prstClr val="black"/>
              </a:solidFill>
              <a:latin typeface="Arial" charset="0"/>
              <a:cs typeface="Arial" charset="0"/>
            </a:endParaRPr>
          </a:p>
        </p:txBody>
      </p:sp>
      <p:sp>
        <p:nvSpPr>
          <p:cNvPr id="5" name="Slide Number Placeholder 4"/>
          <p:cNvSpPr>
            <a:spLocks noGrp="1"/>
          </p:cNvSpPr>
          <p:nvPr>
            <p:ph type="sldNum" sz="quarter" idx="5"/>
          </p:nvPr>
        </p:nvSpPr>
        <p:spPr/>
        <p:txBody>
          <a:bodyPr/>
          <a:lstStyle/>
          <a:p>
            <a:pPr defTabSz="947958" fontAlgn="base">
              <a:spcBef>
                <a:spcPct val="0"/>
              </a:spcBef>
              <a:spcAft>
                <a:spcPct val="0"/>
              </a:spcAft>
              <a:defRPr/>
            </a:pPr>
            <a:fld id="{462263D8-D607-445B-9891-200B878EA9B0}" type="slidenum">
              <a:rPr lang="en-AU" altLang="en-US">
                <a:solidFill>
                  <a:prstClr val="black"/>
                </a:solidFill>
                <a:latin typeface="Arial" panose="020B0604020202020204" pitchFamily="34" charset="0"/>
                <a:cs typeface="Arial" panose="020B0604020202020204" pitchFamily="34" charset="0"/>
              </a:rPr>
              <a:pPr defTabSz="947958" fontAlgn="base">
                <a:spcBef>
                  <a:spcPct val="0"/>
                </a:spcBef>
                <a:spcAft>
                  <a:spcPct val="0"/>
                </a:spcAft>
                <a:defRPr/>
              </a:pPr>
              <a:t>23</a:t>
            </a:fld>
            <a:endParaRPr lang="en-AU" altLang="en-US">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284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6B5566F-4F4F-42C7-B3E9-2AFFF81D2348}"/>
              </a:ext>
            </a:extLst>
          </p:cNvPr>
          <p:cNvSpPr>
            <a:spLocks noGrp="1" noRot="1" noChangeAspect="1" noTextEdit="1"/>
          </p:cNvSpPr>
          <p:nvPr>
            <p:ph type="sldImg"/>
          </p:nvPr>
        </p:nvSpPr>
        <p:spPr bwMode="auto">
          <a:xfrm>
            <a:off x="2459038"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77B3E38D-F6DE-480D-A9B8-E7D47274315D}"/>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39940" name="Slide Number Placeholder 3">
            <a:extLst>
              <a:ext uri="{FF2B5EF4-FFF2-40B4-BE49-F238E27FC236}">
                <a16:creationId xmlns:a16="http://schemas.microsoft.com/office/drawing/2014/main" id="{0302D980-BA03-4BC5-AB80-E449BED261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800">
                <a:solidFill>
                  <a:schemeClr val="tx1"/>
                </a:solidFill>
                <a:latin typeface="Calibri" panose="020F0502020204030204" pitchFamily="34" charset="0"/>
              </a:defRPr>
            </a:lvl1pPr>
            <a:lvl2pPr marL="742359" indent="-285355">
              <a:spcBef>
                <a:spcPct val="30000"/>
              </a:spcBef>
              <a:defRPr sz="800">
                <a:solidFill>
                  <a:schemeClr val="tx1"/>
                </a:solidFill>
                <a:latin typeface="Calibri" panose="020F0502020204030204" pitchFamily="34" charset="0"/>
              </a:defRPr>
            </a:lvl2pPr>
            <a:lvl3pPr marL="1142511" indent="-228502">
              <a:spcBef>
                <a:spcPct val="30000"/>
              </a:spcBef>
              <a:defRPr sz="800">
                <a:solidFill>
                  <a:schemeClr val="tx1"/>
                </a:solidFill>
                <a:latin typeface="Calibri" panose="020F0502020204030204" pitchFamily="34" charset="0"/>
              </a:defRPr>
            </a:lvl3pPr>
            <a:lvl4pPr marL="1599515" indent="-228502">
              <a:spcBef>
                <a:spcPct val="30000"/>
              </a:spcBef>
              <a:defRPr sz="800">
                <a:solidFill>
                  <a:schemeClr val="tx1"/>
                </a:solidFill>
                <a:latin typeface="Calibri" panose="020F0502020204030204" pitchFamily="34" charset="0"/>
              </a:defRPr>
            </a:lvl4pPr>
            <a:lvl5pPr marL="2056519" indent="-228502">
              <a:spcBef>
                <a:spcPct val="30000"/>
              </a:spcBef>
              <a:defRPr sz="800">
                <a:solidFill>
                  <a:schemeClr val="tx1"/>
                </a:solidFill>
                <a:latin typeface="Calibri" panose="020F0502020204030204" pitchFamily="34" charset="0"/>
              </a:defRPr>
            </a:lvl5pPr>
            <a:lvl6pPr marL="2371392" indent="-228502" eaLnBrk="0" fontAlgn="base" hangingPunct="0">
              <a:spcBef>
                <a:spcPct val="30000"/>
              </a:spcBef>
              <a:spcAft>
                <a:spcPct val="0"/>
              </a:spcAft>
              <a:defRPr sz="800">
                <a:solidFill>
                  <a:schemeClr val="tx1"/>
                </a:solidFill>
                <a:latin typeface="Calibri" panose="020F0502020204030204" pitchFamily="34" charset="0"/>
              </a:defRPr>
            </a:lvl6pPr>
            <a:lvl7pPr marL="2686266" indent="-228502" eaLnBrk="0" fontAlgn="base" hangingPunct="0">
              <a:spcBef>
                <a:spcPct val="30000"/>
              </a:spcBef>
              <a:spcAft>
                <a:spcPct val="0"/>
              </a:spcAft>
              <a:defRPr sz="800">
                <a:solidFill>
                  <a:schemeClr val="tx1"/>
                </a:solidFill>
                <a:latin typeface="Calibri" panose="020F0502020204030204" pitchFamily="34" charset="0"/>
              </a:defRPr>
            </a:lvl7pPr>
            <a:lvl8pPr marL="3001140" indent="-228502" eaLnBrk="0" fontAlgn="base" hangingPunct="0">
              <a:spcBef>
                <a:spcPct val="30000"/>
              </a:spcBef>
              <a:spcAft>
                <a:spcPct val="0"/>
              </a:spcAft>
              <a:defRPr sz="800">
                <a:solidFill>
                  <a:schemeClr val="tx1"/>
                </a:solidFill>
                <a:latin typeface="Calibri" panose="020F0502020204030204" pitchFamily="34" charset="0"/>
              </a:defRPr>
            </a:lvl8pPr>
            <a:lvl9pPr marL="3316013" indent="-228502" eaLnBrk="0" fontAlgn="base" hangingPunct="0">
              <a:spcBef>
                <a:spcPct val="30000"/>
              </a:spcBef>
              <a:spcAft>
                <a:spcPct val="0"/>
              </a:spcAft>
              <a:defRPr sz="8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80A0D9-6762-4858-BF52-75D80EC66BD1}" type="slidenum">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941" name="Date Placeholder 1">
            <a:extLst>
              <a:ext uri="{FF2B5EF4-FFF2-40B4-BE49-F238E27FC236}">
                <a16:creationId xmlns:a16="http://schemas.microsoft.com/office/drawing/2014/main" id="{F4B7966A-DCE7-47BE-AAC6-7FE2FE9E1681}"/>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800">
                <a:solidFill>
                  <a:schemeClr val="tx1"/>
                </a:solidFill>
                <a:latin typeface="Calibri" panose="020F0502020204030204" pitchFamily="34" charset="0"/>
              </a:defRPr>
            </a:lvl1pPr>
            <a:lvl2pPr marL="742359" indent="-285355">
              <a:spcBef>
                <a:spcPct val="30000"/>
              </a:spcBef>
              <a:defRPr sz="800">
                <a:solidFill>
                  <a:schemeClr val="tx1"/>
                </a:solidFill>
                <a:latin typeface="Calibri" panose="020F0502020204030204" pitchFamily="34" charset="0"/>
              </a:defRPr>
            </a:lvl2pPr>
            <a:lvl3pPr marL="1142511" indent="-228502">
              <a:spcBef>
                <a:spcPct val="30000"/>
              </a:spcBef>
              <a:defRPr sz="800">
                <a:solidFill>
                  <a:schemeClr val="tx1"/>
                </a:solidFill>
                <a:latin typeface="Calibri" panose="020F0502020204030204" pitchFamily="34" charset="0"/>
              </a:defRPr>
            </a:lvl3pPr>
            <a:lvl4pPr marL="1599515" indent="-228502">
              <a:spcBef>
                <a:spcPct val="30000"/>
              </a:spcBef>
              <a:defRPr sz="800">
                <a:solidFill>
                  <a:schemeClr val="tx1"/>
                </a:solidFill>
                <a:latin typeface="Calibri" panose="020F0502020204030204" pitchFamily="34" charset="0"/>
              </a:defRPr>
            </a:lvl4pPr>
            <a:lvl5pPr marL="2056519" indent="-228502">
              <a:spcBef>
                <a:spcPct val="30000"/>
              </a:spcBef>
              <a:defRPr sz="800">
                <a:solidFill>
                  <a:schemeClr val="tx1"/>
                </a:solidFill>
                <a:latin typeface="Calibri" panose="020F0502020204030204" pitchFamily="34" charset="0"/>
              </a:defRPr>
            </a:lvl5pPr>
            <a:lvl6pPr marL="2371392" indent="-228502" eaLnBrk="0" fontAlgn="base" hangingPunct="0">
              <a:spcBef>
                <a:spcPct val="30000"/>
              </a:spcBef>
              <a:spcAft>
                <a:spcPct val="0"/>
              </a:spcAft>
              <a:defRPr sz="800">
                <a:solidFill>
                  <a:schemeClr val="tx1"/>
                </a:solidFill>
                <a:latin typeface="Calibri" panose="020F0502020204030204" pitchFamily="34" charset="0"/>
              </a:defRPr>
            </a:lvl6pPr>
            <a:lvl7pPr marL="2686266" indent="-228502" eaLnBrk="0" fontAlgn="base" hangingPunct="0">
              <a:spcBef>
                <a:spcPct val="30000"/>
              </a:spcBef>
              <a:spcAft>
                <a:spcPct val="0"/>
              </a:spcAft>
              <a:defRPr sz="800">
                <a:solidFill>
                  <a:schemeClr val="tx1"/>
                </a:solidFill>
                <a:latin typeface="Calibri" panose="020F0502020204030204" pitchFamily="34" charset="0"/>
              </a:defRPr>
            </a:lvl7pPr>
            <a:lvl8pPr marL="3001140" indent="-228502" eaLnBrk="0" fontAlgn="base" hangingPunct="0">
              <a:spcBef>
                <a:spcPct val="30000"/>
              </a:spcBef>
              <a:spcAft>
                <a:spcPct val="0"/>
              </a:spcAft>
              <a:defRPr sz="800">
                <a:solidFill>
                  <a:schemeClr val="tx1"/>
                </a:solidFill>
                <a:latin typeface="Calibri" panose="020F0502020204030204" pitchFamily="34" charset="0"/>
              </a:defRPr>
            </a:lvl8pPr>
            <a:lvl9pPr marL="3316013" indent="-228502" eaLnBrk="0" fontAlgn="base" hangingPunct="0">
              <a:spcBef>
                <a:spcPct val="30000"/>
              </a:spcBef>
              <a:spcAft>
                <a:spcPct val="0"/>
              </a:spcAft>
              <a:defRPr sz="8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6DF9AE-8DDD-4B03-B2AC-937BA2EF645E}" type="datetime1">
              <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4/04/2022</a:t>
            </a:fld>
            <a:endParaRPr kumimoji="0" lang="en-AU"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7641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58C552-51BD-47C8-AA79-F5B3D88EE880}" type="datetime1">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4/04/2022</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2263D8-D607-445B-9891-200B878EA9B0}" type="slidenum">
              <a:rPr kumimoji="0" lang="en-AU"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A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35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70550" y="633413"/>
            <a:ext cx="3027363" cy="17033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Date Placeholder 3"/>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B1B6D0-EC50-4DCA-874D-A89B4BD83D18}" type="datetime1">
              <a:rPr kumimoji="0" lang="en-AU"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4/04/2022</a:t>
            </a:fld>
            <a:endParaRPr kumimoji="0" lang="en-AU"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2263D8-D607-445B-9891-200B878EA9B0}" type="slidenum">
              <a:rPr kumimoji="0" lang="en-AU"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A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674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321EE2-24AE-4B89-BA1B-B12A7B15E5FD}" type="slidenum">
              <a:rPr lang="en-AU" smtClean="0"/>
              <a:t>4</a:t>
            </a:fld>
            <a:endParaRPr lang="en-AU"/>
          </a:p>
        </p:txBody>
      </p:sp>
    </p:spTree>
    <p:extLst>
      <p:ext uri="{BB962C8B-B14F-4D97-AF65-F5344CB8AC3E}">
        <p14:creationId xmlns:p14="http://schemas.microsoft.com/office/powerpoint/2010/main" val="3626086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AC255348-FEF2-4040-A273-2DBA820E94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CF5B506C-771F-43B6-AED2-462815366F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9876" name="Slide Number Placeholder 3">
            <a:extLst>
              <a:ext uri="{FF2B5EF4-FFF2-40B4-BE49-F238E27FC236}">
                <a16:creationId xmlns:a16="http://schemas.microsoft.com/office/drawing/2014/main" id="{8D639F1F-55FD-4EA1-AF5D-DD6683490F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2A43A4-FB32-49A1-902D-38CDF634EF5A}" type="slidenum">
              <a:rPr lang="en-AU" altLang="en-US"/>
              <a:pPr/>
              <a:t>5</a:t>
            </a:fld>
            <a:endParaRPr lang="en-A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321EE2-24AE-4B89-BA1B-B12A7B15E5FD}" type="slidenum">
              <a:rPr lang="en-AU" smtClean="0"/>
              <a:t>6</a:t>
            </a:fld>
            <a:endParaRPr lang="en-AU"/>
          </a:p>
        </p:txBody>
      </p:sp>
    </p:spTree>
    <p:extLst>
      <p:ext uri="{BB962C8B-B14F-4D97-AF65-F5344CB8AC3E}">
        <p14:creationId xmlns:p14="http://schemas.microsoft.com/office/powerpoint/2010/main" val="4237029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321EE2-24AE-4B89-BA1B-B12A7B15E5FD}" type="slidenum">
              <a:rPr lang="en-AU" smtClean="0"/>
              <a:t>7</a:t>
            </a:fld>
            <a:endParaRPr lang="en-AU"/>
          </a:p>
        </p:txBody>
      </p:sp>
    </p:spTree>
    <p:extLst>
      <p:ext uri="{BB962C8B-B14F-4D97-AF65-F5344CB8AC3E}">
        <p14:creationId xmlns:p14="http://schemas.microsoft.com/office/powerpoint/2010/main" val="2249636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21CC4-1FC4-4E83-8AAF-C6C8630A72AD}"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03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03A2F-37FB-404D-9A14-867AAD52A3C7}" type="datetime1">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4/04/2022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263D8-D607-445B-9891-200B878EA9B0}"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89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6400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39651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88148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ption 1">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FC72B92A-F0C4-4334-9E20-8EA3379C9B8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9"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7052" y="4437112"/>
            <a:ext cx="11137819" cy="576064"/>
          </a:xfrm>
          <a:prstGeom prst="rect">
            <a:avLst/>
          </a:prstGeom>
        </p:spPr>
        <p:txBody>
          <a:bodyPr>
            <a:noAutofit/>
          </a:bodyPr>
          <a:lstStyle>
            <a:lvl1pPr>
              <a:lnSpc>
                <a:spcPct val="80000"/>
              </a:lnSpc>
              <a:defRPr sz="2200">
                <a:solidFill>
                  <a:schemeClr val="accent1"/>
                </a:solidFill>
              </a:defRPr>
            </a:lvl1pPr>
          </a:lstStyle>
          <a:p>
            <a:endParaRPr lang="en-AU"/>
          </a:p>
        </p:txBody>
      </p:sp>
      <p:sp>
        <p:nvSpPr>
          <p:cNvPr id="7" name="Text Placeholder 6"/>
          <p:cNvSpPr>
            <a:spLocks noGrp="1"/>
          </p:cNvSpPr>
          <p:nvPr>
            <p:ph type="body" sz="quarter" idx="10"/>
          </p:nvPr>
        </p:nvSpPr>
        <p:spPr>
          <a:xfrm>
            <a:off x="522523" y="5085184"/>
            <a:ext cx="11142429" cy="576064"/>
          </a:xfrm>
          <a:prstGeom prst="rect">
            <a:avLst/>
          </a:prstGeom>
        </p:spPr>
        <p:txBody>
          <a:bodyPr>
            <a:normAutofit/>
          </a:bodyPr>
          <a:lstStyle>
            <a:lvl1pPr marL="0" indent="0">
              <a:buNone/>
              <a:defRPr sz="1300">
                <a:solidFill>
                  <a:schemeClr val="accent2"/>
                </a:solidFill>
              </a:defRPr>
            </a:lvl1pPr>
          </a:lstStyle>
          <a:p>
            <a:pPr lvl="0"/>
            <a:endParaRPr lang="en-US"/>
          </a:p>
        </p:txBody>
      </p:sp>
      <p:sp>
        <p:nvSpPr>
          <p:cNvPr id="5" name="Text Placeholder 4"/>
          <p:cNvSpPr>
            <a:spLocks noGrp="1"/>
          </p:cNvSpPr>
          <p:nvPr>
            <p:ph type="body" sz="quarter" idx="11"/>
          </p:nvPr>
        </p:nvSpPr>
        <p:spPr>
          <a:xfrm>
            <a:off x="527053" y="4149080"/>
            <a:ext cx="11138151" cy="228216"/>
          </a:xfrm>
          <a:prstGeom prst="rect">
            <a:avLst/>
          </a:prstGeom>
        </p:spPr>
        <p:txBody>
          <a:bodyPr anchor="ctr">
            <a:noAutofit/>
          </a:bodyPr>
          <a:lstStyle>
            <a:lvl1pPr marL="0" indent="0" algn="r">
              <a:buNone/>
              <a:defRPr sz="900">
                <a:solidFill>
                  <a:schemeClr val="accent2"/>
                </a:solidFill>
              </a:defRPr>
            </a:lvl1pPr>
          </a:lstStyle>
          <a:p>
            <a:pPr lvl="0"/>
            <a:r>
              <a:rPr lang="en-US"/>
              <a:t>Click to edit Master text styles</a:t>
            </a:r>
          </a:p>
        </p:txBody>
      </p:sp>
      <p:sp>
        <p:nvSpPr>
          <p:cNvPr id="8" name="Footer Placeholder 5">
            <a:extLst>
              <a:ext uri="{FF2B5EF4-FFF2-40B4-BE49-F238E27FC236}">
                <a16:creationId xmlns:a16="http://schemas.microsoft.com/office/drawing/2014/main" id="{EBCF78CE-BF84-4E0D-A6B4-BFF9B924526B}"/>
              </a:ext>
            </a:extLst>
          </p:cNvPr>
          <p:cNvSpPr>
            <a:spLocks noGrp="1"/>
          </p:cNvSpPr>
          <p:nvPr>
            <p:ph type="ftr" sz="quarter" idx="12"/>
          </p:nvPr>
        </p:nvSpPr>
        <p:spPr>
          <a:xfrm>
            <a:off x="527052" y="5792788"/>
            <a:ext cx="9505949" cy="215900"/>
          </a:xfrm>
          <a:prstGeom prst="rect">
            <a:avLst/>
          </a:prstGeom>
        </p:spPr>
        <p:txBody>
          <a:bodyPr/>
          <a:lstStyle>
            <a:lvl1pPr>
              <a:defRPr>
                <a:latin typeface="Arial" charset="0"/>
                <a:cs typeface="Arial" charset="0"/>
              </a:defRPr>
            </a:lvl1pPr>
          </a:lstStyle>
          <a:p>
            <a:pPr>
              <a:defRPr/>
            </a:pPr>
            <a:endParaRPr lang="en-AU"/>
          </a:p>
        </p:txBody>
      </p:sp>
      <p:sp>
        <p:nvSpPr>
          <p:cNvPr id="9" name="Slide Number Placeholder 8">
            <a:extLst>
              <a:ext uri="{FF2B5EF4-FFF2-40B4-BE49-F238E27FC236}">
                <a16:creationId xmlns:a16="http://schemas.microsoft.com/office/drawing/2014/main" id="{C34C6AFC-1C5B-4E62-A52F-C846683DB0B0}"/>
              </a:ext>
            </a:extLst>
          </p:cNvPr>
          <p:cNvSpPr>
            <a:spLocks noGrp="1"/>
          </p:cNvSpPr>
          <p:nvPr>
            <p:ph type="sldNum" sz="quarter" idx="13"/>
          </p:nvPr>
        </p:nvSpPr>
        <p:spPr>
          <a:xfrm>
            <a:off x="11142136" y="6308725"/>
            <a:ext cx="522817" cy="215900"/>
          </a:xfrm>
          <a:prstGeom prst="rect">
            <a:avLst/>
          </a:prstGeom>
        </p:spPr>
        <p:txBody>
          <a:bodyPr vert="horz" wrap="square" lIns="91440" tIns="45720" rIns="91440" bIns="45720" numCol="1" anchor="t" anchorCtr="0" compatLnSpc="1">
            <a:prstTxWarp prst="textNoShape">
              <a:avLst/>
            </a:prstTxWarp>
          </a:bodyPr>
          <a:lstStyle>
            <a:lvl1pPr>
              <a:defRPr/>
            </a:lvl1pPr>
          </a:lstStyle>
          <a:p>
            <a:fld id="{416E94D1-8AB1-48D0-A63D-3174653B4FC4}" type="slidenum">
              <a:rPr lang="en-AU" altLang="en-US"/>
              <a:pPr/>
              <a:t>‹#›</a:t>
            </a:fld>
            <a:endParaRPr lang="en-AU" altLang="en-US"/>
          </a:p>
        </p:txBody>
      </p:sp>
    </p:spTree>
    <p:extLst>
      <p:ext uri="{BB962C8B-B14F-4D97-AF65-F5344CB8AC3E}">
        <p14:creationId xmlns:p14="http://schemas.microsoft.com/office/powerpoint/2010/main" val="2754966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4">
            <a:lumMod val="50000"/>
          </a:schemeClr>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6E26CF3A-F55E-E544-9FB2-7100E5D01487}"/>
              </a:ext>
            </a:extLst>
          </p:cNvPr>
          <p:cNvSpPr/>
          <p:nvPr userDrawn="1"/>
        </p:nvSpPr>
        <p:spPr>
          <a:xfrm>
            <a:off x="0" y="0"/>
            <a:ext cx="12192000" cy="835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noProof="0"/>
          </a:p>
        </p:txBody>
      </p:sp>
      <p:sp>
        <p:nvSpPr>
          <p:cNvPr id="2" name="Title 1" hidden="1">
            <a:extLst>
              <a:ext uri="{FF2B5EF4-FFF2-40B4-BE49-F238E27FC236}">
                <a16:creationId xmlns:a16="http://schemas.microsoft.com/office/drawing/2014/main" id="{E8C10ABA-8587-C140-975A-2657A46279AA}"/>
              </a:ext>
            </a:extLst>
          </p:cNvPr>
          <p:cNvSpPr>
            <a:spLocks noGrp="1"/>
          </p:cNvSpPr>
          <p:nvPr>
            <p:ph type="title" hasCustomPrompt="1"/>
          </p:nvPr>
        </p:nvSpPr>
        <p:spPr>
          <a:xfrm>
            <a:off x="674995" y="304991"/>
            <a:ext cx="9122093" cy="401648"/>
          </a:xfrm>
        </p:spPr>
        <p:txBody>
          <a:bodyPr lIns="0" rIns="0">
            <a:noAutofit/>
          </a:bodyPr>
          <a:lstStyle>
            <a:lvl1pPr>
              <a:defRPr sz="6400" b="0" i="0">
                <a:solidFill>
                  <a:schemeClr val="accent4">
                    <a:lumMod val="50000"/>
                  </a:schemeClr>
                </a:solidFill>
                <a:latin typeface="+mn-lt"/>
              </a:defRPr>
            </a:lvl1pPr>
          </a:lstStyle>
          <a:p>
            <a:r>
              <a:rPr lang="en-US" noProof="0"/>
              <a:t>NAME HERE</a:t>
            </a:r>
          </a:p>
        </p:txBody>
      </p:sp>
      <p:sp>
        <p:nvSpPr>
          <p:cNvPr id="20" name="Text Placeholder 18" hidden="1">
            <a:extLst>
              <a:ext uri="{FF2B5EF4-FFF2-40B4-BE49-F238E27FC236}">
                <a16:creationId xmlns:a16="http://schemas.microsoft.com/office/drawing/2014/main" id="{5B977851-1691-7D44-B07D-01B553D09910}"/>
              </a:ext>
            </a:extLst>
          </p:cNvPr>
          <p:cNvSpPr>
            <a:spLocks noGrp="1"/>
          </p:cNvSpPr>
          <p:nvPr>
            <p:ph type="body" sz="quarter" idx="11" hasCustomPrompt="1"/>
          </p:nvPr>
        </p:nvSpPr>
        <p:spPr>
          <a:xfrm>
            <a:off x="6159672" y="4722298"/>
            <a:ext cx="2727935" cy="175739"/>
          </a:xfrm>
        </p:spPr>
        <p:txBody>
          <a:bodyPr lIns="0" rIns="0" anchor="ctr">
            <a:noAutofit/>
          </a:bodyPr>
          <a:lstStyle>
            <a:lvl1pPr marL="0" indent="0">
              <a:buNone/>
              <a:defRPr sz="2133">
                <a:solidFill>
                  <a:schemeClr val="bg1"/>
                </a:solidFill>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EDUCATION</a:t>
            </a:r>
          </a:p>
        </p:txBody>
      </p:sp>
      <p:sp>
        <p:nvSpPr>
          <p:cNvPr id="25" name="Text Placeholder 18" hidden="1">
            <a:extLst>
              <a:ext uri="{FF2B5EF4-FFF2-40B4-BE49-F238E27FC236}">
                <a16:creationId xmlns:a16="http://schemas.microsoft.com/office/drawing/2014/main" id="{420A5075-C2B7-444D-BC6C-6938ACA01FF6}"/>
              </a:ext>
            </a:extLst>
          </p:cNvPr>
          <p:cNvSpPr>
            <a:spLocks noGrp="1"/>
          </p:cNvSpPr>
          <p:nvPr>
            <p:ph type="body" sz="quarter" idx="12" hasCustomPrompt="1"/>
          </p:nvPr>
        </p:nvSpPr>
        <p:spPr>
          <a:xfrm>
            <a:off x="7289828" y="4952897"/>
            <a:ext cx="2417739" cy="203306"/>
          </a:xfrm>
        </p:spPr>
        <p:txBody>
          <a:bodyPr lIns="0" rIns="0" anchor="ctr">
            <a:normAutofit/>
          </a:bodyPr>
          <a:lstStyle>
            <a:lvl1pPr marL="0" indent="0">
              <a:buNone/>
              <a:defRPr sz="2133">
                <a:solidFill>
                  <a:schemeClr val="bg1"/>
                </a:solidFill>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School Name</a:t>
            </a:r>
          </a:p>
        </p:txBody>
      </p:sp>
      <p:sp>
        <p:nvSpPr>
          <p:cNvPr id="30" name="Text Placeholder 18" hidden="1">
            <a:extLst>
              <a:ext uri="{FF2B5EF4-FFF2-40B4-BE49-F238E27FC236}">
                <a16:creationId xmlns:a16="http://schemas.microsoft.com/office/drawing/2014/main" id="{5C2D1E8C-5EC6-3F41-93FE-E77D60FCAF9D}"/>
              </a:ext>
            </a:extLst>
          </p:cNvPr>
          <p:cNvSpPr>
            <a:spLocks noGrp="1"/>
          </p:cNvSpPr>
          <p:nvPr>
            <p:ph type="body" sz="quarter" idx="13" hasCustomPrompt="1"/>
          </p:nvPr>
        </p:nvSpPr>
        <p:spPr>
          <a:xfrm>
            <a:off x="7289828" y="5132451"/>
            <a:ext cx="2417739" cy="152747"/>
          </a:xfrm>
        </p:spPr>
        <p:txBody>
          <a:bodyPr lIns="0" rIns="0" anchor="ctr">
            <a:noAutofit/>
          </a:bodyPr>
          <a:lstStyle>
            <a:lvl1pPr marL="0" indent="0">
              <a:buNone/>
              <a:defRPr sz="2133">
                <a:solidFill>
                  <a:schemeClr val="bg1"/>
                </a:solidFill>
                <a:latin typeface="+mj-lt"/>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[Date From]-[To]</a:t>
            </a:r>
          </a:p>
        </p:txBody>
      </p:sp>
      <p:sp>
        <p:nvSpPr>
          <p:cNvPr id="31" name="Text Placeholder 18" hidden="1">
            <a:extLst>
              <a:ext uri="{FF2B5EF4-FFF2-40B4-BE49-F238E27FC236}">
                <a16:creationId xmlns:a16="http://schemas.microsoft.com/office/drawing/2014/main" id="{5262C941-7E67-EA41-A288-3F705E28D280}"/>
              </a:ext>
            </a:extLst>
          </p:cNvPr>
          <p:cNvSpPr>
            <a:spLocks noGrp="1"/>
          </p:cNvSpPr>
          <p:nvPr>
            <p:ph type="body" sz="quarter" idx="14" hasCustomPrompt="1"/>
          </p:nvPr>
        </p:nvSpPr>
        <p:spPr>
          <a:xfrm>
            <a:off x="7289828" y="5277059"/>
            <a:ext cx="2417739" cy="152747"/>
          </a:xfrm>
        </p:spPr>
        <p:txBody>
          <a:bodyPr lIns="0" rIns="0" anchor="ctr">
            <a:noAutofit/>
          </a:bodyPr>
          <a:lstStyle>
            <a:lvl1pPr marL="0" indent="0">
              <a:buNone/>
              <a:defRPr sz="2133" i="1">
                <a:solidFill>
                  <a:schemeClr val="bg1"/>
                </a:solidFill>
                <a:latin typeface="+mj-lt"/>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[Name of Degree]</a:t>
            </a:r>
          </a:p>
        </p:txBody>
      </p:sp>
      <p:sp>
        <p:nvSpPr>
          <p:cNvPr id="42" name="Text Placeholder 18" hidden="1">
            <a:extLst>
              <a:ext uri="{FF2B5EF4-FFF2-40B4-BE49-F238E27FC236}">
                <a16:creationId xmlns:a16="http://schemas.microsoft.com/office/drawing/2014/main" id="{BF56832D-FE58-2F46-9555-1CCA6C0981CF}"/>
              </a:ext>
            </a:extLst>
          </p:cNvPr>
          <p:cNvSpPr>
            <a:spLocks noGrp="1"/>
          </p:cNvSpPr>
          <p:nvPr>
            <p:ph type="body" sz="quarter" idx="15" hasCustomPrompt="1"/>
          </p:nvPr>
        </p:nvSpPr>
        <p:spPr>
          <a:xfrm>
            <a:off x="10496772" y="5280172"/>
            <a:ext cx="1233248" cy="151883"/>
          </a:xfrm>
        </p:spPr>
        <p:txBody>
          <a:bodyPr lIns="0" rIns="0" anchor="ctr">
            <a:normAutofit/>
          </a:bodyPr>
          <a:lstStyle>
            <a:lvl1pPr marL="0" indent="0" algn="ctr">
              <a:buNone/>
              <a:defRPr sz="2489">
                <a:solidFill>
                  <a:schemeClr val="bg1"/>
                </a:solidFill>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GPA</a:t>
            </a:r>
          </a:p>
        </p:txBody>
      </p:sp>
      <p:sp>
        <p:nvSpPr>
          <p:cNvPr id="43" name="Text Placeholder 18" hidden="1">
            <a:extLst>
              <a:ext uri="{FF2B5EF4-FFF2-40B4-BE49-F238E27FC236}">
                <a16:creationId xmlns:a16="http://schemas.microsoft.com/office/drawing/2014/main" id="{FDF93C53-2C8A-884C-B211-EF7B46AB70A6}"/>
              </a:ext>
            </a:extLst>
          </p:cNvPr>
          <p:cNvSpPr>
            <a:spLocks noGrp="1"/>
          </p:cNvSpPr>
          <p:nvPr>
            <p:ph type="body" sz="quarter" idx="16" hasCustomPrompt="1"/>
          </p:nvPr>
        </p:nvSpPr>
        <p:spPr>
          <a:xfrm>
            <a:off x="10496772" y="4990067"/>
            <a:ext cx="1233248" cy="295164"/>
          </a:xfrm>
        </p:spPr>
        <p:txBody>
          <a:bodyPr lIns="0" rIns="0" anchor="ctr">
            <a:noAutofit/>
          </a:bodyPr>
          <a:lstStyle>
            <a:lvl1pPr marL="0" indent="0" algn="ctr">
              <a:buNone/>
              <a:defRPr sz="5689" b="1">
                <a:solidFill>
                  <a:schemeClr val="bg1"/>
                </a:solidFill>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4.0</a:t>
            </a:r>
          </a:p>
        </p:txBody>
      </p:sp>
      <p:sp>
        <p:nvSpPr>
          <p:cNvPr id="96" name="Text Placeholder 8" hidden="1">
            <a:extLst>
              <a:ext uri="{FF2B5EF4-FFF2-40B4-BE49-F238E27FC236}">
                <a16:creationId xmlns:a16="http://schemas.microsoft.com/office/drawing/2014/main" id="{2B1A41A9-8C5A-224E-9B99-968DDF5B8251}"/>
              </a:ext>
            </a:extLst>
          </p:cNvPr>
          <p:cNvSpPr>
            <a:spLocks noGrp="1"/>
          </p:cNvSpPr>
          <p:nvPr>
            <p:ph type="body" sz="quarter" idx="26" hasCustomPrompt="1"/>
          </p:nvPr>
        </p:nvSpPr>
        <p:spPr>
          <a:xfrm>
            <a:off x="674995" y="1177009"/>
            <a:ext cx="5201090" cy="186607"/>
          </a:xfrm>
        </p:spPr>
        <p:txBody>
          <a:bodyPr lIns="0" rIns="0" anchor="ctr">
            <a:noAutofit/>
          </a:bodyPr>
          <a:lstStyle>
            <a:lvl1pPr marL="0" indent="0">
              <a:buNone/>
              <a:defRPr sz="1955" b="0" i="0">
                <a:solidFill>
                  <a:schemeClr val="bg1"/>
                </a:solidFill>
              </a:defRPr>
            </a:lvl1pPr>
          </a:lstStyle>
          <a:p>
            <a:pPr lvl="0"/>
            <a:r>
              <a:rPr lang="en-US" noProof="0"/>
              <a:t>Company Name | Job Title</a:t>
            </a:r>
          </a:p>
        </p:txBody>
      </p:sp>
      <p:sp>
        <p:nvSpPr>
          <p:cNvPr id="97" name="Text Placeholder 8" hidden="1">
            <a:extLst>
              <a:ext uri="{FF2B5EF4-FFF2-40B4-BE49-F238E27FC236}">
                <a16:creationId xmlns:a16="http://schemas.microsoft.com/office/drawing/2014/main" id="{621A3ADB-23BD-8F43-BACD-95921D4463F0}"/>
              </a:ext>
            </a:extLst>
          </p:cNvPr>
          <p:cNvSpPr>
            <a:spLocks noGrp="1"/>
          </p:cNvSpPr>
          <p:nvPr>
            <p:ph type="body" sz="quarter" idx="27" hasCustomPrompt="1"/>
          </p:nvPr>
        </p:nvSpPr>
        <p:spPr>
          <a:xfrm>
            <a:off x="674995" y="1395268"/>
            <a:ext cx="5201090" cy="108329"/>
          </a:xfrm>
        </p:spPr>
        <p:txBody>
          <a:bodyPr lIns="0" rIns="0" anchor="ctr">
            <a:noAutofit/>
          </a:bodyPr>
          <a:lstStyle>
            <a:lvl1pPr marL="0" indent="0">
              <a:buNone/>
              <a:defRPr sz="1777" b="0" i="0">
                <a:solidFill>
                  <a:schemeClr val="bg1"/>
                </a:solidFill>
              </a:defRPr>
            </a:lvl1pPr>
          </a:lstStyle>
          <a:p>
            <a:pPr lvl="0"/>
            <a:r>
              <a:rPr lang="en-US" noProof="0"/>
              <a:t>[Dates From]-[To]</a:t>
            </a:r>
          </a:p>
        </p:txBody>
      </p:sp>
      <p:sp>
        <p:nvSpPr>
          <p:cNvPr id="98" name="Text Placeholder 8" hidden="1">
            <a:extLst>
              <a:ext uri="{FF2B5EF4-FFF2-40B4-BE49-F238E27FC236}">
                <a16:creationId xmlns:a16="http://schemas.microsoft.com/office/drawing/2014/main" id="{D6D17EAF-2F02-AA4A-8E44-8B309C23BE74}"/>
              </a:ext>
            </a:extLst>
          </p:cNvPr>
          <p:cNvSpPr>
            <a:spLocks noGrp="1"/>
          </p:cNvSpPr>
          <p:nvPr>
            <p:ph type="body" sz="quarter" idx="28" hasCustomPrompt="1"/>
          </p:nvPr>
        </p:nvSpPr>
        <p:spPr>
          <a:xfrm>
            <a:off x="674994" y="1542211"/>
            <a:ext cx="5201088" cy="513281"/>
          </a:xfrm>
        </p:spPr>
        <p:txBody>
          <a:bodyPr lIns="0" tIns="0" rIns="0" anchor="t">
            <a:noAutofit/>
          </a:bodyPr>
          <a:lstStyle>
            <a:lvl1pPr marL="0" indent="0">
              <a:lnSpc>
                <a:spcPct val="100000"/>
              </a:lnSpc>
              <a:buNone/>
              <a:defRPr sz="1777" b="0" i="0">
                <a:solidFill>
                  <a:schemeClr val="bg1"/>
                </a:solidFill>
                <a:latin typeface="+mj-lt"/>
              </a:defRPr>
            </a:lvl1pPr>
          </a:lstStyle>
          <a:p>
            <a:pPr lvl="0"/>
            <a:r>
              <a:rPr lang="en-US" noProof="0"/>
              <a:t>Lorem ipsum dolor sit amet, consectetur adipiscing elit, sed do eiusmod tempor incididunt ut labore et dolore magna aliqua. Ut enim ad minim veniam, quis nostrud exercitation.</a:t>
            </a:r>
          </a:p>
        </p:txBody>
      </p:sp>
      <p:sp>
        <p:nvSpPr>
          <p:cNvPr id="99" name="Text Placeholder 8" hidden="1">
            <a:extLst>
              <a:ext uri="{FF2B5EF4-FFF2-40B4-BE49-F238E27FC236}">
                <a16:creationId xmlns:a16="http://schemas.microsoft.com/office/drawing/2014/main" id="{6E210A9C-46CF-E34B-8A51-F4EB49C0E818}"/>
              </a:ext>
            </a:extLst>
          </p:cNvPr>
          <p:cNvSpPr>
            <a:spLocks noGrp="1"/>
          </p:cNvSpPr>
          <p:nvPr>
            <p:ph type="body" sz="quarter" idx="29" hasCustomPrompt="1"/>
          </p:nvPr>
        </p:nvSpPr>
        <p:spPr>
          <a:xfrm>
            <a:off x="674995" y="859071"/>
            <a:ext cx="5201090" cy="219938"/>
          </a:xfrm>
        </p:spPr>
        <p:txBody>
          <a:bodyPr lIns="0" rIns="0" anchor="ctr">
            <a:normAutofit/>
          </a:bodyPr>
          <a:lstStyle>
            <a:lvl1pPr marL="0" indent="0">
              <a:buNone/>
              <a:defRPr sz="2133" b="0" i="0">
                <a:solidFill>
                  <a:schemeClr val="bg1"/>
                </a:solidFill>
              </a:defRPr>
            </a:lvl1pPr>
          </a:lstStyle>
          <a:p>
            <a:pPr lvl="0"/>
            <a:r>
              <a:rPr lang="en-US" noProof="0"/>
              <a:t>EXPERIENCE</a:t>
            </a:r>
          </a:p>
        </p:txBody>
      </p:sp>
      <p:sp>
        <p:nvSpPr>
          <p:cNvPr id="104" name="Text Placeholder 8" hidden="1">
            <a:extLst>
              <a:ext uri="{FF2B5EF4-FFF2-40B4-BE49-F238E27FC236}">
                <a16:creationId xmlns:a16="http://schemas.microsoft.com/office/drawing/2014/main" id="{5B112CE7-45E8-2E43-A633-DB4096453E16}"/>
              </a:ext>
            </a:extLst>
          </p:cNvPr>
          <p:cNvSpPr>
            <a:spLocks noGrp="1"/>
          </p:cNvSpPr>
          <p:nvPr>
            <p:ph type="body" sz="quarter" idx="30" hasCustomPrompt="1"/>
          </p:nvPr>
        </p:nvSpPr>
        <p:spPr>
          <a:xfrm>
            <a:off x="674995" y="2130444"/>
            <a:ext cx="5201090" cy="186607"/>
          </a:xfrm>
        </p:spPr>
        <p:txBody>
          <a:bodyPr lIns="0" rIns="0" anchor="ctr">
            <a:noAutofit/>
          </a:bodyPr>
          <a:lstStyle>
            <a:lvl1pPr marL="0" indent="0">
              <a:buNone/>
              <a:defRPr sz="1955" b="0" i="0">
                <a:solidFill>
                  <a:schemeClr val="bg1"/>
                </a:solidFill>
              </a:defRPr>
            </a:lvl1pPr>
          </a:lstStyle>
          <a:p>
            <a:pPr lvl="0"/>
            <a:r>
              <a:rPr lang="en-US" noProof="0"/>
              <a:t>Company Name | Job Title</a:t>
            </a:r>
          </a:p>
        </p:txBody>
      </p:sp>
      <p:sp>
        <p:nvSpPr>
          <p:cNvPr id="105" name="Text Placeholder 8" hidden="1">
            <a:extLst>
              <a:ext uri="{FF2B5EF4-FFF2-40B4-BE49-F238E27FC236}">
                <a16:creationId xmlns:a16="http://schemas.microsoft.com/office/drawing/2014/main" id="{57C75573-1BA8-C749-8829-0A0E96DACB4F}"/>
              </a:ext>
            </a:extLst>
          </p:cNvPr>
          <p:cNvSpPr>
            <a:spLocks noGrp="1"/>
          </p:cNvSpPr>
          <p:nvPr>
            <p:ph type="body" sz="quarter" idx="31" hasCustomPrompt="1"/>
          </p:nvPr>
        </p:nvSpPr>
        <p:spPr>
          <a:xfrm>
            <a:off x="674995" y="2348703"/>
            <a:ext cx="5201090" cy="108329"/>
          </a:xfrm>
        </p:spPr>
        <p:txBody>
          <a:bodyPr lIns="0" rIns="0" anchor="ctr">
            <a:noAutofit/>
          </a:bodyPr>
          <a:lstStyle>
            <a:lvl1pPr marL="0" indent="0">
              <a:buNone/>
              <a:defRPr sz="1777" b="0" i="0">
                <a:solidFill>
                  <a:schemeClr val="bg1"/>
                </a:solidFill>
              </a:defRPr>
            </a:lvl1pPr>
          </a:lstStyle>
          <a:p>
            <a:pPr lvl="0"/>
            <a:r>
              <a:rPr lang="en-US" noProof="0"/>
              <a:t>[Dates From]-[To]</a:t>
            </a:r>
          </a:p>
        </p:txBody>
      </p:sp>
      <p:sp>
        <p:nvSpPr>
          <p:cNvPr id="106" name="Text Placeholder 8" hidden="1">
            <a:extLst>
              <a:ext uri="{FF2B5EF4-FFF2-40B4-BE49-F238E27FC236}">
                <a16:creationId xmlns:a16="http://schemas.microsoft.com/office/drawing/2014/main" id="{03288328-BBC2-C043-ABA7-6DE1329DE976}"/>
              </a:ext>
            </a:extLst>
          </p:cNvPr>
          <p:cNvSpPr>
            <a:spLocks noGrp="1"/>
          </p:cNvSpPr>
          <p:nvPr>
            <p:ph type="body" sz="quarter" idx="32" hasCustomPrompt="1"/>
          </p:nvPr>
        </p:nvSpPr>
        <p:spPr>
          <a:xfrm>
            <a:off x="674994" y="2495645"/>
            <a:ext cx="5201088" cy="501743"/>
          </a:xfrm>
        </p:spPr>
        <p:txBody>
          <a:bodyPr lIns="0" tIns="0" rIns="0" anchor="t">
            <a:noAutofit/>
          </a:bodyPr>
          <a:lstStyle>
            <a:lvl1pPr marL="0" indent="0">
              <a:lnSpc>
                <a:spcPct val="100000"/>
              </a:lnSpc>
              <a:buNone/>
              <a:defRPr sz="1777" b="0" i="0">
                <a:solidFill>
                  <a:schemeClr val="bg1"/>
                </a:solidFill>
                <a:latin typeface="+mj-lt"/>
              </a:defRPr>
            </a:lvl1pPr>
          </a:lstStyle>
          <a:p>
            <a:pPr lvl="0"/>
            <a:r>
              <a:rPr lang="en-US" noProof="0"/>
              <a:t>Lorem ipsum dolor sit amet, consectetur adipiscing elit, sed do eiusmod tempor incididunt ut labore et dolore magna aliqua. Ut enm ad minim veniam, quis nostrud exercitation.</a:t>
            </a:r>
          </a:p>
        </p:txBody>
      </p:sp>
      <p:sp>
        <p:nvSpPr>
          <p:cNvPr id="107" name="Text Placeholder 8" hidden="1">
            <a:extLst>
              <a:ext uri="{FF2B5EF4-FFF2-40B4-BE49-F238E27FC236}">
                <a16:creationId xmlns:a16="http://schemas.microsoft.com/office/drawing/2014/main" id="{82046C4E-90DA-4347-A96F-BD316B2235F4}"/>
              </a:ext>
            </a:extLst>
          </p:cNvPr>
          <p:cNvSpPr>
            <a:spLocks noGrp="1"/>
          </p:cNvSpPr>
          <p:nvPr>
            <p:ph type="body" sz="quarter" idx="33" hasCustomPrompt="1"/>
          </p:nvPr>
        </p:nvSpPr>
        <p:spPr>
          <a:xfrm>
            <a:off x="674995" y="3080295"/>
            <a:ext cx="5201090" cy="186607"/>
          </a:xfrm>
        </p:spPr>
        <p:txBody>
          <a:bodyPr lIns="0" rIns="0" anchor="ctr">
            <a:noAutofit/>
          </a:bodyPr>
          <a:lstStyle>
            <a:lvl1pPr marL="0" indent="0">
              <a:buNone/>
              <a:defRPr sz="1955" b="0" i="0">
                <a:solidFill>
                  <a:schemeClr val="bg1"/>
                </a:solidFill>
              </a:defRPr>
            </a:lvl1pPr>
          </a:lstStyle>
          <a:p>
            <a:pPr lvl="0"/>
            <a:r>
              <a:rPr lang="en-US" noProof="0"/>
              <a:t>Company Name | Job Title</a:t>
            </a:r>
          </a:p>
        </p:txBody>
      </p:sp>
      <p:sp>
        <p:nvSpPr>
          <p:cNvPr id="108" name="Text Placeholder 8" hidden="1">
            <a:extLst>
              <a:ext uri="{FF2B5EF4-FFF2-40B4-BE49-F238E27FC236}">
                <a16:creationId xmlns:a16="http://schemas.microsoft.com/office/drawing/2014/main" id="{D7E3073B-1F03-B344-9CCF-D116EF964110}"/>
              </a:ext>
            </a:extLst>
          </p:cNvPr>
          <p:cNvSpPr>
            <a:spLocks noGrp="1"/>
          </p:cNvSpPr>
          <p:nvPr>
            <p:ph type="body" sz="quarter" idx="34" hasCustomPrompt="1"/>
          </p:nvPr>
        </p:nvSpPr>
        <p:spPr>
          <a:xfrm>
            <a:off x="674995" y="3298554"/>
            <a:ext cx="5201090" cy="108329"/>
          </a:xfrm>
        </p:spPr>
        <p:txBody>
          <a:bodyPr lIns="0" rIns="0" anchor="ctr">
            <a:noAutofit/>
          </a:bodyPr>
          <a:lstStyle>
            <a:lvl1pPr marL="0" indent="0">
              <a:buNone/>
              <a:defRPr sz="1777" b="0" i="0">
                <a:solidFill>
                  <a:schemeClr val="bg1"/>
                </a:solidFill>
              </a:defRPr>
            </a:lvl1pPr>
          </a:lstStyle>
          <a:p>
            <a:pPr lvl="0"/>
            <a:r>
              <a:rPr lang="en-US" noProof="0"/>
              <a:t>[Dates From]-[To]</a:t>
            </a:r>
          </a:p>
        </p:txBody>
      </p:sp>
      <p:sp>
        <p:nvSpPr>
          <p:cNvPr id="109" name="Text Placeholder 8" hidden="1">
            <a:extLst>
              <a:ext uri="{FF2B5EF4-FFF2-40B4-BE49-F238E27FC236}">
                <a16:creationId xmlns:a16="http://schemas.microsoft.com/office/drawing/2014/main" id="{2EE283F0-AFCD-5741-8C35-207ABF2D6E52}"/>
              </a:ext>
            </a:extLst>
          </p:cNvPr>
          <p:cNvSpPr>
            <a:spLocks noGrp="1"/>
          </p:cNvSpPr>
          <p:nvPr>
            <p:ph type="body" sz="quarter" idx="35" hasCustomPrompt="1"/>
          </p:nvPr>
        </p:nvSpPr>
        <p:spPr>
          <a:xfrm>
            <a:off x="674994" y="3445496"/>
            <a:ext cx="5201088" cy="532049"/>
          </a:xfrm>
        </p:spPr>
        <p:txBody>
          <a:bodyPr lIns="0" tIns="0" rIns="0" anchor="t">
            <a:noAutofit/>
          </a:bodyPr>
          <a:lstStyle>
            <a:lvl1pPr marL="0" indent="0">
              <a:lnSpc>
                <a:spcPct val="100000"/>
              </a:lnSpc>
              <a:buNone/>
              <a:defRPr sz="1777" b="0" i="0">
                <a:solidFill>
                  <a:schemeClr val="bg1"/>
                </a:solidFill>
                <a:latin typeface="+mj-lt"/>
              </a:defRPr>
            </a:lvl1pPr>
          </a:lstStyle>
          <a:p>
            <a:pPr lvl="0"/>
            <a:r>
              <a:rPr lang="en-US" noProof="0"/>
              <a:t>Lorem ipsum dolor sit amet, consectetur adipiscing elit, sed do eiusmod tempor incididunt ut labore et dolore magna aliqua. Ut enim ad minim veniam, quis nostrud exercitation.</a:t>
            </a:r>
          </a:p>
        </p:txBody>
      </p:sp>
      <p:sp>
        <p:nvSpPr>
          <p:cNvPr id="141" name="Text Placeholder 18" hidden="1">
            <a:extLst>
              <a:ext uri="{FF2B5EF4-FFF2-40B4-BE49-F238E27FC236}">
                <a16:creationId xmlns:a16="http://schemas.microsoft.com/office/drawing/2014/main" id="{74300729-6F26-BF4C-84B9-420C9383BB75}"/>
              </a:ext>
            </a:extLst>
          </p:cNvPr>
          <p:cNvSpPr>
            <a:spLocks noGrp="1"/>
          </p:cNvSpPr>
          <p:nvPr>
            <p:ph type="body" sz="quarter" idx="36" hasCustomPrompt="1"/>
          </p:nvPr>
        </p:nvSpPr>
        <p:spPr>
          <a:xfrm>
            <a:off x="7069156" y="5695941"/>
            <a:ext cx="4778021" cy="281800"/>
          </a:xfrm>
        </p:spPr>
        <p:txBody>
          <a:bodyPr lIns="0" rIns="0" anchor="ctr">
            <a:normAutofit/>
          </a:bodyPr>
          <a:lstStyle>
            <a:lvl1pPr marL="0" indent="0">
              <a:buNone/>
              <a:defRPr sz="2489" b="0">
                <a:solidFill>
                  <a:schemeClr val="bg1"/>
                </a:solidFill>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[www.website.com]</a:t>
            </a:r>
          </a:p>
        </p:txBody>
      </p:sp>
      <p:sp>
        <p:nvSpPr>
          <p:cNvPr id="142" name="Text Placeholder 18" hidden="1">
            <a:extLst>
              <a:ext uri="{FF2B5EF4-FFF2-40B4-BE49-F238E27FC236}">
                <a16:creationId xmlns:a16="http://schemas.microsoft.com/office/drawing/2014/main" id="{DDE57839-AE02-5A48-BA9C-A372F59A8A9A}"/>
              </a:ext>
            </a:extLst>
          </p:cNvPr>
          <p:cNvSpPr>
            <a:spLocks noGrp="1"/>
          </p:cNvSpPr>
          <p:nvPr>
            <p:ph type="body" sz="quarter" idx="37" hasCustomPrompt="1"/>
          </p:nvPr>
        </p:nvSpPr>
        <p:spPr>
          <a:xfrm>
            <a:off x="7069156" y="6045435"/>
            <a:ext cx="4778021" cy="281800"/>
          </a:xfrm>
        </p:spPr>
        <p:txBody>
          <a:bodyPr lIns="0" rIns="0" anchor="ctr">
            <a:normAutofit/>
          </a:bodyPr>
          <a:lstStyle>
            <a:lvl1pPr marL="0" indent="0">
              <a:buNone/>
              <a:defRPr sz="2489" b="0">
                <a:solidFill>
                  <a:schemeClr val="bg1"/>
                </a:solidFill>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[E-mail@e-mail.com]</a:t>
            </a:r>
          </a:p>
        </p:txBody>
      </p:sp>
      <p:sp>
        <p:nvSpPr>
          <p:cNvPr id="143" name="Text Placeholder 18" hidden="1">
            <a:extLst>
              <a:ext uri="{FF2B5EF4-FFF2-40B4-BE49-F238E27FC236}">
                <a16:creationId xmlns:a16="http://schemas.microsoft.com/office/drawing/2014/main" id="{D9890AB4-F0C2-C14A-AE40-76B0671D7726}"/>
              </a:ext>
            </a:extLst>
          </p:cNvPr>
          <p:cNvSpPr>
            <a:spLocks noGrp="1"/>
          </p:cNvSpPr>
          <p:nvPr>
            <p:ph type="body" sz="quarter" idx="38" hasCustomPrompt="1"/>
          </p:nvPr>
        </p:nvSpPr>
        <p:spPr>
          <a:xfrm>
            <a:off x="7069156" y="6398832"/>
            <a:ext cx="4778021" cy="281800"/>
          </a:xfrm>
        </p:spPr>
        <p:txBody>
          <a:bodyPr lIns="0" rIns="0" anchor="ctr">
            <a:normAutofit/>
          </a:bodyPr>
          <a:lstStyle>
            <a:lvl1pPr marL="0" indent="0">
              <a:buNone/>
              <a:defRPr sz="2489" b="0">
                <a:solidFill>
                  <a:schemeClr val="bg1"/>
                </a:solidFill>
              </a:defRPr>
            </a:lvl1pPr>
            <a:lvl2pPr marL="609608" indent="0">
              <a:buNone/>
              <a:defRPr>
                <a:solidFill>
                  <a:schemeClr val="bg1"/>
                </a:solidFill>
              </a:defRPr>
            </a:lvl2pPr>
            <a:lvl3pPr marL="1219215" indent="0">
              <a:buNone/>
              <a:defRPr>
                <a:solidFill>
                  <a:schemeClr val="bg1"/>
                </a:solidFill>
              </a:defRPr>
            </a:lvl3pPr>
            <a:lvl4pPr marL="1828823" indent="0">
              <a:buNone/>
              <a:defRPr>
                <a:solidFill>
                  <a:schemeClr val="bg1"/>
                </a:solidFill>
              </a:defRPr>
            </a:lvl4pPr>
            <a:lvl5pPr marL="2438431" indent="0">
              <a:buNone/>
              <a:defRPr>
                <a:solidFill>
                  <a:schemeClr val="bg1"/>
                </a:solidFill>
              </a:defRPr>
            </a:lvl5pPr>
          </a:lstStyle>
          <a:p>
            <a:pPr lvl="0"/>
            <a:r>
              <a:rPr lang="en-US" noProof="0"/>
              <a:t>[Phone Number]</a:t>
            </a:r>
          </a:p>
        </p:txBody>
      </p:sp>
      <p:sp>
        <p:nvSpPr>
          <p:cNvPr id="66" name="Picture Placeholder 65">
            <a:extLst>
              <a:ext uri="{FF2B5EF4-FFF2-40B4-BE49-F238E27FC236}">
                <a16:creationId xmlns:a16="http://schemas.microsoft.com/office/drawing/2014/main" id="{D99AF921-7F38-AA4D-A86E-AAA8D030F264}"/>
              </a:ext>
            </a:extLst>
          </p:cNvPr>
          <p:cNvSpPr>
            <a:spLocks noGrp="1"/>
          </p:cNvSpPr>
          <p:nvPr>
            <p:ph type="pic" sz="quarter" idx="25"/>
          </p:nvPr>
        </p:nvSpPr>
        <p:spPr>
          <a:xfrm>
            <a:off x="9949244" y="124115"/>
            <a:ext cx="1991227" cy="840049"/>
          </a:xfrm>
          <a:prstGeom prst="ellipse">
            <a:avLst/>
          </a:prstGeom>
          <a:solidFill>
            <a:schemeClr val="bg1"/>
          </a:solidFill>
          <a:ln>
            <a:solidFill>
              <a:schemeClr val="accent3">
                <a:lumMod val="50000"/>
              </a:schemeClr>
            </a:solidFill>
          </a:ln>
          <a:effectLst>
            <a:outerShdw blurRad="63500" sx="102000" sy="102000" algn="ctr" rotWithShape="0">
              <a:prstClr val="black">
                <a:alpha val="40000"/>
              </a:prstClr>
            </a:outerShdw>
          </a:effectLst>
        </p:spPr>
        <p:txBody>
          <a:bodyPr>
            <a:noAutofit/>
          </a:bodyPr>
          <a:lstStyle>
            <a:lvl1pPr marL="0" indent="0" algn="ctr">
              <a:buNone/>
              <a:defRPr sz="1777">
                <a:solidFill>
                  <a:schemeClr val="accent5">
                    <a:lumMod val="50000"/>
                  </a:schemeClr>
                </a:solidFill>
              </a:defRPr>
            </a:lvl1pPr>
          </a:lstStyle>
          <a:p>
            <a:r>
              <a:rPr lang="en-US" noProof="0"/>
              <a:t>Click icon to add picture</a:t>
            </a:r>
          </a:p>
        </p:txBody>
      </p:sp>
      <p:sp>
        <p:nvSpPr>
          <p:cNvPr id="306" name="Text Placeholder 25" hidden="1">
            <a:extLst>
              <a:ext uri="{FF2B5EF4-FFF2-40B4-BE49-F238E27FC236}">
                <a16:creationId xmlns:a16="http://schemas.microsoft.com/office/drawing/2014/main" id="{F296C2BF-1825-2C45-A87E-72A783A27BCE}"/>
              </a:ext>
            </a:extLst>
          </p:cNvPr>
          <p:cNvSpPr>
            <a:spLocks noGrp="1"/>
          </p:cNvSpPr>
          <p:nvPr>
            <p:ph type="body" sz="quarter" idx="41" hasCustomPrompt="1"/>
          </p:nvPr>
        </p:nvSpPr>
        <p:spPr>
          <a:xfrm>
            <a:off x="9618134" y="3266902"/>
            <a:ext cx="2359378" cy="111919"/>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POWERPOINT</a:t>
            </a:r>
          </a:p>
        </p:txBody>
      </p:sp>
      <p:sp>
        <p:nvSpPr>
          <p:cNvPr id="310" name="Text Placeholder 25" hidden="1">
            <a:extLst>
              <a:ext uri="{FF2B5EF4-FFF2-40B4-BE49-F238E27FC236}">
                <a16:creationId xmlns:a16="http://schemas.microsoft.com/office/drawing/2014/main" id="{847127D0-A2CA-244C-B0BB-449CC673F06E}"/>
              </a:ext>
            </a:extLst>
          </p:cNvPr>
          <p:cNvSpPr>
            <a:spLocks noGrp="1"/>
          </p:cNvSpPr>
          <p:nvPr>
            <p:ph type="body" sz="quarter" idx="42" hasCustomPrompt="1"/>
          </p:nvPr>
        </p:nvSpPr>
        <p:spPr>
          <a:xfrm>
            <a:off x="9618134" y="3398783"/>
            <a:ext cx="2359378" cy="111919"/>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SOCIAL MEDIA</a:t>
            </a:r>
          </a:p>
        </p:txBody>
      </p:sp>
      <p:sp>
        <p:nvSpPr>
          <p:cNvPr id="312" name="Text Placeholder 25" hidden="1">
            <a:extLst>
              <a:ext uri="{FF2B5EF4-FFF2-40B4-BE49-F238E27FC236}">
                <a16:creationId xmlns:a16="http://schemas.microsoft.com/office/drawing/2014/main" id="{977FAA94-5605-AD4B-8EC7-19418B74B7FC}"/>
              </a:ext>
            </a:extLst>
          </p:cNvPr>
          <p:cNvSpPr>
            <a:spLocks noGrp="1"/>
          </p:cNvSpPr>
          <p:nvPr>
            <p:ph type="body" sz="quarter" idx="43" hasCustomPrompt="1"/>
          </p:nvPr>
        </p:nvSpPr>
        <p:spPr>
          <a:xfrm>
            <a:off x="9618134" y="3526821"/>
            <a:ext cx="2359378" cy="111919"/>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TEAM MANAGEMENT</a:t>
            </a:r>
          </a:p>
        </p:txBody>
      </p:sp>
      <p:sp>
        <p:nvSpPr>
          <p:cNvPr id="317" name="Text Placeholder 25" hidden="1">
            <a:extLst>
              <a:ext uri="{FF2B5EF4-FFF2-40B4-BE49-F238E27FC236}">
                <a16:creationId xmlns:a16="http://schemas.microsoft.com/office/drawing/2014/main" id="{55B31FD5-2D4E-FB40-8D3B-9D64BB06ACEB}"/>
              </a:ext>
            </a:extLst>
          </p:cNvPr>
          <p:cNvSpPr>
            <a:spLocks noGrp="1"/>
          </p:cNvSpPr>
          <p:nvPr>
            <p:ph type="body" sz="quarter" idx="44" hasCustomPrompt="1"/>
          </p:nvPr>
        </p:nvSpPr>
        <p:spPr>
          <a:xfrm>
            <a:off x="9618134" y="3143931"/>
            <a:ext cx="2359378" cy="111919"/>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EXCEL</a:t>
            </a:r>
          </a:p>
        </p:txBody>
      </p:sp>
      <p:sp>
        <p:nvSpPr>
          <p:cNvPr id="318" name="Text Placeholder 25" hidden="1">
            <a:extLst>
              <a:ext uri="{FF2B5EF4-FFF2-40B4-BE49-F238E27FC236}">
                <a16:creationId xmlns:a16="http://schemas.microsoft.com/office/drawing/2014/main" id="{ACC18595-C5AA-D643-9CE9-8E035BE3CBCF}"/>
              </a:ext>
            </a:extLst>
          </p:cNvPr>
          <p:cNvSpPr>
            <a:spLocks noGrp="1"/>
          </p:cNvSpPr>
          <p:nvPr>
            <p:ph type="body" sz="quarter" idx="45" hasCustomPrompt="1"/>
          </p:nvPr>
        </p:nvSpPr>
        <p:spPr>
          <a:xfrm>
            <a:off x="9618134" y="3006771"/>
            <a:ext cx="2359378" cy="111919"/>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WORD</a:t>
            </a:r>
          </a:p>
        </p:txBody>
      </p:sp>
      <p:sp>
        <p:nvSpPr>
          <p:cNvPr id="336" name="Text Placeholder 25" hidden="1">
            <a:extLst>
              <a:ext uri="{FF2B5EF4-FFF2-40B4-BE49-F238E27FC236}">
                <a16:creationId xmlns:a16="http://schemas.microsoft.com/office/drawing/2014/main" id="{8AE7172C-56DA-214E-A8DD-40FE03883127}"/>
              </a:ext>
            </a:extLst>
          </p:cNvPr>
          <p:cNvSpPr>
            <a:spLocks noGrp="1"/>
          </p:cNvSpPr>
          <p:nvPr>
            <p:ph type="body" sz="quarter" idx="46" hasCustomPrompt="1"/>
          </p:nvPr>
        </p:nvSpPr>
        <p:spPr>
          <a:xfrm>
            <a:off x="9618134" y="4038404"/>
            <a:ext cx="2359378" cy="140357"/>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ENGLISH</a:t>
            </a:r>
          </a:p>
        </p:txBody>
      </p:sp>
      <p:sp>
        <p:nvSpPr>
          <p:cNvPr id="337" name="Text Placeholder 25" hidden="1">
            <a:extLst>
              <a:ext uri="{FF2B5EF4-FFF2-40B4-BE49-F238E27FC236}">
                <a16:creationId xmlns:a16="http://schemas.microsoft.com/office/drawing/2014/main" id="{A97B1250-9241-564A-A4AB-2492DD96A3E1}"/>
              </a:ext>
            </a:extLst>
          </p:cNvPr>
          <p:cNvSpPr>
            <a:spLocks noGrp="1"/>
          </p:cNvSpPr>
          <p:nvPr>
            <p:ph type="body" sz="quarter" idx="47" hasCustomPrompt="1"/>
          </p:nvPr>
        </p:nvSpPr>
        <p:spPr>
          <a:xfrm>
            <a:off x="9618134" y="4239416"/>
            <a:ext cx="2359378" cy="140357"/>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FRENCH</a:t>
            </a:r>
          </a:p>
        </p:txBody>
      </p:sp>
      <p:sp>
        <p:nvSpPr>
          <p:cNvPr id="338" name="Text Placeholder 25" hidden="1">
            <a:extLst>
              <a:ext uri="{FF2B5EF4-FFF2-40B4-BE49-F238E27FC236}">
                <a16:creationId xmlns:a16="http://schemas.microsoft.com/office/drawing/2014/main" id="{B200B1D1-4434-5E49-8BFF-B6FF720E1DD5}"/>
              </a:ext>
            </a:extLst>
          </p:cNvPr>
          <p:cNvSpPr>
            <a:spLocks noGrp="1"/>
          </p:cNvSpPr>
          <p:nvPr>
            <p:ph type="body" sz="quarter" idx="48" hasCustomPrompt="1"/>
          </p:nvPr>
        </p:nvSpPr>
        <p:spPr>
          <a:xfrm>
            <a:off x="9618134" y="4442242"/>
            <a:ext cx="2359378" cy="140357"/>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SPANISH</a:t>
            </a:r>
          </a:p>
        </p:txBody>
      </p:sp>
      <p:sp>
        <p:nvSpPr>
          <p:cNvPr id="339" name="Text Placeholder 25" hidden="1">
            <a:extLst>
              <a:ext uri="{FF2B5EF4-FFF2-40B4-BE49-F238E27FC236}">
                <a16:creationId xmlns:a16="http://schemas.microsoft.com/office/drawing/2014/main" id="{C4DC3A9C-1AC5-5343-ACF6-AFB45AB7A464}"/>
              </a:ext>
            </a:extLst>
          </p:cNvPr>
          <p:cNvSpPr>
            <a:spLocks noGrp="1"/>
          </p:cNvSpPr>
          <p:nvPr>
            <p:ph type="body" sz="quarter" idx="49" hasCustomPrompt="1"/>
          </p:nvPr>
        </p:nvSpPr>
        <p:spPr>
          <a:xfrm>
            <a:off x="1062894" y="6110635"/>
            <a:ext cx="2577037" cy="197077"/>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MANAGEMENT</a:t>
            </a:r>
          </a:p>
        </p:txBody>
      </p:sp>
      <p:sp>
        <p:nvSpPr>
          <p:cNvPr id="340" name="Text Placeholder 25" hidden="1">
            <a:extLst>
              <a:ext uri="{FF2B5EF4-FFF2-40B4-BE49-F238E27FC236}">
                <a16:creationId xmlns:a16="http://schemas.microsoft.com/office/drawing/2014/main" id="{6004AFFB-6BAF-924B-A5F2-CA7B7E10E574}"/>
              </a:ext>
            </a:extLst>
          </p:cNvPr>
          <p:cNvSpPr>
            <a:spLocks noGrp="1"/>
          </p:cNvSpPr>
          <p:nvPr>
            <p:ph type="body" sz="quarter" idx="50" hasCustomPrompt="1"/>
          </p:nvPr>
        </p:nvSpPr>
        <p:spPr>
          <a:xfrm>
            <a:off x="1062894" y="6311647"/>
            <a:ext cx="2577037" cy="197077"/>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DESIGN</a:t>
            </a:r>
          </a:p>
        </p:txBody>
      </p:sp>
      <p:sp>
        <p:nvSpPr>
          <p:cNvPr id="341" name="Text Placeholder 25" hidden="1">
            <a:extLst>
              <a:ext uri="{FF2B5EF4-FFF2-40B4-BE49-F238E27FC236}">
                <a16:creationId xmlns:a16="http://schemas.microsoft.com/office/drawing/2014/main" id="{1E9B43B5-9A43-B448-95A4-FDD649321FCA}"/>
              </a:ext>
            </a:extLst>
          </p:cNvPr>
          <p:cNvSpPr>
            <a:spLocks noGrp="1"/>
          </p:cNvSpPr>
          <p:nvPr>
            <p:ph type="body" sz="quarter" idx="51" hasCustomPrompt="1"/>
          </p:nvPr>
        </p:nvSpPr>
        <p:spPr>
          <a:xfrm>
            <a:off x="1062894" y="6523431"/>
            <a:ext cx="2577037" cy="179161"/>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DEVELOPMENT</a:t>
            </a:r>
          </a:p>
        </p:txBody>
      </p:sp>
      <p:sp>
        <p:nvSpPr>
          <p:cNvPr id="342" name="Text Placeholder 25" hidden="1">
            <a:extLst>
              <a:ext uri="{FF2B5EF4-FFF2-40B4-BE49-F238E27FC236}">
                <a16:creationId xmlns:a16="http://schemas.microsoft.com/office/drawing/2014/main" id="{1ACF054A-3D21-D642-B4C6-DB5BDAC19274}"/>
              </a:ext>
            </a:extLst>
          </p:cNvPr>
          <p:cNvSpPr>
            <a:spLocks noGrp="1"/>
          </p:cNvSpPr>
          <p:nvPr>
            <p:ph type="body" sz="quarter" idx="52" hasCustomPrompt="1"/>
          </p:nvPr>
        </p:nvSpPr>
        <p:spPr>
          <a:xfrm>
            <a:off x="1062894" y="5695410"/>
            <a:ext cx="2577037" cy="216785"/>
          </a:xfrm>
        </p:spPr>
        <p:txBody>
          <a:bodyPr lIns="0" rIns="0" anchor="ctr">
            <a:noAutofit/>
          </a:bodyPr>
          <a:lstStyle>
            <a:lvl1pPr marL="0" indent="0">
              <a:buNone/>
              <a:defRPr sz="2133">
                <a:solidFill>
                  <a:schemeClr val="bg1"/>
                </a:solidFill>
                <a:latin typeface="+mn-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ABILITIES</a:t>
            </a:r>
          </a:p>
        </p:txBody>
      </p:sp>
      <p:sp>
        <p:nvSpPr>
          <p:cNvPr id="343" name="Text Placeholder 25" hidden="1">
            <a:extLst>
              <a:ext uri="{FF2B5EF4-FFF2-40B4-BE49-F238E27FC236}">
                <a16:creationId xmlns:a16="http://schemas.microsoft.com/office/drawing/2014/main" id="{7C941C70-D057-D04B-BD74-348163471A70}"/>
              </a:ext>
            </a:extLst>
          </p:cNvPr>
          <p:cNvSpPr>
            <a:spLocks noGrp="1"/>
          </p:cNvSpPr>
          <p:nvPr>
            <p:ph type="body" sz="quarter" idx="53" hasCustomPrompt="1"/>
          </p:nvPr>
        </p:nvSpPr>
        <p:spPr>
          <a:xfrm>
            <a:off x="1062894" y="5908527"/>
            <a:ext cx="2577037" cy="197077"/>
          </a:xfrm>
        </p:spPr>
        <p:txBody>
          <a:bodyPr lIns="0" rIns="0" anchor="ctr">
            <a:noAutofit/>
          </a:bodyPr>
          <a:lstStyle>
            <a:lvl1pPr marL="0" indent="0">
              <a:buNone/>
              <a:defRPr sz="1777">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MARKETING</a:t>
            </a:r>
          </a:p>
        </p:txBody>
      </p:sp>
      <p:sp>
        <p:nvSpPr>
          <p:cNvPr id="344" name="Text Placeholder 25" hidden="1">
            <a:extLst>
              <a:ext uri="{FF2B5EF4-FFF2-40B4-BE49-F238E27FC236}">
                <a16:creationId xmlns:a16="http://schemas.microsoft.com/office/drawing/2014/main" id="{CF61B5C1-8C61-1143-9083-AD58E1C749FA}"/>
              </a:ext>
            </a:extLst>
          </p:cNvPr>
          <p:cNvSpPr>
            <a:spLocks noGrp="1"/>
          </p:cNvSpPr>
          <p:nvPr>
            <p:ph type="body" sz="quarter" idx="54" hasCustomPrompt="1"/>
          </p:nvPr>
        </p:nvSpPr>
        <p:spPr>
          <a:xfrm>
            <a:off x="3722984" y="6120528"/>
            <a:ext cx="1893941" cy="171821"/>
          </a:xfrm>
        </p:spPr>
        <p:txBody>
          <a:bodyPr lIns="0" rIns="0" anchor="ctr">
            <a:noAutofit/>
          </a:bodyPr>
          <a:lstStyle>
            <a:lvl1pPr marL="0" indent="0" algn="ctr">
              <a:buNone/>
              <a:defRPr sz="2489" b="1">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10</a:t>
            </a:r>
          </a:p>
        </p:txBody>
      </p:sp>
      <p:sp>
        <p:nvSpPr>
          <p:cNvPr id="345" name="Text Placeholder 25" hidden="1">
            <a:extLst>
              <a:ext uri="{FF2B5EF4-FFF2-40B4-BE49-F238E27FC236}">
                <a16:creationId xmlns:a16="http://schemas.microsoft.com/office/drawing/2014/main" id="{0B7D9C94-0A2C-3B4E-8B05-B7547A9A0E78}"/>
              </a:ext>
            </a:extLst>
          </p:cNvPr>
          <p:cNvSpPr>
            <a:spLocks noGrp="1"/>
          </p:cNvSpPr>
          <p:nvPr>
            <p:ph type="body" sz="quarter" idx="55" hasCustomPrompt="1"/>
          </p:nvPr>
        </p:nvSpPr>
        <p:spPr>
          <a:xfrm>
            <a:off x="3722984" y="6327458"/>
            <a:ext cx="1893941" cy="171821"/>
          </a:xfrm>
        </p:spPr>
        <p:txBody>
          <a:bodyPr lIns="0" rIns="0" anchor="ctr">
            <a:noAutofit/>
          </a:bodyPr>
          <a:lstStyle>
            <a:lvl1pPr marL="0" indent="0" algn="ctr">
              <a:buNone/>
              <a:defRPr sz="2489" b="1">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7</a:t>
            </a:r>
          </a:p>
        </p:txBody>
      </p:sp>
      <p:sp>
        <p:nvSpPr>
          <p:cNvPr id="346" name="Text Placeholder 25" hidden="1">
            <a:extLst>
              <a:ext uri="{FF2B5EF4-FFF2-40B4-BE49-F238E27FC236}">
                <a16:creationId xmlns:a16="http://schemas.microsoft.com/office/drawing/2014/main" id="{CCE3AE9C-BC12-B743-BF3F-A8308EFB290C}"/>
              </a:ext>
            </a:extLst>
          </p:cNvPr>
          <p:cNvSpPr>
            <a:spLocks noGrp="1"/>
          </p:cNvSpPr>
          <p:nvPr>
            <p:ph type="body" sz="quarter" idx="56" hasCustomPrompt="1"/>
          </p:nvPr>
        </p:nvSpPr>
        <p:spPr>
          <a:xfrm>
            <a:off x="3722984" y="6524209"/>
            <a:ext cx="1893941" cy="171821"/>
          </a:xfrm>
        </p:spPr>
        <p:txBody>
          <a:bodyPr lIns="0" rIns="0" anchor="ctr">
            <a:noAutofit/>
          </a:bodyPr>
          <a:lstStyle>
            <a:lvl1pPr marL="0" indent="0" algn="ctr">
              <a:buNone/>
              <a:defRPr sz="2489" b="1">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3.5</a:t>
            </a:r>
          </a:p>
        </p:txBody>
      </p:sp>
      <p:sp>
        <p:nvSpPr>
          <p:cNvPr id="347" name="Text Placeholder 25" hidden="1">
            <a:extLst>
              <a:ext uri="{FF2B5EF4-FFF2-40B4-BE49-F238E27FC236}">
                <a16:creationId xmlns:a16="http://schemas.microsoft.com/office/drawing/2014/main" id="{F1D2929D-A8D7-274A-A253-E4556D470E75}"/>
              </a:ext>
            </a:extLst>
          </p:cNvPr>
          <p:cNvSpPr>
            <a:spLocks noGrp="1"/>
          </p:cNvSpPr>
          <p:nvPr>
            <p:ph type="body" sz="quarter" idx="57" hasCustomPrompt="1"/>
          </p:nvPr>
        </p:nvSpPr>
        <p:spPr>
          <a:xfrm>
            <a:off x="3722984" y="5928981"/>
            <a:ext cx="1893941" cy="171821"/>
          </a:xfrm>
        </p:spPr>
        <p:txBody>
          <a:bodyPr lIns="0" rIns="0" anchor="ctr">
            <a:noAutofit/>
          </a:bodyPr>
          <a:lstStyle>
            <a:lvl1pPr marL="0" indent="0" algn="ctr">
              <a:buNone/>
              <a:defRPr sz="2489" b="1">
                <a:solidFill>
                  <a:schemeClr val="bg1"/>
                </a:solidFill>
                <a:latin typeface="+mj-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8</a:t>
            </a:r>
          </a:p>
        </p:txBody>
      </p:sp>
      <p:sp>
        <p:nvSpPr>
          <p:cNvPr id="348" name="Text Placeholder 25" hidden="1">
            <a:extLst>
              <a:ext uri="{FF2B5EF4-FFF2-40B4-BE49-F238E27FC236}">
                <a16:creationId xmlns:a16="http://schemas.microsoft.com/office/drawing/2014/main" id="{E4C42072-2D54-8942-9963-4138F93D9F7A}"/>
              </a:ext>
            </a:extLst>
          </p:cNvPr>
          <p:cNvSpPr>
            <a:spLocks noGrp="1"/>
          </p:cNvSpPr>
          <p:nvPr>
            <p:ph type="body" sz="quarter" idx="58" hasCustomPrompt="1"/>
          </p:nvPr>
        </p:nvSpPr>
        <p:spPr>
          <a:xfrm>
            <a:off x="3723633" y="5695411"/>
            <a:ext cx="1941337" cy="221857"/>
          </a:xfrm>
        </p:spPr>
        <p:txBody>
          <a:bodyPr lIns="0" rIns="0" anchor="ctr">
            <a:noAutofit/>
          </a:bodyPr>
          <a:lstStyle>
            <a:lvl1pPr marL="0" indent="0" algn="ctr">
              <a:buNone/>
              <a:defRPr sz="1777">
                <a:solidFill>
                  <a:schemeClr val="bg1"/>
                </a:solidFill>
                <a:latin typeface="+mn-lt"/>
              </a:defRPr>
            </a:lvl1pPr>
            <a:lvl2pPr marL="609608" indent="0">
              <a:buNone/>
              <a:defRPr sz="1777">
                <a:solidFill>
                  <a:schemeClr val="bg1"/>
                </a:solidFill>
                <a:latin typeface="+mj-lt"/>
              </a:defRPr>
            </a:lvl2pPr>
            <a:lvl3pPr marL="1219215" indent="0">
              <a:buNone/>
              <a:defRPr sz="1777">
                <a:solidFill>
                  <a:schemeClr val="bg1"/>
                </a:solidFill>
                <a:latin typeface="+mj-lt"/>
              </a:defRPr>
            </a:lvl3pPr>
            <a:lvl4pPr marL="1828823" indent="0">
              <a:buNone/>
              <a:defRPr sz="1777">
                <a:solidFill>
                  <a:schemeClr val="bg1"/>
                </a:solidFill>
                <a:latin typeface="+mj-lt"/>
              </a:defRPr>
            </a:lvl4pPr>
            <a:lvl5pPr marL="2438431" indent="0">
              <a:buNone/>
              <a:defRPr sz="1777">
                <a:solidFill>
                  <a:schemeClr val="bg1"/>
                </a:solidFill>
                <a:latin typeface="+mj-lt"/>
              </a:defRPr>
            </a:lvl5pPr>
          </a:lstStyle>
          <a:p>
            <a:pPr lvl="0"/>
            <a:r>
              <a:rPr lang="en-US" noProof="0"/>
              <a:t>YEARS OF EXPERIENCE</a:t>
            </a:r>
          </a:p>
        </p:txBody>
      </p:sp>
      <p:cxnSp>
        <p:nvCxnSpPr>
          <p:cNvPr id="355" name="Straight Connector 354" hidden="1">
            <a:extLst>
              <a:ext uri="{FF2B5EF4-FFF2-40B4-BE49-F238E27FC236}">
                <a16:creationId xmlns:a16="http://schemas.microsoft.com/office/drawing/2014/main" id="{DF98499B-F2A5-CA4E-943A-53F88D825970}"/>
              </a:ext>
            </a:extLst>
          </p:cNvPr>
          <p:cNvCxnSpPr>
            <a:cxnSpLocks/>
          </p:cNvCxnSpPr>
          <p:nvPr userDrawn="1"/>
        </p:nvCxnSpPr>
        <p:spPr>
          <a:xfrm>
            <a:off x="0" y="84125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 Placeholder 60" hidden="1">
            <a:extLst>
              <a:ext uri="{FF2B5EF4-FFF2-40B4-BE49-F238E27FC236}">
                <a16:creationId xmlns:a16="http://schemas.microsoft.com/office/drawing/2014/main" id="{17521193-60AC-664A-A033-8AA4404C6AAF}"/>
              </a:ext>
            </a:extLst>
          </p:cNvPr>
          <p:cNvSpPr>
            <a:spLocks noGrp="1"/>
          </p:cNvSpPr>
          <p:nvPr>
            <p:ph type="body" sz="quarter" idx="59" hasCustomPrompt="1"/>
          </p:nvPr>
        </p:nvSpPr>
        <p:spPr>
          <a:xfrm>
            <a:off x="6159673" y="859632"/>
            <a:ext cx="4732997" cy="225380"/>
          </a:xfrm>
        </p:spPr>
        <p:txBody>
          <a:bodyPr lIns="0" anchor="ctr">
            <a:noAutofit/>
          </a:bodyPr>
          <a:lstStyle>
            <a:lvl1pPr marL="0" indent="0">
              <a:buNone/>
              <a:defRPr sz="2133">
                <a:solidFill>
                  <a:schemeClr val="bg1"/>
                </a:solidFill>
              </a:defRPr>
            </a:lvl1pPr>
            <a:lvl2pPr marL="609608" indent="0">
              <a:buNone/>
              <a:defRPr sz="2133">
                <a:solidFill>
                  <a:schemeClr val="bg1"/>
                </a:solidFill>
              </a:defRPr>
            </a:lvl2pPr>
            <a:lvl3pPr marL="1219215" indent="0">
              <a:buNone/>
              <a:defRPr sz="2133">
                <a:solidFill>
                  <a:schemeClr val="bg1"/>
                </a:solidFill>
              </a:defRPr>
            </a:lvl3pPr>
            <a:lvl4pPr marL="1828823" indent="0">
              <a:buNone/>
              <a:defRPr sz="2133">
                <a:solidFill>
                  <a:schemeClr val="bg1"/>
                </a:solidFill>
              </a:defRPr>
            </a:lvl4pPr>
            <a:lvl5pPr marL="2438431" indent="0">
              <a:buNone/>
              <a:defRPr sz="2133">
                <a:solidFill>
                  <a:schemeClr val="bg1"/>
                </a:solidFill>
              </a:defRPr>
            </a:lvl5pPr>
          </a:lstStyle>
          <a:p>
            <a:pPr lvl="0"/>
            <a:r>
              <a:rPr lang="en-US" noProof="0"/>
              <a:t>INTERNATIONAL EXPERIENCE</a:t>
            </a:r>
          </a:p>
        </p:txBody>
      </p:sp>
      <p:sp>
        <p:nvSpPr>
          <p:cNvPr id="359" name="Text Placeholder 60" hidden="1">
            <a:extLst>
              <a:ext uri="{FF2B5EF4-FFF2-40B4-BE49-F238E27FC236}">
                <a16:creationId xmlns:a16="http://schemas.microsoft.com/office/drawing/2014/main" id="{412CE960-3495-1F42-80A3-840D05EC91C6}"/>
              </a:ext>
            </a:extLst>
          </p:cNvPr>
          <p:cNvSpPr>
            <a:spLocks noGrp="1"/>
          </p:cNvSpPr>
          <p:nvPr>
            <p:ph type="body" sz="quarter" idx="60" hasCustomPrompt="1"/>
          </p:nvPr>
        </p:nvSpPr>
        <p:spPr>
          <a:xfrm>
            <a:off x="6159673" y="2716568"/>
            <a:ext cx="4732997" cy="225380"/>
          </a:xfrm>
        </p:spPr>
        <p:txBody>
          <a:bodyPr lIns="0" anchor="ctr">
            <a:noAutofit/>
          </a:bodyPr>
          <a:lstStyle>
            <a:lvl1pPr marL="0" indent="0">
              <a:buNone/>
              <a:defRPr sz="2133">
                <a:solidFill>
                  <a:schemeClr val="bg1"/>
                </a:solidFill>
              </a:defRPr>
            </a:lvl1pPr>
            <a:lvl2pPr marL="609608" indent="0">
              <a:buNone/>
              <a:defRPr sz="2133">
                <a:solidFill>
                  <a:schemeClr val="bg1"/>
                </a:solidFill>
              </a:defRPr>
            </a:lvl2pPr>
            <a:lvl3pPr marL="1219215" indent="0">
              <a:buNone/>
              <a:defRPr sz="2133">
                <a:solidFill>
                  <a:schemeClr val="bg1"/>
                </a:solidFill>
              </a:defRPr>
            </a:lvl3pPr>
            <a:lvl4pPr marL="1828823" indent="0">
              <a:buNone/>
              <a:defRPr sz="2133">
                <a:solidFill>
                  <a:schemeClr val="bg1"/>
                </a:solidFill>
              </a:defRPr>
            </a:lvl4pPr>
            <a:lvl5pPr marL="2438431" indent="0">
              <a:buNone/>
              <a:defRPr sz="2133">
                <a:solidFill>
                  <a:schemeClr val="bg1"/>
                </a:solidFill>
              </a:defRPr>
            </a:lvl5pPr>
          </a:lstStyle>
          <a:p>
            <a:pPr lvl="0"/>
            <a:r>
              <a:rPr lang="en-US" noProof="0"/>
              <a:t>SKILLS</a:t>
            </a:r>
          </a:p>
        </p:txBody>
      </p:sp>
      <p:sp>
        <p:nvSpPr>
          <p:cNvPr id="360" name="Text Placeholder 60" hidden="1">
            <a:extLst>
              <a:ext uri="{FF2B5EF4-FFF2-40B4-BE49-F238E27FC236}">
                <a16:creationId xmlns:a16="http://schemas.microsoft.com/office/drawing/2014/main" id="{08F6B783-82B6-B242-AA40-D9F7AE3B8CEC}"/>
              </a:ext>
            </a:extLst>
          </p:cNvPr>
          <p:cNvSpPr>
            <a:spLocks noGrp="1"/>
          </p:cNvSpPr>
          <p:nvPr>
            <p:ph type="body" sz="quarter" idx="61" hasCustomPrompt="1"/>
          </p:nvPr>
        </p:nvSpPr>
        <p:spPr>
          <a:xfrm>
            <a:off x="6159673" y="3761094"/>
            <a:ext cx="4732997" cy="225380"/>
          </a:xfrm>
        </p:spPr>
        <p:txBody>
          <a:bodyPr lIns="0" anchor="ctr">
            <a:noAutofit/>
          </a:bodyPr>
          <a:lstStyle>
            <a:lvl1pPr marL="0" indent="0">
              <a:buNone/>
              <a:defRPr sz="2133">
                <a:solidFill>
                  <a:schemeClr val="bg1"/>
                </a:solidFill>
              </a:defRPr>
            </a:lvl1pPr>
            <a:lvl2pPr marL="609608" indent="0">
              <a:buNone/>
              <a:defRPr sz="2133">
                <a:solidFill>
                  <a:schemeClr val="bg1"/>
                </a:solidFill>
              </a:defRPr>
            </a:lvl2pPr>
            <a:lvl3pPr marL="1219215" indent="0">
              <a:buNone/>
              <a:defRPr sz="2133">
                <a:solidFill>
                  <a:schemeClr val="bg1"/>
                </a:solidFill>
              </a:defRPr>
            </a:lvl3pPr>
            <a:lvl4pPr marL="1828823" indent="0">
              <a:buNone/>
              <a:defRPr sz="2133">
                <a:solidFill>
                  <a:schemeClr val="bg1"/>
                </a:solidFill>
              </a:defRPr>
            </a:lvl4pPr>
            <a:lvl5pPr marL="2438431" indent="0">
              <a:buNone/>
              <a:defRPr sz="2133">
                <a:solidFill>
                  <a:schemeClr val="bg1"/>
                </a:solidFill>
              </a:defRPr>
            </a:lvl5pPr>
          </a:lstStyle>
          <a:p>
            <a:pPr lvl="0"/>
            <a:r>
              <a:rPr lang="en-US" noProof="0"/>
              <a:t>LANGUAGES</a:t>
            </a:r>
          </a:p>
        </p:txBody>
      </p:sp>
    </p:spTree>
    <p:extLst>
      <p:ext uri="{BB962C8B-B14F-4D97-AF65-F5344CB8AC3E}">
        <p14:creationId xmlns:p14="http://schemas.microsoft.com/office/powerpoint/2010/main" val="208319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967765-76A1-4279-BA58-6E0536A505BF}" type="datetimeFigureOut">
              <a:rPr lang="en-AU" smtClean="0"/>
              <a:t>4/04/2022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457191-6E99-429E-BDA8-0320F1420FF3}" type="slidenum">
              <a:rPr lang="en-AU" smtClean="0"/>
              <a:t>‹#›</a:t>
            </a:fld>
            <a:endParaRPr lang="en-AU"/>
          </a:p>
        </p:txBody>
      </p:sp>
    </p:spTree>
    <p:extLst>
      <p:ext uri="{BB962C8B-B14F-4D97-AF65-F5344CB8AC3E}">
        <p14:creationId xmlns:p14="http://schemas.microsoft.com/office/powerpoint/2010/main" val="287635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2967765-76A1-4279-BA58-6E0536A505BF}" type="datetimeFigureOut">
              <a:rPr lang="en-AU" smtClean="0"/>
              <a:t>4/04/2022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8457191-6E99-429E-BDA8-0320F1420FF3}" type="slidenum">
              <a:rPr lang="en-AU" smtClean="0"/>
              <a:t>‹#›</a:t>
            </a:fld>
            <a:endParaRPr lang="en-AU"/>
          </a:p>
        </p:txBody>
      </p:sp>
    </p:spTree>
    <p:extLst>
      <p:ext uri="{BB962C8B-B14F-4D97-AF65-F5344CB8AC3E}">
        <p14:creationId xmlns:p14="http://schemas.microsoft.com/office/powerpoint/2010/main" val="1943484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ption 2: Custom Hero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F1907A-2A0D-9041-A237-4C30EC62A1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34" y="1074"/>
            <a:ext cx="12190092" cy="6856926"/>
          </a:xfrm>
          <a:prstGeom prst="rect">
            <a:avLst/>
          </a:prstGeom>
          <a:noFill/>
        </p:spPr>
      </p:pic>
      <p:sp>
        <p:nvSpPr>
          <p:cNvPr id="19" name="Picture Placeholder 18">
            <a:extLst>
              <a:ext uri="{FF2B5EF4-FFF2-40B4-BE49-F238E27FC236}">
                <a16:creationId xmlns:a16="http://schemas.microsoft.com/office/drawing/2014/main" id="{7AA7D45F-2E98-774C-9719-43CD98491801}"/>
              </a:ext>
            </a:extLst>
          </p:cNvPr>
          <p:cNvSpPr>
            <a:spLocks noGrp="1"/>
          </p:cNvSpPr>
          <p:nvPr>
            <p:ph type="pic" sz="quarter" idx="13"/>
          </p:nvPr>
        </p:nvSpPr>
        <p:spPr>
          <a:xfrm>
            <a:off x="6665598" y="693490"/>
            <a:ext cx="5524970" cy="3436697"/>
          </a:xfrm>
          <a:custGeom>
            <a:avLst/>
            <a:gdLst>
              <a:gd name="connsiteX0" fmla="*/ 0 w 6091237"/>
              <a:gd name="connsiteY0" fmla="*/ 0 h 4132263"/>
              <a:gd name="connsiteX1" fmla="*/ 6091237 w 6091237"/>
              <a:gd name="connsiteY1" fmla="*/ 0 h 4132263"/>
              <a:gd name="connsiteX2" fmla="*/ 6091237 w 6091237"/>
              <a:gd name="connsiteY2" fmla="*/ 4132263 h 4132263"/>
              <a:gd name="connsiteX3" fmla="*/ 0 w 6091237"/>
              <a:gd name="connsiteY3" fmla="*/ 4132263 h 4132263"/>
              <a:gd name="connsiteX4" fmla="*/ 0 w 6091237"/>
              <a:gd name="connsiteY4" fmla="*/ 0 h 4132263"/>
              <a:gd name="connsiteX0" fmla="*/ 0 w 6091237"/>
              <a:gd name="connsiteY0" fmla="*/ 0 h 4138163"/>
              <a:gd name="connsiteX1" fmla="*/ 6091237 w 6091237"/>
              <a:gd name="connsiteY1" fmla="*/ 0 h 4138163"/>
              <a:gd name="connsiteX2" fmla="*/ 6091237 w 6091237"/>
              <a:gd name="connsiteY2" fmla="*/ 4132263 h 4138163"/>
              <a:gd name="connsiteX3" fmla="*/ 4070555 w 6091237"/>
              <a:gd name="connsiteY3" fmla="*/ 4138163 h 4138163"/>
              <a:gd name="connsiteX4" fmla="*/ 0 w 6091237"/>
              <a:gd name="connsiteY4" fmla="*/ 0 h 4138163"/>
              <a:gd name="connsiteX0" fmla="*/ 0 w 6091237"/>
              <a:gd name="connsiteY0" fmla="*/ 0 h 4143215"/>
              <a:gd name="connsiteX1" fmla="*/ 6091237 w 6091237"/>
              <a:gd name="connsiteY1" fmla="*/ 0 h 4143215"/>
              <a:gd name="connsiteX2" fmla="*/ 6091237 w 6091237"/>
              <a:gd name="connsiteY2" fmla="*/ 4132263 h 4143215"/>
              <a:gd name="connsiteX3" fmla="*/ 4045296 w 6091237"/>
              <a:gd name="connsiteY3" fmla="*/ 4143215 h 4143215"/>
              <a:gd name="connsiteX4" fmla="*/ 0 w 6091237"/>
              <a:gd name="connsiteY4" fmla="*/ 0 h 4143215"/>
              <a:gd name="connsiteX0" fmla="*/ 0 w 6242795"/>
              <a:gd name="connsiteY0" fmla="*/ 0 h 4148267"/>
              <a:gd name="connsiteX1" fmla="*/ 6242795 w 6242795"/>
              <a:gd name="connsiteY1" fmla="*/ 5052 h 4148267"/>
              <a:gd name="connsiteX2" fmla="*/ 6242795 w 6242795"/>
              <a:gd name="connsiteY2" fmla="*/ 4137315 h 4148267"/>
              <a:gd name="connsiteX3" fmla="*/ 4196854 w 6242795"/>
              <a:gd name="connsiteY3" fmla="*/ 4148267 h 4148267"/>
              <a:gd name="connsiteX4" fmla="*/ 0 w 6242795"/>
              <a:gd name="connsiteY4" fmla="*/ 0 h 4148267"/>
              <a:gd name="connsiteX0" fmla="*/ 0 w 5534135"/>
              <a:gd name="connsiteY0" fmla="*/ 695988 h 4143215"/>
              <a:gd name="connsiteX1" fmla="*/ 5534135 w 5534135"/>
              <a:gd name="connsiteY1" fmla="*/ 0 h 4143215"/>
              <a:gd name="connsiteX2" fmla="*/ 5534135 w 5534135"/>
              <a:gd name="connsiteY2" fmla="*/ 4132263 h 4143215"/>
              <a:gd name="connsiteX3" fmla="*/ 3488194 w 5534135"/>
              <a:gd name="connsiteY3" fmla="*/ 4143215 h 4143215"/>
              <a:gd name="connsiteX4" fmla="*/ 0 w 5534135"/>
              <a:gd name="connsiteY4" fmla="*/ 695988 h 4143215"/>
              <a:gd name="connsiteX0" fmla="*/ 0 w 5534135"/>
              <a:gd name="connsiteY0" fmla="*/ 2568 h 3449795"/>
              <a:gd name="connsiteX1" fmla="*/ 5534135 w 5534135"/>
              <a:gd name="connsiteY1" fmla="*/ 0 h 3449795"/>
              <a:gd name="connsiteX2" fmla="*/ 5534135 w 5534135"/>
              <a:gd name="connsiteY2" fmla="*/ 3438843 h 3449795"/>
              <a:gd name="connsiteX3" fmla="*/ 3488194 w 5534135"/>
              <a:gd name="connsiteY3" fmla="*/ 3449795 h 3449795"/>
              <a:gd name="connsiteX4" fmla="*/ 0 w 5534135"/>
              <a:gd name="connsiteY4" fmla="*/ 2568 h 3449795"/>
              <a:gd name="connsiteX0" fmla="*/ 0 w 5534135"/>
              <a:gd name="connsiteY0" fmla="*/ 2568 h 3449795"/>
              <a:gd name="connsiteX1" fmla="*/ 5534135 w 5534135"/>
              <a:gd name="connsiteY1" fmla="*/ 0 h 3449795"/>
              <a:gd name="connsiteX2" fmla="*/ 5526515 w 5534135"/>
              <a:gd name="connsiteY2" fmla="*/ 1396683 h 3449795"/>
              <a:gd name="connsiteX3" fmla="*/ 3488194 w 5534135"/>
              <a:gd name="connsiteY3" fmla="*/ 3449795 h 3449795"/>
              <a:gd name="connsiteX4" fmla="*/ 0 w 5534135"/>
              <a:gd name="connsiteY4" fmla="*/ 2568 h 3449795"/>
              <a:gd name="connsiteX0" fmla="*/ 0 w 5526515"/>
              <a:gd name="connsiteY0" fmla="*/ 0 h 3447227"/>
              <a:gd name="connsiteX1" fmla="*/ 5526515 w 5526515"/>
              <a:gd name="connsiteY1" fmla="*/ 5052 h 3447227"/>
              <a:gd name="connsiteX2" fmla="*/ 5526515 w 5526515"/>
              <a:gd name="connsiteY2" fmla="*/ 1394115 h 3447227"/>
              <a:gd name="connsiteX3" fmla="*/ 3488194 w 5526515"/>
              <a:gd name="connsiteY3" fmla="*/ 3447227 h 3447227"/>
              <a:gd name="connsiteX4" fmla="*/ 0 w 5526515"/>
              <a:gd name="connsiteY4" fmla="*/ 0 h 3447227"/>
              <a:gd name="connsiteX0" fmla="*/ 0 w 5551096"/>
              <a:gd name="connsiteY0" fmla="*/ 0 h 3447227"/>
              <a:gd name="connsiteX1" fmla="*/ 5526515 w 5551096"/>
              <a:gd name="connsiteY1" fmla="*/ 5052 h 3447227"/>
              <a:gd name="connsiteX2" fmla="*/ 5551096 w 5551096"/>
              <a:gd name="connsiteY2" fmla="*/ 1394115 h 3447227"/>
              <a:gd name="connsiteX3" fmla="*/ 3488194 w 5551096"/>
              <a:gd name="connsiteY3" fmla="*/ 3447227 h 3447227"/>
              <a:gd name="connsiteX4" fmla="*/ 0 w 5551096"/>
              <a:gd name="connsiteY4" fmla="*/ 0 h 3447227"/>
              <a:gd name="connsiteX0" fmla="*/ 0 w 5551096"/>
              <a:gd name="connsiteY0" fmla="*/ 0 h 3447227"/>
              <a:gd name="connsiteX1" fmla="*/ 5551096 w 5551096"/>
              <a:gd name="connsiteY1" fmla="*/ 14884 h 3447227"/>
              <a:gd name="connsiteX2" fmla="*/ 5551096 w 5551096"/>
              <a:gd name="connsiteY2" fmla="*/ 1394115 h 3447227"/>
              <a:gd name="connsiteX3" fmla="*/ 3488194 w 5551096"/>
              <a:gd name="connsiteY3" fmla="*/ 3447227 h 3447227"/>
              <a:gd name="connsiteX4" fmla="*/ 0 w 5551096"/>
              <a:gd name="connsiteY4" fmla="*/ 0 h 3447227"/>
              <a:gd name="connsiteX0" fmla="*/ 0 w 5524970"/>
              <a:gd name="connsiteY0" fmla="*/ 0 h 3434164"/>
              <a:gd name="connsiteX1" fmla="*/ 5524970 w 5524970"/>
              <a:gd name="connsiteY1" fmla="*/ 1821 h 3434164"/>
              <a:gd name="connsiteX2" fmla="*/ 5524970 w 5524970"/>
              <a:gd name="connsiteY2" fmla="*/ 1381052 h 3434164"/>
              <a:gd name="connsiteX3" fmla="*/ 3462068 w 5524970"/>
              <a:gd name="connsiteY3" fmla="*/ 3434164 h 3434164"/>
              <a:gd name="connsiteX4" fmla="*/ 0 w 5524970"/>
              <a:gd name="connsiteY4" fmla="*/ 0 h 3434164"/>
              <a:gd name="connsiteX0" fmla="*/ 0 w 5524970"/>
              <a:gd name="connsiteY0" fmla="*/ 2533 h 3436697"/>
              <a:gd name="connsiteX1" fmla="*/ 5524970 w 5524970"/>
              <a:gd name="connsiteY1" fmla="*/ 0 h 3436697"/>
              <a:gd name="connsiteX2" fmla="*/ 5524970 w 5524970"/>
              <a:gd name="connsiteY2" fmla="*/ 1383585 h 3436697"/>
              <a:gd name="connsiteX3" fmla="*/ 3462068 w 5524970"/>
              <a:gd name="connsiteY3" fmla="*/ 3436697 h 3436697"/>
              <a:gd name="connsiteX4" fmla="*/ 0 w 5524970"/>
              <a:gd name="connsiteY4" fmla="*/ 2533 h 343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970" h="3436697">
                <a:moveTo>
                  <a:pt x="0" y="2533"/>
                </a:moveTo>
                <a:lnTo>
                  <a:pt x="5524970" y="0"/>
                </a:lnTo>
                <a:lnTo>
                  <a:pt x="5524970" y="1383585"/>
                </a:lnTo>
                <a:lnTo>
                  <a:pt x="3462068" y="3436697"/>
                </a:lnTo>
                <a:lnTo>
                  <a:pt x="0" y="2533"/>
                </a:lnTo>
                <a:close/>
              </a:path>
            </a:pathLst>
          </a:custGeom>
          <a:solidFill>
            <a:schemeClr val="bg1">
              <a:lumMod val="95000"/>
            </a:schemeClr>
          </a:solidFill>
          <a:ln>
            <a:noFill/>
          </a:ln>
        </p:spPr>
        <p:txBody>
          <a:bodyPr anchor="ctr" anchorCtr="0"/>
          <a:lstStyle>
            <a:lvl1pPr marL="0" indent="0" algn="ctr">
              <a:buNone/>
              <a:defRPr>
                <a:solidFill>
                  <a:schemeClr val="tx2">
                    <a:lumMod val="90000"/>
                  </a:schemeClr>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652CFA6D-F3D4-C048-8B96-88514DACC2CB}"/>
              </a:ext>
            </a:extLst>
          </p:cNvPr>
          <p:cNvSpPr>
            <a:spLocks noGrp="1"/>
          </p:cNvSpPr>
          <p:nvPr>
            <p:ph type="title"/>
          </p:nvPr>
        </p:nvSpPr>
        <p:spPr>
          <a:xfrm>
            <a:off x="527051" y="3424813"/>
            <a:ext cx="11137819" cy="576064"/>
          </a:xfrm>
        </p:spPr>
        <p:txBody>
          <a:bodyPr>
            <a:noAutofit/>
          </a:bodyPr>
          <a:lstStyle>
            <a:lvl1pPr>
              <a:lnSpc>
                <a:spcPct val="80000"/>
              </a:lnSpc>
              <a:defRPr sz="2800" b="1">
                <a:solidFill>
                  <a:schemeClr val="accent1"/>
                </a:solidFill>
              </a:defRPr>
            </a:lvl1pPr>
          </a:lstStyle>
          <a:p>
            <a:r>
              <a:rPr lang="en-US"/>
              <a:t>Click to edit Master title style</a:t>
            </a:r>
            <a:endParaRPr lang="en-AU" dirty="0"/>
          </a:p>
        </p:txBody>
      </p:sp>
      <p:sp>
        <p:nvSpPr>
          <p:cNvPr id="10" name="Text Placeholder 6">
            <a:extLst>
              <a:ext uri="{FF2B5EF4-FFF2-40B4-BE49-F238E27FC236}">
                <a16:creationId xmlns:a16="http://schemas.microsoft.com/office/drawing/2014/main" id="{22FDC36A-B1A5-D84B-A3C9-E0F7A3B43B79}"/>
              </a:ext>
            </a:extLst>
          </p:cNvPr>
          <p:cNvSpPr>
            <a:spLocks noGrp="1"/>
          </p:cNvSpPr>
          <p:nvPr>
            <p:ph type="body" sz="quarter" idx="10"/>
          </p:nvPr>
        </p:nvSpPr>
        <p:spPr>
          <a:xfrm>
            <a:off x="522522" y="4072885"/>
            <a:ext cx="11142429" cy="576064"/>
          </a:xfrm>
        </p:spPr>
        <p:txBody>
          <a:bodyPr>
            <a:normAutofit/>
          </a:bodyPr>
          <a:lstStyle>
            <a:lvl1pPr marL="0" indent="0">
              <a:buNone/>
              <a:defRPr sz="1600">
                <a:solidFill>
                  <a:schemeClr val="accent2"/>
                </a:solidFill>
              </a:defRPr>
            </a:lvl1pPr>
          </a:lstStyle>
          <a:p>
            <a:pPr lvl="0"/>
            <a:r>
              <a:rPr lang="en-US"/>
              <a:t>Click to edit Master text styles</a:t>
            </a:r>
          </a:p>
        </p:txBody>
      </p:sp>
      <p:sp>
        <p:nvSpPr>
          <p:cNvPr id="12" name="Footer Placeholder 5">
            <a:extLst>
              <a:ext uri="{FF2B5EF4-FFF2-40B4-BE49-F238E27FC236}">
                <a16:creationId xmlns:a16="http://schemas.microsoft.com/office/drawing/2014/main" id="{680C3572-9F9B-A64B-ADE6-C77D1A12C9B6}"/>
              </a:ext>
            </a:extLst>
          </p:cNvPr>
          <p:cNvSpPr>
            <a:spLocks noGrp="1"/>
          </p:cNvSpPr>
          <p:nvPr>
            <p:ph type="ftr" sz="quarter" idx="12"/>
          </p:nvPr>
        </p:nvSpPr>
        <p:spPr>
          <a:xfrm>
            <a:off x="527050" y="6308220"/>
            <a:ext cx="4344814" cy="217124"/>
          </a:xfrm>
        </p:spPr>
        <p:txBody>
          <a:bodyPr/>
          <a:lstStyle>
            <a:lvl1pPr>
              <a:defRPr>
                <a:solidFill>
                  <a:schemeClr val="bg1">
                    <a:lumMod val="50000"/>
                  </a:schemeClr>
                </a:solidFill>
              </a:defRPr>
            </a:lvl1pPr>
          </a:lstStyle>
          <a:p>
            <a:r>
              <a:rPr lang="en-AU" dirty="0"/>
              <a:t>V[XX] Effective: [MM/YYYY] Review: [MM/YYYY]</a:t>
            </a:r>
          </a:p>
        </p:txBody>
      </p:sp>
      <p:sp>
        <p:nvSpPr>
          <p:cNvPr id="15" name="Rectangle 1">
            <a:extLst>
              <a:ext uri="{FF2B5EF4-FFF2-40B4-BE49-F238E27FC236}">
                <a16:creationId xmlns:a16="http://schemas.microsoft.com/office/drawing/2014/main" id="{28571DDB-2C4A-A74B-9A15-AF1832CA7F53}"/>
              </a:ext>
            </a:extLst>
          </p:cNvPr>
          <p:cNvSpPr/>
          <p:nvPr userDrawn="1"/>
        </p:nvSpPr>
        <p:spPr>
          <a:xfrm>
            <a:off x="10125799" y="2071868"/>
            <a:ext cx="2066201" cy="2065330"/>
          </a:xfrm>
          <a:custGeom>
            <a:avLst/>
            <a:gdLst>
              <a:gd name="connsiteX0" fmla="*/ 0 w 6238109"/>
              <a:gd name="connsiteY0" fmla="*/ 0 h 4221088"/>
              <a:gd name="connsiteX1" fmla="*/ 6238109 w 6238109"/>
              <a:gd name="connsiteY1" fmla="*/ 0 h 4221088"/>
              <a:gd name="connsiteX2" fmla="*/ 6238109 w 6238109"/>
              <a:gd name="connsiteY2" fmla="*/ 4221088 h 4221088"/>
              <a:gd name="connsiteX3" fmla="*/ 0 w 6238109"/>
              <a:gd name="connsiteY3" fmla="*/ 4221088 h 4221088"/>
              <a:gd name="connsiteX4" fmla="*/ 0 w 6238109"/>
              <a:gd name="connsiteY4" fmla="*/ 0 h 4221088"/>
              <a:gd name="connsiteX0" fmla="*/ 0 w 6238109"/>
              <a:gd name="connsiteY0" fmla="*/ 0 h 4221088"/>
              <a:gd name="connsiteX1" fmla="*/ 6238109 w 6238109"/>
              <a:gd name="connsiteY1" fmla="*/ 0 h 4221088"/>
              <a:gd name="connsiteX2" fmla="*/ 6238109 w 6238109"/>
              <a:gd name="connsiteY2" fmla="*/ 4221088 h 4221088"/>
              <a:gd name="connsiteX3" fmla="*/ 4259766 w 6238109"/>
              <a:gd name="connsiteY3" fmla="*/ 4221088 h 4221088"/>
              <a:gd name="connsiteX4" fmla="*/ 0 w 6238109"/>
              <a:gd name="connsiteY4" fmla="*/ 0 h 4221088"/>
              <a:gd name="connsiteX0" fmla="*/ 0 w 6238109"/>
              <a:gd name="connsiteY0" fmla="*/ 0 h 4221088"/>
              <a:gd name="connsiteX1" fmla="*/ 6238109 w 6238109"/>
              <a:gd name="connsiteY1" fmla="*/ 0 h 4221088"/>
              <a:gd name="connsiteX2" fmla="*/ 6238109 w 6238109"/>
              <a:gd name="connsiteY2" fmla="*/ 4128809 h 4221088"/>
              <a:gd name="connsiteX3" fmla="*/ 4259766 w 6238109"/>
              <a:gd name="connsiteY3" fmla="*/ 4221088 h 4221088"/>
              <a:gd name="connsiteX4" fmla="*/ 0 w 6238109"/>
              <a:gd name="connsiteY4" fmla="*/ 0 h 4221088"/>
              <a:gd name="connsiteX0" fmla="*/ 0 w 6238109"/>
              <a:gd name="connsiteY0" fmla="*/ 0 h 4137199"/>
              <a:gd name="connsiteX1" fmla="*/ 6238109 w 6238109"/>
              <a:gd name="connsiteY1" fmla="*/ 0 h 4137199"/>
              <a:gd name="connsiteX2" fmla="*/ 6238109 w 6238109"/>
              <a:gd name="connsiteY2" fmla="*/ 4128809 h 4137199"/>
              <a:gd name="connsiteX3" fmla="*/ 4184265 w 6238109"/>
              <a:gd name="connsiteY3" fmla="*/ 4137199 h 4137199"/>
              <a:gd name="connsiteX4" fmla="*/ 0 w 6238109"/>
              <a:gd name="connsiteY4" fmla="*/ 0 h 4137199"/>
              <a:gd name="connsiteX0" fmla="*/ 0 w 6238109"/>
              <a:gd name="connsiteY0" fmla="*/ 0 h 4137199"/>
              <a:gd name="connsiteX1" fmla="*/ 6238109 w 6238109"/>
              <a:gd name="connsiteY1" fmla="*/ 0 h 4137199"/>
              <a:gd name="connsiteX2" fmla="*/ 6238109 w 6238109"/>
              <a:gd name="connsiteY2" fmla="*/ 4128809 h 4137199"/>
              <a:gd name="connsiteX3" fmla="*/ 4184265 w 6238109"/>
              <a:gd name="connsiteY3" fmla="*/ 4137199 h 4137199"/>
              <a:gd name="connsiteX4" fmla="*/ 0 w 6238109"/>
              <a:gd name="connsiteY4" fmla="*/ 0 h 4137199"/>
              <a:gd name="connsiteX0" fmla="*/ 0 w 2742555"/>
              <a:gd name="connsiteY0" fmla="*/ 2997843 h 4137199"/>
              <a:gd name="connsiteX1" fmla="*/ 2742555 w 2742555"/>
              <a:gd name="connsiteY1" fmla="*/ 0 h 4137199"/>
              <a:gd name="connsiteX2" fmla="*/ 2742555 w 2742555"/>
              <a:gd name="connsiteY2" fmla="*/ 4128809 h 4137199"/>
              <a:gd name="connsiteX3" fmla="*/ 688711 w 2742555"/>
              <a:gd name="connsiteY3" fmla="*/ 4137199 h 4137199"/>
              <a:gd name="connsiteX4" fmla="*/ 0 w 2742555"/>
              <a:gd name="connsiteY4" fmla="*/ 2997843 h 4137199"/>
              <a:gd name="connsiteX0" fmla="*/ 0 w 2742555"/>
              <a:gd name="connsiteY0" fmla="*/ 925975 h 2065331"/>
              <a:gd name="connsiteX1" fmla="*/ 2742555 w 2742555"/>
              <a:gd name="connsiteY1" fmla="*/ 0 h 2065331"/>
              <a:gd name="connsiteX2" fmla="*/ 2742555 w 2742555"/>
              <a:gd name="connsiteY2" fmla="*/ 2056941 h 2065331"/>
              <a:gd name="connsiteX3" fmla="*/ 688711 w 2742555"/>
              <a:gd name="connsiteY3" fmla="*/ 2065331 h 2065331"/>
              <a:gd name="connsiteX4" fmla="*/ 0 w 2742555"/>
              <a:gd name="connsiteY4" fmla="*/ 925975 h 2065331"/>
              <a:gd name="connsiteX0" fmla="*/ 0 w 2053844"/>
              <a:gd name="connsiteY0" fmla="*/ 2065331 h 2065331"/>
              <a:gd name="connsiteX1" fmla="*/ 2053844 w 2053844"/>
              <a:gd name="connsiteY1" fmla="*/ 0 h 2065331"/>
              <a:gd name="connsiteX2" fmla="*/ 2053844 w 2053844"/>
              <a:gd name="connsiteY2" fmla="*/ 2056941 h 2065331"/>
              <a:gd name="connsiteX3" fmla="*/ 0 w 2053844"/>
              <a:gd name="connsiteY3" fmla="*/ 2065331 h 2065331"/>
              <a:gd name="connsiteX0" fmla="*/ 0 w 2072379"/>
              <a:gd name="connsiteY0" fmla="*/ 2071509 h 2071509"/>
              <a:gd name="connsiteX1" fmla="*/ 2072379 w 2072379"/>
              <a:gd name="connsiteY1" fmla="*/ 0 h 2071509"/>
              <a:gd name="connsiteX2" fmla="*/ 2072379 w 2072379"/>
              <a:gd name="connsiteY2" fmla="*/ 2056941 h 2071509"/>
              <a:gd name="connsiteX3" fmla="*/ 0 w 2072379"/>
              <a:gd name="connsiteY3" fmla="*/ 2071509 h 2071509"/>
              <a:gd name="connsiteX0" fmla="*/ 0 w 2072379"/>
              <a:gd name="connsiteY0" fmla="*/ 2071509 h 2071509"/>
              <a:gd name="connsiteX1" fmla="*/ 2072379 w 2072379"/>
              <a:gd name="connsiteY1" fmla="*/ 0 h 2071509"/>
              <a:gd name="connsiteX2" fmla="*/ 2072379 w 2072379"/>
              <a:gd name="connsiteY2" fmla="*/ 2063119 h 2071509"/>
              <a:gd name="connsiteX3" fmla="*/ 0 w 2072379"/>
              <a:gd name="connsiteY3" fmla="*/ 2071509 h 2071509"/>
              <a:gd name="connsiteX0" fmla="*/ 0 w 2084736"/>
              <a:gd name="connsiteY0" fmla="*/ 2071509 h 2071509"/>
              <a:gd name="connsiteX1" fmla="*/ 2084736 w 2084736"/>
              <a:gd name="connsiteY1" fmla="*/ 0 h 2071509"/>
              <a:gd name="connsiteX2" fmla="*/ 2084736 w 2084736"/>
              <a:gd name="connsiteY2" fmla="*/ 2063119 h 2071509"/>
              <a:gd name="connsiteX3" fmla="*/ 0 w 2084736"/>
              <a:gd name="connsiteY3" fmla="*/ 2071509 h 2071509"/>
              <a:gd name="connsiteX0" fmla="*/ 0 w 1967347"/>
              <a:gd name="connsiteY0" fmla="*/ 2077687 h 2077687"/>
              <a:gd name="connsiteX1" fmla="*/ 1967347 w 1967347"/>
              <a:gd name="connsiteY1" fmla="*/ 0 h 2077687"/>
              <a:gd name="connsiteX2" fmla="*/ 1967347 w 1967347"/>
              <a:gd name="connsiteY2" fmla="*/ 2063119 h 2077687"/>
              <a:gd name="connsiteX3" fmla="*/ 0 w 1967347"/>
              <a:gd name="connsiteY3" fmla="*/ 2077687 h 2077687"/>
              <a:gd name="connsiteX0" fmla="*/ 0 w 2066201"/>
              <a:gd name="connsiteY0" fmla="*/ 2065330 h 2065330"/>
              <a:gd name="connsiteX1" fmla="*/ 2066201 w 2066201"/>
              <a:gd name="connsiteY1" fmla="*/ 0 h 2065330"/>
              <a:gd name="connsiteX2" fmla="*/ 2066201 w 2066201"/>
              <a:gd name="connsiteY2" fmla="*/ 2063119 h 2065330"/>
              <a:gd name="connsiteX3" fmla="*/ 0 w 2066201"/>
              <a:gd name="connsiteY3" fmla="*/ 2065330 h 2065330"/>
            </a:gdLst>
            <a:ahLst/>
            <a:cxnLst>
              <a:cxn ang="0">
                <a:pos x="connsiteX0" y="connsiteY0"/>
              </a:cxn>
              <a:cxn ang="0">
                <a:pos x="connsiteX1" y="connsiteY1"/>
              </a:cxn>
              <a:cxn ang="0">
                <a:pos x="connsiteX2" y="connsiteY2"/>
              </a:cxn>
              <a:cxn ang="0">
                <a:pos x="connsiteX3" y="connsiteY3"/>
              </a:cxn>
            </a:cxnLst>
            <a:rect l="l" t="t" r="r" b="b"/>
            <a:pathLst>
              <a:path w="2066201" h="2065330">
                <a:moveTo>
                  <a:pt x="0" y="2065330"/>
                </a:moveTo>
                <a:lnTo>
                  <a:pt x="2066201" y="0"/>
                </a:lnTo>
                <a:lnTo>
                  <a:pt x="2066201" y="2063119"/>
                </a:lnTo>
                <a:lnTo>
                  <a:pt x="0" y="2065330"/>
                </a:lnTo>
                <a:close/>
              </a:path>
            </a:pathLst>
          </a:custGeom>
          <a:solidFill>
            <a:srgbClr val="00AD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
            <a:extLst>
              <a:ext uri="{FF2B5EF4-FFF2-40B4-BE49-F238E27FC236}">
                <a16:creationId xmlns:a16="http://schemas.microsoft.com/office/drawing/2014/main" id="{8B9C84B8-E089-4141-B88E-E077D2344A36}"/>
              </a:ext>
            </a:extLst>
          </p:cNvPr>
          <p:cNvSpPr/>
          <p:nvPr userDrawn="1"/>
        </p:nvSpPr>
        <p:spPr>
          <a:xfrm>
            <a:off x="11479314" y="3424812"/>
            <a:ext cx="712686" cy="712386"/>
          </a:xfrm>
          <a:custGeom>
            <a:avLst/>
            <a:gdLst>
              <a:gd name="connsiteX0" fmla="*/ 0 w 6238109"/>
              <a:gd name="connsiteY0" fmla="*/ 0 h 4221088"/>
              <a:gd name="connsiteX1" fmla="*/ 6238109 w 6238109"/>
              <a:gd name="connsiteY1" fmla="*/ 0 h 4221088"/>
              <a:gd name="connsiteX2" fmla="*/ 6238109 w 6238109"/>
              <a:gd name="connsiteY2" fmla="*/ 4221088 h 4221088"/>
              <a:gd name="connsiteX3" fmla="*/ 0 w 6238109"/>
              <a:gd name="connsiteY3" fmla="*/ 4221088 h 4221088"/>
              <a:gd name="connsiteX4" fmla="*/ 0 w 6238109"/>
              <a:gd name="connsiteY4" fmla="*/ 0 h 4221088"/>
              <a:gd name="connsiteX0" fmla="*/ 0 w 6238109"/>
              <a:gd name="connsiteY0" fmla="*/ 0 h 4221088"/>
              <a:gd name="connsiteX1" fmla="*/ 6238109 w 6238109"/>
              <a:gd name="connsiteY1" fmla="*/ 0 h 4221088"/>
              <a:gd name="connsiteX2" fmla="*/ 6238109 w 6238109"/>
              <a:gd name="connsiteY2" fmla="*/ 4221088 h 4221088"/>
              <a:gd name="connsiteX3" fmla="*/ 4259766 w 6238109"/>
              <a:gd name="connsiteY3" fmla="*/ 4221088 h 4221088"/>
              <a:gd name="connsiteX4" fmla="*/ 0 w 6238109"/>
              <a:gd name="connsiteY4" fmla="*/ 0 h 4221088"/>
              <a:gd name="connsiteX0" fmla="*/ 0 w 6238109"/>
              <a:gd name="connsiteY0" fmla="*/ 0 h 4221088"/>
              <a:gd name="connsiteX1" fmla="*/ 6238109 w 6238109"/>
              <a:gd name="connsiteY1" fmla="*/ 0 h 4221088"/>
              <a:gd name="connsiteX2" fmla="*/ 6238109 w 6238109"/>
              <a:gd name="connsiteY2" fmla="*/ 4128809 h 4221088"/>
              <a:gd name="connsiteX3" fmla="*/ 4259766 w 6238109"/>
              <a:gd name="connsiteY3" fmla="*/ 4221088 h 4221088"/>
              <a:gd name="connsiteX4" fmla="*/ 0 w 6238109"/>
              <a:gd name="connsiteY4" fmla="*/ 0 h 4221088"/>
              <a:gd name="connsiteX0" fmla="*/ 0 w 6238109"/>
              <a:gd name="connsiteY0" fmla="*/ 0 h 4137199"/>
              <a:gd name="connsiteX1" fmla="*/ 6238109 w 6238109"/>
              <a:gd name="connsiteY1" fmla="*/ 0 h 4137199"/>
              <a:gd name="connsiteX2" fmla="*/ 6238109 w 6238109"/>
              <a:gd name="connsiteY2" fmla="*/ 4128809 h 4137199"/>
              <a:gd name="connsiteX3" fmla="*/ 4184265 w 6238109"/>
              <a:gd name="connsiteY3" fmla="*/ 4137199 h 4137199"/>
              <a:gd name="connsiteX4" fmla="*/ 0 w 6238109"/>
              <a:gd name="connsiteY4" fmla="*/ 0 h 4137199"/>
              <a:gd name="connsiteX0" fmla="*/ 0 w 6238109"/>
              <a:gd name="connsiteY0" fmla="*/ 0 h 4137199"/>
              <a:gd name="connsiteX1" fmla="*/ 6238109 w 6238109"/>
              <a:gd name="connsiteY1" fmla="*/ 0 h 4137199"/>
              <a:gd name="connsiteX2" fmla="*/ 6238109 w 6238109"/>
              <a:gd name="connsiteY2" fmla="*/ 4128809 h 4137199"/>
              <a:gd name="connsiteX3" fmla="*/ 4184265 w 6238109"/>
              <a:gd name="connsiteY3" fmla="*/ 4137199 h 4137199"/>
              <a:gd name="connsiteX4" fmla="*/ 0 w 6238109"/>
              <a:gd name="connsiteY4" fmla="*/ 0 h 4137199"/>
              <a:gd name="connsiteX0" fmla="*/ 0 w 2742555"/>
              <a:gd name="connsiteY0" fmla="*/ 2997843 h 4137199"/>
              <a:gd name="connsiteX1" fmla="*/ 2742555 w 2742555"/>
              <a:gd name="connsiteY1" fmla="*/ 0 h 4137199"/>
              <a:gd name="connsiteX2" fmla="*/ 2742555 w 2742555"/>
              <a:gd name="connsiteY2" fmla="*/ 4128809 h 4137199"/>
              <a:gd name="connsiteX3" fmla="*/ 688711 w 2742555"/>
              <a:gd name="connsiteY3" fmla="*/ 4137199 h 4137199"/>
              <a:gd name="connsiteX4" fmla="*/ 0 w 2742555"/>
              <a:gd name="connsiteY4" fmla="*/ 2997843 h 4137199"/>
              <a:gd name="connsiteX0" fmla="*/ 0 w 2742555"/>
              <a:gd name="connsiteY0" fmla="*/ 925975 h 2065331"/>
              <a:gd name="connsiteX1" fmla="*/ 2742555 w 2742555"/>
              <a:gd name="connsiteY1" fmla="*/ 0 h 2065331"/>
              <a:gd name="connsiteX2" fmla="*/ 2742555 w 2742555"/>
              <a:gd name="connsiteY2" fmla="*/ 2056941 h 2065331"/>
              <a:gd name="connsiteX3" fmla="*/ 688711 w 2742555"/>
              <a:gd name="connsiteY3" fmla="*/ 2065331 h 2065331"/>
              <a:gd name="connsiteX4" fmla="*/ 0 w 2742555"/>
              <a:gd name="connsiteY4" fmla="*/ 925975 h 2065331"/>
              <a:gd name="connsiteX0" fmla="*/ 0 w 2053844"/>
              <a:gd name="connsiteY0" fmla="*/ 2065331 h 2065331"/>
              <a:gd name="connsiteX1" fmla="*/ 2053844 w 2053844"/>
              <a:gd name="connsiteY1" fmla="*/ 0 h 2065331"/>
              <a:gd name="connsiteX2" fmla="*/ 2053844 w 2053844"/>
              <a:gd name="connsiteY2" fmla="*/ 2056941 h 2065331"/>
              <a:gd name="connsiteX3" fmla="*/ 0 w 2053844"/>
              <a:gd name="connsiteY3" fmla="*/ 2065331 h 2065331"/>
              <a:gd name="connsiteX0" fmla="*/ 0 w 2072379"/>
              <a:gd name="connsiteY0" fmla="*/ 2071509 h 2071509"/>
              <a:gd name="connsiteX1" fmla="*/ 2072379 w 2072379"/>
              <a:gd name="connsiteY1" fmla="*/ 0 h 2071509"/>
              <a:gd name="connsiteX2" fmla="*/ 2072379 w 2072379"/>
              <a:gd name="connsiteY2" fmla="*/ 2056941 h 2071509"/>
              <a:gd name="connsiteX3" fmla="*/ 0 w 2072379"/>
              <a:gd name="connsiteY3" fmla="*/ 2071509 h 2071509"/>
              <a:gd name="connsiteX0" fmla="*/ 0 w 2072379"/>
              <a:gd name="connsiteY0" fmla="*/ 2071509 h 2071509"/>
              <a:gd name="connsiteX1" fmla="*/ 2072379 w 2072379"/>
              <a:gd name="connsiteY1" fmla="*/ 0 h 2071509"/>
              <a:gd name="connsiteX2" fmla="*/ 2072379 w 2072379"/>
              <a:gd name="connsiteY2" fmla="*/ 2063119 h 2071509"/>
              <a:gd name="connsiteX3" fmla="*/ 0 w 2072379"/>
              <a:gd name="connsiteY3" fmla="*/ 2071509 h 2071509"/>
              <a:gd name="connsiteX0" fmla="*/ 0 w 2084736"/>
              <a:gd name="connsiteY0" fmla="*/ 2071509 h 2071509"/>
              <a:gd name="connsiteX1" fmla="*/ 2084736 w 2084736"/>
              <a:gd name="connsiteY1" fmla="*/ 0 h 2071509"/>
              <a:gd name="connsiteX2" fmla="*/ 2084736 w 2084736"/>
              <a:gd name="connsiteY2" fmla="*/ 2063119 h 2071509"/>
              <a:gd name="connsiteX3" fmla="*/ 0 w 2084736"/>
              <a:gd name="connsiteY3" fmla="*/ 2071509 h 2071509"/>
              <a:gd name="connsiteX0" fmla="*/ 0 w 1967347"/>
              <a:gd name="connsiteY0" fmla="*/ 2077687 h 2077687"/>
              <a:gd name="connsiteX1" fmla="*/ 1967347 w 1967347"/>
              <a:gd name="connsiteY1" fmla="*/ 0 h 2077687"/>
              <a:gd name="connsiteX2" fmla="*/ 1967347 w 1967347"/>
              <a:gd name="connsiteY2" fmla="*/ 2063119 h 2077687"/>
              <a:gd name="connsiteX3" fmla="*/ 0 w 1967347"/>
              <a:gd name="connsiteY3" fmla="*/ 2077687 h 2077687"/>
              <a:gd name="connsiteX0" fmla="*/ 0 w 2066201"/>
              <a:gd name="connsiteY0" fmla="*/ 2065330 h 2065330"/>
              <a:gd name="connsiteX1" fmla="*/ 2066201 w 2066201"/>
              <a:gd name="connsiteY1" fmla="*/ 0 h 2065330"/>
              <a:gd name="connsiteX2" fmla="*/ 2066201 w 2066201"/>
              <a:gd name="connsiteY2" fmla="*/ 2063119 h 2065330"/>
              <a:gd name="connsiteX3" fmla="*/ 0 w 2066201"/>
              <a:gd name="connsiteY3" fmla="*/ 2065330 h 2065330"/>
            </a:gdLst>
            <a:ahLst/>
            <a:cxnLst>
              <a:cxn ang="0">
                <a:pos x="connsiteX0" y="connsiteY0"/>
              </a:cxn>
              <a:cxn ang="0">
                <a:pos x="connsiteX1" y="connsiteY1"/>
              </a:cxn>
              <a:cxn ang="0">
                <a:pos x="connsiteX2" y="connsiteY2"/>
              </a:cxn>
              <a:cxn ang="0">
                <a:pos x="connsiteX3" y="connsiteY3"/>
              </a:cxn>
            </a:cxnLst>
            <a:rect l="l" t="t" r="r" b="b"/>
            <a:pathLst>
              <a:path w="2066201" h="2065330">
                <a:moveTo>
                  <a:pt x="0" y="2065330"/>
                </a:moveTo>
                <a:lnTo>
                  <a:pt x="2066201" y="0"/>
                </a:lnTo>
                <a:lnTo>
                  <a:pt x="2066201" y="2063119"/>
                </a:lnTo>
                <a:lnTo>
                  <a:pt x="0" y="2065330"/>
                </a:lnTo>
                <a:close/>
              </a:path>
            </a:pathLst>
          </a:custGeom>
          <a:solidFill>
            <a:srgbClr val="007E8E">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2B7481-1C13-E343-ABC0-AA8EF12984D6}"/>
              </a:ext>
            </a:extLst>
          </p:cNvPr>
          <p:cNvSpPr/>
          <p:nvPr userDrawn="1"/>
        </p:nvSpPr>
        <p:spPr>
          <a:xfrm>
            <a:off x="1906" y="290379"/>
            <a:ext cx="12190094" cy="402317"/>
          </a:xfrm>
          <a:prstGeom prst="rect">
            <a:avLst/>
          </a:prstGeom>
          <a:solidFill>
            <a:srgbClr val="002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52110E94-5531-3C4D-845C-4224E7FE19DB}"/>
              </a:ext>
            </a:extLst>
          </p:cNvPr>
          <p:cNvSpPr>
            <a:spLocks noGrp="1"/>
          </p:cNvSpPr>
          <p:nvPr>
            <p:ph type="body" sz="quarter" idx="11" hasCustomPrompt="1"/>
          </p:nvPr>
        </p:nvSpPr>
        <p:spPr>
          <a:xfrm>
            <a:off x="527051" y="392472"/>
            <a:ext cx="11138151" cy="228216"/>
          </a:xfrm>
        </p:spPr>
        <p:txBody>
          <a:bodyPr anchor="ctr">
            <a:noAutofit/>
          </a:bodyPr>
          <a:lstStyle>
            <a:lvl1pPr marL="0" indent="0" algn="r">
              <a:buNone/>
              <a:defRPr sz="1100" b="1">
                <a:solidFill>
                  <a:schemeClr val="bg1"/>
                </a:solidFill>
              </a:defRPr>
            </a:lvl1pPr>
          </a:lstStyle>
          <a:p>
            <a:pPr lvl="0"/>
            <a:r>
              <a:rPr lang="en-US" dirty="0"/>
              <a:t>Facility/Service/Clinical Stream name</a:t>
            </a:r>
          </a:p>
        </p:txBody>
      </p:sp>
    </p:spTree>
    <p:extLst>
      <p:ext uri="{BB962C8B-B14F-4D97-AF65-F5344CB8AC3E}">
        <p14:creationId xmlns:p14="http://schemas.microsoft.com/office/powerpoint/2010/main" val="1656584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7051" y="4437112"/>
            <a:ext cx="11137819" cy="576064"/>
          </a:xfrm>
        </p:spPr>
        <p:txBody>
          <a:bodyPr>
            <a:noAutofit/>
          </a:bodyPr>
          <a:lstStyle>
            <a:lvl1pPr>
              <a:lnSpc>
                <a:spcPct val="80000"/>
              </a:lnSpc>
              <a:defRPr sz="2200">
                <a:solidFill>
                  <a:schemeClr val="accent1"/>
                </a:solidFill>
              </a:defRPr>
            </a:lvl1pPr>
          </a:lstStyle>
          <a:p>
            <a:endParaRPr lang="en-AU" dirty="0"/>
          </a:p>
        </p:txBody>
      </p:sp>
      <p:sp>
        <p:nvSpPr>
          <p:cNvPr id="7" name="Text Placeholder 6"/>
          <p:cNvSpPr>
            <a:spLocks noGrp="1"/>
          </p:cNvSpPr>
          <p:nvPr>
            <p:ph type="body" sz="quarter" idx="10"/>
          </p:nvPr>
        </p:nvSpPr>
        <p:spPr>
          <a:xfrm>
            <a:off x="522522" y="5085184"/>
            <a:ext cx="11142429" cy="576064"/>
          </a:xfrm>
        </p:spPr>
        <p:txBody>
          <a:bodyPr>
            <a:normAutofit/>
          </a:bodyPr>
          <a:lstStyle>
            <a:lvl1pPr marL="0" indent="0">
              <a:buNone/>
              <a:defRPr sz="1300">
                <a:solidFill>
                  <a:schemeClr val="accent2"/>
                </a:solidFill>
              </a:defRPr>
            </a:lvl1pPr>
          </a:lstStyle>
          <a:p>
            <a:pPr lvl="0"/>
            <a:endParaRPr lang="en-US" dirty="0"/>
          </a:p>
        </p:txBody>
      </p:sp>
      <p:sp>
        <p:nvSpPr>
          <p:cNvPr id="5" name="Text Placeholder 4"/>
          <p:cNvSpPr>
            <a:spLocks noGrp="1"/>
          </p:cNvSpPr>
          <p:nvPr>
            <p:ph type="body" sz="quarter" idx="11"/>
          </p:nvPr>
        </p:nvSpPr>
        <p:spPr>
          <a:xfrm>
            <a:off x="527051" y="4149080"/>
            <a:ext cx="11138151" cy="228216"/>
          </a:xfrm>
        </p:spPr>
        <p:txBody>
          <a:bodyPr anchor="ctr">
            <a:noAutofit/>
          </a:bodyPr>
          <a:lstStyle>
            <a:lvl1pPr marL="0" indent="0" algn="r">
              <a:buNone/>
              <a:defRPr sz="900">
                <a:solidFill>
                  <a:schemeClr val="accent2"/>
                </a:solidFill>
              </a:defRPr>
            </a:lvl1pPr>
          </a:lstStyle>
          <a:p>
            <a:pPr lvl="0"/>
            <a:r>
              <a:rPr lang="en-US"/>
              <a:t>Click to edit Master text styles</a:t>
            </a:r>
          </a:p>
        </p:txBody>
      </p:sp>
      <p:sp>
        <p:nvSpPr>
          <p:cNvPr id="8" name="Footer Placeholder 5"/>
          <p:cNvSpPr>
            <a:spLocks noGrp="1"/>
          </p:cNvSpPr>
          <p:nvPr>
            <p:ph type="ftr" sz="quarter" idx="12"/>
          </p:nvPr>
        </p:nvSpPr>
        <p:spPr>
          <a:xfrm>
            <a:off x="527051" y="5792788"/>
            <a:ext cx="9505949" cy="215900"/>
          </a:xfrm>
        </p:spPr>
        <p:txBody>
          <a:bodyPr/>
          <a:lstStyle>
            <a:lvl1pPr>
              <a:defRPr/>
            </a:lvl1pPr>
          </a:lstStyle>
          <a:p>
            <a:pPr>
              <a:defRPr/>
            </a:pPr>
            <a:r>
              <a:rPr lang="en-AU"/>
              <a:t>V[XX] Effective: [MM/YYYY] Review: [MM/YYYY]</a:t>
            </a:r>
            <a:endParaRPr lang="en-AU" dirty="0"/>
          </a:p>
        </p:txBody>
      </p:sp>
      <p:sp>
        <p:nvSpPr>
          <p:cNvPr id="9" name="Slide Number Placeholder 8"/>
          <p:cNvSpPr>
            <a:spLocks noGrp="1"/>
          </p:cNvSpPr>
          <p:nvPr>
            <p:ph type="sldNum" sz="quarter" idx="13"/>
          </p:nvPr>
        </p:nvSpPr>
        <p:spPr/>
        <p:txBody>
          <a:bodyPr/>
          <a:lstStyle>
            <a:lvl1pPr>
              <a:defRPr/>
            </a:lvl1pPr>
          </a:lstStyle>
          <a:p>
            <a:pPr>
              <a:defRPr/>
            </a:pPr>
            <a:fld id="{62AD2888-B69E-4D5C-BFBE-544C5D4DB292}" type="slidenum">
              <a:rPr lang="en-AU"/>
              <a:pPr>
                <a:defRPr/>
              </a:pPr>
              <a:t>‹#›</a:t>
            </a:fld>
            <a:endParaRPr lang="en-AU" dirty="0"/>
          </a:p>
        </p:txBody>
      </p:sp>
    </p:spTree>
    <p:extLst>
      <p:ext uri="{BB962C8B-B14F-4D97-AF65-F5344CB8AC3E}">
        <p14:creationId xmlns:p14="http://schemas.microsoft.com/office/powerpoint/2010/main" val="3179979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7051" y="3980680"/>
            <a:ext cx="11137819" cy="576064"/>
          </a:xfrm>
        </p:spPr>
        <p:txBody>
          <a:bodyPr>
            <a:noAutofit/>
          </a:bodyPr>
          <a:lstStyle>
            <a:lvl1pPr algn="r">
              <a:lnSpc>
                <a:spcPct val="80000"/>
              </a:lnSpc>
              <a:defRPr sz="2200">
                <a:solidFill>
                  <a:schemeClr val="bg1"/>
                </a:solidFill>
              </a:defRPr>
            </a:lvl1pPr>
          </a:lstStyle>
          <a:p>
            <a:endParaRPr lang="en-AU" dirty="0"/>
          </a:p>
        </p:txBody>
      </p:sp>
      <p:sp>
        <p:nvSpPr>
          <p:cNvPr id="7" name="Text Placeholder 6"/>
          <p:cNvSpPr>
            <a:spLocks noGrp="1"/>
          </p:cNvSpPr>
          <p:nvPr>
            <p:ph type="body" sz="quarter" idx="10"/>
          </p:nvPr>
        </p:nvSpPr>
        <p:spPr>
          <a:xfrm>
            <a:off x="522522" y="4628752"/>
            <a:ext cx="11142429" cy="576064"/>
          </a:xfrm>
        </p:spPr>
        <p:txBody>
          <a:bodyPr>
            <a:normAutofit/>
          </a:bodyPr>
          <a:lstStyle>
            <a:lvl1pPr marL="0" indent="0" algn="r">
              <a:buNone/>
              <a:defRPr sz="1300">
                <a:solidFill>
                  <a:schemeClr val="accent5"/>
                </a:solidFill>
              </a:defRPr>
            </a:lvl1pPr>
          </a:lstStyle>
          <a:p>
            <a:pPr lvl="0"/>
            <a:endParaRPr lang="en-US" dirty="0"/>
          </a:p>
        </p:txBody>
      </p:sp>
      <p:sp>
        <p:nvSpPr>
          <p:cNvPr id="5" name="Text Placeholder 4"/>
          <p:cNvSpPr>
            <a:spLocks noGrp="1"/>
          </p:cNvSpPr>
          <p:nvPr>
            <p:ph type="body" sz="quarter" idx="11"/>
          </p:nvPr>
        </p:nvSpPr>
        <p:spPr>
          <a:xfrm>
            <a:off x="527051" y="3320416"/>
            <a:ext cx="11138151" cy="228216"/>
          </a:xfrm>
        </p:spPr>
        <p:txBody>
          <a:bodyPr anchor="ctr">
            <a:noAutofit/>
          </a:bodyPr>
          <a:lstStyle>
            <a:lvl1pPr marL="0" indent="0" algn="r">
              <a:buNone/>
              <a:defRPr sz="900">
                <a:solidFill>
                  <a:schemeClr val="accent2"/>
                </a:solidFill>
              </a:defRPr>
            </a:lvl1pPr>
          </a:lstStyle>
          <a:p>
            <a:pPr lvl="0"/>
            <a:r>
              <a:rPr lang="en-US"/>
              <a:t>Click to edit Master text styles</a:t>
            </a:r>
          </a:p>
        </p:txBody>
      </p:sp>
      <p:sp>
        <p:nvSpPr>
          <p:cNvPr id="8" name="Footer Placeholder 3"/>
          <p:cNvSpPr>
            <a:spLocks noGrp="1"/>
          </p:cNvSpPr>
          <p:nvPr>
            <p:ph type="ftr" sz="quarter" idx="12"/>
          </p:nvPr>
        </p:nvSpPr>
        <p:spPr>
          <a:xfrm>
            <a:off x="522817" y="5783264"/>
            <a:ext cx="10174816" cy="217487"/>
          </a:xfrm>
        </p:spPr>
        <p:txBody>
          <a:bodyPr/>
          <a:lstStyle>
            <a:lvl1pPr algn="l">
              <a:defRPr sz="700" smtClean="0">
                <a:solidFill>
                  <a:srgbClr val="333333"/>
                </a:solidFill>
              </a:defRPr>
            </a:lvl1pPr>
          </a:lstStyle>
          <a:p>
            <a:pPr>
              <a:defRPr/>
            </a:pPr>
            <a:r>
              <a:rPr lang="en-AU"/>
              <a:t>V[XX] Effective: [MM/YYYY] Review: [MM/YYYY]</a:t>
            </a:r>
            <a:endParaRPr lang="en-AU" dirty="0"/>
          </a:p>
        </p:txBody>
      </p:sp>
    </p:spTree>
    <p:extLst>
      <p:ext uri="{BB962C8B-B14F-4D97-AF65-F5344CB8AC3E}">
        <p14:creationId xmlns:p14="http://schemas.microsoft.com/office/powerpoint/2010/main" val="265521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6934" y="0"/>
            <a:ext cx="121581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7051" y="4437112"/>
            <a:ext cx="11137819" cy="576064"/>
          </a:xfrm>
        </p:spPr>
        <p:txBody>
          <a:bodyPr>
            <a:noAutofit/>
          </a:bodyPr>
          <a:lstStyle>
            <a:lvl1pPr>
              <a:lnSpc>
                <a:spcPct val="80000"/>
              </a:lnSpc>
              <a:defRPr sz="2200">
                <a:solidFill>
                  <a:schemeClr val="accent1"/>
                </a:solidFill>
              </a:defRPr>
            </a:lvl1pPr>
          </a:lstStyle>
          <a:p>
            <a:endParaRPr lang="en-AU" dirty="0"/>
          </a:p>
        </p:txBody>
      </p:sp>
      <p:sp>
        <p:nvSpPr>
          <p:cNvPr id="7" name="Text Placeholder 6"/>
          <p:cNvSpPr>
            <a:spLocks noGrp="1"/>
          </p:cNvSpPr>
          <p:nvPr>
            <p:ph type="body" sz="quarter" idx="10"/>
          </p:nvPr>
        </p:nvSpPr>
        <p:spPr>
          <a:xfrm>
            <a:off x="522522" y="5085184"/>
            <a:ext cx="11142429" cy="576064"/>
          </a:xfrm>
        </p:spPr>
        <p:txBody>
          <a:bodyPr>
            <a:normAutofit/>
          </a:bodyPr>
          <a:lstStyle>
            <a:lvl1pPr marL="0" indent="0">
              <a:buNone/>
              <a:defRPr sz="1300">
                <a:solidFill>
                  <a:schemeClr val="accent2"/>
                </a:solidFill>
              </a:defRPr>
            </a:lvl1pPr>
          </a:lstStyle>
          <a:p>
            <a:pPr lvl="0"/>
            <a:endParaRPr lang="en-US" dirty="0"/>
          </a:p>
        </p:txBody>
      </p:sp>
      <p:sp>
        <p:nvSpPr>
          <p:cNvPr id="5" name="Text Placeholder 4"/>
          <p:cNvSpPr>
            <a:spLocks noGrp="1"/>
          </p:cNvSpPr>
          <p:nvPr>
            <p:ph type="body" sz="quarter" idx="11"/>
          </p:nvPr>
        </p:nvSpPr>
        <p:spPr>
          <a:xfrm>
            <a:off x="527051" y="4149080"/>
            <a:ext cx="11138151" cy="228216"/>
          </a:xfrm>
        </p:spPr>
        <p:txBody>
          <a:bodyPr anchor="ctr">
            <a:noAutofit/>
          </a:bodyPr>
          <a:lstStyle>
            <a:lvl1pPr marL="0" indent="0" algn="r">
              <a:buNone/>
              <a:defRPr sz="900">
                <a:solidFill>
                  <a:schemeClr val="accent2"/>
                </a:solidFill>
              </a:defRPr>
            </a:lvl1pPr>
          </a:lstStyle>
          <a:p>
            <a:pPr lvl="0"/>
            <a:r>
              <a:rPr lang="en-US"/>
              <a:t>Click to edit Master text styles</a:t>
            </a:r>
          </a:p>
        </p:txBody>
      </p:sp>
      <p:sp>
        <p:nvSpPr>
          <p:cNvPr id="8" name="Footer Placeholder 3"/>
          <p:cNvSpPr>
            <a:spLocks noGrp="1"/>
          </p:cNvSpPr>
          <p:nvPr>
            <p:ph type="ftr" sz="quarter" idx="12"/>
          </p:nvPr>
        </p:nvSpPr>
        <p:spPr>
          <a:xfrm>
            <a:off x="527051" y="5783264"/>
            <a:ext cx="9505949" cy="217487"/>
          </a:xfrm>
        </p:spPr>
        <p:txBody>
          <a:bodyPr/>
          <a:lstStyle>
            <a:lvl1pPr>
              <a:defRPr/>
            </a:lvl1pPr>
          </a:lstStyle>
          <a:p>
            <a:pPr>
              <a:defRPr/>
            </a:pPr>
            <a:r>
              <a:rPr lang="en-AU"/>
              <a:t>V[XX] Effective: [MM/YYYY] Review: [MM/YYYY]</a:t>
            </a:r>
            <a:endParaRPr lang="en-AU" dirty="0"/>
          </a:p>
        </p:txBody>
      </p:sp>
    </p:spTree>
    <p:extLst>
      <p:ext uri="{BB962C8B-B14F-4D97-AF65-F5344CB8AC3E}">
        <p14:creationId xmlns:p14="http://schemas.microsoft.com/office/powerpoint/2010/main" val="296249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6248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118" y="0"/>
            <a:ext cx="121877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27051" y="4437112"/>
            <a:ext cx="11137819" cy="576064"/>
          </a:xfrm>
        </p:spPr>
        <p:txBody>
          <a:bodyPr>
            <a:noAutofit/>
          </a:bodyPr>
          <a:lstStyle>
            <a:lvl1pPr>
              <a:lnSpc>
                <a:spcPct val="80000"/>
              </a:lnSpc>
              <a:defRPr sz="2200">
                <a:solidFill>
                  <a:schemeClr val="accent1"/>
                </a:solidFill>
              </a:defRPr>
            </a:lvl1pPr>
          </a:lstStyle>
          <a:p>
            <a:endParaRPr lang="en-AU" dirty="0"/>
          </a:p>
        </p:txBody>
      </p:sp>
      <p:sp>
        <p:nvSpPr>
          <p:cNvPr id="7" name="Text Placeholder 6"/>
          <p:cNvSpPr>
            <a:spLocks noGrp="1"/>
          </p:cNvSpPr>
          <p:nvPr>
            <p:ph type="body" sz="quarter" idx="10"/>
          </p:nvPr>
        </p:nvSpPr>
        <p:spPr>
          <a:xfrm>
            <a:off x="522522" y="5085184"/>
            <a:ext cx="11142429" cy="576064"/>
          </a:xfrm>
        </p:spPr>
        <p:txBody>
          <a:bodyPr>
            <a:normAutofit/>
          </a:bodyPr>
          <a:lstStyle>
            <a:lvl1pPr marL="0" indent="0">
              <a:buNone/>
              <a:defRPr sz="1300">
                <a:solidFill>
                  <a:schemeClr val="accent2"/>
                </a:solidFill>
              </a:defRPr>
            </a:lvl1pPr>
          </a:lstStyle>
          <a:p>
            <a:pPr lvl="0"/>
            <a:endParaRPr lang="en-US" dirty="0"/>
          </a:p>
        </p:txBody>
      </p:sp>
      <p:sp>
        <p:nvSpPr>
          <p:cNvPr id="5" name="Text Placeholder 4"/>
          <p:cNvSpPr>
            <a:spLocks noGrp="1"/>
          </p:cNvSpPr>
          <p:nvPr>
            <p:ph type="body" sz="quarter" idx="11"/>
          </p:nvPr>
        </p:nvSpPr>
        <p:spPr>
          <a:xfrm>
            <a:off x="527051" y="4149080"/>
            <a:ext cx="11138151" cy="228216"/>
          </a:xfrm>
        </p:spPr>
        <p:txBody>
          <a:bodyPr anchor="ctr">
            <a:noAutofit/>
          </a:bodyPr>
          <a:lstStyle>
            <a:lvl1pPr marL="0" indent="0" algn="r">
              <a:buNone/>
              <a:defRPr sz="900">
                <a:solidFill>
                  <a:schemeClr val="accent2"/>
                </a:solidFill>
              </a:defRPr>
            </a:lvl1pPr>
          </a:lstStyle>
          <a:p>
            <a:pPr lvl="0"/>
            <a:r>
              <a:rPr lang="en-US"/>
              <a:t>Click to edit Master text styles</a:t>
            </a:r>
          </a:p>
        </p:txBody>
      </p:sp>
      <p:sp>
        <p:nvSpPr>
          <p:cNvPr id="6" name="Picture Placeholder 5"/>
          <p:cNvSpPr>
            <a:spLocks noGrp="1"/>
          </p:cNvSpPr>
          <p:nvPr>
            <p:ph type="pic" sz="quarter" idx="13"/>
          </p:nvPr>
        </p:nvSpPr>
        <p:spPr>
          <a:xfrm>
            <a:off x="222927" y="198165"/>
            <a:ext cx="11736000" cy="3492564"/>
          </a:xfrm>
          <a:solidFill>
            <a:schemeClr val="accent1">
              <a:lumMod val="20000"/>
              <a:lumOff val="80000"/>
            </a:schemeClr>
          </a:solidFill>
        </p:spPr>
        <p:txBody>
          <a:bodyPr rtlCol="0">
            <a:normAutofit/>
          </a:bodyPr>
          <a:lstStyle>
            <a:lvl1pPr marL="0" indent="0" algn="ctr">
              <a:buNone/>
              <a:defRPr sz="1200">
                <a:solidFill>
                  <a:schemeClr val="accent2"/>
                </a:solidFill>
              </a:defRPr>
            </a:lvl1pPr>
          </a:lstStyle>
          <a:p>
            <a:pPr lvl="0"/>
            <a:endParaRPr lang="en-AU" noProof="0"/>
          </a:p>
        </p:txBody>
      </p:sp>
      <p:sp>
        <p:nvSpPr>
          <p:cNvPr id="9" name="Footer Placeholder 3"/>
          <p:cNvSpPr>
            <a:spLocks noGrp="1"/>
          </p:cNvSpPr>
          <p:nvPr>
            <p:ph type="ftr" sz="quarter" idx="14"/>
          </p:nvPr>
        </p:nvSpPr>
        <p:spPr>
          <a:xfrm>
            <a:off x="527051" y="5783264"/>
            <a:ext cx="9505949" cy="217487"/>
          </a:xfrm>
        </p:spPr>
        <p:txBody>
          <a:bodyPr/>
          <a:lstStyle>
            <a:lvl1pPr>
              <a:defRPr/>
            </a:lvl1pPr>
          </a:lstStyle>
          <a:p>
            <a:pPr>
              <a:defRPr/>
            </a:pPr>
            <a:r>
              <a:rPr lang="en-AU"/>
              <a:t>V[XX] Effective: [MM/YYYY] Review: [MM/YYYY]</a:t>
            </a:r>
            <a:endParaRPr lang="en-AU" dirty="0"/>
          </a:p>
        </p:txBody>
      </p:sp>
    </p:spTree>
    <p:extLst>
      <p:ext uri="{BB962C8B-B14F-4D97-AF65-F5344CB8AC3E}">
        <p14:creationId xmlns:p14="http://schemas.microsoft.com/office/powerpoint/2010/main" val="3862871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16632"/>
            <a:ext cx="11137568" cy="778098"/>
          </a:xfrm>
        </p:spPr>
        <p:txBody>
          <a:bodyPr>
            <a:normAutofit/>
          </a:bodyPr>
          <a:lstStyle>
            <a:lvl1pPr>
              <a:defRPr lang="en-AU" dirty="0"/>
            </a:lvl1pPr>
          </a:lstStyle>
          <a:p>
            <a:r>
              <a:rPr lang="en-US" dirty="0"/>
              <a:t>Click to edit Master title style</a:t>
            </a:r>
            <a:endParaRPr lang="en-AU" dirty="0"/>
          </a:p>
        </p:txBody>
      </p:sp>
      <p:sp>
        <p:nvSpPr>
          <p:cNvPr id="3" name="Content Placeholder 2"/>
          <p:cNvSpPr>
            <a:spLocks noGrp="1"/>
          </p:cNvSpPr>
          <p:nvPr>
            <p:ph idx="1"/>
          </p:nvPr>
        </p:nvSpPr>
        <p:spPr>
          <a:xfrm>
            <a:off x="527051" y="1196752"/>
            <a:ext cx="11137568" cy="4824636"/>
          </a:xfrm>
        </p:spPr>
        <p:txBody>
          <a:bodyPr/>
          <a:lstStyle>
            <a:lvl1pPr>
              <a:spcBef>
                <a:spcPts val="600"/>
              </a:spcBef>
              <a:spcAft>
                <a:spcPts val="600"/>
              </a:spcAft>
              <a:defRPr lang="en-US" dirty="0" smtClean="0"/>
            </a:lvl1pPr>
            <a:lvl2pPr>
              <a:spcBef>
                <a:spcPts val="0"/>
              </a:spcBef>
              <a:spcAft>
                <a:spcPts val="300"/>
              </a:spcAft>
              <a:defRPr lang="en-US" dirty="0" smtClean="0"/>
            </a:lvl2pPr>
            <a:lvl3pPr>
              <a:spcBef>
                <a:spcPts val="0"/>
              </a:spcBef>
              <a:spcAft>
                <a:spcPts val="300"/>
              </a:spcAft>
              <a:defRPr lang="en-US" dirty="0" smtClean="0"/>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4" name="Footer Placeholder 4"/>
          <p:cNvSpPr>
            <a:spLocks noGrp="1"/>
          </p:cNvSpPr>
          <p:nvPr>
            <p:ph type="ftr" sz="quarter" idx="10"/>
          </p:nvPr>
        </p:nvSpPr>
        <p:spPr/>
        <p:txBody>
          <a:bodyPr/>
          <a:lstStyle>
            <a:lvl1pPr>
              <a:defRPr/>
            </a:lvl1pPr>
          </a:lstStyle>
          <a:p>
            <a:pPr>
              <a:defRPr/>
            </a:pPr>
            <a:r>
              <a:rPr lang="en-AU"/>
              <a:t>V[XX] Effective: [MM/YYYY] Review: [MM/YYYY]</a:t>
            </a:r>
            <a:endParaRPr lang="en-AU" dirty="0"/>
          </a:p>
        </p:txBody>
      </p:sp>
      <p:sp>
        <p:nvSpPr>
          <p:cNvPr id="5" name="Slide Number Placeholder 5"/>
          <p:cNvSpPr>
            <a:spLocks noGrp="1"/>
          </p:cNvSpPr>
          <p:nvPr>
            <p:ph type="sldNum" sz="quarter" idx="11"/>
          </p:nvPr>
        </p:nvSpPr>
        <p:spPr/>
        <p:txBody>
          <a:bodyPr/>
          <a:lstStyle>
            <a:lvl1pPr>
              <a:defRPr/>
            </a:lvl1pPr>
          </a:lstStyle>
          <a:p>
            <a:pPr>
              <a:defRPr/>
            </a:pPr>
            <a:fld id="{CE0C118B-9F9F-4B7A-A0ED-A4E6C837C336}" type="slidenum">
              <a:rPr lang="en-AU"/>
              <a:pPr>
                <a:defRPr/>
              </a:pPr>
              <a:t>‹#›</a:t>
            </a:fld>
            <a:endParaRPr lang="en-AU" dirty="0"/>
          </a:p>
        </p:txBody>
      </p:sp>
    </p:spTree>
    <p:extLst>
      <p:ext uri="{BB962C8B-B14F-4D97-AF65-F5344CB8AC3E}">
        <p14:creationId xmlns:p14="http://schemas.microsoft.com/office/powerpoint/2010/main" val="2746896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a:xfrm>
            <a:off x="527051" y="1196753"/>
            <a:ext cx="11137568" cy="2340000"/>
          </a:xfrm>
        </p:spPr>
        <p:txBody>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Content Placeholder 6"/>
          <p:cNvSpPr>
            <a:spLocks noGrp="1"/>
          </p:cNvSpPr>
          <p:nvPr>
            <p:ph sz="quarter" idx="13"/>
          </p:nvPr>
        </p:nvSpPr>
        <p:spPr>
          <a:xfrm>
            <a:off x="527051" y="3681288"/>
            <a:ext cx="11137568" cy="2340000"/>
          </a:xfrm>
        </p:spPr>
        <p:txBody>
          <a:bodyPr/>
          <a:lstStyle>
            <a:lvl1pPr>
              <a:defRPr lang="en-US" dirty="0" smtClean="0"/>
            </a:lvl1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4"/>
          </p:nvPr>
        </p:nvSpPr>
        <p:spPr/>
        <p:txBody>
          <a:bodyPr/>
          <a:lstStyle>
            <a:lvl1pPr>
              <a:defRPr/>
            </a:lvl1pPr>
          </a:lstStyle>
          <a:p>
            <a:pPr>
              <a:defRPr/>
            </a:pPr>
            <a:r>
              <a:rPr lang="en-AU"/>
              <a:t>V[XX] Effective: [MM/YYYY] Review: [MM/YYYY]</a:t>
            </a:r>
            <a:endParaRPr lang="en-AU" dirty="0"/>
          </a:p>
        </p:txBody>
      </p:sp>
      <p:sp>
        <p:nvSpPr>
          <p:cNvPr id="6" name="Slide Number Placeholder 5"/>
          <p:cNvSpPr>
            <a:spLocks noGrp="1"/>
          </p:cNvSpPr>
          <p:nvPr>
            <p:ph type="sldNum" sz="quarter" idx="15"/>
          </p:nvPr>
        </p:nvSpPr>
        <p:spPr/>
        <p:txBody>
          <a:bodyPr/>
          <a:lstStyle>
            <a:lvl1pPr>
              <a:defRPr/>
            </a:lvl1pPr>
          </a:lstStyle>
          <a:p>
            <a:pPr>
              <a:defRPr/>
            </a:pPr>
            <a:fld id="{683F1FC7-0FD4-41A7-8FEF-8C1C10F92B91}" type="slidenum">
              <a:rPr lang="en-AU"/>
              <a:pPr>
                <a:defRPr/>
              </a:pPr>
              <a:t>‹#›</a:t>
            </a:fld>
            <a:endParaRPr lang="en-AU" dirty="0"/>
          </a:p>
        </p:txBody>
      </p:sp>
    </p:spTree>
    <p:extLst>
      <p:ext uri="{BB962C8B-B14F-4D97-AF65-F5344CB8AC3E}">
        <p14:creationId xmlns:p14="http://schemas.microsoft.com/office/powerpoint/2010/main" val="1549816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196752"/>
            <a:ext cx="5376341"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287691" y="1196752"/>
            <a:ext cx="5376341"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Title 4"/>
          <p:cNvSpPr>
            <a:spLocks noGrp="1"/>
          </p:cNvSpPr>
          <p:nvPr>
            <p:ph type="title"/>
          </p:nvPr>
        </p:nvSpPr>
        <p:spPr/>
        <p:txBody>
          <a:bodyPr/>
          <a:lstStyle/>
          <a:p>
            <a:r>
              <a:rPr lang="en-US"/>
              <a:t>Click to edit Master title style</a:t>
            </a:r>
            <a:endParaRPr lang="en-AU"/>
          </a:p>
        </p:txBody>
      </p:sp>
      <p:sp>
        <p:nvSpPr>
          <p:cNvPr id="6" name="Footer Placeholder 4"/>
          <p:cNvSpPr>
            <a:spLocks noGrp="1"/>
          </p:cNvSpPr>
          <p:nvPr>
            <p:ph type="ftr" sz="quarter" idx="10"/>
          </p:nvPr>
        </p:nvSpPr>
        <p:spPr/>
        <p:txBody>
          <a:bodyPr/>
          <a:lstStyle>
            <a:lvl1pPr>
              <a:defRPr/>
            </a:lvl1pPr>
          </a:lstStyle>
          <a:p>
            <a:pPr>
              <a:defRPr/>
            </a:pPr>
            <a:r>
              <a:rPr lang="en-AU"/>
              <a:t>V[XX] Effective: [MM/YYYY] Review: [MM/YYYY]</a:t>
            </a:r>
            <a:endParaRPr lang="en-AU" dirty="0"/>
          </a:p>
        </p:txBody>
      </p:sp>
      <p:sp>
        <p:nvSpPr>
          <p:cNvPr id="7" name="Slide Number Placeholder 5"/>
          <p:cNvSpPr>
            <a:spLocks noGrp="1"/>
          </p:cNvSpPr>
          <p:nvPr>
            <p:ph type="sldNum" sz="quarter" idx="11"/>
          </p:nvPr>
        </p:nvSpPr>
        <p:spPr/>
        <p:txBody>
          <a:bodyPr/>
          <a:lstStyle>
            <a:lvl1pPr>
              <a:defRPr/>
            </a:lvl1pPr>
          </a:lstStyle>
          <a:p>
            <a:pPr>
              <a:defRPr/>
            </a:pPr>
            <a:fld id="{27C69B39-C864-4DD1-B36C-5257D7ABA620}" type="slidenum">
              <a:rPr lang="en-AU"/>
              <a:pPr>
                <a:defRPr/>
              </a:pPr>
              <a:t>‹#›</a:t>
            </a:fld>
            <a:endParaRPr lang="en-AU" dirty="0"/>
          </a:p>
        </p:txBody>
      </p:sp>
    </p:spTree>
    <p:extLst>
      <p:ext uri="{BB962C8B-B14F-4D97-AF65-F5344CB8AC3E}">
        <p14:creationId xmlns:p14="http://schemas.microsoft.com/office/powerpoint/2010/main" val="369088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6445" y="1196752"/>
            <a:ext cx="7169345" cy="4826088"/>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10" name="Title 1"/>
          <p:cNvSpPr>
            <a:spLocks noGrp="1"/>
          </p:cNvSpPr>
          <p:nvPr>
            <p:ph type="title"/>
          </p:nvPr>
        </p:nvSpPr>
        <p:spPr>
          <a:xfrm>
            <a:off x="527051" y="116632"/>
            <a:ext cx="11184949" cy="778098"/>
          </a:xfrm>
        </p:spPr>
        <p:txBody>
          <a:bodyPr/>
          <a:lstStyle/>
          <a:p>
            <a:r>
              <a:rPr lang="en-US" dirty="0"/>
              <a:t>Click to edit Master title style</a:t>
            </a:r>
            <a:endParaRPr lang="en-AU" dirty="0"/>
          </a:p>
        </p:txBody>
      </p:sp>
      <p:sp>
        <p:nvSpPr>
          <p:cNvPr id="7" name="Content Placeholder 2"/>
          <p:cNvSpPr>
            <a:spLocks noGrp="1"/>
          </p:cNvSpPr>
          <p:nvPr>
            <p:ph idx="10"/>
          </p:nvPr>
        </p:nvSpPr>
        <p:spPr>
          <a:xfrm>
            <a:off x="527051" y="1195200"/>
            <a:ext cx="3936768" cy="4826088"/>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lvl1pPr>
              <a:defRPr/>
            </a:lvl1pPr>
          </a:lstStyle>
          <a:p>
            <a:pPr>
              <a:defRPr/>
            </a:pPr>
            <a:r>
              <a:rPr lang="en-AU"/>
              <a:t>V[XX] Effective: [MM/YYYY] Review: [MM/YYYY]</a:t>
            </a:r>
            <a:endParaRPr lang="en-AU" dirty="0"/>
          </a:p>
        </p:txBody>
      </p:sp>
      <p:sp>
        <p:nvSpPr>
          <p:cNvPr id="6" name="Slide Number Placeholder 5"/>
          <p:cNvSpPr>
            <a:spLocks noGrp="1"/>
          </p:cNvSpPr>
          <p:nvPr>
            <p:ph type="sldNum" sz="quarter" idx="12"/>
          </p:nvPr>
        </p:nvSpPr>
        <p:spPr/>
        <p:txBody>
          <a:bodyPr/>
          <a:lstStyle>
            <a:lvl1pPr>
              <a:defRPr/>
            </a:lvl1pPr>
          </a:lstStyle>
          <a:p>
            <a:pPr>
              <a:defRPr/>
            </a:pPr>
            <a:fld id="{469C0F71-89B5-484A-983E-7DDA62082BC6}" type="slidenum">
              <a:rPr lang="en-AU"/>
              <a:pPr>
                <a:defRPr/>
              </a:pPr>
              <a:t>‹#›</a:t>
            </a:fld>
            <a:endParaRPr lang="en-AU" dirty="0"/>
          </a:p>
        </p:txBody>
      </p:sp>
    </p:spTree>
    <p:extLst>
      <p:ext uri="{BB962C8B-B14F-4D97-AF65-F5344CB8AC3E}">
        <p14:creationId xmlns:p14="http://schemas.microsoft.com/office/powerpoint/2010/main" val="1662721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196752"/>
            <a:ext cx="6943056"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527051" y="116632"/>
            <a:ext cx="11137568" cy="778098"/>
          </a:xfrm>
        </p:spPr>
        <p:txBody>
          <a:bodyPr/>
          <a:lstStyle/>
          <a:p>
            <a:r>
              <a:rPr lang="en-US" dirty="0"/>
              <a:t>Click to edit Master title style</a:t>
            </a:r>
            <a:endParaRPr lang="en-AU" dirty="0"/>
          </a:p>
        </p:txBody>
      </p:sp>
      <p:sp>
        <p:nvSpPr>
          <p:cNvPr id="7" name="Content Placeholder 2"/>
          <p:cNvSpPr>
            <a:spLocks noGrp="1"/>
          </p:cNvSpPr>
          <p:nvPr>
            <p:ph idx="10"/>
          </p:nvPr>
        </p:nvSpPr>
        <p:spPr>
          <a:xfrm>
            <a:off x="7672791" y="1196752"/>
            <a:ext cx="3991828"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lvl1pPr>
              <a:defRPr/>
            </a:lvl1pPr>
          </a:lstStyle>
          <a:p>
            <a:pPr>
              <a:defRPr/>
            </a:pPr>
            <a:r>
              <a:rPr lang="en-AU"/>
              <a:t>V[XX] Effective: [MM/YYYY] Review: [MM/YYYY]</a:t>
            </a:r>
            <a:endParaRPr lang="en-AU" dirty="0"/>
          </a:p>
        </p:txBody>
      </p:sp>
      <p:sp>
        <p:nvSpPr>
          <p:cNvPr id="6" name="Slide Number Placeholder 5"/>
          <p:cNvSpPr>
            <a:spLocks noGrp="1"/>
          </p:cNvSpPr>
          <p:nvPr>
            <p:ph type="sldNum" sz="quarter" idx="12"/>
          </p:nvPr>
        </p:nvSpPr>
        <p:spPr/>
        <p:txBody>
          <a:bodyPr/>
          <a:lstStyle>
            <a:lvl1pPr>
              <a:defRPr/>
            </a:lvl1pPr>
          </a:lstStyle>
          <a:p>
            <a:pPr>
              <a:defRPr/>
            </a:pPr>
            <a:fld id="{600AD3A0-097C-462E-9EBD-4BFE1FE1C591}" type="slidenum">
              <a:rPr lang="en-AU"/>
              <a:pPr>
                <a:defRPr/>
              </a:pPr>
              <a:t>‹#›</a:t>
            </a:fld>
            <a:endParaRPr lang="en-AU" dirty="0"/>
          </a:p>
        </p:txBody>
      </p:sp>
    </p:spTree>
    <p:extLst>
      <p:ext uri="{BB962C8B-B14F-4D97-AF65-F5344CB8AC3E}">
        <p14:creationId xmlns:p14="http://schemas.microsoft.com/office/powerpoint/2010/main" val="3060514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 Left with Picture at Right (bleed)">
    <p:spTree>
      <p:nvGrpSpPr>
        <p:cNvPr id="1" name=""/>
        <p:cNvGrpSpPr/>
        <p:nvPr/>
      </p:nvGrpSpPr>
      <p:grpSpPr>
        <a:xfrm>
          <a:off x="0" y="0"/>
          <a:ext cx="0" cy="0"/>
          <a:chOff x="0" y="0"/>
          <a:chExt cx="0" cy="0"/>
        </a:xfrm>
      </p:grpSpPr>
      <p:sp>
        <p:nvSpPr>
          <p:cNvPr id="2" name="Title 1"/>
          <p:cNvSpPr>
            <a:spLocks noGrp="1"/>
          </p:cNvSpPr>
          <p:nvPr>
            <p:ph type="title"/>
          </p:nvPr>
        </p:nvSpPr>
        <p:spPr>
          <a:xfrm>
            <a:off x="527051" y="116632"/>
            <a:ext cx="11137568" cy="778098"/>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527051" y="1196752"/>
            <a:ext cx="5391675"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Picture Placeholder 2"/>
          <p:cNvSpPr>
            <a:spLocks noGrp="1"/>
          </p:cNvSpPr>
          <p:nvPr>
            <p:ph type="pic" idx="10"/>
          </p:nvPr>
        </p:nvSpPr>
        <p:spPr>
          <a:xfrm>
            <a:off x="6272357" y="1195200"/>
            <a:ext cx="5391675" cy="4826088"/>
          </a:xfrm>
          <a:solidFill>
            <a:schemeClr val="accent1">
              <a:lumMod val="20000"/>
              <a:lumOff val="80000"/>
            </a:schemeClr>
          </a:solidFill>
          <a:ln>
            <a:noFill/>
          </a:ln>
        </p:spPr>
        <p:txBody>
          <a:bodyPr rtlCol="0">
            <a:normAutofit/>
          </a:bodyPr>
          <a:lstStyle>
            <a:lvl1pPr marL="0" indent="0" algn="ctr">
              <a:buNone/>
              <a:defRPr lang="en-AU" dirty="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AU" noProof="0" dirty="0"/>
          </a:p>
        </p:txBody>
      </p:sp>
      <p:sp>
        <p:nvSpPr>
          <p:cNvPr id="5" name="Footer Placeholder 4"/>
          <p:cNvSpPr>
            <a:spLocks noGrp="1"/>
          </p:cNvSpPr>
          <p:nvPr>
            <p:ph type="ftr" sz="quarter" idx="11"/>
          </p:nvPr>
        </p:nvSpPr>
        <p:spPr/>
        <p:txBody>
          <a:bodyPr/>
          <a:lstStyle>
            <a:lvl1pPr>
              <a:defRPr/>
            </a:lvl1pPr>
          </a:lstStyle>
          <a:p>
            <a:pPr>
              <a:defRPr/>
            </a:pPr>
            <a:r>
              <a:rPr lang="en-AU"/>
              <a:t>V[XX] Effective: [MM/YYYY] Review: [MM/YYYY]</a:t>
            </a:r>
            <a:endParaRPr lang="en-AU" dirty="0"/>
          </a:p>
        </p:txBody>
      </p:sp>
      <p:sp>
        <p:nvSpPr>
          <p:cNvPr id="6" name="Slide Number Placeholder 5"/>
          <p:cNvSpPr>
            <a:spLocks noGrp="1"/>
          </p:cNvSpPr>
          <p:nvPr>
            <p:ph type="sldNum" sz="quarter" idx="12"/>
          </p:nvPr>
        </p:nvSpPr>
        <p:spPr/>
        <p:txBody>
          <a:bodyPr/>
          <a:lstStyle>
            <a:lvl1pPr>
              <a:defRPr/>
            </a:lvl1pPr>
          </a:lstStyle>
          <a:p>
            <a:pPr>
              <a:defRPr/>
            </a:pPr>
            <a:fld id="{74A3827A-FC4D-4EFB-ADD6-6E7AF78E3E1C}" type="slidenum">
              <a:rPr lang="en-AU"/>
              <a:pPr>
                <a:defRPr/>
              </a:pPr>
              <a:t>‹#›</a:t>
            </a:fld>
            <a:endParaRPr lang="en-AU" dirty="0"/>
          </a:p>
        </p:txBody>
      </p:sp>
    </p:spTree>
    <p:extLst>
      <p:ext uri="{BB962C8B-B14F-4D97-AF65-F5344CB8AC3E}">
        <p14:creationId xmlns:p14="http://schemas.microsoft.com/office/powerpoint/2010/main" val="4225609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7051" y="1196752"/>
            <a:ext cx="11184949" cy="4248473"/>
          </a:xfrm>
          <a:solidFill>
            <a:schemeClr val="accent1">
              <a:lumMod val="20000"/>
              <a:lumOff val="80000"/>
            </a:schemeClr>
          </a:solidFill>
        </p:spPr>
        <p:txBody>
          <a:bodyPr rtlCol="0">
            <a:normAutofit/>
          </a:bodyPr>
          <a:lstStyle>
            <a:lvl1pPr marL="0" indent="0" algn="ctr">
              <a:buNone/>
              <a:defRPr lang="en-AU" dirty="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527051" y="5589240"/>
            <a:ext cx="11184949" cy="432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7"/>
          <p:cNvSpPr>
            <a:spLocks noGrp="1"/>
          </p:cNvSpPr>
          <p:nvPr>
            <p:ph type="title"/>
          </p:nvPr>
        </p:nvSpPr>
        <p:spPr/>
        <p:txBody>
          <a:bodyPr/>
          <a:lstStyle/>
          <a:p>
            <a:r>
              <a:rPr lang="en-US" dirty="0"/>
              <a:t>Click to edit Master title style</a:t>
            </a:r>
            <a:endParaRPr lang="en-AU" dirty="0"/>
          </a:p>
        </p:txBody>
      </p:sp>
      <p:sp>
        <p:nvSpPr>
          <p:cNvPr id="5" name="Footer Placeholder 4"/>
          <p:cNvSpPr>
            <a:spLocks noGrp="1"/>
          </p:cNvSpPr>
          <p:nvPr>
            <p:ph type="ftr" sz="quarter" idx="10"/>
          </p:nvPr>
        </p:nvSpPr>
        <p:spPr/>
        <p:txBody>
          <a:bodyPr/>
          <a:lstStyle>
            <a:lvl1pPr>
              <a:defRPr/>
            </a:lvl1pPr>
          </a:lstStyle>
          <a:p>
            <a:pPr>
              <a:defRPr/>
            </a:pPr>
            <a:r>
              <a:rPr lang="en-AU"/>
              <a:t>V[XX] Effective: [MM/YYYY] Review: [MM/YYYY]</a:t>
            </a:r>
            <a:endParaRPr lang="en-AU" dirty="0"/>
          </a:p>
        </p:txBody>
      </p:sp>
      <p:sp>
        <p:nvSpPr>
          <p:cNvPr id="6" name="Slide Number Placeholder 5"/>
          <p:cNvSpPr>
            <a:spLocks noGrp="1"/>
          </p:cNvSpPr>
          <p:nvPr>
            <p:ph type="sldNum" sz="quarter" idx="11"/>
          </p:nvPr>
        </p:nvSpPr>
        <p:spPr/>
        <p:txBody>
          <a:bodyPr/>
          <a:lstStyle>
            <a:lvl1pPr>
              <a:defRPr/>
            </a:lvl1pPr>
          </a:lstStyle>
          <a:p>
            <a:pPr>
              <a:defRPr/>
            </a:pPr>
            <a:fld id="{38573089-0117-493B-A834-1FC7E617112F}" type="slidenum">
              <a:rPr lang="en-AU"/>
              <a:pPr>
                <a:defRPr/>
              </a:pPr>
              <a:t>‹#›</a:t>
            </a:fld>
            <a:endParaRPr lang="en-AU" dirty="0"/>
          </a:p>
        </p:txBody>
      </p:sp>
    </p:spTree>
    <p:extLst>
      <p:ext uri="{BB962C8B-B14F-4D97-AF65-F5344CB8AC3E}">
        <p14:creationId xmlns:p14="http://schemas.microsoft.com/office/powerpoint/2010/main" val="2393751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Footer Placeholder 4"/>
          <p:cNvSpPr>
            <a:spLocks noGrp="1"/>
          </p:cNvSpPr>
          <p:nvPr>
            <p:ph type="ftr" sz="quarter" idx="10"/>
          </p:nvPr>
        </p:nvSpPr>
        <p:spPr/>
        <p:txBody>
          <a:bodyPr/>
          <a:lstStyle>
            <a:lvl1pPr>
              <a:defRPr/>
            </a:lvl1pPr>
          </a:lstStyle>
          <a:p>
            <a:pPr>
              <a:defRPr/>
            </a:pPr>
            <a:r>
              <a:rPr lang="en-AU"/>
              <a:t>V[XX] Effective: [MM/YYYY] Review: [MM/YYYY]</a:t>
            </a:r>
            <a:endParaRPr lang="en-AU" dirty="0"/>
          </a:p>
        </p:txBody>
      </p:sp>
      <p:sp>
        <p:nvSpPr>
          <p:cNvPr id="4" name="Slide Number Placeholder 5"/>
          <p:cNvSpPr>
            <a:spLocks noGrp="1"/>
          </p:cNvSpPr>
          <p:nvPr>
            <p:ph type="sldNum" sz="quarter" idx="11"/>
          </p:nvPr>
        </p:nvSpPr>
        <p:spPr/>
        <p:txBody>
          <a:bodyPr/>
          <a:lstStyle>
            <a:lvl1pPr>
              <a:defRPr/>
            </a:lvl1pPr>
          </a:lstStyle>
          <a:p>
            <a:pPr>
              <a:defRPr/>
            </a:pPr>
            <a:fld id="{8BAB1811-1582-4D4E-87D2-57169649BC30}" type="slidenum">
              <a:rPr lang="en-AU"/>
              <a:pPr>
                <a:defRPr/>
              </a:pPr>
              <a:t>‹#›</a:t>
            </a:fld>
            <a:endParaRPr lang="en-AU" dirty="0"/>
          </a:p>
        </p:txBody>
      </p:sp>
    </p:spTree>
    <p:extLst>
      <p:ext uri="{BB962C8B-B14F-4D97-AF65-F5344CB8AC3E}">
        <p14:creationId xmlns:p14="http://schemas.microsoft.com/office/powerpoint/2010/main" val="681679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
            <a:ext cx="12192000" cy="1052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3" name="Footer Placeholder 1"/>
          <p:cNvSpPr>
            <a:spLocks noGrp="1"/>
          </p:cNvSpPr>
          <p:nvPr>
            <p:ph type="ftr" sz="quarter" idx="10"/>
          </p:nvPr>
        </p:nvSpPr>
        <p:spPr/>
        <p:txBody>
          <a:bodyPr/>
          <a:lstStyle>
            <a:lvl1pPr>
              <a:defRPr/>
            </a:lvl1pPr>
          </a:lstStyle>
          <a:p>
            <a:pPr>
              <a:defRPr/>
            </a:pPr>
            <a:r>
              <a:rPr lang="en-AU"/>
              <a:t>V[XX] Effective: [MM/YYYY] Review: [MM/YYYY]</a:t>
            </a:r>
            <a:endParaRPr lang="en-AU" dirty="0"/>
          </a:p>
        </p:txBody>
      </p:sp>
      <p:sp>
        <p:nvSpPr>
          <p:cNvPr id="4" name="Slide Number Placeholder 2"/>
          <p:cNvSpPr>
            <a:spLocks noGrp="1"/>
          </p:cNvSpPr>
          <p:nvPr>
            <p:ph type="sldNum" sz="quarter" idx="11"/>
          </p:nvPr>
        </p:nvSpPr>
        <p:spPr/>
        <p:txBody>
          <a:bodyPr/>
          <a:lstStyle>
            <a:lvl1pPr>
              <a:defRPr/>
            </a:lvl1pPr>
          </a:lstStyle>
          <a:p>
            <a:pPr>
              <a:defRPr/>
            </a:pPr>
            <a:fld id="{696D92AB-97F0-4B76-A5A0-6ED7759E2D2C}" type="slidenum">
              <a:rPr lang="en-AU"/>
              <a:pPr>
                <a:defRPr/>
              </a:pPr>
              <a:t>‹#›</a:t>
            </a:fld>
            <a:endParaRPr lang="en-AU" dirty="0"/>
          </a:p>
        </p:txBody>
      </p:sp>
    </p:spTree>
    <p:extLst>
      <p:ext uri="{BB962C8B-B14F-4D97-AF65-F5344CB8AC3E}">
        <p14:creationId xmlns:p14="http://schemas.microsoft.com/office/powerpoint/2010/main" val="1448273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73712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A2CE19-0F6C-4C16-B642-6A3D295F6CE6}"/>
              </a:ext>
            </a:extLst>
          </p:cNvPr>
          <p:cNvSpPr/>
          <p:nvPr/>
        </p:nvSpPr>
        <p:spPr>
          <a:xfrm>
            <a:off x="1" y="762000"/>
            <a:ext cx="9141884"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4E261FFB-9602-4B3F-B845-C7A816F10C17}"/>
              </a:ext>
            </a:extLst>
          </p:cNvPr>
          <p:cNvSpPr/>
          <p:nvPr/>
        </p:nvSpPr>
        <p:spPr>
          <a:xfrm>
            <a:off x="9271001" y="762000"/>
            <a:ext cx="2925233" cy="5334000"/>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49EFC91A-0644-4593-84C3-88863521F035}"/>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4">
            <a:extLst>
              <a:ext uri="{FF2B5EF4-FFF2-40B4-BE49-F238E27FC236}">
                <a16:creationId xmlns:a16="http://schemas.microsoft.com/office/drawing/2014/main" id="{6D5707B1-F806-47FC-843C-730714B87A7F}"/>
              </a:ext>
            </a:extLst>
          </p:cNvPr>
          <p:cNvSpPr>
            <a:spLocks noGrp="1"/>
          </p:cNvSpPr>
          <p:nvPr>
            <p:ph type="ftr" sz="quarter" idx="11"/>
          </p:nvPr>
        </p:nvSpPr>
        <p:spPr/>
        <p:txBody>
          <a:bodyPr/>
          <a:lstStyle>
            <a:lvl1pPr>
              <a:defRPr/>
            </a:lvl1pPr>
          </a:lstStyle>
          <a:p>
            <a:pPr>
              <a:defRPr/>
            </a:pPr>
            <a:r>
              <a:rPr lang="en-AU"/>
              <a:t>V[XX] Effective: [MM/YYYY] Review: [MM/YYYY]</a:t>
            </a:r>
            <a:endParaRPr lang="en-US"/>
          </a:p>
        </p:txBody>
      </p:sp>
      <p:sp>
        <p:nvSpPr>
          <p:cNvPr id="8" name="Slide Number Placeholder 5">
            <a:extLst>
              <a:ext uri="{FF2B5EF4-FFF2-40B4-BE49-F238E27FC236}">
                <a16:creationId xmlns:a16="http://schemas.microsoft.com/office/drawing/2014/main" id="{AC9E87DF-613A-4A16-A03E-E32EAA3DCCF4}"/>
              </a:ext>
            </a:extLst>
          </p:cNvPr>
          <p:cNvSpPr>
            <a:spLocks noGrp="1"/>
          </p:cNvSpPr>
          <p:nvPr>
            <p:ph type="sldNum" sz="quarter" idx="12"/>
          </p:nvPr>
        </p:nvSpPr>
        <p:spPr/>
        <p:txBody>
          <a:bodyPr/>
          <a:lstStyle>
            <a:lvl1pPr>
              <a:defRPr/>
            </a:lvl1pPr>
          </a:lstStyle>
          <a:p>
            <a:pPr>
              <a:defRPr/>
            </a:pPr>
            <a:fld id="{EF080A47-B5F6-424D-ABC2-5EB017D947C8}" type="slidenum">
              <a:rPr lang="en-US" altLang="en-US"/>
              <a:pPr>
                <a:defRPr/>
              </a:pPr>
              <a:t>‹#›</a:t>
            </a:fld>
            <a:endParaRPr lang="en-US" altLang="en-US"/>
          </a:p>
        </p:txBody>
      </p:sp>
    </p:spTree>
    <p:extLst>
      <p:ext uri="{BB962C8B-B14F-4D97-AF65-F5344CB8AC3E}">
        <p14:creationId xmlns:p14="http://schemas.microsoft.com/office/powerpoint/2010/main" val="1984279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E36AD-2100-44CC-9A93-DD60CECB45AB}" type="datetimeFigureOut">
              <a:rPr lang="en-AU" smtClean="0"/>
              <a:t>4/04/2022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FBB90BC-FD0F-4DDD-92FB-87251DD36FB7}" type="slidenum">
              <a:rPr lang="en-AU" smtClean="0"/>
              <a:t>‹#›</a:t>
            </a:fld>
            <a:endParaRPr lang="en-AU"/>
          </a:p>
        </p:txBody>
      </p:sp>
    </p:spTree>
    <p:extLst>
      <p:ext uri="{BB962C8B-B14F-4D97-AF65-F5344CB8AC3E}">
        <p14:creationId xmlns:p14="http://schemas.microsoft.com/office/powerpoint/2010/main" val="1314106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585BC7-C0BD-49A1-8D05-309040419B1C}" type="datetimeFigureOut">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6585F-44D6-44EF-932A-0B0AFC9A8A7D}" type="slidenum">
              <a:rPr lang="en-US" smtClean="0"/>
              <a:t>‹#›</a:t>
            </a:fld>
            <a:endParaRPr lang="en-US"/>
          </a:p>
        </p:txBody>
      </p:sp>
    </p:spTree>
    <p:extLst>
      <p:ext uri="{BB962C8B-B14F-4D97-AF65-F5344CB8AC3E}">
        <p14:creationId xmlns:p14="http://schemas.microsoft.com/office/powerpoint/2010/main" val="2181721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585BC7-C0BD-49A1-8D05-309040419B1C}" type="datetimeFigureOut">
              <a:rPr lang="en-US" smtClean="0"/>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6585F-44D6-44EF-932A-0B0AFC9A8A7D}" type="slidenum">
              <a:rPr lang="en-US" smtClean="0"/>
              <a:t>‹#›</a:t>
            </a:fld>
            <a:endParaRPr lang="en-US"/>
          </a:p>
        </p:txBody>
      </p:sp>
    </p:spTree>
    <p:extLst>
      <p:ext uri="{BB962C8B-B14F-4D97-AF65-F5344CB8AC3E}">
        <p14:creationId xmlns:p14="http://schemas.microsoft.com/office/powerpoint/2010/main" val="3912522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585BC7-C0BD-49A1-8D05-309040419B1C}"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6585F-44D6-44EF-932A-0B0AFC9A8A7D}" type="slidenum">
              <a:rPr lang="en-US" smtClean="0"/>
              <a:t>‹#›</a:t>
            </a:fld>
            <a:endParaRPr lang="en-US"/>
          </a:p>
        </p:txBody>
      </p:sp>
    </p:spTree>
    <p:extLst>
      <p:ext uri="{BB962C8B-B14F-4D97-AF65-F5344CB8AC3E}">
        <p14:creationId xmlns:p14="http://schemas.microsoft.com/office/powerpoint/2010/main" val="27497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2967765-76A1-4279-BA58-6E0536A505BF}" type="datetimeFigureOut">
              <a:rPr lang="en-AU" smtClean="0"/>
              <a:t>4/04/2022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8457191-6E99-429E-BDA8-0320F1420FF3}" type="slidenum">
              <a:rPr lang="en-AU" smtClean="0"/>
              <a:t>‹#›</a:t>
            </a:fld>
            <a:endParaRPr lang="en-AU"/>
          </a:p>
        </p:txBody>
      </p:sp>
    </p:spTree>
    <p:extLst>
      <p:ext uri="{BB962C8B-B14F-4D97-AF65-F5344CB8AC3E}">
        <p14:creationId xmlns:p14="http://schemas.microsoft.com/office/powerpoint/2010/main" val="2087505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2967765-76A1-4279-BA58-6E0536A505BF}" type="datetimeFigureOut">
              <a:rPr lang="en-AU" smtClean="0"/>
              <a:t>4/04/2022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8457191-6E99-429E-BDA8-0320F1420FF3}" type="slidenum">
              <a:rPr lang="en-AU" smtClean="0"/>
              <a:t>‹#›</a:t>
            </a:fld>
            <a:endParaRPr lang="en-AU"/>
          </a:p>
        </p:txBody>
      </p:sp>
    </p:spTree>
    <p:extLst>
      <p:ext uri="{BB962C8B-B14F-4D97-AF65-F5344CB8AC3E}">
        <p14:creationId xmlns:p14="http://schemas.microsoft.com/office/powerpoint/2010/main" val="4206887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2EF2BA-D5E7-4E66-8E9E-16CE7741C5E2}" type="datetimeFigureOut">
              <a:rPr lang="en-AU" smtClean="0"/>
              <a:t>4/04/2022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750528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EF2BA-D5E7-4E66-8E9E-16CE7741C5E2}" type="datetimeFigureOut">
              <a:rPr lang="en-AU" smtClean="0"/>
              <a:t>4/04/2022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1847658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2EF2BA-D5E7-4E66-8E9E-16CE7741C5E2}" type="datetimeFigureOut">
              <a:rPr lang="en-AU" smtClean="0"/>
              <a:t>4/04/2022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3107403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63897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2EF2BA-D5E7-4E66-8E9E-16CE7741C5E2}" type="datetimeFigureOut">
              <a:rPr lang="en-AU" smtClean="0"/>
              <a:t>4/04/2022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1407671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2EF2BA-D5E7-4E66-8E9E-16CE7741C5E2}" type="datetimeFigureOut">
              <a:rPr lang="en-AU" smtClean="0"/>
              <a:t>4/04/2022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1498441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2EF2BA-D5E7-4E66-8E9E-16CE7741C5E2}" type="datetimeFigureOut">
              <a:rPr lang="en-AU" smtClean="0"/>
              <a:t>4/04/2022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2193015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EF2BA-D5E7-4E66-8E9E-16CE7741C5E2}" type="datetimeFigureOut">
              <a:rPr lang="en-AU" smtClean="0"/>
              <a:t>4/04/2022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1089634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2EF2BA-D5E7-4E66-8E9E-16CE7741C5E2}" type="datetimeFigureOut">
              <a:rPr lang="en-AU" smtClean="0"/>
              <a:t>4/04/2022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156298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2EF2BA-D5E7-4E66-8E9E-16CE7741C5E2}" type="datetimeFigureOut">
              <a:rPr lang="en-AU" smtClean="0"/>
              <a:t>4/04/2022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745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EF2BA-D5E7-4E66-8E9E-16CE7741C5E2}" type="datetimeFigureOut">
              <a:rPr lang="en-AU" smtClean="0"/>
              <a:t>4/04/2022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1343459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EF2BA-D5E7-4E66-8E9E-16CE7741C5E2}" type="datetimeFigureOut">
              <a:rPr lang="en-AU" smtClean="0"/>
              <a:t>4/04/2022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8B4466-C216-430B-93A7-76CB37B6A7B4}" type="slidenum">
              <a:rPr lang="en-AU" smtClean="0"/>
              <a:t>‹#›</a:t>
            </a:fld>
            <a:endParaRPr lang="en-AU"/>
          </a:p>
        </p:txBody>
      </p:sp>
    </p:spTree>
    <p:extLst>
      <p:ext uri="{BB962C8B-B14F-4D97-AF65-F5344CB8AC3E}">
        <p14:creationId xmlns:p14="http://schemas.microsoft.com/office/powerpoint/2010/main" val="1014668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1842134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987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94876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6893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59361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50245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05460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970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9076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3932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67701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34692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9352-7114-4E55-A72D-B540C31966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DBB3A7-08C8-4D54-A214-A08F63CBFF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7922D0-1CD4-4C1A-9BA2-E4CD7FC62458}"/>
              </a:ext>
            </a:extLst>
          </p:cNvPr>
          <p:cNvSpPr>
            <a:spLocks noGrp="1"/>
          </p:cNvSpPr>
          <p:nvPr>
            <p:ph type="dt" sz="half" idx="10"/>
          </p:nvPr>
        </p:nvSpPr>
        <p:spPr/>
        <p:txBody>
          <a:bodyPr/>
          <a:lstStyle/>
          <a:p>
            <a:fld id="{568BBCFC-D3EB-40A3-9CEF-0DF8212D4749}" type="datetimeFigureOut">
              <a:rPr lang="en-AU" smtClean="0"/>
              <a:t>4/04/2022</a:t>
            </a:fld>
            <a:endParaRPr lang="en-AU"/>
          </a:p>
        </p:txBody>
      </p:sp>
      <p:sp>
        <p:nvSpPr>
          <p:cNvPr id="5" name="Footer Placeholder 4">
            <a:extLst>
              <a:ext uri="{FF2B5EF4-FFF2-40B4-BE49-F238E27FC236}">
                <a16:creationId xmlns:a16="http://schemas.microsoft.com/office/drawing/2014/main" id="{D8E81F23-7B53-4E9E-AB19-79D3055B3F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12FBBF1-77DC-4D76-B804-381627DD4815}"/>
              </a:ext>
            </a:extLst>
          </p:cNvPr>
          <p:cNvSpPr>
            <a:spLocks noGrp="1"/>
          </p:cNvSpPr>
          <p:nvPr>
            <p:ph type="sldNum" sz="quarter" idx="12"/>
          </p:nvPr>
        </p:nvSpPr>
        <p:spPr/>
        <p:txBody>
          <a:bodyPr/>
          <a:lstStyle/>
          <a:p>
            <a:fld id="{48029CB9-9FA8-4A49-818B-C04D971711C0}" type="slidenum">
              <a:rPr lang="en-AU" smtClean="0"/>
              <a:t>‹#›</a:t>
            </a:fld>
            <a:endParaRPr lang="en-AU"/>
          </a:p>
        </p:txBody>
      </p:sp>
    </p:spTree>
    <p:extLst>
      <p:ext uri="{BB962C8B-B14F-4D97-AF65-F5344CB8AC3E}">
        <p14:creationId xmlns:p14="http://schemas.microsoft.com/office/powerpoint/2010/main" val="1197207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434907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316561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362574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51476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8037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40109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793971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831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4790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232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9917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374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8614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5076B-ABFB-46F6-9361-5B5E025F223D}" type="datetimeFigureOut">
              <a:rPr lang="en-AU" smtClean="0"/>
              <a:t>4/04/2022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C89DE94-BAE4-4F49-961D-A9E4CFC3C302}" type="slidenum">
              <a:rPr lang="en-AU" smtClean="0"/>
              <a:t>‹#›</a:t>
            </a:fld>
            <a:endParaRPr lang="en-AU"/>
          </a:p>
        </p:txBody>
      </p:sp>
    </p:spTree>
    <p:extLst>
      <p:ext uri="{BB962C8B-B14F-4D97-AF65-F5344CB8AC3E}">
        <p14:creationId xmlns:p14="http://schemas.microsoft.com/office/powerpoint/2010/main" val="1347050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9352-7114-4E55-A72D-B540C31966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8DBB3A7-08C8-4D54-A214-A08F63CBFF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7922D0-1CD4-4C1A-9BA2-E4CD7FC62458}"/>
              </a:ext>
            </a:extLst>
          </p:cNvPr>
          <p:cNvSpPr>
            <a:spLocks noGrp="1"/>
          </p:cNvSpPr>
          <p:nvPr>
            <p:ph type="dt" sz="half" idx="10"/>
          </p:nvPr>
        </p:nvSpPr>
        <p:spPr/>
        <p:txBody>
          <a:bodyPr/>
          <a:lstStyle/>
          <a:p>
            <a:fld id="{568BBCFC-D3EB-40A3-9CEF-0DF8212D4749}" type="datetimeFigureOut">
              <a:rPr lang="en-AU" smtClean="0"/>
              <a:t>4/04/2022</a:t>
            </a:fld>
            <a:endParaRPr lang="en-AU"/>
          </a:p>
        </p:txBody>
      </p:sp>
      <p:sp>
        <p:nvSpPr>
          <p:cNvPr id="5" name="Footer Placeholder 4">
            <a:extLst>
              <a:ext uri="{FF2B5EF4-FFF2-40B4-BE49-F238E27FC236}">
                <a16:creationId xmlns:a16="http://schemas.microsoft.com/office/drawing/2014/main" id="{D8E81F23-7B53-4E9E-AB19-79D3055B3F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12FBBF1-77DC-4D76-B804-381627DD4815}"/>
              </a:ext>
            </a:extLst>
          </p:cNvPr>
          <p:cNvSpPr>
            <a:spLocks noGrp="1"/>
          </p:cNvSpPr>
          <p:nvPr>
            <p:ph type="sldNum" sz="quarter" idx="12"/>
          </p:nvPr>
        </p:nvSpPr>
        <p:spPr/>
        <p:txBody>
          <a:bodyPr/>
          <a:lstStyle/>
          <a:p>
            <a:fld id="{48029CB9-9FA8-4A49-818B-C04D971711C0}" type="slidenum">
              <a:rPr lang="en-AU" smtClean="0"/>
              <a:t>‹#›</a:t>
            </a:fld>
            <a:endParaRPr lang="en-AU"/>
          </a:p>
        </p:txBody>
      </p:sp>
    </p:spTree>
    <p:extLst>
      <p:ext uri="{BB962C8B-B14F-4D97-AF65-F5344CB8AC3E}">
        <p14:creationId xmlns:p14="http://schemas.microsoft.com/office/powerpoint/2010/main" val="1197207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2E49E9-1AF5-47CE-9C3D-B362FAF8B686}"/>
              </a:ext>
            </a:extLst>
          </p:cNvPr>
          <p:cNvSpPr>
            <a:spLocks noGrp="1"/>
          </p:cNvSpPr>
          <p:nvPr>
            <p:ph type="dt" sz="half" idx="10"/>
          </p:nvPr>
        </p:nvSpPr>
        <p:spPr/>
        <p:txBody>
          <a:bodyPr/>
          <a:lstStyle/>
          <a:p>
            <a:fld id="{568BBCFC-D3EB-40A3-9CEF-0DF8212D4749}" type="datetimeFigureOut">
              <a:rPr lang="en-AU" smtClean="0"/>
              <a:t>4/04/2022</a:t>
            </a:fld>
            <a:endParaRPr lang="en-AU"/>
          </a:p>
        </p:txBody>
      </p:sp>
      <p:sp>
        <p:nvSpPr>
          <p:cNvPr id="3" name="Footer Placeholder 2">
            <a:extLst>
              <a:ext uri="{FF2B5EF4-FFF2-40B4-BE49-F238E27FC236}">
                <a16:creationId xmlns:a16="http://schemas.microsoft.com/office/drawing/2014/main" id="{E2446B19-CC54-427D-A563-AA52B674DFD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F229968-A53D-4FFD-8B00-55012EF76334}"/>
              </a:ext>
            </a:extLst>
          </p:cNvPr>
          <p:cNvSpPr>
            <a:spLocks noGrp="1"/>
          </p:cNvSpPr>
          <p:nvPr>
            <p:ph type="sldNum" sz="quarter" idx="12"/>
          </p:nvPr>
        </p:nvSpPr>
        <p:spPr/>
        <p:txBody>
          <a:bodyPr/>
          <a:lstStyle/>
          <a:p>
            <a:fld id="{48029CB9-9FA8-4A49-818B-C04D971711C0}" type="slidenum">
              <a:rPr lang="en-AU" smtClean="0"/>
              <a:t>‹#›</a:t>
            </a:fld>
            <a:endParaRPr lang="en-AU"/>
          </a:p>
        </p:txBody>
      </p:sp>
    </p:spTree>
    <p:extLst>
      <p:ext uri="{BB962C8B-B14F-4D97-AF65-F5344CB8AC3E}">
        <p14:creationId xmlns:p14="http://schemas.microsoft.com/office/powerpoint/2010/main" val="2605681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585BC7-C0BD-49A1-8D05-309040419B1C}" type="datetimeFigureOut">
              <a:rPr lang="en-US" smtClean="0"/>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6585F-44D6-44EF-932A-0B0AFC9A8A7D}" type="slidenum">
              <a:rPr lang="en-US" smtClean="0"/>
              <a:t>‹#›</a:t>
            </a:fld>
            <a:endParaRPr lang="en-US"/>
          </a:p>
        </p:txBody>
      </p:sp>
    </p:spTree>
    <p:extLst>
      <p:ext uri="{BB962C8B-B14F-4D97-AF65-F5344CB8AC3E}">
        <p14:creationId xmlns:p14="http://schemas.microsoft.com/office/powerpoint/2010/main" val="229325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16632"/>
            <a:ext cx="11137568" cy="778098"/>
          </a:xfrm>
        </p:spPr>
        <p:txBody>
          <a:bodyPr>
            <a:normAutofit/>
          </a:bodyPr>
          <a:lstStyle>
            <a:lvl1pPr>
              <a:defRPr lang="en-AU" dirty="0"/>
            </a:lvl1pPr>
          </a:lstStyle>
          <a:p>
            <a:r>
              <a:rPr lang="en-US"/>
              <a:t>Click to edit Master title style</a:t>
            </a:r>
            <a:endParaRPr lang="en-AU"/>
          </a:p>
        </p:txBody>
      </p:sp>
      <p:sp>
        <p:nvSpPr>
          <p:cNvPr id="3" name="Content Placeholder 2"/>
          <p:cNvSpPr>
            <a:spLocks noGrp="1"/>
          </p:cNvSpPr>
          <p:nvPr>
            <p:ph idx="1"/>
          </p:nvPr>
        </p:nvSpPr>
        <p:spPr>
          <a:xfrm>
            <a:off x="527051" y="1196752"/>
            <a:ext cx="11137568" cy="4824636"/>
          </a:xfrm>
        </p:spPr>
        <p:txBody>
          <a:bodyPr/>
          <a:lstStyle>
            <a:lvl1pPr>
              <a:spcBef>
                <a:spcPts val="600"/>
              </a:spcBef>
              <a:spcAft>
                <a:spcPts val="600"/>
              </a:spcAft>
              <a:defRPr lang="en-US" dirty="0" smtClean="0"/>
            </a:lvl1pPr>
            <a:lvl2pPr>
              <a:spcBef>
                <a:spcPts val="0"/>
              </a:spcBef>
              <a:spcAft>
                <a:spcPts val="300"/>
              </a:spcAft>
              <a:defRPr lang="en-US" dirty="0" smtClean="0"/>
            </a:lvl2pPr>
            <a:lvl3pPr>
              <a:spcBef>
                <a:spcPts val="0"/>
              </a:spcBef>
              <a:spcAft>
                <a:spcPts val="300"/>
              </a:spcAft>
              <a:defRPr lang="en-US" dirty="0" smtClean="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4">
            <a:extLst>
              <a:ext uri="{FF2B5EF4-FFF2-40B4-BE49-F238E27FC236}">
                <a16:creationId xmlns:a16="http://schemas.microsoft.com/office/drawing/2014/main" id="{C3F10C0F-349D-4A49-8156-61BF04C6206B}"/>
              </a:ext>
            </a:extLst>
          </p:cNvPr>
          <p:cNvSpPr>
            <a:spLocks noGrp="1"/>
          </p:cNvSpPr>
          <p:nvPr>
            <p:ph type="ftr" sz="quarter" idx="10"/>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D3469B02-A502-4DDB-B581-206494E1A9DC}"/>
              </a:ext>
            </a:extLst>
          </p:cNvPr>
          <p:cNvSpPr>
            <a:spLocks noGrp="1"/>
          </p:cNvSpPr>
          <p:nvPr>
            <p:ph type="sldNum" sz="quarter" idx="11"/>
          </p:nvPr>
        </p:nvSpPr>
        <p:spPr/>
        <p:txBody>
          <a:bodyPr/>
          <a:lstStyle>
            <a:lvl1pPr>
              <a:defRPr/>
            </a:lvl1pPr>
          </a:lstStyle>
          <a:p>
            <a:fld id="{0B207885-DD27-4232-AD05-973D41BBBC1F}" type="slidenum">
              <a:rPr lang="en-AU" altLang="en-US"/>
              <a:pPr/>
              <a:t>‹#›</a:t>
            </a:fld>
            <a:endParaRPr lang="en-AU" altLang="en-US"/>
          </a:p>
        </p:txBody>
      </p:sp>
    </p:spTree>
    <p:extLst>
      <p:ext uri="{BB962C8B-B14F-4D97-AF65-F5344CB8AC3E}">
        <p14:creationId xmlns:p14="http://schemas.microsoft.com/office/powerpoint/2010/main" val="182688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90BBD9-55FF-4E8C-948A-D00D6133F2B8}" type="datetimeFigureOut">
              <a:rPr lang="en-AU" smtClean="0"/>
              <a:t>4/04/2022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3539D91-0F3A-4B1D-BB54-15ADEE76EEF4}" type="slidenum">
              <a:rPr lang="en-AU" smtClean="0"/>
              <a:t>‹#›</a:t>
            </a:fld>
            <a:endParaRPr lang="en-AU"/>
          </a:p>
        </p:txBody>
      </p:sp>
    </p:spTree>
    <p:extLst>
      <p:ext uri="{BB962C8B-B14F-4D97-AF65-F5344CB8AC3E}">
        <p14:creationId xmlns:p14="http://schemas.microsoft.com/office/powerpoint/2010/main" val="3709520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5035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0007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8.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1.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7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4.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BF4881E-283E-4798-A80E-803A1084C1AC}"/>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6474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9971A-911F-4277-A3E9-20C5ABE49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469F5A9-34FE-4D89-BE61-26B8A2FA6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B7BB900-9D40-492A-B21F-D8E092931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BBCFC-D3EB-40A3-9CEF-0DF8212D4749}" type="datetimeFigureOut">
              <a:rPr lang="en-AU" smtClean="0"/>
              <a:t>4/04/2022</a:t>
            </a:fld>
            <a:endParaRPr lang="en-AU"/>
          </a:p>
        </p:txBody>
      </p:sp>
      <p:sp>
        <p:nvSpPr>
          <p:cNvPr id="5" name="Footer Placeholder 4">
            <a:extLst>
              <a:ext uri="{FF2B5EF4-FFF2-40B4-BE49-F238E27FC236}">
                <a16:creationId xmlns:a16="http://schemas.microsoft.com/office/drawing/2014/main" id="{DC117559-DBD8-4CD3-AF27-E88DE2049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3D9F470-3C4D-4A93-ABFC-F10C122A6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29CB9-9FA8-4A49-818B-C04D971711C0}" type="slidenum">
              <a:rPr lang="en-AU" smtClean="0"/>
              <a:t>‹#›</a:t>
            </a:fld>
            <a:endParaRPr lang="en-AU"/>
          </a:p>
        </p:txBody>
      </p:sp>
    </p:spTree>
    <p:extLst>
      <p:ext uri="{BB962C8B-B14F-4D97-AF65-F5344CB8AC3E}">
        <p14:creationId xmlns:p14="http://schemas.microsoft.com/office/powerpoint/2010/main" val="1657671245"/>
      </p:ext>
    </p:extLst>
  </p:cSld>
  <p:clrMap bg1="lt1" tx1="dk1" bg2="lt2" tx2="dk2" accent1="accent1" accent2="accent2" accent3="accent3" accent4="accent4" accent5="accent5" accent6="accent6" hlink="hlink" folHlink="folHlink"/>
  <p:sldLayoutIdLst>
    <p:sldLayoutId id="2147483650"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1D1F0"/>
            </a:gs>
            <a:gs pos="64999">
              <a:srgbClr val="F0EBD5"/>
            </a:gs>
            <a:gs pos="100000">
              <a:srgbClr val="D1C39F"/>
            </a:gs>
          </a:gsLst>
          <a:lin ang="5400000"/>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78D86C-FA0D-42E9-946F-526A76983F03}"/>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73955"/>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5076B-ABFB-46F6-9361-5B5E025F223D}" type="datetimeFigureOut">
              <a:rPr lang="en-AU" smtClean="0"/>
              <a:t>4/04/2022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9DE94-BAE4-4F49-961D-A9E4CFC3C302}" type="slidenum">
              <a:rPr lang="en-AU" smtClean="0"/>
              <a:t>‹#›</a:t>
            </a:fld>
            <a:endParaRPr lang="en-AU"/>
          </a:p>
        </p:txBody>
      </p:sp>
    </p:spTree>
    <p:extLst>
      <p:ext uri="{BB962C8B-B14F-4D97-AF65-F5344CB8AC3E}">
        <p14:creationId xmlns:p14="http://schemas.microsoft.com/office/powerpoint/2010/main" val="4044225862"/>
      </p:ext>
    </p:extLst>
  </p:cSld>
  <p:clrMap bg1="lt1" tx1="dk1" bg2="lt2" tx2="dk2" accent1="accent1" accent2="accent2" accent3="accent3" accent4="accent4" accent5="accent5" accent6="accent6" hlink="hlink" folHlink="folHlink"/>
  <p:sldLayoutIdLst>
    <p:sldLayoutId id="2147485031"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9971A-911F-4277-A3E9-20C5ABE49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469F5A9-34FE-4D89-BE61-26B8A2FA6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B7BB900-9D40-492A-B21F-D8E092931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BBCFC-D3EB-40A3-9CEF-0DF8212D4749}" type="datetimeFigureOut">
              <a:rPr lang="en-AU" smtClean="0"/>
              <a:t>4/04/2022</a:t>
            </a:fld>
            <a:endParaRPr lang="en-AU"/>
          </a:p>
        </p:txBody>
      </p:sp>
      <p:sp>
        <p:nvSpPr>
          <p:cNvPr id="5" name="Footer Placeholder 4">
            <a:extLst>
              <a:ext uri="{FF2B5EF4-FFF2-40B4-BE49-F238E27FC236}">
                <a16:creationId xmlns:a16="http://schemas.microsoft.com/office/drawing/2014/main" id="{DC117559-DBD8-4CD3-AF27-E88DE2049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3D9F470-3C4D-4A93-ABFC-F10C122A6A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29CB9-9FA8-4A49-818B-C04D971711C0}" type="slidenum">
              <a:rPr lang="en-AU" smtClean="0"/>
              <a:t>‹#›</a:t>
            </a:fld>
            <a:endParaRPr lang="en-AU"/>
          </a:p>
        </p:txBody>
      </p:sp>
    </p:spTree>
    <p:extLst>
      <p:ext uri="{BB962C8B-B14F-4D97-AF65-F5344CB8AC3E}">
        <p14:creationId xmlns:p14="http://schemas.microsoft.com/office/powerpoint/2010/main" val="1657671245"/>
      </p:ext>
    </p:extLst>
  </p:cSld>
  <p:clrMap bg1="lt1" tx1="dk1" bg2="lt2" tx2="dk2" accent1="accent1" accent2="accent2" accent3="accent3" accent4="accent4" accent5="accent5" accent6="accent6" hlink="hlink" folHlink="folHlink"/>
  <p:sldLayoutIdLst>
    <p:sldLayoutId id="2147485062" r:id="rId1"/>
    <p:sldLayoutId id="2147483655"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85BC7-C0BD-49A1-8D05-309040419B1C}" type="datetimeFigureOut">
              <a:rPr lang="en-US" smtClean="0"/>
              <a:t>4/4/2022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6585F-44D6-44EF-932A-0B0AFC9A8A7D}" type="slidenum">
              <a:rPr lang="en-US" smtClean="0"/>
              <a:t>‹#›</a:t>
            </a:fld>
            <a:endParaRPr lang="en-US"/>
          </a:p>
        </p:txBody>
      </p:sp>
    </p:spTree>
    <p:extLst>
      <p:ext uri="{BB962C8B-B14F-4D97-AF65-F5344CB8AC3E}">
        <p14:creationId xmlns:p14="http://schemas.microsoft.com/office/powerpoint/2010/main" val="1212846658"/>
      </p:ext>
    </p:extLst>
  </p:cSld>
  <p:clrMap bg1="lt1" tx1="dk1" bg2="lt2" tx2="dk2" accent1="accent1" accent2="accent2" accent3="accent3" accent4="accent4" accent5="accent5" accent6="accent6" hlink="hlink" folHlink="folHlink"/>
  <p:sldLayoutIdLst>
    <p:sldLayoutId id="2147484943"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61D0244-7030-4E58-A970-DDA319C39FB6}"/>
              </a:ext>
            </a:extLst>
          </p:cNvPr>
          <p:cNvSpPr>
            <a:spLocks noGrp="1"/>
          </p:cNvSpPr>
          <p:nvPr>
            <p:ph type="title"/>
          </p:nvPr>
        </p:nvSpPr>
        <p:spPr bwMode="auto">
          <a:xfrm>
            <a:off x="527051" y="115888"/>
            <a:ext cx="111379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AU" altLang="en-US"/>
          </a:p>
        </p:txBody>
      </p:sp>
      <p:sp>
        <p:nvSpPr>
          <p:cNvPr id="3075" name="Text Placeholder 2">
            <a:extLst>
              <a:ext uri="{FF2B5EF4-FFF2-40B4-BE49-F238E27FC236}">
                <a16:creationId xmlns:a16="http://schemas.microsoft.com/office/drawing/2014/main" id="{09E30530-DBF4-4B2E-9BDD-534ECF3D8E08}"/>
              </a:ext>
            </a:extLst>
          </p:cNvPr>
          <p:cNvSpPr>
            <a:spLocks noGrp="1"/>
          </p:cNvSpPr>
          <p:nvPr>
            <p:ph type="body" idx="1"/>
          </p:nvPr>
        </p:nvSpPr>
        <p:spPr bwMode="auto">
          <a:xfrm>
            <a:off x="527051" y="1196976"/>
            <a:ext cx="111379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p:txBody>
      </p:sp>
      <p:sp>
        <p:nvSpPr>
          <p:cNvPr id="6" name="Footer Placeholder 4">
            <a:extLst>
              <a:ext uri="{FF2B5EF4-FFF2-40B4-BE49-F238E27FC236}">
                <a16:creationId xmlns:a16="http://schemas.microsoft.com/office/drawing/2014/main" id="{D08A4306-8EF0-4ED9-84EC-BBEC6F583497}"/>
              </a:ext>
            </a:extLst>
          </p:cNvPr>
          <p:cNvSpPr>
            <a:spLocks noGrp="1"/>
          </p:cNvSpPr>
          <p:nvPr>
            <p:ph type="ftr" sz="quarter" idx="3"/>
          </p:nvPr>
        </p:nvSpPr>
        <p:spPr>
          <a:xfrm>
            <a:off x="527051" y="6308725"/>
            <a:ext cx="9505949" cy="215900"/>
          </a:xfrm>
          <a:prstGeom prst="rect">
            <a:avLst/>
          </a:prstGeom>
        </p:spPr>
        <p:txBody>
          <a:bodyPr vert="horz" lIns="0" tIns="0" rIns="0" bIns="0" rtlCol="0" anchor="ctr"/>
          <a:lstStyle>
            <a:lvl1pPr algn="l" fontAlgn="auto">
              <a:spcBef>
                <a:spcPts val="0"/>
              </a:spcBef>
              <a:spcAft>
                <a:spcPts val="0"/>
              </a:spcAft>
              <a:defRPr sz="700">
                <a:solidFill>
                  <a:srgbClr val="333333"/>
                </a:solidFill>
                <a:latin typeface="+mn-lt"/>
                <a:cs typeface="+mn-cs"/>
              </a:defRPr>
            </a:lvl1pPr>
          </a:lstStyle>
          <a:p>
            <a:pPr>
              <a:defRPr/>
            </a:pPr>
            <a:endParaRPr lang="en-AU"/>
          </a:p>
        </p:txBody>
      </p:sp>
      <p:sp>
        <p:nvSpPr>
          <p:cNvPr id="7" name="Slide Number Placeholder 5">
            <a:extLst>
              <a:ext uri="{FF2B5EF4-FFF2-40B4-BE49-F238E27FC236}">
                <a16:creationId xmlns:a16="http://schemas.microsoft.com/office/drawing/2014/main" id="{8D958DF6-6150-4590-8FEA-0D101F3E3296}"/>
              </a:ext>
            </a:extLst>
          </p:cNvPr>
          <p:cNvSpPr>
            <a:spLocks noGrp="1"/>
          </p:cNvSpPr>
          <p:nvPr>
            <p:ph type="sldNum" sz="quarter" idx="4"/>
          </p:nvPr>
        </p:nvSpPr>
        <p:spPr>
          <a:xfrm>
            <a:off x="11142134" y="6308725"/>
            <a:ext cx="522817" cy="215900"/>
          </a:xfrm>
          <a:prstGeom prst="rect">
            <a:avLst/>
          </a:prstGeom>
        </p:spPr>
        <p:txBody>
          <a:bodyPr vert="horz" wrap="square" lIns="0" tIns="0" rIns="0" bIns="0" numCol="1" anchor="ctr" anchorCtr="0" compatLnSpc="1">
            <a:prstTxWarp prst="textNoShape">
              <a:avLst/>
            </a:prstTxWarp>
          </a:bodyPr>
          <a:lstStyle>
            <a:lvl1pPr algn="r">
              <a:defRPr sz="700">
                <a:solidFill>
                  <a:srgbClr val="333333"/>
                </a:solidFill>
              </a:defRPr>
            </a:lvl1pPr>
          </a:lstStyle>
          <a:p>
            <a:fld id="{F878988E-C778-4CCA-92A3-A83C54B4F7A7}" type="slidenum">
              <a:rPr lang="en-AU" altLang="en-US"/>
              <a:pPr/>
              <a:t>‹#›</a:t>
            </a:fld>
            <a:endParaRPr lang="en-AU" altLang="en-US"/>
          </a:p>
        </p:txBody>
      </p:sp>
    </p:spTree>
  </p:cSld>
  <p:clrMap bg1="lt1" tx1="dk1" bg2="lt2" tx2="dk2" accent1="accent1" accent2="accent2" accent3="accent3" accent4="accent4" accent5="accent5" accent6="accent6" hlink="hlink" folHlink="folHlink"/>
  <p:sldLayoutIdLst>
    <p:sldLayoutId id="2147484822"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spcBef>
          <a:spcPct val="0"/>
        </a:spcBef>
        <a:spcAft>
          <a:spcPct val="0"/>
        </a:spcAft>
        <a:defRPr sz="2000" kern="1200">
          <a:solidFill>
            <a:schemeClr val="accent1"/>
          </a:solidFill>
          <a:latin typeface="+mj-lt"/>
          <a:ea typeface="+mj-ea"/>
          <a:cs typeface="+mj-cs"/>
        </a:defRPr>
      </a:lvl1pPr>
      <a:lvl2pPr algn="l" rtl="0" eaLnBrk="0" fontAlgn="base" hangingPunct="0">
        <a:spcBef>
          <a:spcPct val="0"/>
        </a:spcBef>
        <a:spcAft>
          <a:spcPct val="0"/>
        </a:spcAft>
        <a:defRPr sz="2000">
          <a:solidFill>
            <a:schemeClr val="accent1"/>
          </a:solidFill>
          <a:latin typeface="Arial" charset="0"/>
        </a:defRPr>
      </a:lvl2pPr>
      <a:lvl3pPr algn="l" rtl="0" eaLnBrk="0" fontAlgn="base" hangingPunct="0">
        <a:spcBef>
          <a:spcPct val="0"/>
        </a:spcBef>
        <a:spcAft>
          <a:spcPct val="0"/>
        </a:spcAft>
        <a:defRPr sz="2000">
          <a:solidFill>
            <a:schemeClr val="accent1"/>
          </a:solidFill>
          <a:latin typeface="Arial" charset="0"/>
        </a:defRPr>
      </a:lvl3pPr>
      <a:lvl4pPr algn="l" rtl="0" eaLnBrk="0" fontAlgn="base" hangingPunct="0">
        <a:spcBef>
          <a:spcPct val="0"/>
        </a:spcBef>
        <a:spcAft>
          <a:spcPct val="0"/>
        </a:spcAft>
        <a:defRPr sz="2000">
          <a:solidFill>
            <a:schemeClr val="accent1"/>
          </a:solidFill>
          <a:latin typeface="Arial" charset="0"/>
        </a:defRPr>
      </a:lvl4pPr>
      <a:lvl5pPr algn="l" rtl="0" eaLnBrk="0" fontAlgn="base" hangingPunct="0">
        <a:spcBef>
          <a:spcPct val="0"/>
        </a:spcBef>
        <a:spcAft>
          <a:spcPct val="0"/>
        </a:spcAft>
        <a:defRPr sz="2000">
          <a:solidFill>
            <a:schemeClr val="accent1"/>
          </a:solidFill>
          <a:latin typeface="Arial" charset="0"/>
        </a:defRPr>
      </a:lvl5pPr>
      <a:lvl6pPr marL="457200" algn="l" rtl="0" eaLnBrk="1" fontAlgn="base" hangingPunct="1">
        <a:spcBef>
          <a:spcPct val="0"/>
        </a:spcBef>
        <a:spcAft>
          <a:spcPct val="0"/>
        </a:spcAft>
        <a:defRPr sz="2000">
          <a:solidFill>
            <a:schemeClr val="accent1"/>
          </a:solidFill>
          <a:latin typeface="Arial" charset="0"/>
        </a:defRPr>
      </a:lvl6pPr>
      <a:lvl7pPr marL="914400" algn="l" rtl="0" eaLnBrk="1" fontAlgn="base" hangingPunct="1">
        <a:spcBef>
          <a:spcPct val="0"/>
        </a:spcBef>
        <a:spcAft>
          <a:spcPct val="0"/>
        </a:spcAft>
        <a:defRPr sz="2000">
          <a:solidFill>
            <a:schemeClr val="accent1"/>
          </a:solidFill>
          <a:latin typeface="Arial" charset="0"/>
        </a:defRPr>
      </a:lvl7pPr>
      <a:lvl8pPr marL="1371600" algn="l" rtl="0" eaLnBrk="1" fontAlgn="base" hangingPunct="1">
        <a:spcBef>
          <a:spcPct val="0"/>
        </a:spcBef>
        <a:spcAft>
          <a:spcPct val="0"/>
        </a:spcAft>
        <a:defRPr sz="2000">
          <a:solidFill>
            <a:schemeClr val="accent1"/>
          </a:solidFill>
          <a:latin typeface="Arial" charset="0"/>
        </a:defRPr>
      </a:lvl8pPr>
      <a:lvl9pPr marL="1828800" algn="l" rtl="0" eaLnBrk="1" fontAlgn="base" hangingPunct="1">
        <a:spcBef>
          <a:spcPct val="0"/>
        </a:spcBef>
        <a:spcAft>
          <a:spcPct val="0"/>
        </a:spcAft>
        <a:defRPr sz="2000">
          <a:solidFill>
            <a:schemeClr val="accent1"/>
          </a:solidFill>
          <a:latin typeface="Arial" charset="0"/>
        </a:defRPr>
      </a:lvl9pPr>
    </p:titleStyle>
    <p:bodyStyle>
      <a:lvl1pPr marL="179388" indent="-179388" algn="l" rtl="0" eaLnBrk="0" fontAlgn="base" hangingPunct="0">
        <a:spcBef>
          <a:spcPts val="600"/>
        </a:spcBef>
        <a:spcAft>
          <a:spcPts val="600"/>
        </a:spcAft>
        <a:buClr>
          <a:schemeClr val="tx1"/>
        </a:buClr>
        <a:buFont typeface="Arial" panose="020B0604020202020204" pitchFamily="34" charset="0"/>
        <a:buChar char="•"/>
        <a:defRPr sz="1400" kern="1200">
          <a:solidFill>
            <a:schemeClr val="tx1"/>
          </a:solidFill>
          <a:latin typeface="+mn-lt"/>
          <a:ea typeface="+mn-ea"/>
          <a:cs typeface="+mn-cs"/>
        </a:defRPr>
      </a:lvl1pPr>
      <a:lvl2pPr marL="358775" indent="-179388" algn="l" rtl="0" eaLnBrk="0" fontAlgn="base" hangingPunct="0">
        <a:spcBef>
          <a:spcPct val="0"/>
        </a:spcBef>
        <a:spcAft>
          <a:spcPts val="300"/>
        </a:spcAft>
        <a:buClr>
          <a:schemeClr val="tx1"/>
        </a:buClr>
        <a:buFont typeface="Arial" panose="020B0604020202020204" pitchFamily="34" charset="0"/>
        <a:buChar char="−"/>
        <a:defRPr sz="1400" kern="1200">
          <a:solidFill>
            <a:schemeClr val="tx1"/>
          </a:solidFill>
          <a:latin typeface="+mn-lt"/>
          <a:ea typeface="+mn-ea"/>
          <a:cs typeface="+mn-cs"/>
        </a:defRPr>
      </a:lvl2pPr>
      <a:lvl3pPr marL="539750" indent="-179388" algn="l" rtl="0" eaLnBrk="0" fontAlgn="base" hangingPunct="0">
        <a:spcBef>
          <a:spcPct val="0"/>
        </a:spcBef>
        <a:spcAft>
          <a:spcPts val="300"/>
        </a:spcAft>
        <a:buClr>
          <a:schemeClr val="tx1"/>
        </a:buClr>
        <a:buFont typeface="Courier New" panose="02070309020205020404" pitchFamily="49" charset="0"/>
        <a:buChar char="o"/>
        <a:defRPr sz="1400" kern="1200">
          <a:solidFill>
            <a:schemeClr val="tx1"/>
          </a:solidFill>
          <a:latin typeface="+mn-lt"/>
          <a:ea typeface="+mn-ea"/>
          <a:cs typeface="+mn-cs"/>
        </a:defRPr>
      </a:lvl3pPr>
      <a:lvl4pPr algn="l" rtl="0" eaLnBrk="0" fontAlgn="base" hangingPunct="0">
        <a:spcBef>
          <a:spcPts val="600"/>
        </a:spcBef>
        <a:spcAft>
          <a:spcPts val="300"/>
        </a:spcAft>
        <a:buFont typeface="Arial" panose="020B0604020202020204" pitchFamily="34" charset="0"/>
        <a:defRPr sz="1600" kern="1200">
          <a:solidFill>
            <a:schemeClr val="accent2"/>
          </a:solidFill>
          <a:latin typeface="+mn-lt"/>
          <a:ea typeface="+mn-ea"/>
          <a:cs typeface="+mn-cs"/>
        </a:defRPr>
      </a:lvl4pPr>
      <a:lvl5pPr marL="892175" indent="-177800" algn="l" rtl="0" eaLnBrk="0" fontAlgn="base" hangingPunct="0">
        <a:spcBef>
          <a:spcPct val="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434549830"/>
      </p:ext>
    </p:extLst>
  </p:cSld>
  <p:clrMap bg1="lt1" tx1="dk1" bg2="lt2" tx2="dk2" accent1="accent1" accent2="accent2" accent3="accent3" accent4="accent4" accent5="accent5" accent6="accent6" hlink="hlink" folHlink="folHlink"/>
  <p:sldLayoutIdLst>
    <p:sldLayoutId id="2147485048"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12E597E-2F4F-2747-A9DF-6BACAD15E325}" type="datetimeFigureOut">
              <a:rPr lang="en-US" smtClean="0"/>
              <a:t>4/4/2022</a:t>
            </a:fld>
            <a:endParaRPr lang="en-US"/>
          </a:p>
        </p:txBody>
      </p:sp>
      <p:sp>
        <p:nvSpPr>
          <p:cNvPr id="5" name="Footer Placeholder 4"/>
          <p:cNvSpPr>
            <a:spLocks noGrp="1"/>
          </p:cNvSpPr>
          <p:nvPr>
            <p:ph type="ftr" sz="quarter" idx="3"/>
          </p:nvPr>
        </p:nvSpPr>
        <p:spPr>
          <a:xfrm>
            <a:off x="4038602" y="6356353"/>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6FD580D-DD1F-2749-85C8-F9883E4B5E50}" type="slidenum">
              <a:rPr lang="en-US" smtClean="0"/>
              <a:t>‹#›</a:t>
            </a:fld>
            <a:endParaRPr lang="en-US"/>
          </a:p>
        </p:txBody>
      </p:sp>
    </p:spTree>
    <p:extLst>
      <p:ext uri="{BB962C8B-B14F-4D97-AF65-F5344CB8AC3E}">
        <p14:creationId xmlns:p14="http://schemas.microsoft.com/office/powerpoint/2010/main" val="3129098756"/>
      </p:ext>
    </p:extLst>
  </p:cSld>
  <p:clrMap bg1="lt1" tx1="dk1" bg2="lt2" tx2="dk2" accent1="accent1" accent2="accent2" accent3="accent3" accent4="accent4" accent5="accent5" accent6="accent6" hlink="hlink" folHlink="folHlink"/>
  <p:sldLayoutIdLst>
    <p:sldLayoutId id="2147484320" r:id="rId1"/>
    <p:sldLayoutId id="2147484387"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1219215"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804" indent="-304804" algn="l" defTabSz="1219215" rtl="0" eaLnBrk="1" latinLnBrk="0" hangingPunct="1">
        <a:lnSpc>
          <a:spcPct val="90000"/>
        </a:lnSpc>
        <a:spcBef>
          <a:spcPts val="1334"/>
        </a:spcBef>
        <a:buFont typeface="Arial" panose="020B0604020202020204" pitchFamily="34" charset="0"/>
        <a:buChar char="•"/>
        <a:defRPr sz="3734" kern="1200">
          <a:solidFill>
            <a:schemeClr val="tx1"/>
          </a:solidFill>
          <a:latin typeface="+mn-lt"/>
          <a:ea typeface="+mn-ea"/>
          <a:cs typeface="+mn-cs"/>
        </a:defRPr>
      </a:lvl1pPr>
      <a:lvl2pPr marL="914411" indent="-304804" algn="l" defTabSz="1219215"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019" indent="-304804" algn="l" defTabSz="1219215"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627" indent="-304804" algn="l" defTabSz="121921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235" indent="-304804" algn="l" defTabSz="121921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842" indent="-304804" algn="l" defTabSz="121921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450" indent="-304804" algn="l" defTabSz="121921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057" indent="-304804" algn="l" defTabSz="121921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665" indent="-304804" algn="l" defTabSz="121921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15" rtl="0" eaLnBrk="1" latinLnBrk="0" hangingPunct="1">
        <a:defRPr sz="2400" kern="1200">
          <a:solidFill>
            <a:schemeClr val="tx1"/>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3"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67765-76A1-4279-BA58-6E0536A505BF}" type="datetimeFigureOut">
              <a:rPr lang="en-AU" smtClean="0"/>
              <a:t>4/04/2022</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57191-6E99-429E-BDA8-0320F1420FF3}" type="slidenum">
              <a:rPr lang="en-AU" smtClean="0"/>
              <a:t>‹#›</a:t>
            </a:fld>
            <a:endParaRPr lang="en-AU"/>
          </a:p>
        </p:txBody>
      </p:sp>
    </p:spTree>
    <p:extLst>
      <p:ext uri="{BB962C8B-B14F-4D97-AF65-F5344CB8AC3E}">
        <p14:creationId xmlns:p14="http://schemas.microsoft.com/office/powerpoint/2010/main" val="1744638369"/>
      </p:ext>
    </p:extLst>
  </p:cSld>
  <p:clrMap bg1="lt1" tx1="dk1" bg2="lt2" tx2="dk2" accent1="accent1" accent2="accent2" accent3="accent3" accent4="accent4" accent5="accent5" accent6="accent6" hlink="hlink" folHlink="folHlink"/>
  <p:sldLayoutIdLst>
    <p:sldLayoutId id="2147484390" r:id="rId1"/>
    <p:sldLayoutId id="2147485066"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27051" y="115888"/>
            <a:ext cx="111379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527051" y="1196976"/>
            <a:ext cx="111379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6" name="Footer Placeholder 4"/>
          <p:cNvSpPr>
            <a:spLocks noGrp="1"/>
          </p:cNvSpPr>
          <p:nvPr>
            <p:ph type="ftr" sz="quarter" idx="3"/>
          </p:nvPr>
        </p:nvSpPr>
        <p:spPr>
          <a:xfrm>
            <a:off x="527051" y="6308725"/>
            <a:ext cx="9505949" cy="215900"/>
          </a:xfrm>
          <a:prstGeom prst="rect">
            <a:avLst/>
          </a:prstGeom>
        </p:spPr>
        <p:txBody>
          <a:bodyPr vert="horz" lIns="0" tIns="0" rIns="0" bIns="0" rtlCol="0" anchor="ctr"/>
          <a:lstStyle>
            <a:lvl1pPr algn="l" fontAlgn="auto">
              <a:spcBef>
                <a:spcPts val="0"/>
              </a:spcBef>
              <a:spcAft>
                <a:spcPts val="0"/>
              </a:spcAft>
              <a:defRPr sz="700" smtClean="0">
                <a:solidFill>
                  <a:srgbClr val="333333"/>
                </a:solidFill>
                <a:latin typeface="+mn-lt"/>
                <a:cs typeface="+mn-cs"/>
              </a:defRPr>
            </a:lvl1pPr>
          </a:lstStyle>
          <a:p>
            <a:pPr>
              <a:defRPr/>
            </a:pPr>
            <a:r>
              <a:rPr lang="en-AU"/>
              <a:t>V[XX] Effective: [MM/YYYY] Review: [MM/YYYY]</a:t>
            </a:r>
            <a:endParaRPr lang="en-AU" dirty="0"/>
          </a:p>
        </p:txBody>
      </p:sp>
      <p:sp>
        <p:nvSpPr>
          <p:cNvPr id="7" name="Slide Number Placeholder 5"/>
          <p:cNvSpPr>
            <a:spLocks noGrp="1"/>
          </p:cNvSpPr>
          <p:nvPr>
            <p:ph type="sldNum" sz="quarter" idx="4"/>
          </p:nvPr>
        </p:nvSpPr>
        <p:spPr>
          <a:xfrm>
            <a:off x="11142134" y="6308725"/>
            <a:ext cx="522817" cy="215900"/>
          </a:xfrm>
          <a:prstGeom prst="rect">
            <a:avLst/>
          </a:prstGeom>
        </p:spPr>
        <p:txBody>
          <a:bodyPr vert="horz" lIns="0" tIns="0" rIns="0" bIns="0" rtlCol="0" anchor="ctr"/>
          <a:lstStyle>
            <a:lvl1pPr algn="r" fontAlgn="auto">
              <a:spcBef>
                <a:spcPts val="0"/>
              </a:spcBef>
              <a:spcAft>
                <a:spcPts val="0"/>
              </a:spcAft>
              <a:defRPr sz="700" smtClean="0">
                <a:solidFill>
                  <a:srgbClr val="333333"/>
                </a:solidFill>
                <a:latin typeface="+mn-lt"/>
                <a:cs typeface="+mn-cs"/>
              </a:defRPr>
            </a:lvl1pPr>
          </a:lstStyle>
          <a:p>
            <a:pPr>
              <a:defRPr/>
            </a:pPr>
            <a:fld id="{9DC3A131-02EA-4D8E-9205-AA42C2F5B207}" type="slidenum">
              <a:rPr lang="en-AU"/>
              <a:pPr>
                <a:defRPr/>
              </a:pPr>
              <a:t>‹#›</a:t>
            </a:fld>
            <a:endParaRPr lang="en-AU" dirty="0"/>
          </a:p>
        </p:txBody>
      </p:sp>
    </p:spTree>
    <p:extLst>
      <p:ext uri="{BB962C8B-B14F-4D97-AF65-F5344CB8AC3E}">
        <p14:creationId xmlns:p14="http://schemas.microsoft.com/office/powerpoint/2010/main" val="4077844388"/>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rtl="0" fontAlgn="base">
        <a:spcBef>
          <a:spcPct val="0"/>
        </a:spcBef>
        <a:spcAft>
          <a:spcPct val="0"/>
        </a:spcAft>
        <a:defRPr sz="2000" kern="1200">
          <a:solidFill>
            <a:schemeClr val="accent1"/>
          </a:solidFill>
          <a:latin typeface="+mj-lt"/>
          <a:ea typeface="+mj-ea"/>
          <a:cs typeface="+mj-cs"/>
        </a:defRPr>
      </a:lvl1pPr>
      <a:lvl2pPr algn="l" rtl="0" fontAlgn="base">
        <a:spcBef>
          <a:spcPct val="0"/>
        </a:spcBef>
        <a:spcAft>
          <a:spcPct val="0"/>
        </a:spcAft>
        <a:defRPr sz="2000">
          <a:solidFill>
            <a:schemeClr val="accent1"/>
          </a:solidFill>
          <a:latin typeface="Arial" charset="0"/>
        </a:defRPr>
      </a:lvl2pPr>
      <a:lvl3pPr algn="l" rtl="0" fontAlgn="base">
        <a:spcBef>
          <a:spcPct val="0"/>
        </a:spcBef>
        <a:spcAft>
          <a:spcPct val="0"/>
        </a:spcAft>
        <a:defRPr sz="2000">
          <a:solidFill>
            <a:schemeClr val="accent1"/>
          </a:solidFill>
          <a:latin typeface="Arial" charset="0"/>
        </a:defRPr>
      </a:lvl3pPr>
      <a:lvl4pPr algn="l" rtl="0" fontAlgn="base">
        <a:spcBef>
          <a:spcPct val="0"/>
        </a:spcBef>
        <a:spcAft>
          <a:spcPct val="0"/>
        </a:spcAft>
        <a:defRPr sz="2000">
          <a:solidFill>
            <a:schemeClr val="accent1"/>
          </a:solidFill>
          <a:latin typeface="Arial" charset="0"/>
        </a:defRPr>
      </a:lvl4pPr>
      <a:lvl5pPr algn="l" rtl="0" fontAlgn="base">
        <a:spcBef>
          <a:spcPct val="0"/>
        </a:spcBef>
        <a:spcAft>
          <a:spcPct val="0"/>
        </a:spcAft>
        <a:defRPr sz="2000">
          <a:solidFill>
            <a:schemeClr val="accent1"/>
          </a:solidFill>
          <a:latin typeface="Arial" charset="0"/>
        </a:defRPr>
      </a:lvl5pPr>
      <a:lvl6pPr marL="457200" algn="l" rtl="0" fontAlgn="base">
        <a:spcBef>
          <a:spcPct val="0"/>
        </a:spcBef>
        <a:spcAft>
          <a:spcPct val="0"/>
        </a:spcAft>
        <a:defRPr sz="2000">
          <a:solidFill>
            <a:schemeClr val="accent1"/>
          </a:solidFill>
          <a:latin typeface="Arial" charset="0"/>
        </a:defRPr>
      </a:lvl6pPr>
      <a:lvl7pPr marL="914400" algn="l" rtl="0" fontAlgn="base">
        <a:spcBef>
          <a:spcPct val="0"/>
        </a:spcBef>
        <a:spcAft>
          <a:spcPct val="0"/>
        </a:spcAft>
        <a:defRPr sz="2000">
          <a:solidFill>
            <a:schemeClr val="accent1"/>
          </a:solidFill>
          <a:latin typeface="Arial" charset="0"/>
        </a:defRPr>
      </a:lvl7pPr>
      <a:lvl8pPr marL="1371600" algn="l" rtl="0" fontAlgn="base">
        <a:spcBef>
          <a:spcPct val="0"/>
        </a:spcBef>
        <a:spcAft>
          <a:spcPct val="0"/>
        </a:spcAft>
        <a:defRPr sz="2000">
          <a:solidFill>
            <a:schemeClr val="accent1"/>
          </a:solidFill>
          <a:latin typeface="Arial" charset="0"/>
        </a:defRPr>
      </a:lvl8pPr>
      <a:lvl9pPr marL="1828800" algn="l" rtl="0" fontAlgn="base">
        <a:spcBef>
          <a:spcPct val="0"/>
        </a:spcBef>
        <a:spcAft>
          <a:spcPct val="0"/>
        </a:spcAft>
        <a:defRPr sz="2000">
          <a:solidFill>
            <a:schemeClr val="accent1"/>
          </a:solidFill>
          <a:latin typeface="Arial" charset="0"/>
        </a:defRPr>
      </a:lvl9pPr>
    </p:titleStyle>
    <p:bodyStyle>
      <a:lvl1pPr marL="179388" indent="-179388" algn="l" rtl="0" fontAlgn="base">
        <a:spcBef>
          <a:spcPts val="600"/>
        </a:spcBef>
        <a:spcAft>
          <a:spcPts val="600"/>
        </a:spcAft>
        <a:buClr>
          <a:schemeClr val="tx1"/>
        </a:buClr>
        <a:buFont typeface="Arial" charset="0"/>
        <a:buChar char="•"/>
        <a:defRPr sz="1400" kern="1200">
          <a:solidFill>
            <a:schemeClr val="tx1"/>
          </a:solidFill>
          <a:latin typeface="+mn-lt"/>
          <a:ea typeface="+mn-ea"/>
          <a:cs typeface="+mn-cs"/>
        </a:defRPr>
      </a:lvl1pPr>
      <a:lvl2pPr marL="358775" indent="-179388" algn="l" rtl="0" fontAlgn="base">
        <a:spcBef>
          <a:spcPct val="0"/>
        </a:spcBef>
        <a:spcAft>
          <a:spcPts val="300"/>
        </a:spcAft>
        <a:buClr>
          <a:schemeClr val="tx1"/>
        </a:buClr>
        <a:buFont typeface="Arial" charset="0"/>
        <a:buChar char="−"/>
        <a:defRPr sz="1400" kern="1200">
          <a:solidFill>
            <a:schemeClr val="tx1"/>
          </a:solidFill>
          <a:latin typeface="+mn-lt"/>
          <a:ea typeface="+mn-ea"/>
          <a:cs typeface="+mn-cs"/>
        </a:defRPr>
      </a:lvl2pPr>
      <a:lvl3pPr marL="539750" indent="-179388" algn="l" rtl="0" fontAlgn="base">
        <a:spcBef>
          <a:spcPct val="0"/>
        </a:spcBef>
        <a:spcAft>
          <a:spcPts val="300"/>
        </a:spcAft>
        <a:buClr>
          <a:schemeClr val="tx1"/>
        </a:buClr>
        <a:buFont typeface="Courier New" pitchFamily="49" charset="0"/>
        <a:buChar char="o"/>
        <a:defRPr sz="1400" kern="1200">
          <a:solidFill>
            <a:schemeClr val="tx1"/>
          </a:solidFill>
          <a:latin typeface="+mn-lt"/>
          <a:ea typeface="+mn-ea"/>
          <a:cs typeface="+mn-cs"/>
        </a:defRPr>
      </a:lvl3pPr>
      <a:lvl4pPr algn="l" rtl="0" fontAlgn="base">
        <a:spcBef>
          <a:spcPts val="600"/>
        </a:spcBef>
        <a:spcAft>
          <a:spcPts val="300"/>
        </a:spcAft>
        <a:buFont typeface="Arial" charset="0"/>
        <a:defRPr sz="1600" kern="1200">
          <a:solidFill>
            <a:schemeClr val="accent2"/>
          </a:solidFill>
          <a:latin typeface="+mn-lt"/>
          <a:ea typeface="+mn-ea"/>
          <a:cs typeface="+mn-cs"/>
        </a:defRPr>
      </a:lvl4pPr>
      <a:lvl5pPr marL="892175" indent="-177800" algn="l" rtl="0" fontAlgn="base">
        <a:spcBef>
          <a:spcPct val="0"/>
        </a:spcBef>
        <a:spcAft>
          <a:spcPts val="3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E36AD-2100-44CC-9A93-DD60CECB45AB}" type="datetimeFigureOut">
              <a:rPr lang="en-AU" smtClean="0"/>
              <a:t>4/04/2022</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B90BC-FD0F-4DDD-92FB-87251DD36FB7}" type="slidenum">
              <a:rPr lang="en-AU" smtClean="0"/>
              <a:t>‹#›</a:t>
            </a:fld>
            <a:endParaRPr lang="en-AU"/>
          </a:p>
        </p:txBody>
      </p:sp>
    </p:spTree>
    <p:extLst>
      <p:ext uri="{BB962C8B-B14F-4D97-AF65-F5344CB8AC3E}">
        <p14:creationId xmlns:p14="http://schemas.microsoft.com/office/powerpoint/2010/main" val="19488881"/>
      </p:ext>
    </p:extLst>
  </p:cSld>
  <p:clrMap bg1="lt1" tx1="dk1" bg2="lt2" tx2="dk2" accent1="accent1" accent2="accent2" accent3="accent3" accent4="accent4" accent5="accent5" accent6="accent6" hlink="hlink" folHlink="folHlink"/>
  <p:sldLayoutIdLst>
    <p:sldLayoutId id="2147484407"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85BC7-C0BD-49A1-8D05-309040419B1C}" type="datetimeFigureOut">
              <a:rPr lang="en-US" smtClean="0"/>
              <a:t>4/4/2022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6585F-44D6-44EF-932A-0B0AFC9A8A7D}" type="slidenum">
              <a:rPr lang="en-US" smtClean="0"/>
              <a:t>‹#›</a:t>
            </a:fld>
            <a:endParaRPr lang="en-US"/>
          </a:p>
        </p:txBody>
      </p:sp>
    </p:spTree>
    <p:extLst>
      <p:ext uri="{BB962C8B-B14F-4D97-AF65-F5344CB8AC3E}">
        <p14:creationId xmlns:p14="http://schemas.microsoft.com/office/powerpoint/2010/main" val="1259286793"/>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967765-76A1-4279-BA58-6E0536A505BF}" type="datetimeFigureOut">
              <a:rPr lang="en-AU" smtClean="0"/>
              <a:t>4/04/2022</a:t>
            </a:fld>
            <a:endParaRPr lang="en-AU"/>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457191-6E99-429E-BDA8-0320F1420FF3}" type="slidenum">
              <a:rPr lang="en-AU" smtClean="0"/>
              <a:t>‹#›</a:t>
            </a:fld>
            <a:endParaRPr lang="en-AU"/>
          </a:p>
        </p:txBody>
      </p:sp>
    </p:spTree>
    <p:extLst>
      <p:ext uri="{BB962C8B-B14F-4D97-AF65-F5344CB8AC3E}">
        <p14:creationId xmlns:p14="http://schemas.microsoft.com/office/powerpoint/2010/main" val="477676980"/>
      </p:ext>
    </p:extLst>
  </p:cSld>
  <p:clrMap bg1="lt1" tx1="dk1" bg2="lt2" tx2="dk2" accent1="accent1" accent2="accent2" accent3="accent3" accent4="accent4" accent5="accent5" accent6="accent6" hlink="hlink" folHlink="folHlink"/>
  <p:sldLayoutIdLst>
    <p:sldLayoutId id="2147484923" r:id="rId1"/>
    <p:sldLayoutId id="2147484925"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EF2BA-D5E7-4E66-8E9E-16CE7741C5E2}" type="datetimeFigureOut">
              <a:rPr lang="en-AU" smtClean="0"/>
              <a:t>4/04/2022</a:t>
            </a:fld>
            <a:endParaRPr lang="en-A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B4466-C216-430B-93A7-76CB37B6A7B4}" type="slidenum">
              <a:rPr lang="en-AU" smtClean="0"/>
              <a:t>‹#›</a:t>
            </a:fld>
            <a:endParaRPr lang="en-AU"/>
          </a:p>
        </p:txBody>
      </p:sp>
    </p:spTree>
    <p:extLst>
      <p:ext uri="{BB962C8B-B14F-4D97-AF65-F5344CB8AC3E}">
        <p14:creationId xmlns:p14="http://schemas.microsoft.com/office/powerpoint/2010/main" val="635814309"/>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506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415139B-772D-4D7D-B2B0-C354AAFD9941}"/>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45202"/>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diagramQuickStyle" Target="../diagrams/quickStyle1.xml"/><Relationship Id="rId11" Type="http://schemas.openxmlformats.org/officeDocument/2006/relationships/image" Target="../media/image35.png"/><Relationship Id="rId5" Type="http://schemas.openxmlformats.org/officeDocument/2006/relationships/diagramLayout" Target="../diagrams/layout1.xml"/><Relationship Id="rId10" Type="http://schemas.openxmlformats.org/officeDocument/2006/relationships/image" Target="../media/image34.png"/><Relationship Id="rId4" Type="http://schemas.openxmlformats.org/officeDocument/2006/relationships/diagramData" Target="../diagrams/data1.xml"/><Relationship Id="rId9" Type="http://schemas.openxmlformats.org/officeDocument/2006/relationships/image" Target="../media/image33.emf"/></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emf"/><Relationship Id="rId3" Type="http://schemas.openxmlformats.org/officeDocument/2006/relationships/notesSlide" Target="../notesSlides/notesSlide12.xml"/><Relationship Id="rId7" Type="http://schemas.openxmlformats.org/officeDocument/2006/relationships/image" Target="../media/image40.emf"/><Relationship Id="rId12" Type="http://schemas.openxmlformats.org/officeDocument/2006/relationships/image" Target="../media/image41.emf"/><Relationship Id="rId2" Type="http://schemas.openxmlformats.org/officeDocument/2006/relationships/slideLayout" Target="../slideLayouts/slideLayout5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3.bin"/><Relationship Id="rId5" Type="http://schemas.openxmlformats.org/officeDocument/2006/relationships/image" Target="../media/image39.emf"/><Relationship Id="rId10" Type="http://schemas.openxmlformats.org/officeDocument/2006/relationships/image" Target="../media/image44.png"/><Relationship Id="rId4" Type="http://schemas.openxmlformats.org/officeDocument/2006/relationships/oleObject" Target="../embeddings/oleObject1.bin"/><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8.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75.xml"/><Relationship Id="rId6" Type="http://schemas.openxmlformats.org/officeDocument/2006/relationships/diagramQuickStyle" Target="../diagrams/quickStyle2.xml"/><Relationship Id="rId11" Type="http://schemas.openxmlformats.org/officeDocument/2006/relationships/image" Target="../media/image35.png"/><Relationship Id="rId5" Type="http://schemas.openxmlformats.org/officeDocument/2006/relationships/diagramLayout" Target="../diagrams/layout2.xml"/><Relationship Id="rId10" Type="http://schemas.openxmlformats.org/officeDocument/2006/relationships/image" Target="../media/image34.png"/><Relationship Id="rId4" Type="http://schemas.openxmlformats.org/officeDocument/2006/relationships/diagramData" Target="../diagrams/data2.xml"/><Relationship Id="rId9" Type="http://schemas.openxmlformats.org/officeDocument/2006/relationships/image" Target="../media/image33.emf"/></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notesSlide" Target="../notesSlides/notesSlide16.xml"/><Relationship Id="rId7" Type="http://schemas.openxmlformats.org/officeDocument/2006/relationships/image" Target="../media/image54.jpeg"/><Relationship Id="rId12" Type="http://schemas.openxmlformats.org/officeDocument/2006/relationships/image" Target="../media/image50.emf"/><Relationship Id="rId2" Type="http://schemas.openxmlformats.org/officeDocument/2006/relationships/slideLayout" Target="../slideLayouts/slideLayout74.xml"/><Relationship Id="rId1" Type="http://schemas.openxmlformats.org/officeDocument/2006/relationships/vmlDrawing" Target="../drawings/vmlDrawing2.vml"/><Relationship Id="rId6" Type="http://schemas.openxmlformats.org/officeDocument/2006/relationships/image" Target="../media/image53.jpeg"/><Relationship Id="rId11" Type="http://schemas.openxmlformats.org/officeDocument/2006/relationships/oleObject" Target="../embeddings/oleObject4.bin"/><Relationship Id="rId5" Type="http://schemas.openxmlformats.org/officeDocument/2006/relationships/image" Target="../media/image52.jpeg"/><Relationship Id="rId1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jpeg"/><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75.xml"/><Relationship Id="rId6" Type="http://schemas.openxmlformats.org/officeDocument/2006/relationships/diagramQuickStyle" Target="../diagrams/quickStyle3.xml"/><Relationship Id="rId11" Type="http://schemas.openxmlformats.org/officeDocument/2006/relationships/image" Target="../media/image65.png"/><Relationship Id="rId5" Type="http://schemas.openxmlformats.org/officeDocument/2006/relationships/diagramLayout" Target="../diagrams/layout3.xml"/><Relationship Id="rId10" Type="http://schemas.openxmlformats.org/officeDocument/2006/relationships/image" Target="../media/image34.png"/><Relationship Id="rId4" Type="http://schemas.openxmlformats.org/officeDocument/2006/relationships/diagramData" Target="../diagrams/data3.xml"/><Relationship Id="rId9"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jpeg"/><Relationship Id="rId7" Type="http://schemas.openxmlformats.org/officeDocument/2006/relationships/diagramColors" Target="../diagrams/colors4.xml"/><Relationship Id="rId2" Type="http://schemas.openxmlformats.org/officeDocument/2006/relationships/notesSlide" Target="../notesSlides/notesSlide23.xml"/><Relationship Id="rId1" Type="http://schemas.openxmlformats.org/officeDocument/2006/relationships/slideLayout" Target="../slideLayouts/slideLayout75.xml"/><Relationship Id="rId6" Type="http://schemas.openxmlformats.org/officeDocument/2006/relationships/diagramQuickStyle" Target="../diagrams/quickStyle4.xml"/><Relationship Id="rId11" Type="http://schemas.openxmlformats.org/officeDocument/2006/relationships/image" Target="../media/image35.png"/><Relationship Id="rId5" Type="http://schemas.openxmlformats.org/officeDocument/2006/relationships/diagramLayout" Target="../diagrams/layout4.xml"/><Relationship Id="rId10" Type="http://schemas.openxmlformats.org/officeDocument/2006/relationships/image" Target="../media/image34.png"/><Relationship Id="rId4" Type="http://schemas.openxmlformats.org/officeDocument/2006/relationships/diagramData" Target="../diagrams/data4.xml"/><Relationship Id="rId9"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76.xml"/><Relationship Id="rId6" Type="http://schemas.openxmlformats.org/officeDocument/2006/relationships/hyperlink" Target="mailto:Sally.plever@health.qld.gov.au"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1.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3.xml"/><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7CE5C-5D44-45AD-9F59-A52737D4AB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90"/>
            <a:ext cx="12191999" cy="4665018"/>
          </a:xfrm>
          <a:prstGeom prst="rect">
            <a:avLst/>
          </a:prstGeom>
        </p:spPr>
      </p:pic>
      <p:pic>
        <p:nvPicPr>
          <p:cNvPr id="9" name="Picture 8">
            <a:extLst>
              <a:ext uri="{FF2B5EF4-FFF2-40B4-BE49-F238E27FC236}">
                <a16:creationId xmlns:a16="http://schemas.microsoft.com/office/drawing/2014/main" id="{667C9083-0E6F-46BA-861C-3374B55181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4581133"/>
            <a:ext cx="12191999" cy="364105"/>
          </a:xfrm>
          <a:prstGeom prst="rect">
            <a:avLst/>
          </a:prstGeom>
        </p:spPr>
      </p:pic>
      <p:pic>
        <p:nvPicPr>
          <p:cNvPr id="12" name="Picture 11">
            <a:extLst>
              <a:ext uri="{FF2B5EF4-FFF2-40B4-BE49-F238E27FC236}">
                <a16:creationId xmlns:a16="http://schemas.microsoft.com/office/drawing/2014/main" id="{4158F834-0361-423F-AF97-6B7135EFAB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14193" y="5964434"/>
            <a:ext cx="557601" cy="776120"/>
          </a:xfrm>
          <a:prstGeom prst="rect">
            <a:avLst/>
          </a:prstGeom>
        </p:spPr>
      </p:pic>
      <p:pic>
        <p:nvPicPr>
          <p:cNvPr id="2" name="Picture 1">
            <a:extLst>
              <a:ext uri="{FF2B5EF4-FFF2-40B4-BE49-F238E27FC236}">
                <a16:creationId xmlns:a16="http://schemas.microsoft.com/office/drawing/2014/main" id="{9036AB18-B9CE-4145-BC1C-EAD3DE7267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4945239"/>
            <a:ext cx="12191999" cy="932324"/>
          </a:xfrm>
          <a:prstGeom prst="rect">
            <a:avLst/>
          </a:prstGeom>
        </p:spPr>
      </p:pic>
      <p:sp>
        <p:nvSpPr>
          <p:cNvPr id="11" name="Title 1">
            <a:extLst>
              <a:ext uri="{FF2B5EF4-FFF2-40B4-BE49-F238E27FC236}">
                <a16:creationId xmlns:a16="http://schemas.microsoft.com/office/drawing/2014/main" id="{D6A039AD-86C0-4F7C-B453-E266968F35D5}"/>
              </a:ext>
            </a:extLst>
          </p:cNvPr>
          <p:cNvSpPr txBox="1">
            <a:spLocks/>
          </p:cNvSpPr>
          <p:nvPr/>
        </p:nvSpPr>
        <p:spPr>
          <a:xfrm>
            <a:off x="3400336" y="4945237"/>
            <a:ext cx="8791663" cy="576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AU" sz="4000" b="1" i="0" u="none" strike="noStrike" kern="1200" cap="none" spc="0" normalizeH="0" baseline="0" noProof="0" dirty="0">
                <a:ln>
                  <a:noFill/>
                </a:ln>
                <a:solidFill>
                  <a:prstClr val="white"/>
                </a:solidFill>
                <a:effectLst/>
                <a:uLnTx/>
                <a:uFillTx/>
                <a:latin typeface="Calibri Light" panose="020F0302020204030204"/>
                <a:ea typeface="+mj-ea"/>
                <a:cs typeface="+mj-cs"/>
              </a:rPr>
              <a:t>Qld Mental Health Clinical Collaborative</a:t>
            </a:r>
            <a:endParaRPr kumimoji="0" lang="en-AU" sz="1800" b="1"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Light" panose="020F0302020204030204"/>
                <a:ea typeface="+mj-ea"/>
                <a:cs typeface="+mj-cs"/>
              </a:rPr>
              <a:t>Statewide clinical practice improvement for Mental </a:t>
            </a:r>
            <a:r>
              <a:rPr lang="en-AU" sz="1800" dirty="0">
                <a:solidFill>
                  <a:prstClr val="white"/>
                </a:solidFill>
                <a:latin typeface="Calibri Light" panose="020F0302020204030204"/>
              </a:rPr>
              <a:t>H</a:t>
            </a:r>
            <a:r>
              <a:rPr kumimoji="0" lang="en-AU" sz="1800" b="0" i="0" u="none" strike="noStrike" kern="1200" cap="none" spc="0" normalizeH="0" baseline="0" noProof="0" dirty="0" err="1">
                <a:ln>
                  <a:noFill/>
                </a:ln>
                <a:solidFill>
                  <a:prstClr val="white"/>
                </a:solidFill>
                <a:effectLst/>
                <a:uLnTx/>
                <a:uFillTx/>
                <a:latin typeface="Calibri Light" panose="020F0302020204030204"/>
                <a:ea typeface="+mj-ea"/>
                <a:cs typeface="+mj-cs"/>
              </a:rPr>
              <a:t>ealth</a:t>
            </a:r>
            <a:r>
              <a:rPr kumimoji="0" lang="en-AU" sz="1800" b="0" i="0" u="none" strike="noStrike" kern="1200" cap="none" spc="0" normalizeH="0" baseline="0" noProof="0" dirty="0">
                <a:ln>
                  <a:noFill/>
                </a:ln>
                <a:solidFill>
                  <a:prstClr val="white"/>
                </a:solidFill>
                <a:effectLst/>
                <a:uLnTx/>
                <a:uFillTx/>
                <a:latin typeface="Calibri Light" panose="020F0302020204030204"/>
                <a:ea typeface="+mj-ea"/>
                <a:cs typeface="+mj-cs"/>
              </a:rPr>
              <a:t>, Alcohol and Othe</a:t>
            </a:r>
            <a:r>
              <a:rPr lang="en-AU" sz="1800" dirty="0">
                <a:solidFill>
                  <a:prstClr val="white"/>
                </a:solidFill>
                <a:latin typeface="Calibri Light" panose="020F0302020204030204"/>
              </a:rPr>
              <a:t>r Drug </a:t>
            </a:r>
            <a:r>
              <a:rPr kumimoji="0" lang="en-AU" sz="1800" b="0" i="0" u="none" strike="noStrike" kern="1200" cap="none" spc="0" normalizeH="0" baseline="0" noProof="0" dirty="0">
                <a:ln>
                  <a:noFill/>
                </a:ln>
                <a:solidFill>
                  <a:prstClr val="white"/>
                </a:solidFill>
                <a:effectLst/>
                <a:uLnTx/>
                <a:uFillTx/>
                <a:latin typeface="Calibri Light" panose="020F0302020204030204"/>
                <a:ea typeface="+mj-ea"/>
                <a:cs typeface="+mj-cs"/>
              </a:rPr>
              <a:t>services</a:t>
            </a:r>
            <a:endParaRPr kumimoji="0" lang="en-AU" sz="4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0" name="TextBox 9">
            <a:extLst>
              <a:ext uri="{FF2B5EF4-FFF2-40B4-BE49-F238E27FC236}">
                <a16:creationId xmlns:a16="http://schemas.microsoft.com/office/drawing/2014/main" id="{10EDC2C8-2100-454B-9306-E246CD62F432}"/>
              </a:ext>
            </a:extLst>
          </p:cNvPr>
          <p:cNvSpPr txBox="1"/>
          <p:nvPr/>
        </p:nvSpPr>
        <p:spPr>
          <a:xfrm>
            <a:off x="385010" y="570771"/>
            <a:ext cx="10934300" cy="1077218"/>
          </a:xfrm>
          <a:prstGeom prst="rect">
            <a:avLst/>
          </a:prstGeom>
          <a:noFill/>
        </p:spPr>
        <p:txBody>
          <a:bodyPr wrap="square">
            <a:spAutoFit/>
          </a:bodyPr>
          <a:lstStyle/>
          <a:p>
            <a:r>
              <a:rPr lang="en-AU" sz="3200" b="1" dirty="0">
                <a:solidFill>
                  <a:schemeClr val="bg1"/>
                </a:solidFill>
              </a:rPr>
              <a:t>Making an Impact on Smoking </a:t>
            </a:r>
            <a:br>
              <a:rPr lang="en-AU" sz="3200" b="1" dirty="0">
                <a:solidFill>
                  <a:schemeClr val="bg1"/>
                </a:solidFill>
              </a:rPr>
            </a:br>
            <a:r>
              <a:rPr lang="en-AU" sz="3200" b="1" dirty="0">
                <a:solidFill>
                  <a:schemeClr val="bg1"/>
                </a:solidFill>
              </a:rPr>
              <a:t>for Consumers of Queensland Public Mental Health Services</a:t>
            </a:r>
          </a:p>
        </p:txBody>
      </p:sp>
      <p:sp>
        <p:nvSpPr>
          <p:cNvPr id="13" name="TextBox 12">
            <a:extLst>
              <a:ext uri="{FF2B5EF4-FFF2-40B4-BE49-F238E27FC236}">
                <a16:creationId xmlns:a16="http://schemas.microsoft.com/office/drawing/2014/main" id="{16291145-FBDC-47D5-9998-42B86C98CA16}"/>
              </a:ext>
            </a:extLst>
          </p:cNvPr>
          <p:cNvSpPr txBox="1"/>
          <p:nvPr/>
        </p:nvSpPr>
        <p:spPr>
          <a:xfrm>
            <a:off x="171811" y="3128699"/>
            <a:ext cx="9143999" cy="1634486"/>
          </a:xfrm>
          <a:prstGeom prst="rect">
            <a:avLst/>
          </a:prstGeom>
          <a:noFill/>
        </p:spPr>
        <p:txBody>
          <a:bodyPr wrap="square">
            <a:spAutoFit/>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Sally PLEVER, Irene MCCARTHY,  Melissa ANZOLIN </a:t>
            </a:r>
            <a:br>
              <a:rPr lang="en-AU" sz="1800" dirty="0">
                <a:effectLst/>
                <a:latin typeface="Calibri" panose="020F0502020204030204" pitchFamily="34" charset="0"/>
                <a:ea typeface="Calibri" panose="020F0502020204030204" pitchFamily="34" charset="0"/>
                <a:cs typeface="Times New Roman" panose="02020603050405020304" pitchFamily="18" charset="0"/>
              </a:rPr>
            </a:br>
            <a:r>
              <a:rPr lang="en-AU" sz="1400" dirty="0">
                <a:effectLst/>
                <a:latin typeface="Calibri" panose="020F0502020204030204" pitchFamily="34" charset="0"/>
                <a:ea typeface="Calibri" panose="020F0502020204030204" pitchFamily="34" charset="0"/>
                <a:cs typeface="Times New Roman" panose="02020603050405020304" pitchFamily="18" charset="0"/>
              </a:rPr>
              <a:t>(</a:t>
            </a:r>
            <a:r>
              <a:rPr lang="en-AU" sz="1400" i="1" dirty="0">
                <a:effectLst/>
                <a:latin typeface="Calibri" panose="020F0502020204030204" pitchFamily="34" charset="0"/>
                <a:ea typeface="Calibri" panose="020F0502020204030204" pitchFamily="34" charset="0"/>
                <a:cs typeface="Times New Roman" panose="02020603050405020304" pitchFamily="18" charset="0"/>
              </a:rPr>
              <a:t>Qld Mental Health Clinical Collaborative, Metro North Mental Health, Brisbane, Australia)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&amp;</a:t>
            </a:r>
            <a:r>
              <a:rPr lang="en-AU" sz="1800" i="1" dirty="0">
                <a:effectLst/>
                <a:latin typeface="Calibri" panose="020F0502020204030204" pitchFamily="34" charset="0"/>
                <a:ea typeface="Calibri" panose="020F0502020204030204" pitchFamily="34" charset="0"/>
                <a:cs typeface="Times New Roman" panose="02020603050405020304" pitchFamily="18" charset="0"/>
              </a:rPr>
              <a:t> </a:t>
            </a:r>
            <a:r>
              <a:rPr lang="en-AU" sz="1800" dirty="0">
                <a:effectLst/>
                <a:latin typeface="Calibri" panose="020F0502020204030204" pitchFamily="34" charset="0"/>
                <a:ea typeface="Calibri" panose="020F0502020204030204" pitchFamily="34" charset="0"/>
                <a:cs typeface="Times New Roman" panose="02020603050405020304" pitchFamily="18" charset="0"/>
              </a:rPr>
              <a:t>Assoc Prof </a:t>
            </a:r>
            <a:r>
              <a:rPr lang="en-AU" dirty="0">
                <a:latin typeface="Calibri" panose="020F0502020204030204" pitchFamily="34" charset="0"/>
                <a:ea typeface="Calibri" panose="020F0502020204030204" pitchFamily="34" charset="0"/>
                <a:cs typeface="Times New Roman" panose="02020603050405020304" pitchFamily="18" charset="0"/>
              </a:rPr>
              <a:t>John ALLAN </a:t>
            </a:r>
            <a:br>
              <a:rPr lang="en-AU" dirty="0">
                <a:latin typeface="Calibri" panose="020F0502020204030204" pitchFamily="34" charset="0"/>
                <a:ea typeface="Calibri" panose="020F0502020204030204" pitchFamily="34" charset="0"/>
                <a:cs typeface="Times New Roman" panose="02020603050405020304" pitchFamily="18" charset="0"/>
              </a:rPr>
            </a:br>
            <a:r>
              <a:rPr lang="en-AU" sz="1400" dirty="0">
                <a:latin typeface="Calibri" panose="020F0502020204030204" pitchFamily="34" charset="0"/>
                <a:ea typeface="Calibri" panose="020F0502020204030204" pitchFamily="34" charset="0"/>
                <a:cs typeface="Times New Roman" panose="02020603050405020304" pitchFamily="18" charset="0"/>
              </a:rPr>
              <a:t>(</a:t>
            </a:r>
            <a:r>
              <a:rPr lang="en-AU" sz="1400" i="1" dirty="0">
                <a:effectLst/>
                <a:latin typeface="Calibri" panose="020F0502020204030204" pitchFamily="34" charset="0"/>
                <a:ea typeface="Calibri" panose="020F0502020204030204" pitchFamily="34" charset="0"/>
                <a:cs typeface="Times New Roman" panose="02020603050405020304" pitchFamily="18" charset="0"/>
              </a:rPr>
              <a:t>Mental Health Alcohol and Other Drugs (</a:t>
            </a:r>
            <a:r>
              <a:rPr lang="en-AU" sz="1400" i="1" dirty="0">
                <a:latin typeface="Calibri" panose="020F0502020204030204" pitchFamily="34" charset="0"/>
                <a:ea typeface="Calibri" panose="020F0502020204030204" pitchFamily="34" charset="0"/>
                <a:cs typeface="Times New Roman" panose="02020603050405020304" pitchFamily="18" charset="0"/>
              </a:rPr>
              <a:t>MHAOD) Branch, </a:t>
            </a:r>
            <a:r>
              <a:rPr lang="en-AU" sz="1400" i="1" dirty="0">
                <a:effectLst/>
                <a:latin typeface="Calibri" panose="020F0502020204030204" pitchFamily="34" charset="0"/>
                <a:ea typeface="Calibri" panose="020F0502020204030204" pitchFamily="34" charset="0"/>
                <a:cs typeface="Times New Roman" panose="02020603050405020304" pitchFamily="18" charset="0"/>
              </a:rPr>
              <a:t>Queensland Health, Brisbane, Australia.</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9152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J:\MH J Flr Admin\MHCC\DATA\Smoking\graphics\cigarette 5.jpg">
            <a:extLst>
              <a:ext uri="{FF2B5EF4-FFF2-40B4-BE49-F238E27FC236}">
                <a16:creationId xmlns:a16="http://schemas.microsoft.com/office/drawing/2014/main" id="{656577A2-D687-4B28-A508-12F189CC96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60249" y="192924"/>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B997295C-1DCC-4BD2-B66D-AFD496527E1D}"/>
              </a:ext>
            </a:extLst>
          </p:cNvPr>
          <p:cNvGraphicFramePr/>
          <p:nvPr>
            <p:extLst>
              <p:ext uri="{D42A27DB-BD31-4B8C-83A1-F6EECF244321}">
                <p14:modId xmlns:p14="http://schemas.microsoft.com/office/powerpoint/2010/main" val="2211235726"/>
              </p:ext>
            </p:extLst>
          </p:nvPr>
        </p:nvGraphicFramePr>
        <p:xfrm>
          <a:off x="85725" y="1335924"/>
          <a:ext cx="12003606" cy="5329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920" name="Picture 3">
            <a:extLst>
              <a:ext uri="{FF2B5EF4-FFF2-40B4-BE49-F238E27FC236}">
                <a16:creationId xmlns:a16="http://schemas.microsoft.com/office/drawing/2014/main" id="{9E2C47D4-37C2-4D96-BE18-45756F6FAEA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66418" y="1557570"/>
            <a:ext cx="1443874" cy="187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1" name="Picture 4">
            <a:extLst>
              <a:ext uri="{FF2B5EF4-FFF2-40B4-BE49-F238E27FC236}">
                <a16:creationId xmlns:a16="http://schemas.microsoft.com/office/drawing/2014/main" id="{B4567736-71CF-416B-9374-98B853F41D1D}"/>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88379" y="1733193"/>
            <a:ext cx="1946487" cy="74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D7AEEB96-009D-44CF-9D9A-57D162D402FE}"/>
              </a:ext>
            </a:extLst>
          </p:cNvPr>
          <p:cNvSpPr>
            <a:spLocks noGrp="1"/>
          </p:cNvSpPr>
          <p:nvPr>
            <p:ph type="title"/>
          </p:nvPr>
        </p:nvSpPr>
        <p:spPr>
          <a:xfrm>
            <a:off x="180975" y="192924"/>
            <a:ext cx="10825381"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p>
            <a:pPr eaLnBrk="1" hangingPunct="1">
              <a:defRPr/>
            </a:pPr>
            <a:r>
              <a:rPr lang="en-AU" altLang="en-US" sz="3600" b="1" dirty="0">
                <a:latin typeface="Arial Black" panose="020B0A04020102020204" pitchFamily="34" charset="0"/>
              </a:rPr>
              <a:t>Qld Mental Health Clinical Collaborative</a:t>
            </a:r>
            <a:br>
              <a:rPr lang="en-AU" altLang="en-US" sz="3600" b="1" dirty="0">
                <a:latin typeface="Arial Black" panose="020B0A04020102020204" pitchFamily="34" charset="0"/>
              </a:rPr>
            </a:br>
            <a:r>
              <a:rPr lang="en-AU" altLang="en-US" sz="3600" b="1" dirty="0" err="1">
                <a:latin typeface="Arial Black" panose="020B0A04020102020204" pitchFamily="34" charset="0"/>
              </a:rPr>
              <a:t>Smokefree</a:t>
            </a:r>
            <a:r>
              <a:rPr lang="en-AU" altLang="en-US" sz="3600" b="1" dirty="0">
                <a:latin typeface="Arial Black" panose="020B0A04020102020204" pitchFamily="34" charset="0"/>
              </a:rPr>
              <a:t> MH and AOD Services</a:t>
            </a:r>
            <a:endParaRPr lang="en-US" altLang="en-US" sz="3600" b="1" dirty="0">
              <a:latin typeface="Arial Black" panose="020B0A04020102020204" pitchFamily="34" charset="0"/>
            </a:endParaRPr>
          </a:p>
        </p:txBody>
      </p:sp>
      <p:pic>
        <p:nvPicPr>
          <p:cNvPr id="2" name="Picture 1">
            <a:extLst>
              <a:ext uri="{FF2B5EF4-FFF2-40B4-BE49-F238E27FC236}">
                <a16:creationId xmlns:a16="http://schemas.microsoft.com/office/drawing/2014/main" id="{AD4476C9-6DCF-44F9-8828-C7DBB0DB1BF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44817" y="1557570"/>
            <a:ext cx="1390805" cy="1871430"/>
          </a:xfrm>
          <a:prstGeom prst="rect">
            <a:avLst/>
          </a:prstGeom>
        </p:spPr>
      </p:pic>
      <p:sp>
        <p:nvSpPr>
          <p:cNvPr id="3" name="Rectangle 2">
            <a:extLst>
              <a:ext uri="{FF2B5EF4-FFF2-40B4-BE49-F238E27FC236}">
                <a16:creationId xmlns:a16="http://schemas.microsoft.com/office/drawing/2014/main" id="{2D85F43B-4C35-4378-8E46-F373E5016E30}"/>
              </a:ext>
            </a:extLst>
          </p:cNvPr>
          <p:cNvSpPr/>
          <p:nvPr/>
        </p:nvSpPr>
        <p:spPr>
          <a:xfrm>
            <a:off x="3917244" y="1272424"/>
            <a:ext cx="8189031" cy="558557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chemeClr val="bg1"/>
                </a:solidFill>
              </a:ln>
              <a:solidFill>
                <a:schemeClr val="bg2"/>
              </a:solidFill>
            </a:endParaRPr>
          </a:p>
        </p:txBody>
      </p:sp>
    </p:spTree>
    <p:extLst>
      <p:ext uri="{BB962C8B-B14F-4D97-AF65-F5344CB8AC3E}">
        <p14:creationId xmlns:p14="http://schemas.microsoft.com/office/powerpoint/2010/main" val="853948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F7B1B3-51E3-4FF4-A4AB-46F033166D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F8FE7E7F-5919-4A5D-8A3C-6A03CD01177C}"/>
              </a:ext>
            </a:extLst>
          </p:cNvPr>
          <p:cNvGrpSpPr/>
          <p:nvPr/>
        </p:nvGrpSpPr>
        <p:grpSpPr>
          <a:xfrm>
            <a:off x="4962525" y="1069801"/>
            <a:ext cx="6972301" cy="5724525"/>
            <a:chOff x="81318" y="879320"/>
            <a:chExt cx="6642397" cy="5001058"/>
          </a:xfrm>
        </p:grpSpPr>
        <p:pic>
          <p:nvPicPr>
            <p:cNvPr id="6" name="Picture 5" descr="A screenshot of a computer&#10;&#10;Description automatically generated">
              <a:extLst>
                <a:ext uri="{FF2B5EF4-FFF2-40B4-BE49-F238E27FC236}">
                  <a16:creationId xmlns:a16="http://schemas.microsoft.com/office/drawing/2014/main" id="{0A9AC07F-2F77-4AE5-847A-33D3DBBAFE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18" y="879320"/>
              <a:ext cx="3513242" cy="5001058"/>
            </a:xfrm>
            <a:prstGeom prst="rect">
              <a:avLst/>
            </a:prstGeom>
          </p:spPr>
        </p:pic>
        <p:pic>
          <p:nvPicPr>
            <p:cNvPr id="7" name="Picture 6" descr="A picture containing screenshot&#10;&#10;Description automatically generated">
              <a:extLst>
                <a:ext uri="{FF2B5EF4-FFF2-40B4-BE49-F238E27FC236}">
                  <a16:creationId xmlns:a16="http://schemas.microsoft.com/office/drawing/2014/main" id="{D29526EC-AEEA-4A87-86A4-1D34BF619D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5367" y="1001323"/>
              <a:ext cx="2978348" cy="4529807"/>
            </a:xfrm>
            <a:prstGeom prst="rect">
              <a:avLst/>
            </a:prstGeom>
          </p:spPr>
        </p:pic>
      </p:grpSp>
      <p:sp>
        <p:nvSpPr>
          <p:cNvPr id="2" name="Title 1">
            <a:extLst>
              <a:ext uri="{FF2B5EF4-FFF2-40B4-BE49-F238E27FC236}">
                <a16:creationId xmlns:a16="http://schemas.microsoft.com/office/drawing/2014/main" id="{E49CB201-8CDD-41F2-BE08-73F3F199CC0E}"/>
              </a:ext>
            </a:extLst>
          </p:cNvPr>
          <p:cNvSpPr>
            <a:spLocks noGrp="1"/>
          </p:cNvSpPr>
          <p:nvPr>
            <p:ph type="title"/>
          </p:nvPr>
        </p:nvSpPr>
        <p:spPr>
          <a:xfrm>
            <a:off x="7194158" y="102317"/>
            <a:ext cx="4997842" cy="865167"/>
          </a:xfrm>
        </p:spPr>
        <p:txBody>
          <a:bodyPr>
            <a:noAutofit/>
          </a:bodyPr>
          <a:lstStyle/>
          <a:p>
            <a:r>
              <a:rPr lang="en-AU" altLang="en-US" sz="2400" b="1" kern="0" dirty="0">
                <a:solidFill>
                  <a:schemeClr val="bg1"/>
                </a:solidFill>
              </a:rPr>
              <a:t>Evidence Based Brief Intervention = </a:t>
            </a:r>
            <a:br>
              <a:rPr lang="en-AU" altLang="en-US" sz="2400" b="1" kern="0" dirty="0">
                <a:solidFill>
                  <a:schemeClr val="bg1"/>
                </a:solidFill>
              </a:rPr>
            </a:br>
            <a:r>
              <a:rPr lang="en-AU" altLang="en-US" sz="2400" b="1" kern="0" dirty="0">
                <a:solidFill>
                  <a:schemeClr val="bg1"/>
                </a:solidFill>
              </a:rPr>
              <a:t>Smoking Cessation Clinical Pathway</a:t>
            </a:r>
            <a:br>
              <a:rPr lang="en-AU" altLang="en-US" sz="2400" b="1" kern="0" dirty="0">
                <a:solidFill>
                  <a:schemeClr val="bg1"/>
                </a:solidFill>
              </a:rPr>
            </a:br>
            <a:r>
              <a:rPr lang="en-AU" altLang="en-US" sz="2400" b="1" kern="0" dirty="0">
                <a:solidFill>
                  <a:schemeClr val="bg1"/>
                </a:solidFill>
              </a:rPr>
              <a:t>(SCCP)</a:t>
            </a:r>
            <a:endParaRPr lang="en-AU" sz="1400" dirty="0">
              <a:solidFill>
                <a:schemeClr val="bg1"/>
              </a:solidFill>
            </a:endParaRPr>
          </a:p>
        </p:txBody>
      </p:sp>
      <p:sp>
        <p:nvSpPr>
          <p:cNvPr id="16" name="Content Placeholder 2">
            <a:extLst>
              <a:ext uri="{FF2B5EF4-FFF2-40B4-BE49-F238E27FC236}">
                <a16:creationId xmlns:a16="http://schemas.microsoft.com/office/drawing/2014/main" id="{8462FB17-7485-4D88-8EAC-83B44FBF1D0C}"/>
              </a:ext>
            </a:extLst>
          </p:cNvPr>
          <p:cNvSpPr txBox="1">
            <a:spLocks/>
          </p:cNvSpPr>
          <p:nvPr/>
        </p:nvSpPr>
        <p:spPr>
          <a:xfrm>
            <a:off x="103674" y="80368"/>
            <a:ext cx="3025129" cy="3498210"/>
          </a:xfrm>
          <a:prstGeom prst="rect">
            <a:avLst/>
          </a:prstGeom>
          <a:solidFill>
            <a:schemeClr val="tx1">
              <a:lumMod val="85000"/>
              <a:lumOff val="15000"/>
            </a:schemeClr>
          </a:solidFill>
        </p:spPr>
        <p:txBody>
          <a:bodyPr vert="horz" lIns="91440" tIns="45720" rIns="91440" bIns="45720" rtlCol="0" anchor="t">
            <a:normAutofit fontScale="92500" lnSpcReduction="10000"/>
          </a:bodyPr>
          <a:lst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fontAlgn="auto">
              <a:buNone/>
              <a:defRPr/>
            </a:pPr>
            <a:r>
              <a:rPr lang="en-AU" altLang="en-US" sz="2000" b="1" kern="0" dirty="0">
                <a:solidFill>
                  <a:schemeClr val="bg1"/>
                </a:solidFill>
              </a:rPr>
              <a:t>AIM</a:t>
            </a:r>
            <a:endParaRPr lang="en-AU" altLang="en-US" b="1" kern="0" dirty="0">
              <a:solidFill>
                <a:schemeClr val="bg1"/>
              </a:solidFill>
            </a:endParaRPr>
          </a:p>
          <a:p>
            <a:pPr marL="0" indent="0" algn="ctr" fontAlgn="auto">
              <a:buNone/>
              <a:defRPr/>
            </a:pPr>
            <a:endParaRPr lang="en-AU" altLang="en-US" sz="1600" kern="0" dirty="0">
              <a:solidFill>
                <a:schemeClr val="bg1"/>
              </a:solidFill>
            </a:endParaRPr>
          </a:p>
          <a:p>
            <a:pPr marL="0" indent="0" algn="ctr" fontAlgn="auto">
              <a:buNone/>
              <a:defRPr/>
            </a:pPr>
            <a:r>
              <a:rPr lang="en-AU" altLang="en-US" sz="1600" kern="0" dirty="0">
                <a:solidFill>
                  <a:schemeClr val="bg1"/>
                </a:solidFill>
              </a:rPr>
              <a:t>ASK ALL consumers/clients about smoking at least 6-monthly</a:t>
            </a:r>
          </a:p>
          <a:p>
            <a:pPr marL="0" indent="0" algn="ctr" fontAlgn="auto">
              <a:buNone/>
              <a:defRPr/>
            </a:pPr>
            <a:r>
              <a:rPr lang="en-AU" altLang="en-US" sz="1600" kern="0" dirty="0">
                <a:solidFill>
                  <a:schemeClr val="bg1"/>
                </a:solidFill>
              </a:rPr>
              <a:t>(</a:t>
            </a:r>
            <a:r>
              <a:rPr lang="en-AU" sz="1600" kern="0" dirty="0">
                <a:solidFill>
                  <a:schemeClr val="bg1"/>
                </a:solidFill>
              </a:rPr>
              <a:t>≥</a:t>
            </a:r>
            <a:r>
              <a:rPr lang="en-AU" altLang="en-US" sz="1600" kern="0" dirty="0">
                <a:solidFill>
                  <a:schemeClr val="bg1"/>
                </a:solidFill>
              </a:rPr>
              <a:t>18yrs)</a:t>
            </a:r>
          </a:p>
          <a:p>
            <a:pPr marL="0" indent="0" algn="ctr" fontAlgn="auto">
              <a:buNone/>
              <a:defRPr/>
            </a:pPr>
            <a:r>
              <a:rPr lang="en-AU" altLang="en-US" sz="1600" kern="0" dirty="0">
                <a:solidFill>
                  <a:srgbClr val="FFC000"/>
                </a:solidFill>
              </a:rPr>
              <a:t>(Smoking Tab)</a:t>
            </a:r>
          </a:p>
          <a:p>
            <a:pPr marL="0" indent="0" algn="ctr" fontAlgn="auto">
              <a:buNone/>
              <a:defRPr/>
            </a:pPr>
            <a:endParaRPr lang="en-AU" altLang="en-US" sz="1600" kern="0" dirty="0">
              <a:solidFill>
                <a:schemeClr val="bg1"/>
              </a:solidFill>
            </a:endParaRPr>
          </a:p>
          <a:p>
            <a:pPr marL="0" indent="0" algn="ctr" fontAlgn="auto">
              <a:buNone/>
              <a:defRPr/>
            </a:pPr>
            <a:r>
              <a:rPr lang="en-AU" altLang="en-US" sz="1600" kern="0" dirty="0">
                <a:solidFill>
                  <a:schemeClr val="bg1"/>
                </a:solidFill>
              </a:rPr>
              <a:t>DELIVER </a:t>
            </a:r>
          </a:p>
          <a:p>
            <a:pPr marL="0" indent="0" algn="ctr" fontAlgn="auto">
              <a:buNone/>
              <a:defRPr/>
            </a:pPr>
            <a:endParaRPr lang="en-AU" altLang="en-US" sz="1600" kern="0" dirty="0">
              <a:solidFill>
                <a:schemeClr val="bg1"/>
              </a:solidFill>
            </a:endParaRPr>
          </a:p>
          <a:p>
            <a:pPr marL="0" indent="0" algn="ctr" fontAlgn="auto">
              <a:buNone/>
              <a:defRPr/>
            </a:pPr>
            <a:r>
              <a:rPr lang="en-AU" altLang="en-US" sz="1600" kern="0" dirty="0">
                <a:solidFill>
                  <a:schemeClr val="bg1"/>
                </a:solidFill>
              </a:rPr>
              <a:t>Brief smoking cessation intervention</a:t>
            </a:r>
          </a:p>
          <a:p>
            <a:pPr marL="0" indent="0" algn="ctr" fontAlgn="auto">
              <a:buNone/>
              <a:defRPr/>
            </a:pPr>
            <a:r>
              <a:rPr lang="en-AU" altLang="en-US" sz="1600" kern="0" dirty="0">
                <a:solidFill>
                  <a:schemeClr val="bg1"/>
                </a:solidFill>
              </a:rPr>
              <a:t>to identified smokers </a:t>
            </a:r>
            <a:br>
              <a:rPr lang="en-AU" altLang="en-US" sz="1600" kern="0" dirty="0">
                <a:solidFill>
                  <a:schemeClr val="bg1"/>
                </a:solidFill>
              </a:rPr>
            </a:br>
            <a:r>
              <a:rPr lang="en-AU" altLang="en-US" sz="1600" kern="0" dirty="0">
                <a:solidFill>
                  <a:schemeClr val="bg1"/>
                </a:solidFill>
              </a:rPr>
              <a:t>at least 6-monthly</a:t>
            </a:r>
          </a:p>
          <a:p>
            <a:pPr marL="0" indent="0" algn="ctr" fontAlgn="auto">
              <a:buNone/>
              <a:defRPr/>
            </a:pPr>
            <a:r>
              <a:rPr lang="en-AU" altLang="en-US" sz="1600" kern="0" dirty="0">
                <a:solidFill>
                  <a:srgbClr val="FFC000"/>
                </a:solidFill>
              </a:rPr>
              <a:t>(SCCP)</a:t>
            </a:r>
            <a:endParaRPr lang="en-AU" dirty="0">
              <a:solidFill>
                <a:srgbClr val="FFC000"/>
              </a:solidFill>
            </a:endParaRPr>
          </a:p>
        </p:txBody>
      </p:sp>
      <p:sp>
        <p:nvSpPr>
          <p:cNvPr id="3" name="Oval 2">
            <a:extLst>
              <a:ext uri="{FF2B5EF4-FFF2-40B4-BE49-F238E27FC236}">
                <a16:creationId xmlns:a16="http://schemas.microsoft.com/office/drawing/2014/main" id="{61C76BA9-9579-4FCA-9742-A5861DE92F72}"/>
              </a:ext>
            </a:extLst>
          </p:cNvPr>
          <p:cNvSpPr/>
          <p:nvPr/>
        </p:nvSpPr>
        <p:spPr>
          <a:xfrm>
            <a:off x="248103" y="3802004"/>
            <a:ext cx="4556125" cy="249988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b="1" dirty="0"/>
              <a:t>SCCP</a:t>
            </a:r>
          </a:p>
          <a:p>
            <a:pPr marL="285750" indent="-285750">
              <a:buFont typeface="Arial" panose="020B0604020202020204" pitchFamily="34" charset="0"/>
              <a:buChar char="•"/>
            </a:pPr>
            <a:r>
              <a:rPr lang="en-AU" b="1" dirty="0"/>
              <a:t>Evidence based</a:t>
            </a:r>
          </a:p>
          <a:p>
            <a:pPr marL="285750" indent="-285750">
              <a:buFont typeface="Arial" panose="020B0604020202020204" pitchFamily="34" charset="0"/>
              <a:buChar char="•"/>
            </a:pPr>
            <a:r>
              <a:rPr lang="en-AU" dirty="0"/>
              <a:t>Program/service nonspecific</a:t>
            </a:r>
          </a:p>
          <a:p>
            <a:pPr marL="285750" indent="-285750">
              <a:buFont typeface="Arial" panose="020B0604020202020204" pitchFamily="34" charset="0"/>
              <a:buChar char="•"/>
            </a:pPr>
            <a:r>
              <a:rPr lang="en-AU" b="1" dirty="0"/>
              <a:t>Guided brief </a:t>
            </a:r>
            <a:r>
              <a:rPr lang="en-AU" dirty="0"/>
              <a:t>intervention</a:t>
            </a:r>
          </a:p>
          <a:p>
            <a:pPr marL="285750" indent="-285750">
              <a:buFont typeface="Arial" panose="020B0604020202020204" pitchFamily="34" charset="0"/>
              <a:buChar char="•"/>
            </a:pPr>
            <a:r>
              <a:rPr lang="en-AU" dirty="0"/>
              <a:t>Enables clients to make </a:t>
            </a:r>
            <a:r>
              <a:rPr lang="en-AU" b="1" dirty="0"/>
              <a:t>choices</a:t>
            </a:r>
            <a:r>
              <a:rPr lang="en-AU" dirty="0"/>
              <a:t> about their smoking</a:t>
            </a:r>
          </a:p>
        </p:txBody>
      </p:sp>
    </p:spTree>
    <p:extLst>
      <p:ext uri="{BB962C8B-B14F-4D97-AF65-F5344CB8AC3E}">
        <p14:creationId xmlns:p14="http://schemas.microsoft.com/office/powerpoint/2010/main" val="2509079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FC5BDB3-CE52-4C0B-ABAF-E3AE67D3FBEF}"/>
              </a:ext>
            </a:extLst>
          </p:cNvPr>
          <p:cNvGraphicFramePr>
            <a:graphicFrameLocks noChangeAspect="1"/>
          </p:cNvGraphicFramePr>
          <p:nvPr/>
        </p:nvGraphicFramePr>
        <p:xfrm>
          <a:off x="1528512" y="950629"/>
          <a:ext cx="4436812" cy="5799199"/>
        </p:xfrm>
        <a:graphic>
          <a:graphicData uri="http://schemas.openxmlformats.org/presentationml/2006/ole">
            <mc:AlternateContent xmlns:mc="http://schemas.openxmlformats.org/markup-compatibility/2006">
              <mc:Choice xmlns:v="urn:schemas-microsoft-com:vml" Requires="v">
                <p:oleObj spid="_x0000_s1182" name="Acrobat Document" r:id="rId4" imgW="5667363" imgH="8020022" progId="AcroExch.Document.DC">
                  <p:embed/>
                </p:oleObj>
              </mc:Choice>
              <mc:Fallback>
                <p:oleObj name="Acrobat Document" r:id="rId4" imgW="5667363" imgH="8020022" progId="AcroExch.Document.DC">
                  <p:embed/>
                  <p:pic>
                    <p:nvPicPr>
                      <p:cNvPr id="2" name="Object 1">
                        <a:extLst>
                          <a:ext uri="{FF2B5EF4-FFF2-40B4-BE49-F238E27FC236}">
                            <a16:creationId xmlns:a16="http://schemas.microsoft.com/office/drawing/2014/main" id="{1FC5BDB3-CE52-4C0B-ABAF-E3AE67D3FBEF}"/>
                          </a:ext>
                        </a:extLst>
                      </p:cNvPr>
                      <p:cNvPicPr/>
                      <p:nvPr/>
                    </p:nvPicPr>
                    <p:blipFill>
                      <a:blip r:embed="rId5"/>
                      <a:stretch>
                        <a:fillRect/>
                      </a:stretch>
                    </p:blipFill>
                    <p:spPr>
                      <a:xfrm>
                        <a:off x="1528512" y="950629"/>
                        <a:ext cx="4436812" cy="579919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3BA311D-0D1F-4E8C-B77C-0FAB96BAD27E}"/>
              </a:ext>
            </a:extLst>
          </p:cNvPr>
          <p:cNvGraphicFramePr>
            <a:graphicFrameLocks noChangeAspect="1"/>
          </p:cNvGraphicFramePr>
          <p:nvPr/>
        </p:nvGraphicFramePr>
        <p:xfrm>
          <a:off x="4808436" y="904649"/>
          <a:ext cx="5824069" cy="4036519"/>
        </p:xfrm>
        <a:graphic>
          <a:graphicData uri="http://schemas.openxmlformats.org/presentationml/2006/ole">
            <mc:AlternateContent xmlns:mc="http://schemas.openxmlformats.org/markup-compatibility/2006">
              <mc:Choice xmlns:v="urn:schemas-microsoft-com:vml" Requires="v">
                <p:oleObj spid="_x0000_s1183" name="Acrobat Document" r:id="rId6" imgW="8019882" imgH="5667062" progId="AcroExch.Document.DC">
                  <p:embed/>
                </p:oleObj>
              </mc:Choice>
              <mc:Fallback>
                <p:oleObj name="Acrobat Document" r:id="rId6" imgW="8019882" imgH="5667062" progId="AcroExch.Document.DC">
                  <p:embed/>
                  <p:pic>
                    <p:nvPicPr>
                      <p:cNvPr id="3" name="Object 2">
                        <a:extLst>
                          <a:ext uri="{FF2B5EF4-FFF2-40B4-BE49-F238E27FC236}">
                            <a16:creationId xmlns:a16="http://schemas.microsoft.com/office/drawing/2014/main" id="{A3BA311D-0D1F-4E8C-B77C-0FAB96BAD27E}"/>
                          </a:ext>
                        </a:extLst>
                      </p:cNvPr>
                      <p:cNvPicPr/>
                      <p:nvPr/>
                    </p:nvPicPr>
                    <p:blipFill>
                      <a:blip r:embed="rId7"/>
                      <a:stretch>
                        <a:fillRect/>
                      </a:stretch>
                    </p:blipFill>
                    <p:spPr>
                      <a:xfrm>
                        <a:off x="4808436" y="904649"/>
                        <a:ext cx="5824069" cy="4036519"/>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3F844C1B-FB8F-4F29-BE9A-426DFEFB0DD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24000" y="1284361"/>
            <a:ext cx="6781800" cy="5410200"/>
          </a:xfrm>
          <a:prstGeom prst="rect">
            <a:avLst/>
          </a:prstGeom>
        </p:spPr>
      </p:pic>
      <p:grpSp>
        <p:nvGrpSpPr>
          <p:cNvPr id="8" name="Group 7">
            <a:extLst>
              <a:ext uri="{FF2B5EF4-FFF2-40B4-BE49-F238E27FC236}">
                <a16:creationId xmlns:a16="http://schemas.microsoft.com/office/drawing/2014/main" id="{0A09B55D-D6C6-4715-AD62-30D8A2AC20C7}"/>
              </a:ext>
            </a:extLst>
          </p:cNvPr>
          <p:cNvGrpSpPr/>
          <p:nvPr/>
        </p:nvGrpSpPr>
        <p:grpSpPr>
          <a:xfrm>
            <a:off x="5058032" y="496486"/>
            <a:ext cx="5610523" cy="4156650"/>
            <a:chOff x="4001134" y="3958288"/>
            <a:chExt cx="4777114" cy="2548100"/>
          </a:xfrm>
        </p:grpSpPr>
        <p:pic>
          <p:nvPicPr>
            <p:cNvPr id="5" name="Picture 4">
              <a:extLst>
                <a:ext uri="{FF2B5EF4-FFF2-40B4-BE49-F238E27FC236}">
                  <a16:creationId xmlns:a16="http://schemas.microsoft.com/office/drawing/2014/main" id="{578497B0-5E07-431C-B3DB-2382DDBC561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01134" y="3958288"/>
              <a:ext cx="4777114" cy="2480869"/>
            </a:xfrm>
            <a:prstGeom prst="rect">
              <a:avLst/>
            </a:prstGeom>
          </p:spPr>
        </p:pic>
        <p:pic>
          <p:nvPicPr>
            <p:cNvPr id="6" name="Picture 5">
              <a:extLst>
                <a:ext uri="{FF2B5EF4-FFF2-40B4-BE49-F238E27FC236}">
                  <a16:creationId xmlns:a16="http://schemas.microsoft.com/office/drawing/2014/main" id="{E90B13B1-250A-45A5-BECE-E23DFD9079E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69849" y="5925391"/>
              <a:ext cx="1302151" cy="580997"/>
            </a:xfrm>
            <a:prstGeom prst="rect">
              <a:avLst/>
            </a:prstGeom>
          </p:spPr>
        </p:pic>
      </p:grpSp>
      <p:sp>
        <p:nvSpPr>
          <p:cNvPr id="9" name="Rectangle 8">
            <a:extLst>
              <a:ext uri="{FF2B5EF4-FFF2-40B4-BE49-F238E27FC236}">
                <a16:creationId xmlns:a16="http://schemas.microsoft.com/office/drawing/2014/main" id="{86CC64D9-DBDB-434F-8ADA-0FEC04CE40FE}"/>
              </a:ext>
            </a:extLst>
          </p:cNvPr>
          <p:cNvSpPr/>
          <p:nvPr/>
        </p:nvSpPr>
        <p:spPr>
          <a:xfrm>
            <a:off x="6236860" y="4690715"/>
            <a:ext cx="4137881" cy="1915909"/>
          </a:xfrm>
          <a:prstGeom prst="rect">
            <a:avLst/>
          </a:prstGeom>
          <a:solidFill>
            <a:schemeClr val="accent4">
              <a:lumMod val="75000"/>
              <a:lumOff val="25000"/>
            </a:schemeClr>
          </a:solidFill>
        </p:spPr>
        <p:txBody>
          <a:bodyPr wrap="square" lIns="68580" tIns="34290" rIns="68580" bIns="34290">
            <a:spAutoFit/>
          </a:bodyPr>
          <a:lstStyle/>
          <a:p>
            <a:pPr algn="ctr" defTabSz="685800" fontAlgn="base">
              <a:spcBef>
                <a:spcPct val="0"/>
              </a:spcBef>
              <a:spcAft>
                <a:spcPct val="0"/>
              </a:spcAft>
            </a:pPr>
            <a:r>
              <a:rPr lang="en-AU" sz="3000" b="1">
                <a:ln w="22225">
                  <a:solidFill>
                    <a:srgbClr val="333399"/>
                  </a:solidFill>
                  <a:prstDash val="solid"/>
                </a:ln>
                <a:solidFill>
                  <a:srgbClr val="333399">
                    <a:lumMod val="40000"/>
                    <a:lumOff val="60000"/>
                  </a:srgbClr>
                </a:solidFill>
                <a:latin typeface="Arial" panose="020B0604020202020204" pitchFamily="34" charset="0"/>
                <a:cs typeface="Arial" panose="020B0604020202020204" pitchFamily="34" charset="0"/>
              </a:rPr>
              <a:t>Intensive training delivered to over </a:t>
            </a:r>
          </a:p>
          <a:p>
            <a:pPr algn="ctr" defTabSz="685800" fontAlgn="base">
              <a:spcBef>
                <a:spcPct val="0"/>
              </a:spcBef>
              <a:spcAft>
                <a:spcPct val="0"/>
              </a:spcAft>
            </a:pPr>
            <a:r>
              <a:rPr lang="en-AU" sz="3000" b="1">
                <a:ln w="22225">
                  <a:solidFill>
                    <a:srgbClr val="333399"/>
                  </a:solidFill>
                  <a:prstDash val="solid"/>
                </a:ln>
                <a:solidFill>
                  <a:srgbClr val="333399">
                    <a:lumMod val="40000"/>
                    <a:lumOff val="60000"/>
                  </a:srgbClr>
                </a:solidFill>
                <a:latin typeface="Arial" panose="020B0604020202020204" pitchFamily="34" charset="0"/>
                <a:cs typeface="Arial" panose="020B0604020202020204" pitchFamily="34" charset="0"/>
              </a:rPr>
              <a:t>70 clinicians </a:t>
            </a:r>
            <a:r>
              <a:rPr lang="en-AU" sz="3000" b="1" err="1">
                <a:ln w="22225">
                  <a:solidFill>
                    <a:srgbClr val="333399"/>
                  </a:solidFill>
                  <a:prstDash val="solid"/>
                </a:ln>
                <a:solidFill>
                  <a:srgbClr val="333399">
                    <a:lumMod val="40000"/>
                    <a:lumOff val="60000"/>
                  </a:srgbClr>
                </a:solidFill>
                <a:latin typeface="Arial" panose="020B0604020202020204" pitchFamily="34" charset="0"/>
                <a:cs typeface="Arial" panose="020B0604020202020204" pitchFamily="34" charset="0"/>
              </a:rPr>
              <a:t>statewide</a:t>
            </a:r>
            <a:r>
              <a:rPr lang="en-AU" sz="3000" b="1">
                <a:ln w="22225">
                  <a:solidFill>
                    <a:srgbClr val="333399"/>
                  </a:solidFill>
                  <a:prstDash val="solid"/>
                </a:ln>
                <a:solidFill>
                  <a:srgbClr val="333399">
                    <a:lumMod val="40000"/>
                    <a:lumOff val="60000"/>
                  </a:srgbClr>
                </a:solidFill>
                <a:latin typeface="Arial" panose="020B0604020202020204" pitchFamily="34" charset="0"/>
                <a:cs typeface="Arial" panose="020B0604020202020204" pitchFamily="34" charset="0"/>
              </a:rPr>
              <a:t> </a:t>
            </a:r>
          </a:p>
        </p:txBody>
      </p:sp>
      <p:sp>
        <p:nvSpPr>
          <p:cNvPr id="10" name="Title 1">
            <a:extLst>
              <a:ext uri="{FF2B5EF4-FFF2-40B4-BE49-F238E27FC236}">
                <a16:creationId xmlns:a16="http://schemas.microsoft.com/office/drawing/2014/main" id="{5ADD762C-33C1-4836-85A9-9C01C342AC08}"/>
              </a:ext>
            </a:extLst>
          </p:cNvPr>
          <p:cNvSpPr txBox="1">
            <a:spLocks/>
          </p:cNvSpPr>
          <p:nvPr/>
        </p:nvSpPr>
        <p:spPr bwMode="auto">
          <a:xfrm>
            <a:off x="2999119" y="44625"/>
            <a:ext cx="6172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algn="l" rtl="0" eaLnBrk="0" fontAlgn="base" hangingPunct="0">
              <a:spcBef>
                <a:spcPct val="0"/>
              </a:spcBef>
              <a:spcAft>
                <a:spcPct val="0"/>
              </a:spcAft>
              <a:defRPr lang="en-AU" sz="2000" kern="1200" dirty="0">
                <a:solidFill>
                  <a:schemeClr val="accent1"/>
                </a:solidFill>
                <a:latin typeface="+mj-lt"/>
                <a:ea typeface="+mj-ea"/>
                <a:cs typeface="+mj-cs"/>
              </a:defRPr>
            </a:lvl1pPr>
            <a:lvl2pPr algn="l" rtl="0" eaLnBrk="0" fontAlgn="base" hangingPunct="0">
              <a:spcBef>
                <a:spcPct val="0"/>
              </a:spcBef>
              <a:spcAft>
                <a:spcPct val="0"/>
              </a:spcAft>
              <a:defRPr sz="2000">
                <a:solidFill>
                  <a:schemeClr val="accent1"/>
                </a:solidFill>
                <a:latin typeface="Arial" charset="0"/>
              </a:defRPr>
            </a:lvl2pPr>
            <a:lvl3pPr algn="l" rtl="0" eaLnBrk="0" fontAlgn="base" hangingPunct="0">
              <a:spcBef>
                <a:spcPct val="0"/>
              </a:spcBef>
              <a:spcAft>
                <a:spcPct val="0"/>
              </a:spcAft>
              <a:defRPr sz="2000">
                <a:solidFill>
                  <a:schemeClr val="accent1"/>
                </a:solidFill>
                <a:latin typeface="Arial" charset="0"/>
              </a:defRPr>
            </a:lvl3pPr>
            <a:lvl4pPr algn="l" rtl="0" eaLnBrk="0" fontAlgn="base" hangingPunct="0">
              <a:spcBef>
                <a:spcPct val="0"/>
              </a:spcBef>
              <a:spcAft>
                <a:spcPct val="0"/>
              </a:spcAft>
              <a:defRPr sz="2000">
                <a:solidFill>
                  <a:schemeClr val="accent1"/>
                </a:solidFill>
                <a:latin typeface="Arial" charset="0"/>
              </a:defRPr>
            </a:lvl4pPr>
            <a:lvl5pPr algn="l" rtl="0" eaLnBrk="0" fontAlgn="base" hangingPunct="0">
              <a:spcBef>
                <a:spcPct val="0"/>
              </a:spcBef>
              <a:spcAft>
                <a:spcPct val="0"/>
              </a:spcAft>
              <a:defRPr sz="2000">
                <a:solidFill>
                  <a:schemeClr val="accent1"/>
                </a:solidFill>
                <a:latin typeface="Arial" charset="0"/>
              </a:defRPr>
            </a:lvl5pPr>
            <a:lvl6pPr marL="457200" algn="l" rtl="0" eaLnBrk="1" fontAlgn="base" hangingPunct="1">
              <a:spcBef>
                <a:spcPct val="0"/>
              </a:spcBef>
              <a:spcAft>
                <a:spcPct val="0"/>
              </a:spcAft>
              <a:defRPr sz="2000">
                <a:solidFill>
                  <a:schemeClr val="accent1"/>
                </a:solidFill>
                <a:latin typeface="Arial" charset="0"/>
              </a:defRPr>
            </a:lvl6pPr>
            <a:lvl7pPr marL="914400" algn="l" rtl="0" eaLnBrk="1" fontAlgn="base" hangingPunct="1">
              <a:spcBef>
                <a:spcPct val="0"/>
              </a:spcBef>
              <a:spcAft>
                <a:spcPct val="0"/>
              </a:spcAft>
              <a:defRPr sz="2000">
                <a:solidFill>
                  <a:schemeClr val="accent1"/>
                </a:solidFill>
                <a:latin typeface="Arial" charset="0"/>
              </a:defRPr>
            </a:lvl7pPr>
            <a:lvl8pPr marL="1371600" algn="l" rtl="0" eaLnBrk="1" fontAlgn="base" hangingPunct="1">
              <a:spcBef>
                <a:spcPct val="0"/>
              </a:spcBef>
              <a:spcAft>
                <a:spcPct val="0"/>
              </a:spcAft>
              <a:defRPr sz="2000">
                <a:solidFill>
                  <a:schemeClr val="accent1"/>
                </a:solidFill>
                <a:latin typeface="Arial" charset="0"/>
              </a:defRPr>
            </a:lvl8pPr>
            <a:lvl9pPr marL="1828800" algn="l" rtl="0" eaLnBrk="1" fontAlgn="base" hangingPunct="1">
              <a:spcBef>
                <a:spcPct val="0"/>
              </a:spcBef>
              <a:spcAft>
                <a:spcPct val="0"/>
              </a:spcAft>
              <a:defRPr sz="2000">
                <a:solidFill>
                  <a:schemeClr val="accent1"/>
                </a:solidFill>
                <a:latin typeface="Arial" charset="0"/>
              </a:defRPr>
            </a:lvl9pPr>
          </a:lstStyle>
          <a:p>
            <a:pPr algn="ctr" defTabSz="685800" eaLnBrk="1" hangingPunct="1">
              <a:defRPr/>
            </a:pPr>
            <a:r>
              <a:rPr lang="en-AU" altLang="en-US" sz="2400" b="1" dirty="0">
                <a:solidFill>
                  <a:srgbClr val="FFFFFF"/>
                </a:solidFill>
                <a:latin typeface="Arial"/>
              </a:rPr>
              <a:t>Six Monthly Statewide Forums</a:t>
            </a:r>
          </a:p>
        </p:txBody>
      </p:sp>
      <p:graphicFrame>
        <p:nvGraphicFramePr>
          <p:cNvPr id="11" name="Object 10">
            <a:extLst>
              <a:ext uri="{FF2B5EF4-FFF2-40B4-BE49-F238E27FC236}">
                <a16:creationId xmlns:a16="http://schemas.microsoft.com/office/drawing/2014/main" id="{959750B8-B61C-41AA-AAF3-C7084E4A0566}"/>
              </a:ext>
            </a:extLst>
          </p:cNvPr>
          <p:cNvGraphicFramePr>
            <a:graphicFrameLocks noChangeAspect="1"/>
          </p:cNvGraphicFramePr>
          <p:nvPr/>
        </p:nvGraphicFramePr>
        <p:xfrm>
          <a:off x="1524000" y="501075"/>
          <a:ext cx="4583010" cy="6356925"/>
        </p:xfrm>
        <a:graphic>
          <a:graphicData uri="http://schemas.openxmlformats.org/presentationml/2006/ole">
            <mc:AlternateContent xmlns:mc="http://schemas.openxmlformats.org/markup-compatibility/2006">
              <mc:Choice xmlns:v="urn:schemas-microsoft-com:vml" Requires="v">
                <p:oleObj spid="_x0000_s1184" name="Acrobat Document" r:id="rId11" imgW="8648652" imgH="11972840" progId="AcroExch.Document.2017">
                  <p:embed/>
                </p:oleObj>
              </mc:Choice>
              <mc:Fallback>
                <p:oleObj name="Acrobat Document" r:id="rId11" imgW="8648652" imgH="11972840" progId="AcroExch.Document.2017">
                  <p:embed/>
                  <p:pic>
                    <p:nvPicPr>
                      <p:cNvPr id="11" name="Object 10">
                        <a:extLst>
                          <a:ext uri="{FF2B5EF4-FFF2-40B4-BE49-F238E27FC236}">
                            <a16:creationId xmlns:a16="http://schemas.microsoft.com/office/drawing/2014/main" id="{959750B8-B61C-41AA-AAF3-C7084E4A0566}"/>
                          </a:ext>
                        </a:extLst>
                      </p:cNvPr>
                      <p:cNvPicPr/>
                      <p:nvPr/>
                    </p:nvPicPr>
                    <p:blipFill>
                      <a:blip r:embed="rId12"/>
                      <a:stretch>
                        <a:fillRect/>
                      </a:stretch>
                    </p:blipFill>
                    <p:spPr>
                      <a:xfrm>
                        <a:off x="1524000" y="501075"/>
                        <a:ext cx="4583010" cy="6356925"/>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1361CD78-9D1F-4370-B80E-3289A043EE9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96000" y="499740"/>
            <a:ext cx="4587874" cy="6399088"/>
          </a:xfrm>
          <a:prstGeom prst="rect">
            <a:avLst/>
          </a:prstGeom>
        </p:spPr>
      </p:pic>
    </p:spTree>
    <p:extLst>
      <p:ext uri="{BB962C8B-B14F-4D97-AF65-F5344CB8AC3E}">
        <p14:creationId xmlns:p14="http://schemas.microsoft.com/office/powerpoint/2010/main" val="34753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C77679-607E-4579-B927-89CA4E87EC92}"/>
              </a:ext>
            </a:extLst>
          </p:cNvPr>
          <p:cNvPicPr>
            <a:picLocks noChangeAspect="1"/>
          </p:cNvPicPr>
          <p:nvPr/>
        </p:nvPicPr>
        <p:blipFill>
          <a:blip r:embed="rId2"/>
          <a:stretch>
            <a:fillRect/>
          </a:stretch>
        </p:blipFill>
        <p:spPr>
          <a:xfrm>
            <a:off x="0" y="0"/>
            <a:ext cx="12260638" cy="6858000"/>
          </a:xfrm>
          <a:prstGeom prst="rect">
            <a:avLst/>
          </a:prstGeom>
        </p:spPr>
      </p:pic>
    </p:spTree>
    <p:extLst>
      <p:ext uri="{BB962C8B-B14F-4D97-AF65-F5344CB8AC3E}">
        <p14:creationId xmlns:p14="http://schemas.microsoft.com/office/powerpoint/2010/main" val="301152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0" y="910464"/>
          <a:ext cx="12029819" cy="594753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426C7C8D-CB46-4770-9D3D-355F0DACDC0C}"/>
              </a:ext>
            </a:extLst>
          </p:cNvPr>
          <p:cNvGrpSpPr/>
          <p:nvPr/>
        </p:nvGrpSpPr>
        <p:grpSpPr>
          <a:xfrm>
            <a:off x="-162181" y="76566"/>
            <a:ext cx="12276986" cy="964834"/>
            <a:chOff x="-30040" y="253689"/>
            <a:chExt cx="9087184" cy="621585"/>
          </a:xfrm>
        </p:grpSpPr>
        <p:cxnSp>
          <p:nvCxnSpPr>
            <p:cNvPr id="7" name="Straight Connector 6"/>
            <p:cNvCxnSpPr/>
            <p:nvPr/>
          </p:nvCxnSpPr>
          <p:spPr>
            <a:xfrm>
              <a:off x="237144" y="875274"/>
              <a:ext cx="8820000"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a:off x="227638" y="800155"/>
              <a:ext cx="8820000"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cxnSp>
          <p:nvCxnSpPr>
            <p:cNvPr id="10" name="Straight Connector 9"/>
            <p:cNvCxnSpPr/>
            <p:nvPr/>
          </p:nvCxnSpPr>
          <p:spPr>
            <a:xfrm>
              <a:off x="231884" y="306493"/>
              <a:ext cx="8820000"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31884" y="254073"/>
              <a:ext cx="8820000"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30040" y="253689"/>
              <a:ext cx="9024279" cy="4957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BACC6"/>
                  </a:solidFill>
                  <a:effectLst/>
                  <a:uLnTx/>
                  <a:uFillTx/>
                  <a:latin typeface="Britannic Bold"/>
                  <a:ea typeface="+mn-ea"/>
                  <a:cs typeface="Britannic Bold"/>
                </a:rPr>
                <a:t>Qld MHCC Smoke-free Indicators - INPATIENT</a:t>
              </a:r>
            </a:p>
          </p:txBody>
        </p:sp>
      </p:grpSp>
      <p:grpSp>
        <p:nvGrpSpPr>
          <p:cNvPr id="2" name="Group 1">
            <a:extLst>
              <a:ext uri="{FF2B5EF4-FFF2-40B4-BE49-F238E27FC236}">
                <a16:creationId xmlns:a16="http://schemas.microsoft.com/office/drawing/2014/main" id="{27970FD5-0913-403E-87B8-19DDF32D240C}"/>
              </a:ext>
            </a:extLst>
          </p:cNvPr>
          <p:cNvGrpSpPr/>
          <p:nvPr/>
        </p:nvGrpSpPr>
        <p:grpSpPr>
          <a:xfrm>
            <a:off x="640208" y="1402148"/>
            <a:ext cx="4160391" cy="4236651"/>
            <a:chOff x="1792184" y="1414849"/>
            <a:chExt cx="3778104" cy="3105114"/>
          </a:xfrm>
        </p:grpSpPr>
        <p:cxnSp>
          <p:nvCxnSpPr>
            <p:cNvPr id="18" name="Straight Connector 17">
              <a:extLst>
                <a:ext uri="{FF2B5EF4-FFF2-40B4-BE49-F238E27FC236}">
                  <a16:creationId xmlns:a16="http://schemas.microsoft.com/office/drawing/2014/main" id="{3708B858-6CBF-413C-A1E6-D075F806F7B1}"/>
                </a:ext>
              </a:extLst>
            </p:cNvPr>
            <p:cNvCxnSpPr>
              <a:cxnSpLocks/>
            </p:cNvCxnSpPr>
            <p:nvPr/>
          </p:nvCxnSpPr>
          <p:spPr bwMode="auto">
            <a:xfrm>
              <a:off x="1792184" y="1414849"/>
              <a:ext cx="0" cy="3042115"/>
            </a:xfrm>
            <a:prstGeom prst="line">
              <a:avLst/>
            </a:prstGeom>
            <a:noFill/>
            <a:ln w="28575" cap="flat" cmpd="sng" algn="ctr">
              <a:solidFill>
                <a:srgbClr val="EA6312"/>
              </a:solidFill>
              <a:prstDash val="dash"/>
              <a:round/>
              <a:headEnd type="none" w="med" len="med"/>
              <a:tailEnd type="none" w="med" len="med"/>
            </a:ln>
            <a:effectLst/>
          </p:spPr>
        </p:cxnSp>
        <p:sp>
          <p:nvSpPr>
            <p:cNvPr id="19" name="Arrow: Left-Right 18">
              <a:extLst>
                <a:ext uri="{FF2B5EF4-FFF2-40B4-BE49-F238E27FC236}">
                  <a16:creationId xmlns:a16="http://schemas.microsoft.com/office/drawing/2014/main" id="{25B12F28-20A8-4626-9E3A-5FEBBC8CAD1D}"/>
                </a:ext>
              </a:extLst>
            </p:cNvPr>
            <p:cNvSpPr/>
            <p:nvPr/>
          </p:nvSpPr>
          <p:spPr>
            <a:xfrm>
              <a:off x="1832123" y="4044153"/>
              <a:ext cx="3698226" cy="475810"/>
            </a:xfrm>
            <a:prstGeom prst="leftRightArrow">
              <a:avLst/>
            </a:prstGeom>
            <a:gradFill rotWithShape="1">
              <a:gsLst>
                <a:gs pos="0">
                  <a:srgbClr val="EA6312">
                    <a:tint val="64000"/>
                    <a:lumMod val="118000"/>
                  </a:srgbClr>
                </a:gs>
                <a:gs pos="100000">
                  <a:srgbClr val="EA6312">
                    <a:tint val="92000"/>
                    <a:alpha val="100000"/>
                    <a:lumMod val="110000"/>
                  </a:srgbClr>
                </a:gs>
              </a:gsLst>
              <a:lin ang="5400000" scaled="0"/>
            </a:gradFill>
            <a:ln w="9525" cap="rnd" cmpd="sng" algn="ctr">
              <a:solidFill>
                <a:srgbClr val="EA6312"/>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rgbClr val="000000"/>
                  </a:solidFill>
                  <a:effectLst/>
                  <a:uLnTx/>
                  <a:uFillTx/>
                  <a:latin typeface="Arial"/>
                  <a:ea typeface="+mn-ea"/>
                  <a:cs typeface="+mn-cs"/>
                </a:rPr>
                <a:t>Statistically Significant Improvement</a:t>
              </a:r>
            </a:p>
          </p:txBody>
        </p:sp>
        <p:cxnSp>
          <p:nvCxnSpPr>
            <p:cNvPr id="20" name="Straight Connector 19">
              <a:extLst>
                <a:ext uri="{FF2B5EF4-FFF2-40B4-BE49-F238E27FC236}">
                  <a16:creationId xmlns:a16="http://schemas.microsoft.com/office/drawing/2014/main" id="{75094E83-A22D-43B6-A803-2923CE826045}"/>
                </a:ext>
              </a:extLst>
            </p:cNvPr>
            <p:cNvCxnSpPr>
              <a:cxnSpLocks/>
            </p:cNvCxnSpPr>
            <p:nvPr/>
          </p:nvCxnSpPr>
          <p:spPr bwMode="auto">
            <a:xfrm>
              <a:off x="5570288" y="1414849"/>
              <a:ext cx="0" cy="3067282"/>
            </a:xfrm>
            <a:prstGeom prst="line">
              <a:avLst/>
            </a:prstGeom>
            <a:noFill/>
            <a:ln w="28575" cap="flat" cmpd="sng" algn="ctr">
              <a:solidFill>
                <a:srgbClr val="EA6312"/>
              </a:solidFill>
              <a:prstDash val="dash"/>
              <a:round/>
              <a:headEnd type="none" w="med" len="med"/>
              <a:tailEnd type="none" w="med" len="med"/>
            </a:ln>
            <a:effectLst/>
          </p:spPr>
        </p:cxnSp>
      </p:grpSp>
      <p:pic>
        <p:nvPicPr>
          <p:cNvPr id="22" name="Picture 21">
            <a:extLst>
              <a:ext uri="{FF2B5EF4-FFF2-40B4-BE49-F238E27FC236}">
                <a16:creationId xmlns:a16="http://schemas.microsoft.com/office/drawing/2014/main" id="{9942BB1A-D034-4238-9037-4E62DCBB2D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9980" y="1423131"/>
            <a:ext cx="5086813" cy="4888762"/>
          </a:xfrm>
          <a:prstGeom prst="rect">
            <a:avLst/>
          </a:prstGeom>
        </p:spPr>
      </p:pic>
      <p:sp>
        <p:nvSpPr>
          <p:cNvPr id="4" name="Rectangle 3">
            <a:extLst>
              <a:ext uri="{FF2B5EF4-FFF2-40B4-BE49-F238E27FC236}">
                <a16:creationId xmlns:a16="http://schemas.microsoft.com/office/drawing/2014/main" id="{52D3B695-00A2-40E4-9C67-19518864DDB5}"/>
              </a:ext>
            </a:extLst>
          </p:cNvPr>
          <p:cNvSpPr/>
          <p:nvPr/>
        </p:nvSpPr>
        <p:spPr>
          <a:xfrm>
            <a:off x="9931393" y="1423131"/>
            <a:ext cx="2098426" cy="5053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23221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198790" y="765744"/>
          <a:ext cx="11831029" cy="4674503"/>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208316" y="6386597"/>
            <a:ext cx="11821503" cy="220313"/>
          </a:xfrm>
          <a:prstGeom prst="rect">
            <a:avLst/>
          </a:prstGeom>
          <a:solidFill>
            <a:srgbClr val="4BACC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426C7C8D-CB46-4770-9D3D-355F0DACDC0C}"/>
              </a:ext>
            </a:extLst>
          </p:cNvPr>
          <p:cNvGrpSpPr/>
          <p:nvPr/>
        </p:nvGrpSpPr>
        <p:grpSpPr>
          <a:xfrm>
            <a:off x="-162181" y="76566"/>
            <a:ext cx="12276986" cy="589698"/>
            <a:chOff x="-30040" y="253689"/>
            <a:chExt cx="9087184" cy="621585"/>
          </a:xfrm>
        </p:grpSpPr>
        <p:cxnSp>
          <p:nvCxnSpPr>
            <p:cNvPr id="7" name="Straight Connector 6"/>
            <p:cNvCxnSpPr/>
            <p:nvPr/>
          </p:nvCxnSpPr>
          <p:spPr>
            <a:xfrm>
              <a:off x="237144" y="875274"/>
              <a:ext cx="8820000"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cxnSp>
          <p:nvCxnSpPr>
            <p:cNvPr id="8" name="Straight Connector 7"/>
            <p:cNvCxnSpPr/>
            <p:nvPr/>
          </p:nvCxnSpPr>
          <p:spPr>
            <a:xfrm>
              <a:off x="227638" y="800155"/>
              <a:ext cx="8820000"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cxnSp>
          <p:nvCxnSpPr>
            <p:cNvPr id="10" name="Straight Connector 9"/>
            <p:cNvCxnSpPr/>
            <p:nvPr/>
          </p:nvCxnSpPr>
          <p:spPr>
            <a:xfrm>
              <a:off x="231884" y="306493"/>
              <a:ext cx="8820000"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31884" y="254073"/>
              <a:ext cx="8820000"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30040" y="253689"/>
              <a:ext cx="9024279" cy="6163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BACC6"/>
                  </a:solidFill>
                  <a:effectLst/>
                  <a:uLnTx/>
                  <a:uFillTx/>
                  <a:latin typeface="Britannic Bold"/>
                  <a:ea typeface="+mn-ea"/>
                  <a:cs typeface="Britannic Bold"/>
                </a:rPr>
                <a:t>MHCC Smoke-free Indicators - INPATIENT</a:t>
              </a:r>
            </a:p>
          </p:txBody>
        </p:sp>
      </p:grpSp>
      <p:cxnSp>
        <p:nvCxnSpPr>
          <p:cNvPr id="14" name="Straight Connector 13"/>
          <p:cNvCxnSpPr>
            <a:cxnSpLocks/>
          </p:cNvCxnSpPr>
          <p:nvPr/>
        </p:nvCxnSpPr>
        <p:spPr>
          <a:xfrm>
            <a:off x="276225" y="5439882"/>
            <a:ext cx="11744068"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cxnSp>
        <p:nvCxnSpPr>
          <p:cNvPr id="15" name="Straight Connector 14"/>
          <p:cNvCxnSpPr>
            <a:cxnSpLocks/>
          </p:cNvCxnSpPr>
          <p:nvPr/>
        </p:nvCxnSpPr>
        <p:spPr>
          <a:xfrm>
            <a:off x="276225" y="5478221"/>
            <a:ext cx="11744068" cy="0"/>
          </a:xfrm>
          <a:prstGeom prst="line">
            <a:avLst/>
          </a:prstGeom>
          <a:ln>
            <a:solidFill>
              <a:srgbClr val="4BACC6"/>
            </a:solidFill>
          </a:ln>
        </p:spPr>
        <p:style>
          <a:lnRef idx="1">
            <a:schemeClr val="accent5"/>
          </a:lnRef>
          <a:fillRef idx="0">
            <a:schemeClr val="accent5"/>
          </a:fillRef>
          <a:effectRef idx="0">
            <a:schemeClr val="accent5"/>
          </a:effectRef>
          <a:fontRef idx="minor">
            <a:schemeClr val="tx1"/>
          </a:fontRef>
        </p:style>
      </p:cxnSp>
      <p:grpSp>
        <p:nvGrpSpPr>
          <p:cNvPr id="36" name="Group 35">
            <a:extLst>
              <a:ext uri="{FF2B5EF4-FFF2-40B4-BE49-F238E27FC236}">
                <a16:creationId xmlns:a16="http://schemas.microsoft.com/office/drawing/2014/main" id="{13B8E575-7357-4A67-8BAB-0E7C650D1A01}"/>
              </a:ext>
            </a:extLst>
          </p:cNvPr>
          <p:cNvGrpSpPr/>
          <p:nvPr/>
        </p:nvGrpSpPr>
        <p:grpSpPr>
          <a:xfrm>
            <a:off x="322405" y="5451198"/>
            <a:ext cx="11697889" cy="830997"/>
            <a:chOff x="328559" y="5015008"/>
            <a:chExt cx="10274230" cy="830997"/>
          </a:xfrm>
        </p:grpSpPr>
        <p:sp>
          <p:nvSpPr>
            <p:cNvPr id="37" name="TextBox 42">
              <a:extLst>
                <a:ext uri="{FF2B5EF4-FFF2-40B4-BE49-F238E27FC236}">
                  <a16:creationId xmlns:a16="http://schemas.microsoft.com/office/drawing/2014/main" id="{E4636BD3-7E16-46C9-B4F4-BF1C85179371}"/>
                </a:ext>
              </a:extLst>
            </p:cNvPr>
            <p:cNvSpPr txBox="1">
              <a:spLocks noChangeArrowheads="1"/>
            </p:cNvSpPr>
            <p:nvPr/>
          </p:nvSpPr>
          <p:spPr bwMode="auto">
            <a:xfrm>
              <a:off x="2577663" y="5101870"/>
              <a:ext cx="80251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Bahnschrift SemiBold" panose="020B0502040204020203" pitchFamily="34" charset="0"/>
                  <a:ea typeface="MS PGothic" pitchFamily="34" charset="-128"/>
                  <a:cs typeface="Arial" panose="020B0604020202020204" pitchFamily="34" charset="0"/>
                </a:rPr>
                <a:t>Smoking Cessation Clinical Pathways completed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4BACC6">
                      <a:lumMod val="75000"/>
                    </a:srgbClr>
                  </a:solidFill>
                  <a:effectLst/>
                  <a:uLnTx/>
                  <a:uFillTx/>
                  <a:latin typeface="Bahnschrift SemiBold" panose="020B0502040204020203" pitchFamily="34" charset="0"/>
                  <a:ea typeface="MS PGothic" pitchFamily="34" charset="-128"/>
                  <a:cs typeface="Arial" panose="020B0604020202020204" pitchFamily="34" charset="0"/>
                </a:rPr>
                <a:t>in Qld adult acute inpatient mental health services since October 15</a:t>
              </a:r>
            </a:p>
          </p:txBody>
        </p:sp>
        <p:sp>
          <p:nvSpPr>
            <p:cNvPr id="38" name="TextBox 42">
              <a:extLst>
                <a:ext uri="{FF2B5EF4-FFF2-40B4-BE49-F238E27FC236}">
                  <a16:creationId xmlns:a16="http://schemas.microsoft.com/office/drawing/2014/main" id="{49436549-760E-44DA-89CB-55DBA3A7EB65}"/>
                </a:ext>
              </a:extLst>
            </p:cNvPr>
            <p:cNvSpPr txBox="1">
              <a:spLocks noChangeArrowheads="1"/>
            </p:cNvSpPr>
            <p:nvPr/>
          </p:nvSpPr>
          <p:spPr bwMode="auto">
            <a:xfrm>
              <a:off x="328559" y="5015008"/>
              <a:ext cx="2797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a:ln>
                    <a:noFill/>
                  </a:ln>
                  <a:solidFill>
                    <a:srgbClr val="4BACC6"/>
                  </a:solidFill>
                  <a:effectLst/>
                  <a:uLnTx/>
                  <a:uFillTx/>
                  <a:latin typeface="Britannic Bold" pitchFamily="34" charset="0"/>
                  <a:ea typeface="MS PGothic" pitchFamily="34" charset="-128"/>
                  <a:cs typeface="Arial" panose="020B0604020202020204" pitchFamily="34" charset="0"/>
                </a:rPr>
                <a:t>41,500</a:t>
              </a:r>
              <a:r>
                <a:rPr kumimoji="0" lang="en-US" altLang="en-US" sz="4800" b="1" i="0" u="none" strike="noStrike" kern="1200" cap="none" spc="0" normalizeH="0" baseline="0" noProof="0" dirty="0">
                  <a:ln>
                    <a:noFill/>
                  </a:ln>
                  <a:solidFill>
                    <a:srgbClr val="4BACC6"/>
                  </a:solidFill>
                  <a:effectLst/>
                  <a:uLnTx/>
                  <a:uFillTx/>
                  <a:latin typeface="Britannic Bold" pitchFamily="34" charset="0"/>
                  <a:ea typeface="MS PGothic" pitchFamily="34" charset="-128"/>
                  <a:cs typeface="Arial" panose="020B0604020202020204" pitchFamily="34" charset="0"/>
                </a:rPr>
                <a:t>+</a:t>
              </a:r>
            </a:p>
          </p:txBody>
        </p:sp>
      </p:grpSp>
      <p:sp>
        <p:nvSpPr>
          <p:cNvPr id="16" name="Rectangle 15">
            <a:extLst>
              <a:ext uri="{FF2B5EF4-FFF2-40B4-BE49-F238E27FC236}">
                <a16:creationId xmlns:a16="http://schemas.microsoft.com/office/drawing/2014/main" id="{35A38BCE-4BF8-4571-9A84-B6A9CBB018EE}"/>
              </a:ext>
            </a:extLst>
          </p:cNvPr>
          <p:cNvSpPr/>
          <p:nvPr/>
        </p:nvSpPr>
        <p:spPr>
          <a:xfrm>
            <a:off x="205282" y="5253136"/>
            <a:ext cx="11821503" cy="229778"/>
          </a:xfrm>
          <a:prstGeom prst="rect">
            <a:avLst/>
          </a:prstGeom>
          <a:solidFill>
            <a:srgbClr val="4BACC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27970FD5-0913-403E-87B8-19DDF32D240C}"/>
              </a:ext>
            </a:extLst>
          </p:cNvPr>
          <p:cNvGrpSpPr/>
          <p:nvPr/>
        </p:nvGrpSpPr>
        <p:grpSpPr>
          <a:xfrm>
            <a:off x="850080" y="1414849"/>
            <a:ext cx="3503806" cy="3105114"/>
            <a:chOff x="1792184" y="1414849"/>
            <a:chExt cx="3778104" cy="3105114"/>
          </a:xfrm>
        </p:grpSpPr>
        <p:cxnSp>
          <p:nvCxnSpPr>
            <p:cNvPr id="18" name="Straight Connector 17">
              <a:extLst>
                <a:ext uri="{FF2B5EF4-FFF2-40B4-BE49-F238E27FC236}">
                  <a16:creationId xmlns:a16="http://schemas.microsoft.com/office/drawing/2014/main" id="{3708B858-6CBF-413C-A1E6-D075F806F7B1}"/>
                </a:ext>
              </a:extLst>
            </p:cNvPr>
            <p:cNvCxnSpPr>
              <a:cxnSpLocks/>
            </p:cNvCxnSpPr>
            <p:nvPr/>
          </p:nvCxnSpPr>
          <p:spPr bwMode="auto">
            <a:xfrm>
              <a:off x="1792184" y="1414849"/>
              <a:ext cx="0" cy="3042115"/>
            </a:xfrm>
            <a:prstGeom prst="line">
              <a:avLst/>
            </a:prstGeom>
            <a:noFill/>
            <a:ln w="28575" cap="flat" cmpd="sng" algn="ctr">
              <a:solidFill>
                <a:srgbClr val="EA6312"/>
              </a:solidFill>
              <a:prstDash val="dash"/>
              <a:round/>
              <a:headEnd type="none" w="med" len="med"/>
              <a:tailEnd type="none" w="med" len="med"/>
            </a:ln>
            <a:effectLst/>
          </p:spPr>
        </p:cxnSp>
        <p:cxnSp>
          <p:nvCxnSpPr>
            <p:cNvPr id="20" name="Straight Connector 19">
              <a:extLst>
                <a:ext uri="{FF2B5EF4-FFF2-40B4-BE49-F238E27FC236}">
                  <a16:creationId xmlns:a16="http://schemas.microsoft.com/office/drawing/2014/main" id="{75094E83-A22D-43B6-A803-2923CE826045}"/>
                </a:ext>
              </a:extLst>
            </p:cNvPr>
            <p:cNvCxnSpPr>
              <a:cxnSpLocks/>
            </p:cNvCxnSpPr>
            <p:nvPr/>
          </p:nvCxnSpPr>
          <p:spPr bwMode="auto">
            <a:xfrm>
              <a:off x="5570288" y="1414849"/>
              <a:ext cx="0" cy="3067282"/>
            </a:xfrm>
            <a:prstGeom prst="line">
              <a:avLst/>
            </a:prstGeom>
            <a:noFill/>
            <a:ln w="28575" cap="flat" cmpd="sng" algn="ctr">
              <a:solidFill>
                <a:srgbClr val="EA6312"/>
              </a:solidFill>
              <a:prstDash val="dash"/>
              <a:round/>
              <a:headEnd type="none" w="med" len="med"/>
              <a:tailEnd type="none" w="med" len="med"/>
            </a:ln>
            <a:effectLst/>
          </p:spPr>
        </p:cxnSp>
        <p:sp>
          <p:nvSpPr>
            <p:cNvPr id="19" name="Arrow: Left-Right 18">
              <a:extLst>
                <a:ext uri="{FF2B5EF4-FFF2-40B4-BE49-F238E27FC236}">
                  <a16:creationId xmlns:a16="http://schemas.microsoft.com/office/drawing/2014/main" id="{25B12F28-20A8-4626-9E3A-5FEBBC8CAD1D}"/>
                </a:ext>
              </a:extLst>
            </p:cNvPr>
            <p:cNvSpPr/>
            <p:nvPr/>
          </p:nvSpPr>
          <p:spPr>
            <a:xfrm>
              <a:off x="1832123" y="4245995"/>
              <a:ext cx="3698226" cy="273968"/>
            </a:xfrm>
            <a:prstGeom prst="leftRightArrow">
              <a:avLst/>
            </a:prstGeom>
            <a:gradFill rotWithShape="1">
              <a:gsLst>
                <a:gs pos="0">
                  <a:srgbClr val="EA6312">
                    <a:tint val="64000"/>
                    <a:lumMod val="118000"/>
                  </a:srgbClr>
                </a:gs>
                <a:gs pos="100000">
                  <a:srgbClr val="EA6312">
                    <a:tint val="92000"/>
                    <a:alpha val="100000"/>
                    <a:lumMod val="110000"/>
                  </a:srgbClr>
                </a:gs>
              </a:gsLst>
              <a:lin ang="5400000" scaled="0"/>
            </a:gradFill>
            <a:ln w="9525" cap="rnd" cmpd="sng" algn="ctr">
              <a:solidFill>
                <a:srgbClr val="EA6312"/>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900" b="1" i="0" u="none" strike="noStrike" kern="0" cap="none" spc="0" normalizeH="0" baseline="0" noProof="0" dirty="0">
                  <a:ln>
                    <a:noFill/>
                  </a:ln>
                  <a:solidFill>
                    <a:srgbClr val="000000"/>
                  </a:solidFill>
                  <a:effectLst/>
                  <a:uLnTx/>
                  <a:uFillTx/>
                  <a:latin typeface="Arial"/>
                  <a:ea typeface="+mn-ea"/>
                  <a:cs typeface="+mn-cs"/>
                </a:rPr>
                <a:t>Statistically Significant Improvement</a:t>
              </a:r>
            </a:p>
          </p:txBody>
        </p:sp>
      </p:grpSp>
      <p:pic>
        <p:nvPicPr>
          <p:cNvPr id="22" name="Picture 21">
            <a:extLst>
              <a:ext uri="{FF2B5EF4-FFF2-40B4-BE49-F238E27FC236}">
                <a16:creationId xmlns:a16="http://schemas.microsoft.com/office/drawing/2014/main" id="{9942BB1A-D034-4238-9037-4E62DCBB2D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2105" y="2542668"/>
            <a:ext cx="1997415" cy="1772663"/>
          </a:xfrm>
          <a:prstGeom prst="rect">
            <a:avLst/>
          </a:prstGeom>
        </p:spPr>
      </p:pic>
      <p:grpSp>
        <p:nvGrpSpPr>
          <p:cNvPr id="4" name="Group 3">
            <a:extLst>
              <a:ext uri="{FF2B5EF4-FFF2-40B4-BE49-F238E27FC236}">
                <a16:creationId xmlns:a16="http://schemas.microsoft.com/office/drawing/2014/main" id="{959A7FB0-3572-4B27-893C-B06E72A9433C}"/>
              </a:ext>
            </a:extLst>
          </p:cNvPr>
          <p:cNvGrpSpPr/>
          <p:nvPr/>
        </p:nvGrpSpPr>
        <p:grpSpPr>
          <a:xfrm>
            <a:off x="2601982" y="2350222"/>
            <a:ext cx="2591562" cy="1687700"/>
            <a:chOff x="3047618" y="2345614"/>
            <a:chExt cx="2591562" cy="1687700"/>
          </a:xfrm>
        </p:grpSpPr>
        <p:sp>
          <p:nvSpPr>
            <p:cNvPr id="21" name="Arrow: Down 20">
              <a:extLst>
                <a:ext uri="{FF2B5EF4-FFF2-40B4-BE49-F238E27FC236}">
                  <a16:creationId xmlns:a16="http://schemas.microsoft.com/office/drawing/2014/main" id="{93F64504-8BE8-41AE-91B5-5E75DDB9D2DB}"/>
                </a:ext>
              </a:extLst>
            </p:cNvPr>
            <p:cNvSpPr/>
            <p:nvPr/>
          </p:nvSpPr>
          <p:spPr>
            <a:xfrm rot="10800000">
              <a:off x="4140199" y="2345614"/>
              <a:ext cx="406400" cy="10645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B7160EC8-E55A-4A1B-A27D-D87718938ECF}"/>
                </a:ext>
              </a:extLst>
            </p:cNvPr>
            <p:cNvSpPr txBox="1"/>
            <p:nvPr/>
          </p:nvSpPr>
          <p:spPr>
            <a:xfrm>
              <a:off x="3047618" y="3386983"/>
              <a:ext cx="259156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a:ea typeface="+mn-ea"/>
                  <a:cs typeface="+mn-cs"/>
                </a:rPr>
                <a:t>Community MH services commence July 2017</a:t>
              </a:r>
            </a:p>
          </p:txBody>
        </p:sp>
      </p:grpSp>
      <p:grpSp>
        <p:nvGrpSpPr>
          <p:cNvPr id="24" name="Group 23">
            <a:extLst>
              <a:ext uri="{FF2B5EF4-FFF2-40B4-BE49-F238E27FC236}">
                <a16:creationId xmlns:a16="http://schemas.microsoft.com/office/drawing/2014/main" id="{1DB13A95-D9BF-47A5-A2ED-DE43298002FA}"/>
              </a:ext>
            </a:extLst>
          </p:cNvPr>
          <p:cNvGrpSpPr/>
          <p:nvPr/>
        </p:nvGrpSpPr>
        <p:grpSpPr>
          <a:xfrm>
            <a:off x="4353886" y="1152144"/>
            <a:ext cx="5519928" cy="3412179"/>
            <a:chOff x="4353886" y="1152144"/>
            <a:chExt cx="5519928" cy="3412179"/>
          </a:xfrm>
        </p:grpSpPr>
        <p:cxnSp>
          <p:nvCxnSpPr>
            <p:cNvPr id="6" name="Straight Connector 5">
              <a:extLst>
                <a:ext uri="{FF2B5EF4-FFF2-40B4-BE49-F238E27FC236}">
                  <a16:creationId xmlns:a16="http://schemas.microsoft.com/office/drawing/2014/main" id="{F225FF06-342B-4992-8033-5926C719F19E}"/>
                </a:ext>
              </a:extLst>
            </p:cNvPr>
            <p:cNvCxnSpPr/>
            <p:nvPr/>
          </p:nvCxnSpPr>
          <p:spPr>
            <a:xfrm>
              <a:off x="4353886" y="1152144"/>
              <a:ext cx="0" cy="3367819"/>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277E329B-5E28-4791-A9A2-D143C47E77B2}"/>
                </a:ext>
              </a:extLst>
            </p:cNvPr>
            <p:cNvCxnSpPr/>
            <p:nvPr/>
          </p:nvCxnSpPr>
          <p:spPr>
            <a:xfrm>
              <a:off x="9873814" y="1152144"/>
              <a:ext cx="0" cy="3367819"/>
            </a:xfrm>
            <a:prstGeom prst="line">
              <a:avLst/>
            </a:prstGeom>
          </p:spPr>
          <p:style>
            <a:lnRef idx="3">
              <a:schemeClr val="accent2"/>
            </a:lnRef>
            <a:fillRef idx="0">
              <a:schemeClr val="accent2"/>
            </a:fillRef>
            <a:effectRef idx="2">
              <a:schemeClr val="accent2"/>
            </a:effectRef>
            <a:fontRef idx="minor">
              <a:schemeClr val="tx1"/>
            </a:fontRef>
          </p:style>
        </p:cxnSp>
        <p:sp>
          <p:nvSpPr>
            <p:cNvPr id="17" name="Arrow: Left-Right 16">
              <a:extLst>
                <a:ext uri="{FF2B5EF4-FFF2-40B4-BE49-F238E27FC236}">
                  <a16:creationId xmlns:a16="http://schemas.microsoft.com/office/drawing/2014/main" id="{DDB07219-45E8-48BF-88D8-7C3902513BA4}"/>
                </a:ext>
              </a:extLst>
            </p:cNvPr>
            <p:cNvSpPr/>
            <p:nvPr/>
          </p:nvSpPr>
          <p:spPr>
            <a:xfrm>
              <a:off x="4480560" y="4178808"/>
              <a:ext cx="5328880" cy="385515"/>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sz="1400" dirty="0">
                  <a:ln w="0"/>
                  <a:solidFill>
                    <a:schemeClr val="tx1"/>
                  </a:solidFill>
                  <a:effectLst>
                    <a:outerShdw blurRad="38100" dist="19050" dir="2700000" algn="tl" rotWithShape="0">
                      <a:schemeClr val="dk1">
                        <a:alpha val="40000"/>
                      </a:schemeClr>
                    </a:outerShdw>
                  </a:effectLst>
                </a:rPr>
                <a:t>Under review – has improvement been sustained?</a:t>
              </a:r>
            </a:p>
          </p:txBody>
        </p:sp>
      </p:grpSp>
      <p:pic>
        <p:nvPicPr>
          <p:cNvPr id="55298" name="Picture 2" descr="Emoji Mask Stock Illustrations – 4,727 Emoji Mask Stock Illustrations,  Vectors &amp; Clipart - Dreamstime">
            <a:extLst>
              <a:ext uri="{FF2B5EF4-FFF2-40B4-BE49-F238E27FC236}">
                <a16:creationId xmlns:a16="http://schemas.microsoft.com/office/drawing/2014/main" id="{69C7BECD-5D01-4ADD-ACFC-96D282BE7CB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13422" y="2695375"/>
            <a:ext cx="1167854" cy="116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76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J:\MH J Flr Admin\MHCC\DATA\Smoking\graphics\cigarette 5.jpg">
            <a:extLst>
              <a:ext uri="{FF2B5EF4-FFF2-40B4-BE49-F238E27FC236}">
                <a16:creationId xmlns:a16="http://schemas.microsoft.com/office/drawing/2014/main" id="{656577A2-D687-4B28-A508-12F189CC96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60249" y="192924"/>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B997295C-1DCC-4BD2-B66D-AFD496527E1D}"/>
              </a:ext>
            </a:extLst>
          </p:cNvPr>
          <p:cNvGraphicFramePr/>
          <p:nvPr/>
        </p:nvGraphicFramePr>
        <p:xfrm>
          <a:off x="85725" y="1335924"/>
          <a:ext cx="12003606" cy="5329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920" name="Picture 3">
            <a:extLst>
              <a:ext uri="{FF2B5EF4-FFF2-40B4-BE49-F238E27FC236}">
                <a16:creationId xmlns:a16="http://schemas.microsoft.com/office/drawing/2014/main" id="{9E2C47D4-37C2-4D96-BE18-45756F6FAEA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66418" y="1557570"/>
            <a:ext cx="1443874" cy="187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1" name="Picture 4">
            <a:extLst>
              <a:ext uri="{FF2B5EF4-FFF2-40B4-BE49-F238E27FC236}">
                <a16:creationId xmlns:a16="http://schemas.microsoft.com/office/drawing/2014/main" id="{B4567736-71CF-416B-9374-98B853F41D1D}"/>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88379" y="1733193"/>
            <a:ext cx="1946487" cy="74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D7AEEB96-009D-44CF-9D9A-57D162D402FE}"/>
              </a:ext>
            </a:extLst>
          </p:cNvPr>
          <p:cNvSpPr>
            <a:spLocks noGrp="1"/>
          </p:cNvSpPr>
          <p:nvPr>
            <p:ph type="title"/>
          </p:nvPr>
        </p:nvSpPr>
        <p:spPr>
          <a:xfrm>
            <a:off x="180975" y="192924"/>
            <a:ext cx="10825381"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p>
            <a:pPr eaLnBrk="1" hangingPunct="1">
              <a:defRPr/>
            </a:pPr>
            <a:r>
              <a:rPr lang="en-AU" altLang="en-US" sz="3600" b="1" dirty="0">
                <a:latin typeface="Arial Black" panose="020B0A04020102020204" pitchFamily="34" charset="0"/>
              </a:rPr>
              <a:t>Qld Mental Health Clinical Collaborative</a:t>
            </a:r>
            <a:br>
              <a:rPr lang="en-AU" altLang="en-US" sz="3600" b="1" dirty="0">
                <a:latin typeface="Arial Black" panose="020B0A04020102020204" pitchFamily="34" charset="0"/>
              </a:rPr>
            </a:br>
            <a:r>
              <a:rPr lang="en-AU" altLang="en-US" sz="3600" b="1" dirty="0" err="1">
                <a:latin typeface="Arial Black" panose="020B0A04020102020204" pitchFamily="34" charset="0"/>
              </a:rPr>
              <a:t>Smokefree</a:t>
            </a:r>
            <a:r>
              <a:rPr lang="en-AU" altLang="en-US" sz="3600" b="1" dirty="0">
                <a:latin typeface="Arial Black" panose="020B0A04020102020204" pitchFamily="34" charset="0"/>
              </a:rPr>
              <a:t> MH and AOD Services</a:t>
            </a:r>
            <a:endParaRPr lang="en-US" altLang="en-US" sz="3600" b="1" dirty="0">
              <a:latin typeface="Arial Black" panose="020B0A04020102020204" pitchFamily="34" charset="0"/>
            </a:endParaRPr>
          </a:p>
        </p:txBody>
      </p:sp>
      <p:pic>
        <p:nvPicPr>
          <p:cNvPr id="2" name="Picture 1">
            <a:extLst>
              <a:ext uri="{FF2B5EF4-FFF2-40B4-BE49-F238E27FC236}">
                <a16:creationId xmlns:a16="http://schemas.microsoft.com/office/drawing/2014/main" id="{AD4476C9-6DCF-44F9-8828-C7DBB0DB1BF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44817" y="1557570"/>
            <a:ext cx="1390805" cy="1871430"/>
          </a:xfrm>
          <a:prstGeom prst="rect">
            <a:avLst/>
          </a:prstGeom>
        </p:spPr>
      </p:pic>
      <p:sp>
        <p:nvSpPr>
          <p:cNvPr id="3" name="Rectangle 2">
            <a:extLst>
              <a:ext uri="{FF2B5EF4-FFF2-40B4-BE49-F238E27FC236}">
                <a16:creationId xmlns:a16="http://schemas.microsoft.com/office/drawing/2014/main" id="{2D85F43B-4C35-4378-8E46-F373E5016E30}"/>
              </a:ext>
            </a:extLst>
          </p:cNvPr>
          <p:cNvSpPr/>
          <p:nvPr/>
        </p:nvSpPr>
        <p:spPr>
          <a:xfrm>
            <a:off x="7958667" y="1272424"/>
            <a:ext cx="4147608" cy="558557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solidFill>
                  <a:prstClr val="white"/>
                </a:solid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18874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5E1028-A64E-49BD-B305-92357DDC09A6}"/>
              </a:ext>
            </a:extLst>
          </p:cNvPr>
          <p:cNvSpPr>
            <a:spLocks noGrp="1"/>
          </p:cNvSpPr>
          <p:nvPr>
            <p:ph type="title"/>
          </p:nvPr>
        </p:nvSpPr>
        <p:spPr>
          <a:xfrm>
            <a:off x="119063" y="27711"/>
            <a:ext cx="4657038" cy="716857"/>
          </a:xfrm>
        </p:spPr>
        <p:txBody>
          <a:bodyPr>
            <a:noAutofit/>
          </a:bodyPr>
          <a:lstStyle/>
          <a:p>
            <a:r>
              <a:rPr lang="en-AU" sz="2800" b="1" dirty="0">
                <a:latin typeface="+mn-lt"/>
              </a:rPr>
              <a:t>Local MH Service Activities</a:t>
            </a:r>
          </a:p>
        </p:txBody>
      </p:sp>
      <p:sp>
        <p:nvSpPr>
          <p:cNvPr id="43011" name="Content Placeholder 5">
            <a:extLst>
              <a:ext uri="{FF2B5EF4-FFF2-40B4-BE49-F238E27FC236}">
                <a16:creationId xmlns:a16="http://schemas.microsoft.com/office/drawing/2014/main" id="{73B2CEF9-A8C9-467B-B521-BF780B9194AE}"/>
              </a:ext>
            </a:extLst>
          </p:cNvPr>
          <p:cNvSpPr>
            <a:spLocks noGrp="1"/>
          </p:cNvSpPr>
          <p:nvPr>
            <p:ph idx="4294967295"/>
          </p:nvPr>
        </p:nvSpPr>
        <p:spPr bwMode="auto">
          <a:xfrm>
            <a:off x="5376863" y="273050"/>
            <a:ext cx="6815137" cy="585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ltLang="en-US" dirty="0"/>
          </a:p>
          <a:p>
            <a:endParaRPr lang="en-AU" altLang="en-US" dirty="0"/>
          </a:p>
          <a:p>
            <a:endParaRPr lang="en-AU" altLang="en-US" dirty="0"/>
          </a:p>
          <a:p>
            <a:endParaRPr lang="en-AU" altLang="en-US" dirty="0"/>
          </a:p>
        </p:txBody>
      </p:sp>
      <p:pic>
        <p:nvPicPr>
          <p:cNvPr id="43013" name="Picture 8">
            <a:extLst>
              <a:ext uri="{FF2B5EF4-FFF2-40B4-BE49-F238E27FC236}">
                <a16:creationId xmlns:a16="http://schemas.microsoft.com/office/drawing/2014/main" id="{58D4F200-9D8D-4686-B0BA-B23540542F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02011" y="742580"/>
            <a:ext cx="1809106" cy="259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C237657C-D2EE-4EA3-9431-3CE278403F35}"/>
              </a:ext>
            </a:extLst>
          </p:cNvPr>
          <p:cNvSpPr/>
          <p:nvPr/>
        </p:nvSpPr>
        <p:spPr>
          <a:xfrm>
            <a:off x="10056813" y="1412875"/>
            <a:ext cx="431800" cy="2376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43015" name="Picture 9">
            <a:extLst>
              <a:ext uri="{FF2B5EF4-FFF2-40B4-BE49-F238E27FC236}">
                <a16:creationId xmlns:a16="http://schemas.microsoft.com/office/drawing/2014/main" id="{7CCF08FA-6958-4500-AA4F-D81120126D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5240" y="3142320"/>
            <a:ext cx="1596653" cy="199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7B6A342C-6279-4C7B-83D4-DC6FA5430BA2}"/>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2922413" y="4662858"/>
            <a:ext cx="2173921" cy="1452562"/>
          </a:xfrm>
          <a:prstGeom prst="rect">
            <a:avLst/>
          </a:prstGeom>
          <a:ln>
            <a:noFill/>
          </a:ln>
          <a:extLst>
            <a:ext uri="{53640926-AAD7-44D8-BBD7-CCE9431645EC}">
              <a14:shadowObscured xmlns:a14="http://schemas.microsoft.com/office/drawing/2010/main"/>
            </a:ext>
          </a:extLst>
        </p:spPr>
      </p:pic>
      <p:pic>
        <p:nvPicPr>
          <p:cNvPr id="10" name="Picture 9" descr="C:\Users\PriceKe\AppData\Local\Microsoft\Windows\Temporary Internet Files\Content.Outlook\1H2EAJK9\IMG_5815 (002).JPG">
            <a:extLst>
              <a:ext uri="{FF2B5EF4-FFF2-40B4-BE49-F238E27FC236}">
                <a16:creationId xmlns:a16="http://schemas.microsoft.com/office/drawing/2014/main" id="{493F9953-CDF7-45FA-975F-C426E7E0C2F2}"/>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6519924" y="193968"/>
            <a:ext cx="2145262" cy="1377835"/>
          </a:xfrm>
          <a:prstGeom prst="rect">
            <a:avLst/>
          </a:prstGeom>
          <a:noFill/>
          <a:ln>
            <a:noFill/>
          </a:ln>
        </p:spPr>
      </p:pic>
      <p:pic>
        <p:nvPicPr>
          <p:cNvPr id="5" name="Picture 4">
            <a:extLst>
              <a:ext uri="{FF2B5EF4-FFF2-40B4-BE49-F238E27FC236}">
                <a16:creationId xmlns:a16="http://schemas.microsoft.com/office/drawing/2014/main" id="{1DE49084-E808-474D-BBA0-FEF64F29460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927138" y="177933"/>
            <a:ext cx="2129556" cy="2445537"/>
          </a:xfrm>
          <a:prstGeom prst="rect">
            <a:avLst/>
          </a:prstGeom>
        </p:spPr>
      </p:pic>
      <p:pic>
        <p:nvPicPr>
          <p:cNvPr id="2" name="Picture 1">
            <a:extLst>
              <a:ext uri="{FF2B5EF4-FFF2-40B4-BE49-F238E27FC236}">
                <a16:creationId xmlns:a16="http://schemas.microsoft.com/office/drawing/2014/main" id="{E2680AA8-CF8C-47CE-9944-68559DC8B3F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13164" y="1648324"/>
            <a:ext cx="2723994" cy="2041619"/>
          </a:xfrm>
          <a:prstGeom prst="rect">
            <a:avLst/>
          </a:prstGeom>
        </p:spPr>
      </p:pic>
      <p:pic>
        <p:nvPicPr>
          <p:cNvPr id="8" name="Picture 7">
            <a:extLst>
              <a:ext uri="{FF2B5EF4-FFF2-40B4-BE49-F238E27FC236}">
                <a16:creationId xmlns:a16="http://schemas.microsoft.com/office/drawing/2014/main" id="{F83BF862-4029-4C14-92C6-1EFB51FC16A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37552" y="89011"/>
            <a:ext cx="1582372" cy="3053309"/>
          </a:xfrm>
          <a:prstGeom prst="rect">
            <a:avLst/>
          </a:prstGeom>
        </p:spPr>
      </p:pic>
      <p:graphicFrame>
        <p:nvGraphicFramePr>
          <p:cNvPr id="12" name="Object 11">
            <a:extLst>
              <a:ext uri="{FF2B5EF4-FFF2-40B4-BE49-F238E27FC236}">
                <a16:creationId xmlns:a16="http://schemas.microsoft.com/office/drawing/2014/main" id="{FAAD9615-B591-4240-94C5-84FAED89A132}"/>
              </a:ext>
            </a:extLst>
          </p:cNvPr>
          <p:cNvGraphicFramePr>
            <a:graphicFrameLocks noChangeAspect="1"/>
          </p:cNvGraphicFramePr>
          <p:nvPr/>
        </p:nvGraphicFramePr>
        <p:xfrm>
          <a:off x="286170" y="744568"/>
          <a:ext cx="2158442" cy="2590282"/>
        </p:xfrm>
        <a:graphic>
          <a:graphicData uri="http://schemas.openxmlformats.org/presentationml/2006/ole">
            <mc:AlternateContent xmlns:mc="http://schemas.openxmlformats.org/markup-compatibility/2006">
              <mc:Choice xmlns:v="urn:schemas-microsoft-com:vml" Requires="v">
                <p:oleObj spid="_x0000_s17461" name="Acrobat Document" r:id="rId11" imgW="27003363" imgH="32404050" progId="AcroExch.Document.2017">
                  <p:embed/>
                </p:oleObj>
              </mc:Choice>
              <mc:Fallback>
                <p:oleObj name="Acrobat Document" r:id="rId11" imgW="27003363" imgH="32404050" progId="AcroExch.Document.2017">
                  <p:embed/>
                  <p:pic>
                    <p:nvPicPr>
                      <p:cNvPr id="12" name="Object 11">
                        <a:extLst>
                          <a:ext uri="{FF2B5EF4-FFF2-40B4-BE49-F238E27FC236}">
                            <a16:creationId xmlns:a16="http://schemas.microsoft.com/office/drawing/2014/main" id="{FAAD9615-B591-4240-94C5-84FAED89A132}"/>
                          </a:ext>
                        </a:extLst>
                      </p:cNvPr>
                      <p:cNvPicPr/>
                      <p:nvPr/>
                    </p:nvPicPr>
                    <p:blipFill>
                      <a:blip r:embed="rId12"/>
                      <a:stretch>
                        <a:fillRect/>
                      </a:stretch>
                    </p:blipFill>
                    <p:spPr>
                      <a:xfrm>
                        <a:off x="286170" y="744568"/>
                        <a:ext cx="2158442" cy="2590282"/>
                      </a:xfrm>
                      <a:prstGeom prst="rect">
                        <a:avLst/>
                      </a:prstGeom>
                    </p:spPr>
                  </p:pic>
                </p:oleObj>
              </mc:Fallback>
            </mc:AlternateContent>
          </a:graphicData>
        </a:graphic>
      </p:graphicFrame>
      <p:pic>
        <p:nvPicPr>
          <p:cNvPr id="43016" name="Picture 7">
            <a:extLst>
              <a:ext uri="{FF2B5EF4-FFF2-40B4-BE49-F238E27FC236}">
                <a16:creationId xmlns:a16="http://schemas.microsoft.com/office/drawing/2014/main" id="{08FA31C6-3F89-4A02-B26D-C589E0AEF0C1}"/>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2843463" y="3552836"/>
            <a:ext cx="1269642" cy="99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20E4B71A-DAED-4935-AB4D-F72561103675}"/>
              </a:ext>
            </a:extLst>
          </p:cNvPr>
          <p:cNvSpPr txBox="1"/>
          <p:nvPr/>
        </p:nvSpPr>
        <p:spPr>
          <a:xfrm>
            <a:off x="286170" y="6411686"/>
            <a:ext cx="2447839" cy="369332"/>
          </a:xfrm>
          <a:prstGeom prst="rect">
            <a:avLst/>
          </a:prstGeom>
          <a:noFill/>
        </p:spPr>
        <p:txBody>
          <a:bodyPr wrap="square" rtlCol="0">
            <a:spAutoFit/>
          </a:bodyPr>
          <a:lstStyle/>
          <a:p>
            <a:r>
              <a:rPr lang="en-AU" dirty="0"/>
              <a:t>Sharing ideas online</a:t>
            </a:r>
          </a:p>
        </p:txBody>
      </p:sp>
      <p:sp>
        <p:nvSpPr>
          <p:cNvPr id="13" name="TextBox 12">
            <a:extLst>
              <a:ext uri="{FF2B5EF4-FFF2-40B4-BE49-F238E27FC236}">
                <a16:creationId xmlns:a16="http://schemas.microsoft.com/office/drawing/2014/main" id="{9A14EA25-5FE4-4009-8F75-194860F68581}"/>
              </a:ext>
            </a:extLst>
          </p:cNvPr>
          <p:cNvSpPr txBox="1"/>
          <p:nvPr/>
        </p:nvSpPr>
        <p:spPr>
          <a:xfrm>
            <a:off x="6175446" y="5333362"/>
            <a:ext cx="1289307" cy="923330"/>
          </a:xfrm>
          <a:prstGeom prst="rect">
            <a:avLst/>
          </a:prstGeom>
          <a:noFill/>
        </p:spPr>
        <p:txBody>
          <a:bodyPr wrap="square" rtlCol="0">
            <a:spAutoFit/>
          </a:bodyPr>
          <a:lstStyle/>
          <a:p>
            <a:pPr algn="ctr"/>
            <a:r>
              <a:rPr lang="en-AU" dirty="0"/>
              <a:t>Lived experience video’s</a:t>
            </a:r>
          </a:p>
        </p:txBody>
      </p:sp>
      <p:sp>
        <p:nvSpPr>
          <p:cNvPr id="15" name="Arrow: Bent-Up 14">
            <a:extLst>
              <a:ext uri="{FF2B5EF4-FFF2-40B4-BE49-F238E27FC236}">
                <a16:creationId xmlns:a16="http://schemas.microsoft.com/office/drawing/2014/main" id="{E0E0346C-B4E1-4131-9CB8-5E375E4479ED}"/>
              </a:ext>
            </a:extLst>
          </p:cNvPr>
          <p:cNvSpPr/>
          <p:nvPr/>
        </p:nvSpPr>
        <p:spPr>
          <a:xfrm rot="5400000">
            <a:off x="6811636" y="6185137"/>
            <a:ext cx="343912" cy="45310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741999B-3D96-45A9-9029-C4B0D3768E75}"/>
              </a:ext>
            </a:extLst>
          </p:cNvPr>
          <p:cNvSpPr txBox="1"/>
          <p:nvPr/>
        </p:nvSpPr>
        <p:spPr>
          <a:xfrm>
            <a:off x="2939389" y="3368170"/>
            <a:ext cx="1558981" cy="369332"/>
          </a:xfrm>
          <a:prstGeom prst="rect">
            <a:avLst/>
          </a:prstGeom>
          <a:noFill/>
        </p:spPr>
        <p:txBody>
          <a:bodyPr wrap="square" rtlCol="0">
            <a:spAutoFit/>
          </a:bodyPr>
          <a:lstStyle/>
          <a:p>
            <a:pPr algn="ctr"/>
            <a:r>
              <a:rPr lang="en-AU" dirty="0"/>
              <a:t>NRT ready</a:t>
            </a:r>
          </a:p>
        </p:txBody>
      </p:sp>
      <p:sp>
        <p:nvSpPr>
          <p:cNvPr id="17" name="TextBox 16">
            <a:extLst>
              <a:ext uri="{FF2B5EF4-FFF2-40B4-BE49-F238E27FC236}">
                <a16:creationId xmlns:a16="http://schemas.microsoft.com/office/drawing/2014/main" id="{C86AEECF-1655-4218-B3C5-32DC1079EC93}"/>
              </a:ext>
            </a:extLst>
          </p:cNvPr>
          <p:cNvSpPr txBox="1"/>
          <p:nvPr/>
        </p:nvSpPr>
        <p:spPr>
          <a:xfrm>
            <a:off x="2846605" y="6211669"/>
            <a:ext cx="2173921" cy="646331"/>
          </a:xfrm>
          <a:prstGeom prst="rect">
            <a:avLst/>
          </a:prstGeom>
          <a:noFill/>
        </p:spPr>
        <p:txBody>
          <a:bodyPr wrap="square" rtlCol="0">
            <a:spAutoFit/>
          </a:bodyPr>
          <a:lstStyle/>
          <a:p>
            <a:pPr algn="ctr"/>
            <a:r>
              <a:rPr lang="en-AU" dirty="0"/>
              <a:t>Smoking Cessation Champions</a:t>
            </a:r>
          </a:p>
        </p:txBody>
      </p:sp>
      <p:sp>
        <p:nvSpPr>
          <p:cNvPr id="18" name="TextBox 17">
            <a:extLst>
              <a:ext uri="{FF2B5EF4-FFF2-40B4-BE49-F238E27FC236}">
                <a16:creationId xmlns:a16="http://schemas.microsoft.com/office/drawing/2014/main" id="{C4704DCE-F12C-4415-B5AF-5DEC0C3CD907}"/>
              </a:ext>
            </a:extLst>
          </p:cNvPr>
          <p:cNvSpPr txBox="1"/>
          <p:nvPr/>
        </p:nvSpPr>
        <p:spPr>
          <a:xfrm>
            <a:off x="9919359" y="2683643"/>
            <a:ext cx="2129556" cy="923330"/>
          </a:xfrm>
          <a:prstGeom prst="rect">
            <a:avLst/>
          </a:prstGeom>
          <a:noFill/>
        </p:spPr>
        <p:txBody>
          <a:bodyPr wrap="square" rtlCol="0">
            <a:spAutoFit/>
          </a:bodyPr>
          <a:lstStyle/>
          <a:p>
            <a:pPr algn="ctr"/>
            <a:r>
              <a:rPr lang="en-AU" dirty="0"/>
              <a:t>Ensuring staff have the resources to offer smoking care</a:t>
            </a:r>
          </a:p>
        </p:txBody>
      </p:sp>
      <p:pic>
        <p:nvPicPr>
          <p:cNvPr id="19" name="Picture 18">
            <a:extLst>
              <a:ext uri="{FF2B5EF4-FFF2-40B4-BE49-F238E27FC236}">
                <a16:creationId xmlns:a16="http://schemas.microsoft.com/office/drawing/2014/main" id="{8828B27E-B939-40A4-A333-D2D635EF4384}"/>
              </a:ext>
            </a:extLst>
          </p:cNvPr>
          <p:cNvPicPr>
            <a:picLocks noChangeAspect="1"/>
          </p:cNvPicPr>
          <p:nvPr/>
        </p:nvPicPr>
        <p:blipFill>
          <a:blip r:embed="rId14"/>
          <a:stretch>
            <a:fillRect/>
          </a:stretch>
        </p:blipFill>
        <p:spPr>
          <a:xfrm>
            <a:off x="254320" y="3737502"/>
            <a:ext cx="2228850" cy="2609850"/>
          </a:xfrm>
          <a:prstGeom prst="rect">
            <a:avLst/>
          </a:prstGeom>
        </p:spPr>
      </p:pic>
      <p:pic>
        <p:nvPicPr>
          <p:cNvPr id="21" name="Picture 20">
            <a:extLst>
              <a:ext uri="{FF2B5EF4-FFF2-40B4-BE49-F238E27FC236}">
                <a16:creationId xmlns:a16="http://schemas.microsoft.com/office/drawing/2014/main" id="{7F93AFA3-1075-4B76-AD82-0D12B3AFC329}"/>
              </a:ext>
            </a:extLst>
          </p:cNvPr>
          <p:cNvPicPr>
            <a:picLocks noChangeAspect="1"/>
          </p:cNvPicPr>
          <p:nvPr/>
        </p:nvPicPr>
        <p:blipFill>
          <a:blip r:embed="rId15"/>
          <a:stretch>
            <a:fillRect/>
          </a:stretch>
        </p:blipFill>
        <p:spPr>
          <a:xfrm>
            <a:off x="7383438" y="3701568"/>
            <a:ext cx="4317732" cy="3016215"/>
          </a:xfrm>
          <a:prstGeom prst="rect">
            <a:avLst/>
          </a:prstGeom>
        </p:spPr>
      </p:pic>
    </p:spTree>
    <p:extLst>
      <p:ext uri="{BB962C8B-B14F-4D97-AF65-F5344CB8AC3E}">
        <p14:creationId xmlns:p14="http://schemas.microsoft.com/office/powerpoint/2010/main" val="2960843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EEB06E0-1421-4DA1-BEE2-6597855DB4B6}"/>
              </a:ext>
            </a:extLst>
          </p:cNvPr>
          <p:cNvSpPr txBox="1"/>
          <p:nvPr/>
        </p:nvSpPr>
        <p:spPr>
          <a:xfrm>
            <a:off x="-152754" y="222168"/>
            <a:ext cx="1219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BACC6"/>
                </a:solidFill>
                <a:effectLst/>
                <a:uLnTx/>
                <a:uFillTx/>
                <a:latin typeface="Britannic Bold"/>
                <a:ea typeface="+mn-ea"/>
                <a:cs typeface="Britannic Bold"/>
              </a:rPr>
              <a:t>MHCC Smoke-free Indicators – </a:t>
            </a:r>
            <a:r>
              <a:rPr lang="en-US" sz="2400" dirty="0">
                <a:solidFill>
                  <a:srgbClr val="4BACC6"/>
                </a:solidFill>
                <a:latin typeface="Britannic Bold"/>
                <a:cs typeface="Britannic Bold"/>
              </a:rPr>
              <a:t>COMMUNITY MHS</a:t>
            </a:r>
            <a:endParaRPr kumimoji="0" lang="en-US" sz="2400" b="0" i="0" u="none" strike="noStrike" kern="1200" cap="none" spc="0" normalizeH="0" baseline="0" noProof="0" dirty="0">
              <a:ln>
                <a:noFill/>
              </a:ln>
              <a:solidFill>
                <a:srgbClr val="4BACC6"/>
              </a:solidFill>
              <a:effectLst/>
              <a:uLnTx/>
              <a:uFillTx/>
              <a:latin typeface="Britannic Bold"/>
              <a:ea typeface="+mn-ea"/>
              <a:cs typeface="Britannic Bold"/>
            </a:endParaRPr>
          </a:p>
        </p:txBody>
      </p:sp>
      <p:pic>
        <p:nvPicPr>
          <p:cNvPr id="3" name="Picture 2">
            <a:extLst>
              <a:ext uri="{FF2B5EF4-FFF2-40B4-BE49-F238E27FC236}">
                <a16:creationId xmlns:a16="http://schemas.microsoft.com/office/drawing/2014/main" id="{8EAB656E-7F9A-4F0F-B361-C976EF4FC08D}"/>
              </a:ext>
            </a:extLst>
          </p:cNvPr>
          <p:cNvPicPr>
            <a:picLocks noChangeAspect="1"/>
          </p:cNvPicPr>
          <p:nvPr/>
        </p:nvPicPr>
        <p:blipFill>
          <a:blip r:embed="rId3"/>
          <a:stretch>
            <a:fillRect/>
          </a:stretch>
        </p:blipFill>
        <p:spPr>
          <a:xfrm>
            <a:off x="3463" y="838200"/>
            <a:ext cx="7311736" cy="5990338"/>
          </a:xfrm>
          <a:prstGeom prst="rect">
            <a:avLst/>
          </a:prstGeom>
        </p:spPr>
      </p:pic>
      <p:pic>
        <p:nvPicPr>
          <p:cNvPr id="16" name="Picture Placeholder 15" descr="A person standing in front of a large screen&#10;&#10;Description automatically generated with low confidence">
            <a:extLst>
              <a:ext uri="{FF2B5EF4-FFF2-40B4-BE49-F238E27FC236}">
                <a16:creationId xmlns:a16="http://schemas.microsoft.com/office/drawing/2014/main" id="{682E1F1A-9ED8-491B-806B-FEC88F6B7559}"/>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4919240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8CF025-93F3-4D38-9FC2-AD7AE3C486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8653"/>
            <a:ext cx="12192000" cy="6540693"/>
          </a:xfrm>
          <a:prstGeom prst="rect">
            <a:avLst/>
          </a:prstGeom>
        </p:spPr>
      </p:pic>
      <p:cxnSp>
        <p:nvCxnSpPr>
          <p:cNvPr id="3" name="Straight Connector 2">
            <a:extLst>
              <a:ext uri="{FF2B5EF4-FFF2-40B4-BE49-F238E27FC236}">
                <a16:creationId xmlns:a16="http://schemas.microsoft.com/office/drawing/2014/main" id="{148B04F9-E29D-4EDD-AD4D-8030CAFE00F9}"/>
              </a:ext>
            </a:extLst>
          </p:cNvPr>
          <p:cNvCxnSpPr>
            <a:cxnSpLocks/>
          </p:cNvCxnSpPr>
          <p:nvPr/>
        </p:nvCxnSpPr>
        <p:spPr>
          <a:xfrm>
            <a:off x="4384130" y="1459340"/>
            <a:ext cx="0" cy="3032761"/>
          </a:xfrm>
          <a:prstGeom prst="line">
            <a:avLst/>
          </a:prstGeom>
          <a:ln w="28575">
            <a:solidFill>
              <a:srgbClr val="FF7D25"/>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1DC1ED-0401-4FF7-9E79-EF4D69774D5F}"/>
              </a:ext>
            </a:extLst>
          </p:cNvPr>
          <p:cNvSpPr txBox="1"/>
          <p:nvPr/>
        </p:nvSpPr>
        <p:spPr>
          <a:xfrm>
            <a:off x="4384130" y="4094763"/>
            <a:ext cx="900154" cy="253916"/>
          </a:xfrm>
          <a:prstGeom prst="rect">
            <a:avLst/>
          </a:prstGeom>
          <a:noFill/>
        </p:spPr>
        <p:txBody>
          <a:bodyPr wrap="square" rtlCol="0">
            <a:spAutoFit/>
          </a:bodyPr>
          <a:lstStyle/>
          <a:p>
            <a:r>
              <a:rPr lang="en-AU" sz="1050" dirty="0">
                <a:solidFill>
                  <a:srgbClr val="FF7D25"/>
                </a:solidFill>
                <a:latin typeface="Segoe UI" panose="020B0502040204020203" pitchFamily="34" charset="0"/>
                <a:cs typeface="Segoe UI" panose="020B0502040204020203" pitchFamily="34" charset="0"/>
              </a:rPr>
              <a:t>QIPC ended</a:t>
            </a:r>
          </a:p>
        </p:txBody>
      </p:sp>
    </p:spTree>
    <p:extLst>
      <p:ext uri="{BB962C8B-B14F-4D97-AF65-F5344CB8AC3E}">
        <p14:creationId xmlns:p14="http://schemas.microsoft.com/office/powerpoint/2010/main" val="1166197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3E842C-D8D1-4E2F-A34B-A7F824C7650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12192000" cy="7467598"/>
          </a:xfrm>
          <a:prstGeom prst="rect">
            <a:avLst/>
          </a:prstGeom>
          <a:solidFill>
            <a:srgbClr val="FFFFFF"/>
          </a:solidFill>
        </p:spPr>
      </p:pic>
      <p:sp>
        <p:nvSpPr>
          <p:cNvPr id="10" name="TextBox 9">
            <a:extLst>
              <a:ext uri="{FF2B5EF4-FFF2-40B4-BE49-F238E27FC236}">
                <a16:creationId xmlns:a16="http://schemas.microsoft.com/office/drawing/2014/main" id="{32131245-C54C-4792-9F5A-5F123EAEE288}"/>
              </a:ext>
            </a:extLst>
          </p:cNvPr>
          <p:cNvSpPr txBox="1"/>
          <p:nvPr/>
        </p:nvSpPr>
        <p:spPr>
          <a:xfrm>
            <a:off x="5989049" y="6067360"/>
            <a:ext cx="6097554" cy="646331"/>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333333"/>
                </a:solidFill>
                <a:effectLst/>
                <a:uLnTx/>
                <a:uFillTx/>
                <a:latin typeface="Calibri" panose="020F0502020204030204"/>
                <a:ea typeface="+mn-ea"/>
                <a:cs typeface="+mn-cs"/>
              </a:rPr>
              <a:t>Artwork: A BETTER LIFESTYLE THROUGH OUR HEALTH CARERS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0BB54"/>
                </a:solidFill>
                <a:effectLst/>
                <a:uLnTx/>
                <a:uFillTx/>
                <a:latin typeface="Calibri" panose="020F0502020204030204"/>
                <a:ea typeface="+mn-ea"/>
                <a:cs typeface="+mn-cs"/>
              </a:rPr>
              <a:t>BY ELAINE CHAMBERS-HEGARTY</a:t>
            </a:r>
          </a:p>
        </p:txBody>
      </p:sp>
      <p:sp>
        <p:nvSpPr>
          <p:cNvPr id="7" name="Content Placeholder 6">
            <a:extLst>
              <a:ext uri="{FF2B5EF4-FFF2-40B4-BE49-F238E27FC236}">
                <a16:creationId xmlns:a16="http://schemas.microsoft.com/office/drawing/2014/main" id="{7AEBD154-F19F-4CF2-9F5F-4E64254F4966}"/>
              </a:ext>
            </a:extLst>
          </p:cNvPr>
          <p:cNvSpPr>
            <a:spLocks noGrp="1"/>
          </p:cNvSpPr>
          <p:nvPr>
            <p:ph type="body" sz="half" idx="2"/>
          </p:nvPr>
        </p:nvSpPr>
        <p:spPr>
          <a:xfrm>
            <a:off x="105397" y="482885"/>
            <a:ext cx="3161786" cy="5907641"/>
          </a:xfrm>
          <a:solidFill>
            <a:schemeClr val="bg2"/>
          </a:solidFill>
        </p:spPr>
        <p:txBody>
          <a:bodyPr>
            <a:normAutofit fontScale="92500" lnSpcReduction="10000"/>
          </a:bodyPr>
          <a:lstStyle/>
          <a:p>
            <a:pPr algn="ctr"/>
            <a:endParaRPr lang="en-AU" sz="2400" dirty="0">
              <a:effectLst/>
            </a:endParaRPr>
          </a:p>
          <a:p>
            <a:pPr algn="ctr"/>
            <a:r>
              <a:rPr lang="en-AU" sz="2200" dirty="0">
                <a:effectLst/>
              </a:rPr>
              <a:t>We would like to acknowledge the Traditional Owners of the lands on which this meeting takes place and pay respect to Elders past, present and future. </a:t>
            </a:r>
          </a:p>
          <a:p>
            <a:endParaRPr lang="en-AU" sz="2200" dirty="0"/>
          </a:p>
          <a:p>
            <a:pPr algn="ctr"/>
            <a:r>
              <a:rPr lang="en-AU" sz="2200" dirty="0">
                <a:effectLst/>
              </a:rPr>
              <a:t>We a</a:t>
            </a:r>
            <a:r>
              <a:rPr lang="en-AU" sz="2200" dirty="0"/>
              <a:t>lso </a:t>
            </a:r>
            <a:r>
              <a:rPr lang="en-AU" sz="2200" dirty="0">
                <a:effectLst/>
              </a:rPr>
              <a:t>recognise the lived experience of people living with mental illness, problematic alcohol and other drug use, as well as those impacted by suicide and trauma, their families, carers and support people. We respect and value their opinions and their input into service delivery and change.</a:t>
            </a:r>
          </a:p>
        </p:txBody>
      </p:sp>
    </p:spTree>
    <p:extLst>
      <p:ext uri="{BB962C8B-B14F-4D97-AF65-F5344CB8AC3E}">
        <p14:creationId xmlns:p14="http://schemas.microsoft.com/office/powerpoint/2010/main" val="80411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J:\MH J Flr Admin\MHCC\DATA\Smoking\graphics\cigarette 5.jpg">
            <a:extLst>
              <a:ext uri="{FF2B5EF4-FFF2-40B4-BE49-F238E27FC236}">
                <a16:creationId xmlns:a16="http://schemas.microsoft.com/office/drawing/2014/main" id="{656577A2-D687-4B28-A508-12F189CC96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60249" y="192924"/>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B997295C-1DCC-4BD2-B66D-AFD496527E1D}"/>
              </a:ext>
            </a:extLst>
          </p:cNvPr>
          <p:cNvGraphicFramePr/>
          <p:nvPr/>
        </p:nvGraphicFramePr>
        <p:xfrm>
          <a:off x="85725" y="1335924"/>
          <a:ext cx="11925300" cy="5329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920" name="Picture 3">
            <a:extLst>
              <a:ext uri="{FF2B5EF4-FFF2-40B4-BE49-F238E27FC236}">
                <a16:creationId xmlns:a16="http://schemas.microsoft.com/office/drawing/2014/main" id="{9E2C47D4-37C2-4D96-BE18-45756F6FAEA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79175" y="1486272"/>
            <a:ext cx="1756093" cy="227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1" name="Picture 4">
            <a:extLst>
              <a:ext uri="{FF2B5EF4-FFF2-40B4-BE49-F238E27FC236}">
                <a16:creationId xmlns:a16="http://schemas.microsoft.com/office/drawing/2014/main" id="{B4567736-71CF-416B-9374-98B853F41D1D}"/>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787006" y="1818918"/>
            <a:ext cx="1946487" cy="74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D7AEEB96-009D-44CF-9D9A-57D162D402FE}"/>
              </a:ext>
            </a:extLst>
          </p:cNvPr>
          <p:cNvSpPr>
            <a:spLocks noGrp="1"/>
          </p:cNvSpPr>
          <p:nvPr>
            <p:ph type="title"/>
          </p:nvPr>
        </p:nvSpPr>
        <p:spPr>
          <a:xfrm>
            <a:off x="180975" y="192924"/>
            <a:ext cx="10825381"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p>
            <a:pPr eaLnBrk="1" hangingPunct="1">
              <a:defRPr/>
            </a:pPr>
            <a:r>
              <a:rPr lang="en-AU" altLang="en-US" sz="3600" b="1" dirty="0">
                <a:latin typeface="Arial Black" panose="020B0A04020102020204" pitchFamily="34" charset="0"/>
              </a:rPr>
              <a:t>Qld Mental Health Clinical Collaborative</a:t>
            </a:r>
            <a:br>
              <a:rPr lang="en-AU" altLang="en-US" sz="3600" b="1" dirty="0">
                <a:latin typeface="Arial Black" panose="020B0A04020102020204" pitchFamily="34" charset="0"/>
              </a:rPr>
            </a:br>
            <a:r>
              <a:rPr lang="en-AU" altLang="en-US" sz="3600" b="1" dirty="0">
                <a:latin typeface="Arial Black" panose="020B0A04020102020204" pitchFamily="34" charset="0"/>
              </a:rPr>
              <a:t>Smokefree Mental Health &amp; AOD Services</a:t>
            </a:r>
            <a:endParaRPr lang="en-US" altLang="en-US" sz="3600" b="1" dirty="0">
              <a:latin typeface="Arial Black" panose="020B0A04020102020204" pitchFamily="34" charset="0"/>
            </a:endParaRPr>
          </a:p>
        </p:txBody>
      </p:sp>
      <p:pic>
        <p:nvPicPr>
          <p:cNvPr id="2" name="Picture 1">
            <a:extLst>
              <a:ext uri="{FF2B5EF4-FFF2-40B4-BE49-F238E27FC236}">
                <a16:creationId xmlns:a16="http://schemas.microsoft.com/office/drawing/2014/main" id="{AD4476C9-6DCF-44F9-8828-C7DBB0DB1BF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19308" y="1399424"/>
            <a:ext cx="1756093" cy="2362951"/>
          </a:xfrm>
          <a:prstGeom prst="rect">
            <a:avLst/>
          </a:prstGeom>
        </p:spPr>
      </p:pic>
    </p:spTree>
    <p:extLst>
      <p:ext uri="{BB962C8B-B14F-4D97-AF65-F5344CB8AC3E}">
        <p14:creationId xmlns:p14="http://schemas.microsoft.com/office/powerpoint/2010/main" val="87561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Freeform: Shape 20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9" name="Rectangle 20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30" name="Title 1">
            <a:extLst>
              <a:ext uri="{FF2B5EF4-FFF2-40B4-BE49-F238E27FC236}">
                <a16:creationId xmlns:a16="http://schemas.microsoft.com/office/drawing/2014/main" id="{DAB15E0C-057B-4A26-A45D-689897DE4DF7}"/>
              </a:ext>
            </a:extLst>
          </p:cNvPr>
          <p:cNvSpPr>
            <a:spLocks noGrp="1"/>
          </p:cNvSpPr>
          <p:nvPr>
            <p:ph type="title" idx="4294967295"/>
          </p:nvPr>
        </p:nvSpPr>
        <p:spPr>
          <a:xfrm>
            <a:off x="466722" y="586855"/>
            <a:ext cx="3201366" cy="33874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algn="r"/>
            <a:r>
              <a:rPr lang="en-US" altLang="en-US" sz="2800" b="1" kern="1200">
                <a:solidFill>
                  <a:srgbClr val="FFFFFF"/>
                </a:solidFill>
                <a:latin typeface="+mj-lt"/>
                <a:ea typeface="+mj-ea"/>
                <a:cs typeface="+mj-cs"/>
              </a:rPr>
              <a:t>Queensland Quitline </a:t>
            </a:r>
            <a:br>
              <a:rPr lang="en-US" altLang="en-US" sz="2800" b="1" kern="1200">
                <a:solidFill>
                  <a:srgbClr val="FFFFFF"/>
                </a:solidFill>
                <a:latin typeface="+mj-lt"/>
                <a:ea typeface="+mj-ea"/>
                <a:cs typeface="+mj-cs"/>
              </a:rPr>
            </a:br>
            <a:r>
              <a:rPr lang="en-US" altLang="en-US" sz="2800" b="1" kern="1200">
                <a:solidFill>
                  <a:srgbClr val="FFFFFF"/>
                </a:solidFill>
                <a:latin typeface="+mj-lt"/>
                <a:ea typeface="+mj-ea"/>
                <a:cs typeface="+mj-cs"/>
              </a:rPr>
              <a:t>Ready To Quit Smoking Program </a:t>
            </a:r>
            <a:br>
              <a:rPr lang="en-US" altLang="en-US" sz="2800" b="1" kern="1200">
                <a:solidFill>
                  <a:srgbClr val="FFFFFF"/>
                </a:solidFill>
                <a:latin typeface="+mj-lt"/>
                <a:ea typeface="+mj-ea"/>
                <a:cs typeface="+mj-cs"/>
              </a:rPr>
            </a:br>
            <a:br>
              <a:rPr lang="en-US" altLang="en-US" sz="2800" b="1" kern="1200">
                <a:solidFill>
                  <a:srgbClr val="FFFFFF"/>
                </a:solidFill>
                <a:latin typeface="+mj-lt"/>
                <a:ea typeface="+mj-ea"/>
                <a:cs typeface="+mj-cs"/>
              </a:rPr>
            </a:br>
            <a:r>
              <a:rPr lang="en-US" altLang="en-US" sz="2800" b="1" kern="1200">
                <a:solidFill>
                  <a:srgbClr val="FFFFFF"/>
                </a:solidFill>
                <a:latin typeface="+mj-lt"/>
                <a:ea typeface="+mj-ea"/>
                <a:cs typeface="+mj-cs"/>
              </a:rPr>
              <a:t>Consumers of Queensland Health </a:t>
            </a:r>
            <a:br>
              <a:rPr lang="en-US" altLang="en-US" sz="2800" b="1" kern="1200">
                <a:solidFill>
                  <a:srgbClr val="FFFFFF"/>
                </a:solidFill>
                <a:latin typeface="+mj-lt"/>
                <a:ea typeface="+mj-ea"/>
                <a:cs typeface="+mj-cs"/>
              </a:rPr>
            </a:br>
            <a:r>
              <a:rPr lang="en-US" altLang="en-US" sz="2800" b="1" kern="1200">
                <a:solidFill>
                  <a:srgbClr val="FFFFFF"/>
                </a:solidFill>
                <a:latin typeface="+mj-lt"/>
                <a:ea typeface="+mj-ea"/>
                <a:cs typeface="+mj-cs"/>
              </a:rPr>
              <a:t>Community Mental Health Services</a:t>
            </a:r>
          </a:p>
        </p:txBody>
      </p:sp>
      <p:sp>
        <p:nvSpPr>
          <p:cNvPr id="61443" name="Text Placeholder 3">
            <a:extLst>
              <a:ext uri="{FF2B5EF4-FFF2-40B4-BE49-F238E27FC236}">
                <a16:creationId xmlns:a16="http://schemas.microsoft.com/office/drawing/2014/main" id="{D068B631-DA53-49DB-9FFA-71BCBD602C65}"/>
              </a:ext>
            </a:extLst>
          </p:cNvPr>
          <p:cNvSpPr>
            <a:spLocks noGrp="1"/>
          </p:cNvSpPr>
          <p:nvPr>
            <p:ph sz="half" idx="4294967295"/>
          </p:nvPr>
        </p:nvSpPr>
        <p:spPr>
          <a:xfrm>
            <a:off x="4250987" y="666114"/>
            <a:ext cx="3721654" cy="5546047"/>
          </a:xfrm>
          <a:prstGeom prst="rect">
            <a:avLst/>
          </a:prstGeom>
        </p:spPr>
        <p:txBody>
          <a:bodyPr vert="horz" lIns="91440" tIns="45720" rIns="91440" bIns="45720" rtlCol="0" anchor="ctr">
            <a:normAutofit/>
          </a:bodyPr>
          <a:lstStyle/>
          <a:p>
            <a:pPr marL="285750">
              <a:defRPr/>
            </a:pPr>
            <a:r>
              <a:rPr lang="en-US" altLang="en-US" sz="2000" b="1" dirty="0"/>
              <a:t>Consumers receive:</a:t>
            </a:r>
          </a:p>
          <a:p>
            <a:pPr marL="685800" lvl="1">
              <a:defRPr/>
            </a:pPr>
            <a:r>
              <a:rPr lang="en-US" sz="2000" dirty="0"/>
              <a:t>4 telephone support calls</a:t>
            </a:r>
          </a:p>
          <a:p>
            <a:pPr marL="685800" lvl="1">
              <a:defRPr/>
            </a:pPr>
            <a:endParaRPr lang="en-US" sz="2000" dirty="0"/>
          </a:p>
          <a:p>
            <a:pPr marL="685800" lvl="1">
              <a:defRPr/>
            </a:pPr>
            <a:r>
              <a:rPr lang="en-US" sz="2000" dirty="0"/>
              <a:t>12 weeks of nicotine replacement therapy</a:t>
            </a:r>
          </a:p>
          <a:p>
            <a:pPr lvl="2">
              <a:defRPr/>
            </a:pPr>
            <a:r>
              <a:rPr lang="en-US" dirty="0"/>
              <a:t>Patches, gum, MIST</a:t>
            </a:r>
          </a:p>
          <a:p>
            <a:pPr marL="685800" lvl="1">
              <a:defRPr/>
            </a:pPr>
            <a:endParaRPr lang="en-US" sz="2000" dirty="0"/>
          </a:p>
          <a:p>
            <a:pPr marL="685800" lvl="1">
              <a:defRPr/>
            </a:pPr>
            <a:r>
              <a:rPr lang="en-US" sz="2000" dirty="0"/>
              <a:t>3 brief evaluation calls following the completion of the program</a:t>
            </a:r>
            <a:endParaRPr lang="en-US" altLang="en-US" sz="2000" b="1" dirty="0"/>
          </a:p>
        </p:txBody>
      </p:sp>
      <p:pic>
        <p:nvPicPr>
          <p:cNvPr id="3" name="Picture 2" descr="Graphical user interface, text, application, email&#10;&#10;Description automatically generated">
            <a:extLst>
              <a:ext uri="{FF2B5EF4-FFF2-40B4-BE49-F238E27FC236}">
                <a16:creationId xmlns:a16="http://schemas.microsoft.com/office/drawing/2014/main" id="{7F591559-AE2A-48A1-BBBA-17100EAFFC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9502" y="795687"/>
            <a:ext cx="3615776" cy="527850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84098C-3D34-46C4-8057-2D499AF0918E}"/>
              </a:ext>
            </a:extLst>
          </p:cNvPr>
          <p:cNvSpPr>
            <a:spLocks noGrp="1"/>
          </p:cNvSpPr>
          <p:nvPr>
            <p:ph type="sldNum" sz="quarter" idx="11"/>
          </p:nvPr>
        </p:nvSpPr>
        <p:spPr/>
        <p:txBody>
          <a:bodyPr/>
          <a:lstStyle/>
          <a:p>
            <a:fld id="{00000000-1234-1234-1234-123412341234}" type="slidenum">
              <a:rPr lang="en-AU" smtClean="0"/>
              <a:pPr/>
              <a:t>22</a:t>
            </a:fld>
            <a:endParaRPr lang="en-AU"/>
          </a:p>
        </p:txBody>
      </p:sp>
      <p:pic>
        <p:nvPicPr>
          <p:cNvPr id="6" name="Picture 5">
            <a:extLst>
              <a:ext uri="{FF2B5EF4-FFF2-40B4-BE49-F238E27FC236}">
                <a16:creationId xmlns:a16="http://schemas.microsoft.com/office/drawing/2014/main" id="{887E6417-242E-451B-ABEA-9893879112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43013"/>
          </a:xfrm>
          <a:prstGeom prst="rect">
            <a:avLst/>
          </a:prstGeom>
        </p:spPr>
      </p:pic>
      <p:sp>
        <p:nvSpPr>
          <p:cNvPr id="2" name="TextBox 1">
            <a:extLst>
              <a:ext uri="{FF2B5EF4-FFF2-40B4-BE49-F238E27FC236}">
                <a16:creationId xmlns:a16="http://schemas.microsoft.com/office/drawing/2014/main" id="{2F917B00-FC2A-4D26-A034-CE1074875941}"/>
              </a:ext>
            </a:extLst>
          </p:cNvPr>
          <p:cNvSpPr txBox="1"/>
          <p:nvPr/>
        </p:nvSpPr>
        <p:spPr>
          <a:xfrm>
            <a:off x="6264613" y="6393820"/>
            <a:ext cx="3054485" cy="261610"/>
          </a:xfrm>
          <a:prstGeom prst="rect">
            <a:avLst/>
          </a:prstGeom>
          <a:noFill/>
        </p:spPr>
        <p:txBody>
          <a:bodyPr wrap="square" rtlCol="0">
            <a:spAutoFit/>
          </a:bodyPr>
          <a:lstStyle/>
          <a:p>
            <a:r>
              <a:rPr lang="en-AU" sz="1100" i="1" dirty="0">
                <a:solidFill>
                  <a:schemeClr val="bg1"/>
                </a:solidFill>
              </a:rPr>
              <a:t>Slide used with permission from Qld Quitline</a:t>
            </a:r>
          </a:p>
        </p:txBody>
      </p:sp>
    </p:spTree>
    <p:extLst>
      <p:ext uri="{BB962C8B-B14F-4D97-AF65-F5344CB8AC3E}">
        <p14:creationId xmlns:p14="http://schemas.microsoft.com/office/powerpoint/2010/main" val="132823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5" name="Straight Connector 324">
            <a:extLst>
              <a:ext uri="{FF2B5EF4-FFF2-40B4-BE49-F238E27FC236}">
                <a16:creationId xmlns:a16="http://schemas.microsoft.com/office/drawing/2014/main" id="{20C8264B-90F6-488D-9A35-30668A01BA93}"/>
              </a:ext>
              <a:ext uri="{C183D7F6-B498-43B3-948B-1728B52AA6E4}">
                <adec:decorative xmlns:adec="http://schemas.microsoft.com/office/drawing/2017/decorative" val="1"/>
              </a:ext>
            </a:extLst>
          </p:cNvPr>
          <p:cNvCxnSpPr>
            <a:cxnSpLocks/>
          </p:cNvCxnSpPr>
          <p:nvPr/>
        </p:nvCxnSpPr>
        <p:spPr>
          <a:xfrm>
            <a:off x="0" y="934288"/>
            <a:ext cx="12200236" cy="0"/>
          </a:xfrm>
          <a:prstGeom prst="line">
            <a:avLst/>
          </a:prstGeom>
          <a:ln w="793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6068E215-0C3A-40AB-99A4-4979F9F8E013}"/>
              </a:ext>
              <a:ext uri="{C183D7F6-B498-43B3-948B-1728B52AA6E4}">
                <adec:decorative xmlns:adec="http://schemas.microsoft.com/office/drawing/2017/decorative" val="1"/>
              </a:ext>
            </a:extLst>
          </p:cNvPr>
          <p:cNvCxnSpPr>
            <a:cxnSpLocks/>
          </p:cNvCxnSpPr>
          <p:nvPr/>
        </p:nvCxnSpPr>
        <p:spPr>
          <a:xfrm>
            <a:off x="0" y="-2116598"/>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4947AD35-A2D1-804A-B6D6-FA54D1F47317}"/>
              </a:ext>
              <a:ext uri="{C183D7F6-B498-43B3-948B-1728B52AA6E4}">
                <adec:decorative xmlns:adec="http://schemas.microsoft.com/office/drawing/2017/decorative" val="1"/>
              </a:ext>
            </a:extLst>
          </p:cNvPr>
          <p:cNvSpPr/>
          <p:nvPr/>
        </p:nvSpPr>
        <p:spPr>
          <a:xfrm>
            <a:off x="-444736" y="3158747"/>
            <a:ext cx="6057338" cy="5611295"/>
          </a:xfrm>
          <a:prstGeom prst="ellipse">
            <a:avLst/>
          </a:prstGeom>
          <a:solidFill>
            <a:schemeClr val="accent5">
              <a:lumMod val="20000"/>
              <a:lumOff val="80000"/>
              <a:alpha val="16000"/>
            </a:schemeClr>
          </a:solidFill>
          <a:ln>
            <a:noFill/>
          </a:ln>
          <a:effectLst>
            <a:outerShdw blurRad="508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3" name="Title 42">
            <a:extLst>
              <a:ext uri="{FF2B5EF4-FFF2-40B4-BE49-F238E27FC236}">
                <a16:creationId xmlns:a16="http://schemas.microsoft.com/office/drawing/2014/main" id="{C67EB74C-8F2F-A044-84A9-F24E7442B2CD}"/>
              </a:ext>
            </a:extLst>
          </p:cNvPr>
          <p:cNvSpPr>
            <a:spLocks noGrp="1"/>
          </p:cNvSpPr>
          <p:nvPr>
            <p:ph type="title"/>
          </p:nvPr>
        </p:nvSpPr>
        <p:spPr/>
        <p:txBody>
          <a:bodyPr/>
          <a:lstStyle/>
          <a:p>
            <a:r>
              <a:rPr lang="en-US" sz="4500"/>
              <a:t>Qld Mental Health Smoking Rate</a:t>
            </a:r>
          </a:p>
        </p:txBody>
      </p:sp>
      <p:sp>
        <p:nvSpPr>
          <p:cNvPr id="23" name="Text Placeholder 22">
            <a:extLst>
              <a:ext uri="{FF2B5EF4-FFF2-40B4-BE49-F238E27FC236}">
                <a16:creationId xmlns:a16="http://schemas.microsoft.com/office/drawing/2014/main" id="{F6BE6362-93BD-2743-887A-A038C0710C49}"/>
              </a:ext>
            </a:extLst>
          </p:cNvPr>
          <p:cNvSpPr>
            <a:spLocks noGrp="1"/>
          </p:cNvSpPr>
          <p:nvPr>
            <p:ph type="body" sz="quarter" idx="28"/>
          </p:nvPr>
        </p:nvSpPr>
        <p:spPr>
          <a:xfrm>
            <a:off x="6096000" y="4310036"/>
            <a:ext cx="6057338" cy="357477"/>
          </a:xfrm>
        </p:spPr>
        <p:txBody>
          <a:bodyPr/>
          <a:lstStyle/>
          <a:p>
            <a:r>
              <a:rPr lang="en-US" sz="2400"/>
              <a:t>Qld public mental health community consumers</a:t>
            </a:r>
          </a:p>
        </p:txBody>
      </p:sp>
      <p:pic>
        <p:nvPicPr>
          <p:cNvPr id="20" name="Picture Placeholder 19">
            <a:extLst>
              <a:ext uri="{FF2B5EF4-FFF2-40B4-BE49-F238E27FC236}">
                <a16:creationId xmlns:a16="http://schemas.microsoft.com/office/drawing/2014/main" id="{F129CE4B-2BBE-2446-AA79-54EAF6A81BA5}"/>
              </a:ext>
            </a:extLst>
          </p:cNvPr>
          <p:cNvPicPr>
            <a:picLocks noGrp="1" noChangeAspect="1"/>
          </p:cNvPicPr>
          <p:nvPr>
            <p:ph type="pic" sz="quarter" idx="25"/>
          </p:nvPr>
        </p:nvPicPr>
        <p:blipFill>
          <a:blip r:embed="rId3" cstate="email">
            <a:extLst>
              <a:ext uri="{28A0092B-C50C-407E-A947-70E740481C1C}">
                <a14:useLocalDpi xmlns:a14="http://schemas.microsoft.com/office/drawing/2010/main"/>
              </a:ext>
            </a:extLst>
          </a:blip>
          <a:srcRect/>
          <a:stretch/>
        </p:blipFill>
        <p:spPr>
          <a:xfrm>
            <a:off x="10499833" y="23918"/>
            <a:ext cx="1390457" cy="795884"/>
          </a:xfrm>
          <a:effectLst>
            <a:outerShdw blurRad="63500" sx="102000" sy="102000" algn="ctr" rotWithShape="0">
              <a:prstClr val="black">
                <a:alpha val="40000"/>
              </a:prstClr>
            </a:outerShdw>
          </a:effectLst>
        </p:spPr>
      </p:pic>
      <p:sp>
        <p:nvSpPr>
          <p:cNvPr id="125" name="Oval 124">
            <a:extLst>
              <a:ext uri="{FF2B5EF4-FFF2-40B4-BE49-F238E27FC236}">
                <a16:creationId xmlns:a16="http://schemas.microsoft.com/office/drawing/2014/main" id="{8A7DE4BB-244F-6B49-9727-5BAD74EA46DC}"/>
              </a:ext>
              <a:ext uri="{C183D7F6-B498-43B3-948B-1728B52AA6E4}">
                <adec:decorative xmlns:adec="http://schemas.microsoft.com/office/drawing/2017/decorative" val="1"/>
              </a:ext>
            </a:extLst>
          </p:cNvPr>
          <p:cNvSpPr/>
          <p:nvPr/>
        </p:nvSpPr>
        <p:spPr>
          <a:xfrm>
            <a:off x="5715876" y="4370758"/>
            <a:ext cx="261890" cy="27945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6" name="Oval 125">
            <a:extLst>
              <a:ext uri="{FF2B5EF4-FFF2-40B4-BE49-F238E27FC236}">
                <a16:creationId xmlns:a16="http://schemas.microsoft.com/office/drawing/2014/main" id="{86F5B1B6-C812-7540-BCB9-271539B931EB}"/>
              </a:ext>
              <a:ext uri="{C183D7F6-B498-43B3-948B-1728B52AA6E4}">
                <adec:decorative xmlns:adec="http://schemas.microsoft.com/office/drawing/2017/decorative" val="1"/>
              </a:ext>
            </a:extLst>
          </p:cNvPr>
          <p:cNvSpPr/>
          <p:nvPr/>
        </p:nvSpPr>
        <p:spPr>
          <a:xfrm>
            <a:off x="5723825" y="4906960"/>
            <a:ext cx="286194" cy="2861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27" name="Oval 126">
            <a:extLst>
              <a:ext uri="{FF2B5EF4-FFF2-40B4-BE49-F238E27FC236}">
                <a16:creationId xmlns:a16="http://schemas.microsoft.com/office/drawing/2014/main" id="{5460C3D1-676E-3E4D-95DB-F5F6D3D889F9}"/>
              </a:ext>
              <a:ext uri="{C183D7F6-B498-43B3-948B-1728B52AA6E4}">
                <adec:decorative xmlns:adec="http://schemas.microsoft.com/office/drawing/2017/decorative" val="1"/>
              </a:ext>
            </a:extLst>
          </p:cNvPr>
          <p:cNvSpPr/>
          <p:nvPr/>
        </p:nvSpPr>
        <p:spPr>
          <a:xfrm>
            <a:off x="5721303" y="5449899"/>
            <a:ext cx="286194" cy="28619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ckwell" panose="02060603020205020403"/>
              <a:ea typeface="+mn-ea"/>
              <a:cs typeface="+mn-cs"/>
            </a:endParaRPr>
          </a:p>
        </p:txBody>
      </p:sp>
      <p:cxnSp>
        <p:nvCxnSpPr>
          <p:cNvPr id="132" name="Straight Arrow Connector 131">
            <a:extLst>
              <a:ext uri="{FF2B5EF4-FFF2-40B4-BE49-F238E27FC236}">
                <a16:creationId xmlns:a16="http://schemas.microsoft.com/office/drawing/2014/main" id="{1A6D5824-1247-904A-978C-E3901FF49E63}"/>
              </a:ext>
              <a:ext uri="{C183D7F6-B498-43B3-948B-1728B52AA6E4}">
                <adec:decorative xmlns:adec="http://schemas.microsoft.com/office/drawing/2017/decorative" val="1"/>
              </a:ext>
            </a:extLst>
          </p:cNvPr>
          <p:cNvCxnSpPr>
            <a:cxnSpLocks/>
          </p:cNvCxnSpPr>
          <p:nvPr/>
        </p:nvCxnSpPr>
        <p:spPr>
          <a:xfrm>
            <a:off x="5139035" y="4499950"/>
            <a:ext cx="517724" cy="2"/>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08DF0C07-C343-A74B-A633-EF26C544E0A8}"/>
              </a:ext>
              <a:ext uri="{C183D7F6-B498-43B3-948B-1728B52AA6E4}">
                <adec:decorative xmlns:adec="http://schemas.microsoft.com/office/drawing/2017/decorative" val="1"/>
              </a:ext>
            </a:extLst>
          </p:cNvPr>
          <p:cNvCxnSpPr>
            <a:cxnSpLocks/>
          </p:cNvCxnSpPr>
          <p:nvPr/>
        </p:nvCxnSpPr>
        <p:spPr>
          <a:xfrm>
            <a:off x="5128003" y="5051656"/>
            <a:ext cx="517724" cy="2"/>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80D6FA17-ADEA-444A-811E-1FC72DA42964}"/>
              </a:ext>
              <a:ext uri="{C183D7F6-B498-43B3-948B-1728B52AA6E4}">
                <adec:decorative xmlns:adec="http://schemas.microsoft.com/office/drawing/2017/decorative" val="1"/>
              </a:ext>
            </a:extLst>
          </p:cNvPr>
          <p:cNvCxnSpPr>
            <a:cxnSpLocks/>
          </p:cNvCxnSpPr>
          <p:nvPr/>
        </p:nvCxnSpPr>
        <p:spPr>
          <a:xfrm>
            <a:off x="5118435" y="5592202"/>
            <a:ext cx="517724" cy="2"/>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4FE93959-4A6A-4B48-B3E2-6468FDE1ED2B}"/>
              </a:ext>
              <a:ext uri="{C183D7F6-B498-43B3-948B-1728B52AA6E4}">
                <adec:decorative xmlns:adec="http://schemas.microsoft.com/office/drawing/2017/decorative" val="1"/>
              </a:ext>
            </a:extLst>
          </p:cNvPr>
          <p:cNvCxnSpPr>
            <a:cxnSpLocks/>
          </p:cNvCxnSpPr>
          <p:nvPr/>
        </p:nvCxnSpPr>
        <p:spPr>
          <a:xfrm>
            <a:off x="-8231" y="-1710212"/>
            <a:ext cx="517724" cy="2"/>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45" name="Graphic 44" descr="Smoking">
            <a:extLst>
              <a:ext uri="{FF2B5EF4-FFF2-40B4-BE49-F238E27FC236}">
                <a16:creationId xmlns:a16="http://schemas.microsoft.com/office/drawing/2014/main" id="{71E2489C-0D76-48B8-A2F9-BFBD79D275C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59503" y="-1710212"/>
            <a:ext cx="1563863" cy="1563863"/>
          </a:xfrm>
          <a:prstGeom prst="rect">
            <a:avLst/>
          </a:prstGeom>
        </p:spPr>
      </p:pic>
      <p:sp>
        <p:nvSpPr>
          <p:cNvPr id="365" name="Text Placeholder 22">
            <a:extLst>
              <a:ext uri="{FF2B5EF4-FFF2-40B4-BE49-F238E27FC236}">
                <a16:creationId xmlns:a16="http://schemas.microsoft.com/office/drawing/2014/main" id="{65B0BBC9-1573-4D49-BBC7-71D6983FD68C}"/>
              </a:ext>
            </a:extLst>
          </p:cNvPr>
          <p:cNvSpPr txBox="1">
            <a:spLocks/>
          </p:cNvSpPr>
          <p:nvPr/>
        </p:nvSpPr>
        <p:spPr>
          <a:xfrm>
            <a:off x="6103349" y="4860171"/>
            <a:ext cx="6057338" cy="357477"/>
          </a:xfrm>
          <a:prstGeom prst="rect">
            <a:avLst/>
          </a:prstGeom>
        </p:spPr>
        <p:txBody>
          <a:bodyPr vert="horz" lIns="0" tIns="0" rIns="0" bIns="34290" rtlCol="0" anchor="t">
            <a:noAutofit/>
          </a:bodyPr>
          <a:lstStyle>
            <a:lvl1pPr marL="0" indent="0" algn="l" defTabSz="1625620" rtl="0" eaLnBrk="1" latinLnBrk="0" hangingPunct="1">
              <a:lnSpc>
                <a:spcPct val="100000"/>
              </a:lnSpc>
              <a:spcBef>
                <a:spcPts val="1778"/>
              </a:spcBef>
              <a:buFont typeface="Arial" panose="020B0604020202020204" pitchFamily="34" charset="0"/>
              <a:buNone/>
              <a:defRPr sz="2370" b="0" i="0" kern="1200">
                <a:solidFill>
                  <a:schemeClr val="bg1"/>
                </a:solidFill>
                <a:latin typeface="+mj-lt"/>
                <a:ea typeface="+mn-ea"/>
                <a:cs typeface="+mn-cs"/>
              </a:defRPr>
            </a:lvl1pPr>
            <a:lvl2pPr marL="1219215" indent="-406405" algn="l" defTabSz="1625620"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2025" indent="-406405" algn="l" defTabSz="1625620"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83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64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a:lstStyle>
          <a:p>
            <a:pPr marL="0" marR="0" lvl="0" indent="0" algn="l" defTabSz="1219215"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Consumers aged 18 years and over</a:t>
            </a:r>
          </a:p>
        </p:txBody>
      </p:sp>
      <p:sp>
        <p:nvSpPr>
          <p:cNvPr id="370" name="Text Placeholder 22">
            <a:extLst>
              <a:ext uri="{FF2B5EF4-FFF2-40B4-BE49-F238E27FC236}">
                <a16:creationId xmlns:a16="http://schemas.microsoft.com/office/drawing/2014/main" id="{FC3B9117-AC90-4840-963D-99A2D305AFD2}"/>
              </a:ext>
            </a:extLst>
          </p:cNvPr>
          <p:cNvSpPr txBox="1">
            <a:spLocks/>
          </p:cNvSpPr>
          <p:nvPr/>
        </p:nvSpPr>
        <p:spPr>
          <a:xfrm>
            <a:off x="6109202" y="5382289"/>
            <a:ext cx="6057338" cy="357477"/>
          </a:xfrm>
          <a:prstGeom prst="rect">
            <a:avLst/>
          </a:prstGeom>
        </p:spPr>
        <p:txBody>
          <a:bodyPr vert="horz" lIns="0" tIns="0" rIns="0" bIns="34290" rtlCol="0" anchor="t">
            <a:noAutofit/>
          </a:bodyPr>
          <a:lstStyle>
            <a:lvl1pPr marL="0" indent="0" algn="l" defTabSz="1625620" rtl="0" eaLnBrk="1" latinLnBrk="0" hangingPunct="1">
              <a:lnSpc>
                <a:spcPct val="100000"/>
              </a:lnSpc>
              <a:spcBef>
                <a:spcPts val="1778"/>
              </a:spcBef>
              <a:buFont typeface="Arial" panose="020B0604020202020204" pitchFamily="34" charset="0"/>
              <a:buNone/>
              <a:defRPr sz="2370" b="0" i="0" kern="1200">
                <a:solidFill>
                  <a:schemeClr val="bg1"/>
                </a:solidFill>
                <a:latin typeface="+mj-lt"/>
                <a:ea typeface="+mn-ea"/>
                <a:cs typeface="+mn-cs"/>
              </a:defRPr>
            </a:lvl1pPr>
            <a:lvl2pPr marL="1219215" indent="-406405" algn="l" defTabSz="1625620"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2025" indent="-406405" algn="l" defTabSz="1625620"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83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64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a:lstStyle>
          <a:p>
            <a:pPr marL="0" marR="0" lvl="0" indent="0" algn="l" defTabSz="1219215"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Smoking status sourced from clinical record</a:t>
            </a:r>
          </a:p>
        </p:txBody>
      </p:sp>
      <p:sp>
        <p:nvSpPr>
          <p:cNvPr id="386" name="Oval 385">
            <a:extLst>
              <a:ext uri="{FF2B5EF4-FFF2-40B4-BE49-F238E27FC236}">
                <a16:creationId xmlns:a16="http://schemas.microsoft.com/office/drawing/2014/main" id="{1A126E39-1214-40E4-A868-174415603993}"/>
              </a:ext>
            </a:extLst>
          </p:cNvPr>
          <p:cNvSpPr/>
          <p:nvPr/>
        </p:nvSpPr>
        <p:spPr>
          <a:xfrm>
            <a:off x="9124669" y="2038984"/>
            <a:ext cx="1908000" cy="106560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white"/>
                </a:solidFill>
                <a:effectLst/>
                <a:uLnTx/>
                <a:uFillTx/>
                <a:latin typeface="Rockwell" panose="02060603020205020403"/>
                <a:ea typeface="+mn-ea"/>
                <a:cs typeface="+mn-cs"/>
              </a:rPr>
              <a:t>51.6%</a:t>
            </a:r>
          </a:p>
        </p:txBody>
      </p:sp>
      <p:sp>
        <p:nvSpPr>
          <p:cNvPr id="387" name="Oval 386">
            <a:extLst>
              <a:ext uri="{FF2B5EF4-FFF2-40B4-BE49-F238E27FC236}">
                <a16:creationId xmlns:a16="http://schemas.microsoft.com/office/drawing/2014/main" id="{C0702AB7-AF19-4E76-BABD-32AD306B5841}"/>
              </a:ext>
            </a:extLst>
          </p:cNvPr>
          <p:cNvSpPr/>
          <p:nvPr/>
        </p:nvSpPr>
        <p:spPr>
          <a:xfrm>
            <a:off x="3426741" y="2038984"/>
            <a:ext cx="1907582" cy="1063772"/>
          </a:xfrm>
          <a:prstGeom prst="ellipse">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white"/>
                </a:solidFill>
                <a:effectLst/>
                <a:uLnTx/>
                <a:uFillTx/>
                <a:latin typeface="Rockwell" panose="02060603020205020403"/>
                <a:ea typeface="+mn-ea"/>
                <a:cs typeface="+mn-cs"/>
              </a:rPr>
              <a:t>51.5% </a:t>
            </a:r>
          </a:p>
        </p:txBody>
      </p:sp>
      <p:sp>
        <p:nvSpPr>
          <p:cNvPr id="388" name="Text Placeholder 116">
            <a:extLst>
              <a:ext uri="{FF2B5EF4-FFF2-40B4-BE49-F238E27FC236}">
                <a16:creationId xmlns:a16="http://schemas.microsoft.com/office/drawing/2014/main" id="{ACA1D9C1-DDF9-494E-BF39-41BA4E7EA01F}"/>
              </a:ext>
            </a:extLst>
          </p:cNvPr>
          <p:cNvSpPr txBox="1">
            <a:spLocks/>
          </p:cNvSpPr>
          <p:nvPr/>
        </p:nvSpPr>
        <p:spPr>
          <a:xfrm>
            <a:off x="6615991" y="1286157"/>
            <a:ext cx="1155165" cy="603999"/>
          </a:xfrm>
          <a:prstGeom prst="rect">
            <a:avLst/>
          </a:prstGeom>
        </p:spPr>
        <p:txBody>
          <a:bodyPr vert="horz" lIns="0" tIns="34290" rIns="0" bIns="34290" rtlCol="0" anchor="ctr">
            <a:noAutofit/>
          </a:bodyPr>
          <a:lstStyle>
            <a:lvl1pPr marL="0" indent="0" algn="l" defTabSz="1625620" rtl="0" eaLnBrk="1" latinLnBrk="0" hangingPunct="1">
              <a:lnSpc>
                <a:spcPct val="90000"/>
              </a:lnSpc>
              <a:spcBef>
                <a:spcPts val="1778"/>
              </a:spcBef>
              <a:buFont typeface="Arial" panose="020B0604020202020204" pitchFamily="34" charset="0"/>
              <a:buNone/>
              <a:defRPr sz="2370" kern="1200">
                <a:solidFill>
                  <a:schemeClr val="bg1"/>
                </a:solidFill>
                <a:latin typeface="+mj-lt"/>
                <a:ea typeface="+mn-ea"/>
                <a:cs typeface="+mn-cs"/>
              </a:defRPr>
            </a:lvl1pPr>
            <a:lvl2pPr marL="81281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2pPr>
            <a:lvl3pPr marL="162562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3pPr>
            <a:lvl4pPr marL="243843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4pPr>
            <a:lvl5pPr marL="3251241"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a:lstStyle>
          <a:p>
            <a:pPr marL="0" marR="0" lvl="0" indent="0" algn="l" defTabSz="1219215" rtl="0" eaLnBrk="1" fontAlgn="auto" latinLnBrk="0" hangingPunct="1">
              <a:lnSpc>
                <a:spcPct val="90000"/>
              </a:lnSpc>
              <a:spcBef>
                <a:spcPts val="1334"/>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white"/>
                </a:solidFill>
                <a:effectLst/>
                <a:uLnTx/>
                <a:uFillTx/>
                <a:latin typeface="Tw Cen MT" panose="020B0602020104020603"/>
                <a:ea typeface="+mn-ea"/>
                <a:cs typeface="+mn-cs"/>
              </a:rPr>
              <a:t>2019</a:t>
            </a:r>
          </a:p>
        </p:txBody>
      </p:sp>
      <p:sp>
        <p:nvSpPr>
          <p:cNvPr id="117" name="Text Placeholder 116">
            <a:extLst>
              <a:ext uri="{FF2B5EF4-FFF2-40B4-BE49-F238E27FC236}">
                <a16:creationId xmlns:a16="http://schemas.microsoft.com/office/drawing/2014/main" id="{D955D1EE-EFC7-0843-93AB-52CF2FE43CF2}"/>
              </a:ext>
            </a:extLst>
          </p:cNvPr>
          <p:cNvSpPr>
            <a:spLocks noGrp="1"/>
          </p:cNvSpPr>
          <p:nvPr>
            <p:ph type="body" sz="quarter" idx="50"/>
          </p:nvPr>
        </p:nvSpPr>
        <p:spPr>
          <a:xfrm>
            <a:off x="9545833" y="1286157"/>
            <a:ext cx="1155165" cy="604010"/>
          </a:xfrm>
        </p:spPr>
        <p:txBody>
          <a:bodyPr/>
          <a:lstStyle/>
          <a:p>
            <a:r>
              <a:rPr lang="en-US" sz="3200"/>
              <a:t>2018</a:t>
            </a:r>
          </a:p>
        </p:txBody>
      </p:sp>
      <p:pic>
        <p:nvPicPr>
          <p:cNvPr id="2" name="Picture 1">
            <a:extLst>
              <a:ext uri="{FF2B5EF4-FFF2-40B4-BE49-F238E27FC236}">
                <a16:creationId xmlns:a16="http://schemas.microsoft.com/office/drawing/2014/main" id="{F23531A5-04E4-4EDD-A3B2-B68B6A3944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703" y="4121027"/>
            <a:ext cx="4317394" cy="2736973"/>
          </a:xfrm>
          <a:prstGeom prst="rect">
            <a:avLst/>
          </a:prstGeom>
        </p:spPr>
      </p:pic>
      <p:sp>
        <p:nvSpPr>
          <p:cNvPr id="25" name="Oval 24">
            <a:extLst>
              <a:ext uri="{FF2B5EF4-FFF2-40B4-BE49-F238E27FC236}">
                <a16:creationId xmlns:a16="http://schemas.microsoft.com/office/drawing/2014/main" id="{BA7FC4DB-4CC3-49C0-A0C8-3A89ADD35BC5}"/>
              </a:ext>
            </a:extLst>
          </p:cNvPr>
          <p:cNvSpPr/>
          <p:nvPr/>
        </p:nvSpPr>
        <p:spPr>
          <a:xfrm>
            <a:off x="6233983" y="2038984"/>
            <a:ext cx="1908000" cy="1065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white"/>
                </a:solidFill>
                <a:effectLst/>
                <a:uLnTx/>
                <a:uFillTx/>
                <a:latin typeface="Rockwell" panose="02060603020205020403"/>
                <a:ea typeface="+mn-ea"/>
                <a:cs typeface="+mn-cs"/>
              </a:rPr>
              <a:t>51.1%</a:t>
            </a:r>
          </a:p>
        </p:txBody>
      </p:sp>
      <p:sp>
        <p:nvSpPr>
          <p:cNvPr id="28" name="Text Placeholder 116">
            <a:extLst>
              <a:ext uri="{FF2B5EF4-FFF2-40B4-BE49-F238E27FC236}">
                <a16:creationId xmlns:a16="http://schemas.microsoft.com/office/drawing/2014/main" id="{AEBEB443-F39A-488C-849C-8CABCF6C61CE}"/>
              </a:ext>
            </a:extLst>
          </p:cNvPr>
          <p:cNvSpPr txBox="1">
            <a:spLocks/>
          </p:cNvSpPr>
          <p:nvPr/>
        </p:nvSpPr>
        <p:spPr>
          <a:xfrm>
            <a:off x="3903842" y="1286157"/>
            <a:ext cx="1155165" cy="603999"/>
          </a:xfrm>
          <a:prstGeom prst="rect">
            <a:avLst/>
          </a:prstGeom>
        </p:spPr>
        <p:txBody>
          <a:bodyPr vert="horz" lIns="0" tIns="34290" rIns="0" bIns="34290" rtlCol="0" anchor="ctr">
            <a:noAutofit/>
          </a:bodyPr>
          <a:lstStyle>
            <a:lvl1pPr marL="0" indent="0" algn="l" defTabSz="1625620" rtl="0" eaLnBrk="1" latinLnBrk="0" hangingPunct="1">
              <a:lnSpc>
                <a:spcPct val="90000"/>
              </a:lnSpc>
              <a:spcBef>
                <a:spcPts val="1778"/>
              </a:spcBef>
              <a:buFont typeface="Arial" panose="020B0604020202020204" pitchFamily="34" charset="0"/>
              <a:buNone/>
              <a:defRPr sz="2370" kern="1200">
                <a:solidFill>
                  <a:schemeClr val="bg1"/>
                </a:solidFill>
                <a:latin typeface="+mj-lt"/>
                <a:ea typeface="+mn-ea"/>
                <a:cs typeface="+mn-cs"/>
              </a:defRPr>
            </a:lvl1pPr>
            <a:lvl2pPr marL="81281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2pPr>
            <a:lvl3pPr marL="162562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3pPr>
            <a:lvl4pPr marL="243843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4pPr>
            <a:lvl5pPr marL="3251241"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a:lstStyle>
          <a:p>
            <a:pPr marL="0" marR="0" lvl="0" indent="0" algn="l" defTabSz="1219215" rtl="0" eaLnBrk="1" fontAlgn="auto" latinLnBrk="0" hangingPunct="1">
              <a:lnSpc>
                <a:spcPct val="90000"/>
              </a:lnSpc>
              <a:spcBef>
                <a:spcPts val="1334"/>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white"/>
                </a:solidFill>
                <a:effectLst/>
                <a:uLnTx/>
                <a:uFillTx/>
                <a:latin typeface="Tw Cen MT" panose="020B0602020104020603"/>
                <a:ea typeface="+mn-ea"/>
                <a:cs typeface="+mn-cs"/>
              </a:rPr>
              <a:t>2020</a:t>
            </a:r>
          </a:p>
        </p:txBody>
      </p:sp>
      <p:sp>
        <p:nvSpPr>
          <p:cNvPr id="29" name="Text Placeholder 116">
            <a:extLst>
              <a:ext uri="{FF2B5EF4-FFF2-40B4-BE49-F238E27FC236}">
                <a16:creationId xmlns:a16="http://schemas.microsoft.com/office/drawing/2014/main" id="{654F5D0B-CD9B-4BFB-AFAE-048513E2B26B}"/>
              </a:ext>
            </a:extLst>
          </p:cNvPr>
          <p:cNvSpPr txBox="1">
            <a:spLocks/>
          </p:cNvSpPr>
          <p:nvPr/>
        </p:nvSpPr>
        <p:spPr>
          <a:xfrm>
            <a:off x="907749" y="1286157"/>
            <a:ext cx="1155165" cy="603999"/>
          </a:xfrm>
          <a:prstGeom prst="rect">
            <a:avLst/>
          </a:prstGeom>
        </p:spPr>
        <p:txBody>
          <a:bodyPr vert="horz" lIns="0" tIns="34290" rIns="0" bIns="34290" rtlCol="0" anchor="ctr">
            <a:noAutofit/>
          </a:bodyPr>
          <a:lstStyle>
            <a:lvl1pPr marL="0" indent="0" algn="l" defTabSz="1625620" rtl="0" eaLnBrk="1" latinLnBrk="0" hangingPunct="1">
              <a:lnSpc>
                <a:spcPct val="90000"/>
              </a:lnSpc>
              <a:spcBef>
                <a:spcPts val="1778"/>
              </a:spcBef>
              <a:buFont typeface="Arial" panose="020B0604020202020204" pitchFamily="34" charset="0"/>
              <a:buNone/>
              <a:defRPr sz="2370" kern="1200">
                <a:solidFill>
                  <a:schemeClr val="bg1"/>
                </a:solidFill>
                <a:latin typeface="+mj-lt"/>
                <a:ea typeface="+mn-ea"/>
                <a:cs typeface="+mn-cs"/>
              </a:defRPr>
            </a:lvl1pPr>
            <a:lvl2pPr marL="81281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2pPr>
            <a:lvl3pPr marL="162562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3pPr>
            <a:lvl4pPr marL="2438430"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4pPr>
            <a:lvl5pPr marL="3251241" indent="0" algn="l" defTabSz="1625620" rtl="0" eaLnBrk="1" latinLnBrk="0" hangingPunct="1">
              <a:lnSpc>
                <a:spcPct val="90000"/>
              </a:lnSpc>
              <a:spcBef>
                <a:spcPts val="889"/>
              </a:spcBef>
              <a:buFont typeface="Arial" panose="020B0604020202020204" pitchFamily="34" charset="0"/>
              <a:buNone/>
              <a:defRPr sz="2370" kern="1200">
                <a:solidFill>
                  <a:schemeClr val="bg1"/>
                </a:solidFill>
                <a:latin typeface="+mj-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a:lstStyle>
          <a:p>
            <a:pPr marL="0" marR="0" lvl="0" indent="0" algn="l" defTabSz="1219215" rtl="0" eaLnBrk="1" fontAlgn="auto" latinLnBrk="0" hangingPunct="1">
              <a:lnSpc>
                <a:spcPct val="90000"/>
              </a:lnSpc>
              <a:spcBef>
                <a:spcPts val="1334"/>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white"/>
                </a:solidFill>
                <a:effectLst/>
                <a:uLnTx/>
                <a:uFillTx/>
                <a:latin typeface="Tw Cen MT" panose="020B0602020104020603"/>
                <a:ea typeface="+mn-ea"/>
                <a:cs typeface="+mn-cs"/>
              </a:rPr>
              <a:t>2021</a:t>
            </a:r>
          </a:p>
        </p:txBody>
      </p:sp>
      <p:sp>
        <p:nvSpPr>
          <p:cNvPr id="30" name="Oval 29">
            <a:extLst>
              <a:ext uri="{FF2B5EF4-FFF2-40B4-BE49-F238E27FC236}">
                <a16:creationId xmlns:a16="http://schemas.microsoft.com/office/drawing/2014/main" id="{F6855292-815B-4860-948B-CD24B01EA640}"/>
              </a:ext>
            </a:extLst>
          </p:cNvPr>
          <p:cNvSpPr/>
          <p:nvPr/>
        </p:nvSpPr>
        <p:spPr>
          <a:xfrm>
            <a:off x="509493" y="2038984"/>
            <a:ext cx="1908000" cy="10656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prstClr val="white"/>
                </a:solidFill>
                <a:effectLst/>
                <a:uLnTx/>
                <a:uFillTx/>
                <a:latin typeface="Rockwell" panose="02060603020205020403"/>
                <a:ea typeface="+mn-ea"/>
                <a:cs typeface="+mn-cs"/>
              </a:rPr>
              <a:t>50.2%</a:t>
            </a:r>
          </a:p>
        </p:txBody>
      </p:sp>
      <p:sp>
        <p:nvSpPr>
          <p:cNvPr id="33" name="Oval 32">
            <a:extLst>
              <a:ext uri="{FF2B5EF4-FFF2-40B4-BE49-F238E27FC236}">
                <a16:creationId xmlns:a16="http://schemas.microsoft.com/office/drawing/2014/main" id="{4A8D19E9-2323-4865-AE40-D3C489278E8A}"/>
              </a:ext>
              <a:ext uri="{C183D7F6-B498-43B3-948B-1728B52AA6E4}">
                <adec:decorative xmlns:adec="http://schemas.microsoft.com/office/drawing/2017/decorative" val="1"/>
              </a:ext>
            </a:extLst>
          </p:cNvPr>
          <p:cNvSpPr/>
          <p:nvPr/>
        </p:nvSpPr>
        <p:spPr>
          <a:xfrm>
            <a:off x="5697746" y="5964395"/>
            <a:ext cx="286194" cy="2861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Rockwell" panose="02060603020205020403"/>
              <a:ea typeface="+mn-ea"/>
              <a:cs typeface="+mn-cs"/>
            </a:endParaRPr>
          </a:p>
        </p:txBody>
      </p:sp>
      <p:cxnSp>
        <p:nvCxnSpPr>
          <p:cNvPr id="34" name="Straight Arrow Connector 33">
            <a:extLst>
              <a:ext uri="{FF2B5EF4-FFF2-40B4-BE49-F238E27FC236}">
                <a16:creationId xmlns:a16="http://schemas.microsoft.com/office/drawing/2014/main" id="{918AEE67-CF34-429D-AE95-DB084D11DC81}"/>
              </a:ext>
              <a:ext uri="{C183D7F6-B498-43B3-948B-1728B52AA6E4}">
                <adec:decorative xmlns:adec="http://schemas.microsoft.com/office/drawing/2017/decorative" val="1"/>
              </a:ext>
            </a:extLst>
          </p:cNvPr>
          <p:cNvCxnSpPr>
            <a:cxnSpLocks/>
          </p:cNvCxnSpPr>
          <p:nvPr/>
        </p:nvCxnSpPr>
        <p:spPr>
          <a:xfrm>
            <a:off x="5094878" y="6106698"/>
            <a:ext cx="517724" cy="2"/>
          </a:xfrm>
          <a:prstGeom prst="straightConnector1">
            <a:avLst/>
          </a:prstGeom>
          <a:ln w="1270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5" name="Text Placeholder 22">
            <a:extLst>
              <a:ext uri="{FF2B5EF4-FFF2-40B4-BE49-F238E27FC236}">
                <a16:creationId xmlns:a16="http://schemas.microsoft.com/office/drawing/2014/main" id="{8FDC982F-E9F6-4A39-A12B-5D37F707E8AA}"/>
              </a:ext>
            </a:extLst>
          </p:cNvPr>
          <p:cNvSpPr txBox="1">
            <a:spLocks/>
          </p:cNvSpPr>
          <p:nvPr/>
        </p:nvSpPr>
        <p:spPr>
          <a:xfrm>
            <a:off x="6096000" y="5891478"/>
            <a:ext cx="6057338" cy="357477"/>
          </a:xfrm>
          <a:prstGeom prst="rect">
            <a:avLst/>
          </a:prstGeom>
        </p:spPr>
        <p:txBody>
          <a:bodyPr vert="horz" lIns="0" tIns="0" rIns="0" bIns="34290" rtlCol="0" anchor="t">
            <a:noAutofit/>
          </a:bodyPr>
          <a:lstStyle>
            <a:lvl1pPr marL="0" indent="0" algn="l" defTabSz="1625620" rtl="0" eaLnBrk="1" latinLnBrk="0" hangingPunct="1">
              <a:lnSpc>
                <a:spcPct val="100000"/>
              </a:lnSpc>
              <a:spcBef>
                <a:spcPts val="1778"/>
              </a:spcBef>
              <a:buFont typeface="Arial" panose="020B0604020202020204" pitchFamily="34" charset="0"/>
              <a:buNone/>
              <a:defRPr sz="2370" b="0" i="0" kern="1200">
                <a:solidFill>
                  <a:schemeClr val="bg1"/>
                </a:solidFill>
                <a:latin typeface="+mj-lt"/>
                <a:ea typeface="+mn-ea"/>
                <a:cs typeface="+mn-cs"/>
              </a:defRPr>
            </a:lvl1pPr>
            <a:lvl2pPr marL="1219215" indent="-406405" algn="l" defTabSz="1625620"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2025" indent="-406405" algn="l" defTabSz="1625620"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83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64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a:lstStyle>
          <a:p>
            <a:pPr marL="0" marR="0" lvl="0" indent="0" algn="l" defTabSz="1219215" rtl="0" eaLnBrk="1" fontAlgn="auto" latinLnBrk="0" hangingPunct="1">
              <a:lnSpc>
                <a:spcPct val="100000"/>
              </a:lnSpc>
              <a:spcBef>
                <a:spcPts val="1334"/>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Excludes consumers with unknown smoking status</a:t>
            </a:r>
          </a:p>
        </p:txBody>
      </p:sp>
    </p:spTree>
    <p:extLst>
      <p:ext uri="{BB962C8B-B14F-4D97-AF65-F5344CB8AC3E}">
        <p14:creationId xmlns:p14="http://schemas.microsoft.com/office/powerpoint/2010/main" val="8080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J:\MH J Flr Admin\MHCC\DATA\Smoking\graphics\cigarette 5.jpg">
            <a:extLst>
              <a:ext uri="{FF2B5EF4-FFF2-40B4-BE49-F238E27FC236}">
                <a16:creationId xmlns:a16="http://schemas.microsoft.com/office/drawing/2014/main" id="{656577A2-D687-4B28-A508-12F189CC96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60249" y="192924"/>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B997295C-1DCC-4BD2-B66D-AFD496527E1D}"/>
              </a:ext>
            </a:extLst>
          </p:cNvPr>
          <p:cNvGraphicFramePr/>
          <p:nvPr/>
        </p:nvGraphicFramePr>
        <p:xfrm>
          <a:off x="85725" y="1335924"/>
          <a:ext cx="12003606" cy="5329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8920" name="Picture 3">
            <a:extLst>
              <a:ext uri="{FF2B5EF4-FFF2-40B4-BE49-F238E27FC236}">
                <a16:creationId xmlns:a16="http://schemas.microsoft.com/office/drawing/2014/main" id="{9E2C47D4-37C2-4D96-BE18-45756F6FAEA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166418" y="1557570"/>
            <a:ext cx="1443874" cy="187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1" name="Picture 4">
            <a:extLst>
              <a:ext uri="{FF2B5EF4-FFF2-40B4-BE49-F238E27FC236}">
                <a16:creationId xmlns:a16="http://schemas.microsoft.com/office/drawing/2014/main" id="{B4567736-71CF-416B-9374-98B853F41D1D}"/>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088379" y="1733193"/>
            <a:ext cx="1946487" cy="74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D7AEEB96-009D-44CF-9D9A-57D162D402FE}"/>
              </a:ext>
            </a:extLst>
          </p:cNvPr>
          <p:cNvSpPr>
            <a:spLocks noGrp="1"/>
          </p:cNvSpPr>
          <p:nvPr>
            <p:ph type="title"/>
          </p:nvPr>
        </p:nvSpPr>
        <p:spPr>
          <a:xfrm>
            <a:off x="180975" y="192924"/>
            <a:ext cx="10825381"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a:bodyPr>
          <a:lstStyle/>
          <a:p>
            <a:pPr eaLnBrk="1" hangingPunct="1">
              <a:defRPr/>
            </a:pPr>
            <a:r>
              <a:rPr lang="en-AU" altLang="en-US" sz="3600" b="1" dirty="0">
                <a:latin typeface="Arial Black" panose="020B0A04020102020204" pitchFamily="34" charset="0"/>
              </a:rPr>
              <a:t>Qld Mental Health Clinical Collaborative</a:t>
            </a:r>
            <a:br>
              <a:rPr lang="en-AU" altLang="en-US" sz="3600" b="1" dirty="0">
                <a:latin typeface="Arial Black" panose="020B0A04020102020204" pitchFamily="34" charset="0"/>
              </a:rPr>
            </a:br>
            <a:r>
              <a:rPr lang="en-AU" altLang="en-US" sz="3600" b="1" dirty="0" err="1">
                <a:latin typeface="Arial Black" panose="020B0A04020102020204" pitchFamily="34" charset="0"/>
              </a:rPr>
              <a:t>Smokefree</a:t>
            </a:r>
            <a:r>
              <a:rPr lang="en-AU" altLang="en-US" sz="3600" b="1" dirty="0">
                <a:latin typeface="Arial Black" panose="020B0A04020102020204" pitchFamily="34" charset="0"/>
              </a:rPr>
              <a:t> MH and AOD Services</a:t>
            </a:r>
            <a:endParaRPr lang="en-US" altLang="en-US" sz="3600" b="1" dirty="0">
              <a:latin typeface="Arial Black" panose="020B0A04020102020204" pitchFamily="34" charset="0"/>
            </a:endParaRPr>
          </a:p>
        </p:txBody>
      </p:sp>
      <p:pic>
        <p:nvPicPr>
          <p:cNvPr id="2" name="Picture 1">
            <a:extLst>
              <a:ext uri="{FF2B5EF4-FFF2-40B4-BE49-F238E27FC236}">
                <a16:creationId xmlns:a16="http://schemas.microsoft.com/office/drawing/2014/main" id="{AD4476C9-6DCF-44F9-8828-C7DBB0DB1BF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44817" y="1557570"/>
            <a:ext cx="1390805" cy="1871430"/>
          </a:xfrm>
          <a:prstGeom prst="rect">
            <a:avLst/>
          </a:prstGeom>
        </p:spPr>
      </p:pic>
    </p:spTree>
    <p:extLst>
      <p:ext uri="{BB962C8B-B14F-4D97-AF65-F5344CB8AC3E}">
        <p14:creationId xmlns:p14="http://schemas.microsoft.com/office/powerpoint/2010/main" val="88131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5AB779AF-A2BB-4AFE-8DE7-12AE88750026}"/>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8" y="-7"/>
            <a:ext cx="12192000" cy="6855958"/>
          </a:xfrm>
          <a:prstGeom prst="rect">
            <a:avLst/>
          </a:prstGeom>
        </p:spPr>
      </p:pic>
      <p:sp>
        <p:nvSpPr>
          <p:cNvPr id="28" name="Freeform: Shape 21">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3">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group of people posing for a photo in front of a television screen&#10;&#10;Description automatically generated">
            <a:extLst>
              <a:ext uri="{FF2B5EF4-FFF2-40B4-BE49-F238E27FC236}">
                <a16:creationId xmlns:a16="http://schemas.microsoft.com/office/drawing/2014/main" id="{9F91637E-9CE4-4C58-8AAB-828A0CE3FA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4"/>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9" name="Picture 8" descr="A display screen&#10;&#10;Description automatically generated">
            <a:extLst>
              <a:ext uri="{FF2B5EF4-FFF2-40B4-BE49-F238E27FC236}">
                <a16:creationId xmlns:a16="http://schemas.microsoft.com/office/drawing/2014/main" id="{6F9E4714-BE75-424A-9C80-163E106861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83720" y="1600200"/>
            <a:ext cx="4308272" cy="5153025"/>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
        <p:nvSpPr>
          <p:cNvPr id="3" name="Rectangle 2">
            <a:extLst>
              <a:ext uri="{FF2B5EF4-FFF2-40B4-BE49-F238E27FC236}">
                <a16:creationId xmlns:a16="http://schemas.microsoft.com/office/drawing/2014/main" id="{36FB1609-D783-4CBF-89D0-C82F94C5350F}"/>
              </a:ext>
            </a:extLst>
          </p:cNvPr>
          <p:cNvSpPr/>
          <p:nvPr/>
        </p:nvSpPr>
        <p:spPr>
          <a:xfrm>
            <a:off x="194061" y="3260756"/>
            <a:ext cx="6890668" cy="31700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AU" sz="2400" dirty="0">
                <a:solidFill>
                  <a:prstClr val="white"/>
                </a:solidFill>
                <a:latin typeface="Arial" panose="020B0604020202020204" pitchFamily="34" charset="0"/>
                <a:cs typeface="Arial" panose="020B0604020202020204" pitchFamily="34" charset="0"/>
              </a:rPr>
              <a:t>Queensland Mental Health Clinical Collaborative</a:t>
            </a:r>
          </a:p>
          <a:p>
            <a:pPr marL="0" marR="0" lvl="0" indent="0" algn="l" defTabSz="914400" rtl="0" eaLnBrk="1" fontAlgn="base" latinLnBrk="0" hangingPunct="1">
              <a:lnSpc>
                <a:spcPct val="100000"/>
              </a:lnSpc>
              <a:spcBef>
                <a:spcPct val="0"/>
              </a:spcBef>
              <a:spcAft>
                <a:spcPct val="0"/>
              </a:spcAft>
              <a:buClrTx/>
              <a:buSzTx/>
              <a:buFontTx/>
              <a:buNone/>
              <a:tabLst/>
              <a:defRPr/>
            </a:pPr>
            <a:r>
              <a:rPr lang="en-AU" sz="2400" dirty="0">
                <a:solidFill>
                  <a:prstClr val="white"/>
                </a:solidFill>
                <a:latin typeface="Arial" panose="020B0604020202020204" pitchFamily="34" charset="0"/>
                <a:cs typeface="Arial" panose="020B0604020202020204" pitchFamily="34" charset="0"/>
              </a:rPr>
              <a:t>(Qld MHCC)</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AU" sz="2400" dirty="0">
              <a:solidFill>
                <a:prstClr val="white"/>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AU" sz="2400" dirty="0">
              <a:solidFill>
                <a:prstClr val="white"/>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AU" sz="2400" u="sng" dirty="0">
                <a:solidFill>
                  <a:prstClr val="white"/>
                </a:solidFill>
                <a:latin typeface="Arial" panose="020B0604020202020204" pitchFamily="34" charset="0"/>
                <a:cs typeface="Arial" panose="020B0604020202020204" pitchFamily="34" charset="0"/>
              </a:rPr>
              <a:t>Qld MHCC Team</a:t>
            </a:r>
          </a:p>
          <a:p>
            <a:pPr marL="0" marR="0" lvl="0" indent="0" algn="l" defTabSz="914400" rtl="0" eaLnBrk="1" fontAlgn="base" latinLnBrk="0" hangingPunct="1">
              <a:lnSpc>
                <a:spcPct val="100000"/>
              </a:lnSpc>
              <a:spcBef>
                <a:spcPct val="0"/>
              </a:spcBef>
              <a:spcAft>
                <a:spcPct val="0"/>
              </a:spcAft>
              <a:buClrTx/>
              <a:buSzTx/>
              <a:buFontTx/>
              <a:buNone/>
              <a:tabLst/>
              <a:defRPr/>
            </a:pPr>
            <a:r>
              <a:rPr lang="en-AU" sz="2000" dirty="0">
                <a:solidFill>
                  <a:prstClr val="white"/>
                </a:solidFill>
                <a:latin typeface="Arial" panose="020B0604020202020204" pitchFamily="34" charset="0"/>
                <a:cs typeface="Arial" panose="020B0604020202020204" pitchFamily="34" charset="0"/>
              </a:rPr>
              <a:t>Irene McCarthy (Co-manager)</a:t>
            </a:r>
          </a:p>
          <a:p>
            <a:pPr marL="0" marR="0" lvl="0" indent="0" algn="l" defTabSz="914400" rtl="0" eaLnBrk="1" fontAlgn="base" latinLnBrk="0" hangingPunct="1">
              <a:lnSpc>
                <a:spcPct val="100000"/>
              </a:lnSpc>
              <a:spcBef>
                <a:spcPct val="0"/>
              </a:spcBef>
              <a:spcAft>
                <a:spcPct val="0"/>
              </a:spcAft>
              <a:buClrTx/>
              <a:buSzTx/>
              <a:buFontTx/>
              <a:buNone/>
              <a:tabLst/>
              <a:defRPr/>
            </a:pPr>
            <a:r>
              <a:rPr lang="en-AU" sz="2000" dirty="0">
                <a:solidFill>
                  <a:prstClr val="white"/>
                </a:solidFill>
                <a:latin typeface="Arial" panose="020B0604020202020204" pitchFamily="34" charset="0"/>
                <a:cs typeface="Arial" panose="020B0604020202020204" pitchFamily="34" charset="0"/>
              </a:rPr>
              <a:t>Melissa Anzolin (Data Analyst)</a:t>
            </a:r>
          </a:p>
          <a:p>
            <a:pPr marL="0" marR="0" lvl="0" indent="0" algn="l" defTabSz="914400" rtl="0" eaLnBrk="1" fontAlgn="base" latinLnBrk="0" hangingPunct="1">
              <a:lnSpc>
                <a:spcPct val="100000"/>
              </a:lnSpc>
              <a:spcBef>
                <a:spcPct val="0"/>
              </a:spcBef>
              <a:spcAft>
                <a:spcPct val="0"/>
              </a:spcAft>
              <a:buClrTx/>
              <a:buSzTx/>
              <a:buFontTx/>
              <a:buNone/>
              <a:tabLst/>
              <a:defRPr/>
            </a:pPr>
            <a:r>
              <a:rPr lang="en-AU" sz="2000" dirty="0">
                <a:solidFill>
                  <a:prstClr val="white"/>
                </a:solidFill>
                <a:latin typeface="Arial" panose="020B0604020202020204" pitchFamily="34" charset="0"/>
                <a:cs typeface="Arial" panose="020B0604020202020204" pitchFamily="34" charset="0"/>
              </a:rPr>
              <a:t>Sally Plever (Co-manager)</a:t>
            </a:r>
          </a:p>
          <a:p>
            <a:pPr marL="0" marR="0" lvl="0" indent="0" algn="l" defTabSz="914400" rtl="0" eaLnBrk="1" fontAlgn="base" latinLnBrk="0" hangingPunct="1">
              <a:lnSpc>
                <a:spcPct val="100000"/>
              </a:lnSpc>
              <a:spcBef>
                <a:spcPct val="0"/>
              </a:spcBef>
              <a:spcAft>
                <a:spcPct val="0"/>
              </a:spcAft>
              <a:buClrTx/>
              <a:buSzTx/>
              <a:buFontTx/>
              <a:buNone/>
              <a:tabLst/>
              <a:defRPr/>
            </a:pPr>
            <a:r>
              <a:rPr lang="en-AU" sz="2000" dirty="0">
                <a:solidFill>
                  <a:prstClr val="white"/>
                </a:solidFill>
                <a:latin typeface="Arial" panose="020B0604020202020204" pitchFamily="34" charset="0"/>
                <a:cs typeface="Arial" panose="020B0604020202020204" pitchFamily="34" charset="0"/>
                <a:hlinkClick r:id="rId6"/>
              </a:rPr>
              <a:t>Sally.plever@health.qld.gov.au</a:t>
            </a:r>
            <a:endParaRPr lang="en-AU" sz="2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4723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7CE5C-5D44-45AD-9F59-A52737D4AB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890"/>
            <a:ext cx="12191999" cy="4665018"/>
          </a:xfrm>
          <a:prstGeom prst="rect">
            <a:avLst/>
          </a:prstGeom>
        </p:spPr>
      </p:pic>
      <p:pic>
        <p:nvPicPr>
          <p:cNvPr id="4" name="Picture 3">
            <a:extLst>
              <a:ext uri="{FF2B5EF4-FFF2-40B4-BE49-F238E27FC236}">
                <a16:creationId xmlns:a16="http://schemas.microsoft.com/office/drawing/2014/main" id="{F18D0F16-3FAC-4C4C-AD3C-98306B00A8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2832" y="353338"/>
            <a:ext cx="6665554" cy="3888037"/>
          </a:xfrm>
          <a:prstGeom prst="rect">
            <a:avLst/>
          </a:prstGeom>
        </p:spPr>
      </p:pic>
      <p:pic>
        <p:nvPicPr>
          <p:cNvPr id="9" name="Picture 8">
            <a:extLst>
              <a:ext uri="{FF2B5EF4-FFF2-40B4-BE49-F238E27FC236}">
                <a16:creationId xmlns:a16="http://schemas.microsoft.com/office/drawing/2014/main" id="{667C9083-0E6F-46BA-861C-3374B55181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4581133"/>
            <a:ext cx="12191999" cy="364105"/>
          </a:xfrm>
          <a:prstGeom prst="rect">
            <a:avLst/>
          </a:prstGeom>
        </p:spPr>
      </p:pic>
      <p:pic>
        <p:nvPicPr>
          <p:cNvPr id="12" name="Picture 11">
            <a:extLst>
              <a:ext uri="{FF2B5EF4-FFF2-40B4-BE49-F238E27FC236}">
                <a16:creationId xmlns:a16="http://schemas.microsoft.com/office/drawing/2014/main" id="{4158F834-0361-423F-AF97-6B7135EFAB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14193" y="5964434"/>
            <a:ext cx="557601" cy="776120"/>
          </a:xfrm>
          <a:prstGeom prst="rect">
            <a:avLst/>
          </a:prstGeom>
        </p:spPr>
      </p:pic>
      <p:pic>
        <p:nvPicPr>
          <p:cNvPr id="2" name="Picture 1">
            <a:extLst>
              <a:ext uri="{FF2B5EF4-FFF2-40B4-BE49-F238E27FC236}">
                <a16:creationId xmlns:a16="http://schemas.microsoft.com/office/drawing/2014/main" id="{9036AB18-B9CE-4145-BC1C-EAD3DE7267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4945238"/>
            <a:ext cx="12191999" cy="915817"/>
          </a:xfrm>
          <a:prstGeom prst="rect">
            <a:avLst/>
          </a:prstGeom>
        </p:spPr>
      </p:pic>
      <p:sp>
        <p:nvSpPr>
          <p:cNvPr id="11" name="Title 1">
            <a:extLst>
              <a:ext uri="{FF2B5EF4-FFF2-40B4-BE49-F238E27FC236}">
                <a16:creationId xmlns:a16="http://schemas.microsoft.com/office/drawing/2014/main" id="{D6A039AD-86C0-4F7C-B453-E266968F35D5}"/>
              </a:ext>
            </a:extLst>
          </p:cNvPr>
          <p:cNvSpPr txBox="1">
            <a:spLocks/>
          </p:cNvSpPr>
          <p:nvPr/>
        </p:nvSpPr>
        <p:spPr>
          <a:xfrm>
            <a:off x="1716949" y="4945233"/>
            <a:ext cx="8791663" cy="5760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AU" sz="4000" b="1" i="0" u="none" strike="noStrike" kern="1200" cap="none" spc="0" normalizeH="0" baseline="0" noProof="0" dirty="0">
                <a:ln>
                  <a:noFill/>
                </a:ln>
                <a:solidFill>
                  <a:prstClr val="white"/>
                </a:solidFill>
                <a:effectLst/>
                <a:uLnTx/>
                <a:uFillTx/>
                <a:latin typeface="Calibri Light" panose="020F0302020204030204"/>
                <a:ea typeface="+mj-ea"/>
                <a:cs typeface="+mj-cs"/>
              </a:rPr>
              <a:t>Qld Mental Health Clinical Collaborative</a:t>
            </a:r>
            <a:endParaRPr kumimoji="0" lang="en-AU" sz="1800" b="1" i="0" u="none" strike="noStrike" kern="1200" cap="none" spc="0" normalizeH="0" baseline="0" noProof="0" dirty="0">
              <a:ln>
                <a:noFill/>
              </a:ln>
              <a:solidFill>
                <a:prstClr val="white"/>
              </a:solidFill>
              <a:effectLst/>
              <a:uLnTx/>
              <a:uFillTx/>
              <a:latin typeface="Calibri Light" panose="020F0302020204030204"/>
              <a:ea typeface="+mj-ea"/>
              <a:cs typeface="+mj-cs"/>
            </a:endParaRP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Calibri Light" panose="020F0302020204030204"/>
                <a:ea typeface="+mj-ea"/>
                <a:cs typeface="+mj-cs"/>
              </a:rPr>
              <a:t>Statewide clinical practice improvement for mental health services</a:t>
            </a:r>
            <a:endParaRPr kumimoji="0" lang="en-AU" sz="4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0C3A2ABC-1DD8-43A4-AF86-CE46755D8820}"/>
              </a:ext>
            </a:extLst>
          </p:cNvPr>
          <p:cNvSpPr txBox="1"/>
          <p:nvPr/>
        </p:nvSpPr>
        <p:spPr>
          <a:xfrm>
            <a:off x="479834" y="461727"/>
            <a:ext cx="4399984" cy="2585323"/>
          </a:xfrm>
          <a:prstGeom prst="rect">
            <a:avLst/>
          </a:prstGeom>
          <a:noFill/>
        </p:spPr>
        <p:txBody>
          <a:bodyPr wrap="square" rtlCol="0">
            <a:spAutoFit/>
          </a:bodyPr>
          <a:lstStyle/>
          <a:p>
            <a:r>
              <a:rPr lang="en-AU" b="1" u="sng" dirty="0">
                <a:solidFill>
                  <a:schemeClr val="bg1"/>
                </a:solidFill>
              </a:rPr>
              <a:t>Acknowledgements:</a:t>
            </a:r>
          </a:p>
          <a:p>
            <a:endParaRPr lang="en-AU" dirty="0"/>
          </a:p>
          <a:p>
            <a:r>
              <a:rPr lang="en-AU" b="1" dirty="0">
                <a:solidFill>
                  <a:schemeClr val="bg1"/>
                </a:solidFill>
              </a:rPr>
              <a:t>Queensland Health MHAOD services &amp; staff</a:t>
            </a:r>
          </a:p>
          <a:p>
            <a:endParaRPr lang="en-AU" b="1" dirty="0">
              <a:solidFill>
                <a:schemeClr val="bg1"/>
              </a:solidFill>
            </a:endParaRPr>
          </a:p>
          <a:p>
            <a:r>
              <a:rPr lang="en-AU" b="1" dirty="0">
                <a:solidFill>
                  <a:schemeClr val="bg1"/>
                </a:solidFill>
              </a:rPr>
              <a:t>Queensland MHAOD Clinical Network</a:t>
            </a:r>
          </a:p>
          <a:p>
            <a:endParaRPr lang="en-AU" b="1" dirty="0">
              <a:solidFill>
                <a:schemeClr val="bg1"/>
              </a:solidFill>
            </a:endParaRPr>
          </a:p>
          <a:p>
            <a:r>
              <a:rPr lang="en-AU" b="1" dirty="0">
                <a:solidFill>
                  <a:schemeClr val="bg1"/>
                </a:solidFill>
              </a:rPr>
              <a:t>Quitline Queensland</a:t>
            </a:r>
          </a:p>
          <a:p>
            <a:endParaRPr lang="en-AU" b="1" dirty="0">
              <a:solidFill>
                <a:schemeClr val="bg1"/>
              </a:solidFill>
            </a:endParaRPr>
          </a:p>
          <a:p>
            <a:endParaRPr lang="en-AU" b="1" dirty="0">
              <a:solidFill>
                <a:schemeClr val="bg1"/>
              </a:solidFill>
            </a:endParaRPr>
          </a:p>
        </p:txBody>
      </p:sp>
    </p:spTree>
    <p:extLst>
      <p:ext uri="{BB962C8B-B14F-4D97-AF65-F5344CB8AC3E}">
        <p14:creationId xmlns:p14="http://schemas.microsoft.com/office/powerpoint/2010/main" val="162704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157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785F726-DF84-4022-A0C5-04F59E7357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331" y="1382485"/>
            <a:ext cx="4146994" cy="1874042"/>
          </a:xfrm>
          <a:prstGeom prst="rect">
            <a:avLst/>
          </a:prstGeom>
        </p:spPr>
      </p:pic>
      <p:sp>
        <p:nvSpPr>
          <p:cNvPr id="90" name="Rectangle 89">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157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CEA240-2CB9-439A-A7DA-C12F4FADD2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549" y="4492504"/>
            <a:ext cx="3854945" cy="983011"/>
          </a:xfrm>
          <a:prstGeom prst="rect">
            <a:avLst/>
          </a:prstGeom>
        </p:spPr>
      </p:pic>
      <p:sp>
        <p:nvSpPr>
          <p:cNvPr id="92" name="Rectangle 91">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EE07B08-14B4-4F6A-B8A9-12532800B4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9993" y="650497"/>
            <a:ext cx="6259625" cy="5571066"/>
          </a:xfrm>
          <a:prstGeom prst="rect">
            <a:avLst/>
          </a:prstGeom>
        </p:spPr>
      </p:pic>
      <p:sp>
        <p:nvSpPr>
          <p:cNvPr id="4" name="TextBox 3">
            <a:extLst>
              <a:ext uri="{FF2B5EF4-FFF2-40B4-BE49-F238E27FC236}">
                <a16:creationId xmlns:a16="http://schemas.microsoft.com/office/drawing/2014/main" id="{CE5D0857-B4D0-4CAF-ACBC-C70992DB4661}"/>
              </a:ext>
            </a:extLst>
          </p:cNvPr>
          <p:cNvSpPr txBox="1"/>
          <p:nvPr/>
        </p:nvSpPr>
        <p:spPr>
          <a:xfrm>
            <a:off x="712382" y="650497"/>
            <a:ext cx="3497668" cy="523220"/>
          </a:xfrm>
          <a:prstGeom prst="rect">
            <a:avLst/>
          </a:prstGeom>
          <a:noFill/>
        </p:spPr>
        <p:txBody>
          <a:bodyPr wrap="square" rtlCol="0">
            <a:spAutoFit/>
          </a:bodyPr>
          <a:lstStyle/>
          <a:p>
            <a:pPr algn="ctr"/>
            <a:r>
              <a:rPr lang="en-AU" sz="2800" dirty="0"/>
              <a:t>What is the Issue?</a:t>
            </a:r>
          </a:p>
        </p:txBody>
      </p:sp>
    </p:spTree>
    <p:extLst>
      <p:ext uri="{BB962C8B-B14F-4D97-AF65-F5344CB8AC3E}">
        <p14:creationId xmlns:p14="http://schemas.microsoft.com/office/powerpoint/2010/main" val="119053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83FCFCEB-74F2-4518-962F-A2E2C323767E}"/>
              </a:ext>
            </a:extLst>
          </p:cNvPr>
          <p:cNvSpPr>
            <a:spLocks noGrp="1" noChangeArrowheads="1"/>
          </p:cNvSpPr>
          <p:nvPr>
            <p:ph idx="1"/>
          </p:nvPr>
        </p:nvSpPr>
        <p:spPr bwMode="auto">
          <a:xfrm>
            <a:off x="1992313" y="966789"/>
            <a:ext cx="8229600" cy="54006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rmAutofit/>
          </a:bodyPr>
          <a:lstStyle/>
          <a:p>
            <a:pPr eaLnBrk="1" hangingPunct="1"/>
            <a:r>
              <a:rPr lang="en-US" altLang="en-US" sz="2400">
                <a:solidFill>
                  <a:srgbClr val="003E69"/>
                </a:solidFill>
              </a:rPr>
              <a:t>Click here</a:t>
            </a:r>
            <a:endParaRPr lang="en-AU" altLang="en-US" sz="2400">
              <a:solidFill>
                <a:srgbClr val="003E69"/>
              </a:solidFill>
            </a:endParaRPr>
          </a:p>
        </p:txBody>
      </p:sp>
      <p:pic>
        <p:nvPicPr>
          <p:cNvPr id="10243" name="Picture 4" descr="J:\MH J Flr Admin\MHCC\Collaborative MH\Conference Abstracts, Presentations and Papers\OTCC Perth 2015\Graph_Smoking.jpg">
            <a:extLst>
              <a:ext uri="{FF2B5EF4-FFF2-40B4-BE49-F238E27FC236}">
                <a16:creationId xmlns:a16="http://schemas.microsoft.com/office/drawing/2014/main" id="{BFBA7203-132C-4AA0-AEEC-AFE6CF239B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758" y="0"/>
            <a:ext cx="124807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1">
            <a:extLst>
              <a:ext uri="{FF2B5EF4-FFF2-40B4-BE49-F238E27FC236}">
                <a16:creationId xmlns:a16="http://schemas.microsoft.com/office/drawing/2014/main" id="{F975FCF7-7EDD-4750-BD1F-43E5C25A8457}"/>
              </a:ext>
            </a:extLst>
          </p:cNvPr>
          <p:cNvSpPr txBox="1">
            <a:spLocks noChangeArrowheads="1"/>
          </p:cNvSpPr>
          <p:nvPr/>
        </p:nvSpPr>
        <p:spPr bwMode="auto">
          <a:xfrm>
            <a:off x="9191626" y="1484314"/>
            <a:ext cx="1152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AU" altLang="en-US">
                <a:solidFill>
                  <a:srgbClr val="000000"/>
                </a:solidFill>
              </a:rPr>
              <a:t>Mental health stats</a:t>
            </a:r>
          </a:p>
        </p:txBody>
      </p:sp>
      <p:sp>
        <p:nvSpPr>
          <p:cNvPr id="2" name="Rectangle 1">
            <a:extLst>
              <a:ext uri="{FF2B5EF4-FFF2-40B4-BE49-F238E27FC236}">
                <a16:creationId xmlns:a16="http://schemas.microsoft.com/office/drawing/2014/main" id="{1BB4974F-6A39-4F80-A61C-7FAE83C8F4D9}"/>
              </a:ext>
            </a:extLst>
          </p:cNvPr>
          <p:cNvSpPr/>
          <p:nvPr/>
        </p:nvSpPr>
        <p:spPr>
          <a:xfrm>
            <a:off x="-192505" y="250258"/>
            <a:ext cx="12195208" cy="36559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000" b="1" dirty="0"/>
              <a:t>Smoking and mental illness</a:t>
            </a:r>
          </a:p>
          <a:p>
            <a:pPr>
              <a:defRPr/>
            </a:pPr>
            <a:endParaRPr lang="en-AU" dirty="0"/>
          </a:p>
          <a:p>
            <a:pPr marL="742950" lvl="1" indent="-285750">
              <a:buFont typeface="Arial" panose="020B0604020202020204" pitchFamily="34" charset="0"/>
              <a:buChar char="•"/>
              <a:defRPr/>
            </a:pPr>
            <a:r>
              <a:rPr lang="en-AU" sz="1600" dirty="0"/>
              <a:t>Smoking is the leading cause of preventable death in people with mental illness and substance use disorders (Tam et al., 2016)</a:t>
            </a:r>
          </a:p>
          <a:p>
            <a:pPr marL="742950" lvl="1" indent="-285750">
              <a:buFont typeface="Arial" panose="020B0604020202020204" pitchFamily="34" charset="0"/>
              <a:buChar char="•"/>
              <a:defRPr/>
            </a:pPr>
            <a:endParaRPr lang="en-AU" sz="1600" dirty="0"/>
          </a:p>
          <a:p>
            <a:pPr marL="742950" lvl="1" indent="-285750">
              <a:buFont typeface="Arial" panose="020B0604020202020204" pitchFamily="34" charset="0"/>
              <a:buChar char="•"/>
              <a:defRPr/>
            </a:pPr>
            <a:r>
              <a:rPr lang="en-AU" sz="1600" dirty="0">
                <a:solidFill>
                  <a:schemeClr val="accent2"/>
                </a:solidFill>
              </a:rPr>
              <a:t>Smoking is significantly associated with suicide (</a:t>
            </a:r>
            <a:r>
              <a:rPr lang="en-AU" sz="1600" dirty="0" err="1">
                <a:solidFill>
                  <a:schemeClr val="accent2"/>
                </a:solidFill>
              </a:rPr>
              <a:t>Evins</a:t>
            </a:r>
            <a:r>
              <a:rPr lang="en-AU" sz="1600" dirty="0">
                <a:solidFill>
                  <a:schemeClr val="accent2"/>
                </a:solidFill>
              </a:rPr>
              <a:t>, 2017)</a:t>
            </a:r>
          </a:p>
          <a:p>
            <a:pPr lvl="1">
              <a:defRPr/>
            </a:pPr>
            <a:endParaRPr lang="en-AU" sz="1600" dirty="0">
              <a:solidFill>
                <a:schemeClr val="accent2"/>
              </a:solidFill>
            </a:endParaRPr>
          </a:p>
          <a:p>
            <a:pPr marL="742950" lvl="1" indent="-285750">
              <a:buFont typeface="Arial" panose="020B0604020202020204" pitchFamily="34" charset="0"/>
              <a:buChar char="•"/>
              <a:defRPr/>
            </a:pPr>
            <a:r>
              <a:rPr lang="en-AU" sz="1600" dirty="0">
                <a:solidFill>
                  <a:schemeClr val="bg1"/>
                </a:solidFill>
              </a:rPr>
              <a:t>Smoking in Mental Health &amp; AOD population is higher than in the general population and not showing the same declines (Dickerson et al., 2018)</a:t>
            </a:r>
          </a:p>
          <a:p>
            <a:pPr marL="742950" lvl="1" indent="-285750">
              <a:buFont typeface="Arial" panose="020B0604020202020204" pitchFamily="34" charset="0"/>
              <a:buChar char="•"/>
              <a:defRPr/>
            </a:pPr>
            <a:endParaRPr lang="en-AU" sz="1600" dirty="0"/>
          </a:p>
          <a:p>
            <a:pPr marL="742950" lvl="1" indent="-285750">
              <a:buFont typeface="Arial" panose="020B0604020202020204" pitchFamily="34" charset="0"/>
              <a:buChar char="•"/>
              <a:defRPr/>
            </a:pPr>
            <a:r>
              <a:rPr lang="en-AU" sz="1600" dirty="0">
                <a:solidFill>
                  <a:schemeClr val="accent2"/>
                </a:solidFill>
              </a:rPr>
              <a:t>People with a serious mental illness spend about 1/3rd of their income on smoking.</a:t>
            </a:r>
          </a:p>
          <a:p>
            <a:pPr marL="742950" lvl="1" indent="-285750">
              <a:buFont typeface="Arial" panose="020B0604020202020204" pitchFamily="34" charset="0"/>
              <a:buChar char="•"/>
              <a:defRPr/>
            </a:pPr>
            <a:endParaRPr lang="en-AU" sz="1600" dirty="0"/>
          </a:p>
          <a:p>
            <a:pPr marL="742950" lvl="1" indent="-285750">
              <a:buFont typeface="Arial" panose="020B0604020202020204" pitchFamily="34" charset="0"/>
              <a:buChar char="•"/>
              <a:defRPr/>
            </a:pPr>
            <a:r>
              <a:rPr lang="en-AU" sz="1600" dirty="0">
                <a:solidFill>
                  <a:schemeClr val="bg1"/>
                </a:solidFill>
              </a:rPr>
              <a:t>We know that people with mental illness &amp; substance use disorders want to quit – they lack appropriate support </a:t>
            </a:r>
          </a:p>
          <a:p>
            <a:pPr marL="742950" lvl="1" indent="-285750">
              <a:buFont typeface="Arial" panose="020B0604020202020204" pitchFamily="34" charset="0"/>
              <a:buChar char="•"/>
              <a:defRPr/>
            </a:pPr>
            <a:endParaRPr lang="en-AU" sz="1600" dirty="0"/>
          </a:p>
          <a:p>
            <a:pPr marL="742950" lvl="1" indent="-285750">
              <a:buFont typeface="Arial" panose="020B0604020202020204" pitchFamily="34" charset="0"/>
              <a:buChar char="•"/>
              <a:defRPr/>
            </a:pPr>
            <a:r>
              <a:rPr lang="en-AU" sz="1600" dirty="0">
                <a:solidFill>
                  <a:schemeClr val="accent2"/>
                </a:solidFill>
              </a:rPr>
              <a:t>Smoking cessation has not been a priority in mental health and AOD services – myths and ambivalence</a:t>
            </a:r>
          </a:p>
        </p:txBody>
      </p:sp>
      <p:sp>
        <p:nvSpPr>
          <p:cNvPr id="3" name="Rectangle 2">
            <a:extLst>
              <a:ext uri="{FF2B5EF4-FFF2-40B4-BE49-F238E27FC236}">
                <a16:creationId xmlns:a16="http://schemas.microsoft.com/office/drawing/2014/main" id="{BDE683E9-6E21-41DE-8AF4-D547B3FCE384}"/>
              </a:ext>
            </a:extLst>
          </p:cNvPr>
          <p:cNvSpPr/>
          <p:nvPr/>
        </p:nvSpPr>
        <p:spPr>
          <a:xfrm>
            <a:off x="9767888" y="4622706"/>
            <a:ext cx="1989454" cy="174475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dirty="0">
                <a:ln w="0"/>
                <a:solidFill>
                  <a:schemeClr val="tx1"/>
                </a:solidFill>
                <a:effectLst>
                  <a:outerShdw blurRad="38100" dist="19050" dir="2700000" algn="tl" rotWithShape="0">
                    <a:schemeClr val="dk1">
                      <a:alpha val="40000"/>
                    </a:schemeClr>
                  </a:outerShdw>
                </a:effectLst>
              </a:rPr>
              <a:t>Empower consumers to make informed choices</a:t>
            </a:r>
          </a:p>
        </p:txBody>
      </p:sp>
      <p:sp>
        <p:nvSpPr>
          <p:cNvPr id="4" name="Rectangle 3">
            <a:extLst>
              <a:ext uri="{FF2B5EF4-FFF2-40B4-BE49-F238E27FC236}">
                <a16:creationId xmlns:a16="http://schemas.microsoft.com/office/drawing/2014/main" id="{FA91BB5C-AE72-48DA-9001-67AC562C8D1B}"/>
              </a:ext>
            </a:extLst>
          </p:cNvPr>
          <p:cNvSpPr/>
          <p:nvPr/>
        </p:nvSpPr>
        <p:spPr>
          <a:xfrm>
            <a:off x="189297" y="4622706"/>
            <a:ext cx="2108165" cy="17447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dirty="0">
                <a:ln w="0"/>
                <a:solidFill>
                  <a:schemeClr val="tx1"/>
                </a:solidFill>
                <a:effectLst>
                  <a:outerShdw blurRad="38100" dist="19050" dir="2700000" algn="tl" rotWithShape="0">
                    <a:schemeClr val="dk1">
                      <a:alpha val="40000"/>
                    </a:schemeClr>
                  </a:outerShdw>
                </a:effectLst>
              </a:rPr>
              <a:t>Missed opportunities to encourage and support smoking cessation</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382E975-0B2A-4FC0-99DC-14C8BDE50E2F}"/>
              </a:ext>
            </a:extLst>
          </p:cNvPr>
          <p:cNvSpPr txBox="1"/>
          <p:nvPr/>
        </p:nvSpPr>
        <p:spPr>
          <a:xfrm>
            <a:off x="225945" y="89196"/>
            <a:ext cx="5732817" cy="117546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Queensland Adults – Smoking</a:t>
            </a:r>
            <a:b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br>
            <a:r>
              <a:rPr kumimoji="0" lang="en-US" sz="1400" b="1"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Chief Health Officer Queensland</a:t>
            </a:r>
            <a:r>
              <a:rPr lang="en-US" sz="1400" b="1" i="1" dirty="0">
                <a:solidFill>
                  <a:schemeClr val="bg1"/>
                </a:solidFill>
                <a:latin typeface="Calibri" panose="020F0502020204030204" pitchFamily="34" charset="0"/>
                <a:cs typeface="Calibri" panose="020F0502020204030204" pitchFamily="34" charset="0"/>
              </a:rPr>
              <a:t> </a:t>
            </a:r>
            <a:r>
              <a:rPr kumimoji="0" lang="en-US" sz="1400" b="1"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Report 2020</a:t>
            </a:r>
            <a:endParaRPr kumimoji="0" lang="en-US" sz="2800" b="1"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4FA9AB9-B061-435E-9AF5-8F8F38314065}"/>
              </a:ext>
            </a:extLst>
          </p:cNvPr>
          <p:cNvSpPr txBox="1"/>
          <p:nvPr/>
        </p:nvSpPr>
        <p:spPr>
          <a:xfrm>
            <a:off x="225945" y="1273419"/>
            <a:ext cx="5703892" cy="2304647"/>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Queensland adult daily smoking 10%</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Prevalence of daily smoking in Qld adults was nearly DOUBLE in those reporting mental illness (2016)</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Smoking leading contributor to health inequalities based on SES, geographic location &amp; ATSI</a:t>
            </a:r>
          </a:p>
        </p:txBody>
      </p:sp>
      <p:sp>
        <p:nvSpPr>
          <p:cNvPr id="38" name="Oval 3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BEE3C63-B990-4C4E-9445-BC395DEDC3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0" name="Arc 3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Chart, bubble chart&#10;&#10;Description automatically generated">
            <a:extLst>
              <a:ext uri="{FF2B5EF4-FFF2-40B4-BE49-F238E27FC236}">
                <a16:creationId xmlns:a16="http://schemas.microsoft.com/office/drawing/2014/main" id="{5CB4DC1A-6152-4080-81F7-E062665E70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pSp>
        <p:nvGrpSpPr>
          <p:cNvPr id="2" name="Group 1">
            <a:extLst>
              <a:ext uri="{FF2B5EF4-FFF2-40B4-BE49-F238E27FC236}">
                <a16:creationId xmlns:a16="http://schemas.microsoft.com/office/drawing/2014/main" id="{747D1DE5-F468-4C4B-B2F1-684608FB4D7A}"/>
              </a:ext>
            </a:extLst>
          </p:cNvPr>
          <p:cNvGrpSpPr/>
          <p:nvPr/>
        </p:nvGrpSpPr>
        <p:grpSpPr>
          <a:xfrm>
            <a:off x="165756" y="3558717"/>
            <a:ext cx="7735503" cy="802061"/>
            <a:chOff x="165756" y="3558717"/>
            <a:chExt cx="7735503" cy="802061"/>
          </a:xfrm>
        </p:grpSpPr>
        <p:sp>
          <p:nvSpPr>
            <p:cNvPr id="11" name="TextBox 10">
              <a:extLst>
                <a:ext uri="{FF2B5EF4-FFF2-40B4-BE49-F238E27FC236}">
                  <a16:creationId xmlns:a16="http://schemas.microsoft.com/office/drawing/2014/main" id="{C05EE10C-558E-4B2C-A1B0-628D2E7892E4}"/>
                </a:ext>
              </a:extLst>
            </p:cNvPr>
            <p:cNvSpPr txBox="1"/>
            <p:nvPr/>
          </p:nvSpPr>
          <p:spPr>
            <a:xfrm>
              <a:off x="225945" y="3558717"/>
              <a:ext cx="7675314" cy="65822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7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MHCC QH Adult Mental Health Inpatient – Smoking</a:t>
              </a:r>
            </a:p>
          </p:txBody>
        </p:sp>
        <p:sp>
          <p:nvSpPr>
            <p:cNvPr id="15" name="TextBox 81">
              <a:extLst>
                <a:ext uri="{FF2B5EF4-FFF2-40B4-BE49-F238E27FC236}">
                  <a16:creationId xmlns:a16="http://schemas.microsoft.com/office/drawing/2014/main" id="{A806D078-44AA-4865-8E4E-384DECFB4B43}"/>
                </a:ext>
              </a:extLst>
            </p:cNvPr>
            <p:cNvSpPr txBox="1">
              <a:spLocks noChangeArrowheads="1"/>
            </p:cNvSpPr>
            <p:nvPr/>
          </p:nvSpPr>
          <p:spPr bwMode="auto">
            <a:xfrm>
              <a:off x="165756" y="4053001"/>
              <a:ext cx="63350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Data source: Queensland Health</a:t>
              </a:r>
              <a:r>
                <a:rPr kumimoji="0" lang="en-AU" altLang="en-US" sz="1400" b="1" i="0" u="none" strike="noStrike" kern="1200" cap="none" spc="0" normalizeH="0" noProof="0" dirty="0">
                  <a:ln>
                    <a:noFill/>
                  </a:ln>
                  <a:solidFill>
                    <a:prstClr val="white"/>
                  </a:solidFill>
                  <a:effectLst/>
                  <a:uLnTx/>
                  <a:uFillTx/>
                  <a:latin typeface="Calibri" panose="020F0502020204030204" pitchFamily="34" charset="0"/>
                  <a:ea typeface="+mn-ea"/>
                  <a:cs typeface="Arial" panose="020B0604020202020204" pitchFamily="34" charset="0"/>
                </a:rPr>
                <a:t> Admitted </a:t>
              </a:r>
              <a:r>
                <a:rPr kumimoji="0" lang="en-AU" altLang="en-US" sz="14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Patient Data Collection Jul – Dec </a:t>
              </a:r>
              <a:r>
                <a:rPr kumimoji="0" lang="en-AU" altLang="en-US" sz="1400" b="1" i="0" u="none" strike="noStrike" kern="1200" cap="none" spc="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2021</a:t>
              </a:r>
            </a:p>
          </p:txBody>
        </p:sp>
      </p:grpSp>
      <p:grpSp>
        <p:nvGrpSpPr>
          <p:cNvPr id="7" name="Group 6">
            <a:extLst>
              <a:ext uri="{FF2B5EF4-FFF2-40B4-BE49-F238E27FC236}">
                <a16:creationId xmlns:a16="http://schemas.microsoft.com/office/drawing/2014/main" id="{F00FC008-B117-4178-9E5F-05E9A2A25FA5}"/>
              </a:ext>
            </a:extLst>
          </p:cNvPr>
          <p:cNvGrpSpPr/>
          <p:nvPr/>
        </p:nvGrpSpPr>
        <p:grpSpPr>
          <a:xfrm>
            <a:off x="122195" y="4243311"/>
            <a:ext cx="7590014" cy="2342066"/>
            <a:chOff x="122195" y="4243311"/>
            <a:chExt cx="7590014" cy="2342066"/>
          </a:xfrm>
        </p:grpSpPr>
        <p:sp>
          <p:nvSpPr>
            <p:cNvPr id="14" name="Rounded Rectangle 31">
              <a:extLst>
                <a:ext uri="{FF2B5EF4-FFF2-40B4-BE49-F238E27FC236}">
                  <a16:creationId xmlns:a16="http://schemas.microsoft.com/office/drawing/2014/main" id="{2642ACE7-DD15-4B09-94BF-B8A0EEE7D2A7}"/>
                </a:ext>
              </a:extLst>
            </p:cNvPr>
            <p:cNvSpPr/>
            <p:nvPr/>
          </p:nvSpPr>
          <p:spPr bwMode="auto">
            <a:xfrm>
              <a:off x="4147464" y="5317662"/>
              <a:ext cx="3564745" cy="126771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AU" sz="2400" b="1" dirty="0">
                  <a:solidFill>
                    <a:srgbClr val="006666"/>
                  </a:solidFill>
                </a:rPr>
                <a:t>83%</a:t>
              </a:r>
              <a:r>
                <a:rPr lang="en-AU" dirty="0">
                  <a:solidFill>
                    <a:prstClr val="black"/>
                  </a:solidFill>
                </a:rPr>
                <a:t> </a:t>
              </a:r>
              <a:r>
                <a:rPr lang="en-AU" sz="1400" dirty="0">
                  <a:solidFill>
                    <a:prstClr val="black"/>
                  </a:solidFill>
                </a:rPr>
                <a:t>of </a:t>
              </a:r>
              <a:r>
                <a:rPr lang="en-AU" sz="1400" b="1" dirty="0">
                  <a:solidFill>
                    <a:prstClr val="black"/>
                  </a:solidFill>
                </a:rPr>
                <a:t>Aboriginal and Torres Strait Islander peoples</a:t>
              </a:r>
              <a:r>
                <a:rPr lang="en-AU" sz="1400" dirty="0">
                  <a:solidFill>
                    <a:prstClr val="black"/>
                  </a:solidFill>
                </a:rPr>
                <a:t> admitted to an inpatient unit </a:t>
              </a:r>
              <a:r>
                <a:rPr lang="en-AU" sz="1600" b="1" dirty="0">
                  <a:solidFill>
                    <a:prstClr val="black"/>
                  </a:solidFill>
                </a:rPr>
                <a:t>smoked </a:t>
              </a:r>
              <a:r>
                <a:rPr lang="en-AU" sz="1400" dirty="0">
                  <a:solidFill>
                    <a:prstClr val="black"/>
                  </a:solidFill>
                </a:rPr>
                <a:t>within the last 30 days</a:t>
              </a:r>
            </a:p>
          </p:txBody>
        </p:sp>
        <p:grpSp>
          <p:nvGrpSpPr>
            <p:cNvPr id="24" name="Group 23">
              <a:extLst>
                <a:ext uri="{FF2B5EF4-FFF2-40B4-BE49-F238E27FC236}">
                  <a16:creationId xmlns:a16="http://schemas.microsoft.com/office/drawing/2014/main" id="{3529A1F9-9344-4853-86A7-00F33E32BE4F}"/>
                </a:ext>
              </a:extLst>
            </p:cNvPr>
            <p:cNvGrpSpPr/>
            <p:nvPr/>
          </p:nvGrpSpPr>
          <p:grpSpPr>
            <a:xfrm>
              <a:off x="122195" y="4367223"/>
              <a:ext cx="3836219" cy="1833552"/>
              <a:chOff x="576863" y="754624"/>
              <a:chExt cx="4168547" cy="1900876"/>
            </a:xfrm>
          </p:grpSpPr>
          <p:sp>
            <p:nvSpPr>
              <p:cNvPr id="25" name="Rounded Rectangle 20">
                <a:extLst>
                  <a:ext uri="{FF2B5EF4-FFF2-40B4-BE49-F238E27FC236}">
                    <a16:creationId xmlns:a16="http://schemas.microsoft.com/office/drawing/2014/main" id="{C3AA2688-AE78-4E25-8E0A-8B965A7F0438}"/>
                  </a:ext>
                </a:extLst>
              </p:cNvPr>
              <p:cNvSpPr/>
              <p:nvPr/>
            </p:nvSpPr>
            <p:spPr bwMode="auto">
              <a:xfrm>
                <a:off x="576863" y="754624"/>
                <a:ext cx="4168547" cy="190087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19">
                <a:extLst>
                  <a:ext uri="{FF2B5EF4-FFF2-40B4-BE49-F238E27FC236}">
                    <a16:creationId xmlns:a16="http://schemas.microsoft.com/office/drawing/2014/main" id="{A5AF214D-9237-4E5F-A5E9-CFB73B7F5044}"/>
                  </a:ext>
                </a:extLst>
              </p:cNvPr>
              <p:cNvSpPr txBox="1">
                <a:spLocks noChangeArrowheads="1"/>
              </p:cNvSpPr>
              <p:nvPr/>
            </p:nvSpPr>
            <p:spPr bwMode="auto">
              <a:xfrm>
                <a:off x="2229996" y="1169860"/>
                <a:ext cx="24862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of adults admitted to a </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mental health inpatient unit</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smoked within the last 30 days</a:t>
                </a:r>
              </a:p>
            </p:txBody>
          </p:sp>
        </p:grpSp>
        <p:graphicFrame>
          <p:nvGraphicFramePr>
            <p:cNvPr id="27" name="Chart 26">
              <a:extLst>
                <a:ext uri="{FF2B5EF4-FFF2-40B4-BE49-F238E27FC236}">
                  <a16:creationId xmlns:a16="http://schemas.microsoft.com/office/drawing/2014/main" id="{3A894A4A-A345-4DE6-A2F9-D12C61324913}"/>
                </a:ext>
              </a:extLst>
            </p:cNvPr>
            <p:cNvGraphicFramePr>
              <a:graphicFrameLocks/>
            </p:cNvGraphicFramePr>
            <p:nvPr>
              <p:extLst>
                <p:ext uri="{D42A27DB-BD31-4B8C-83A1-F6EECF244321}">
                  <p14:modId xmlns:p14="http://schemas.microsoft.com/office/powerpoint/2010/main" val="831818488"/>
                </p:ext>
              </p:extLst>
            </p:nvPr>
          </p:nvGraphicFramePr>
          <p:xfrm>
            <a:off x="158703" y="4243311"/>
            <a:ext cx="1823252" cy="1865092"/>
          </p:xfrm>
          <a:graphic>
            <a:graphicData uri="http://schemas.openxmlformats.org/drawingml/2006/chart">
              <c:chart xmlns:c="http://schemas.openxmlformats.org/drawingml/2006/chart" xmlns:r="http://schemas.openxmlformats.org/officeDocument/2006/relationships" r:id="rId6"/>
            </a:graphicData>
          </a:graphic>
        </p:graphicFrame>
      </p:grpSp>
    </p:spTree>
    <p:custDataLst>
      <p:tags r:id="rId1"/>
    </p:custDataLst>
    <p:extLst>
      <p:ext uri="{BB962C8B-B14F-4D97-AF65-F5344CB8AC3E}">
        <p14:creationId xmlns:p14="http://schemas.microsoft.com/office/powerpoint/2010/main" val="147039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36547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5B281A76-4F36-4B52-8AF0-0C6098D58B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53883" y="2136336"/>
            <a:ext cx="3202912" cy="2459590"/>
          </a:xfrm>
          <a:prstGeom prst="rect">
            <a:avLst/>
          </a:prstGeom>
        </p:spPr>
      </p:pic>
      <p:pic>
        <p:nvPicPr>
          <p:cNvPr id="12" name="Picture 11">
            <a:extLst>
              <a:ext uri="{FF2B5EF4-FFF2-40B4-BE49-F238E27FC236}">
                <a16:creationId xmlns:a16="http://schemas.microsoft.com/office/drawing/2014/main" id="{9B2FA4B3-3202-4381-B59A-12A9E722B5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978" y="740930"/>
            <a:ext cx="4602604" cy="5342370"/>
          </a:xfrm>
          <a:prstGeom prst="rect">
            <a:avLst/>
          </a:prstGeom>
        </p:spPr>
      </p:pic>
      <p:sp>
        <p:nvSpPr>
          <p:cNvPr id="13" name="TextBox 12">
            <a:extLst>
              <a:ext uri="{FF2B5EF4-FFF2-40B4-BE49-F238E27FC236}">
                <a16:creationId xmlns:a16="http://schemas.microsoft.com/office/drawing/2014/main" id="{3DD00104-C72A-41A7-AAD2-E0414536F72C}"/>
              </a:ext>
            </a:extLst>
          </p:cNvPr>
          <p:cNvSpPr txBox="1"/>
          <p:nvPr/>
        </p:nvSpPr>
        <p:spPr>
          <a:xfrm>
            <a:off x="4941985" y="217710"/>
            <a:ext cx="7014811" cy="523220"/>
          </a:xfrm>
          <a:prstGeom prst="rect">
            <a:avLst/>
          </a:prstGeom>
          <a:noFill/>
        </p:spPr>
        <p:txBody>
          <a:bodyPr wrap="square" rtlCol="0">
            <a:spAutoFit/>
          </a:bodyPr>
          <a:lstStyle/>
          <a:p>
            <a:pPr algn="ctr"/>
            <a:r>
              <a:rPr lang="en-US" sz="2800">
                <a:solidFill>
                  <a:schemeClr val="bg1"/>
                </a:solidFill>
              </a:rPr>
              <a:t>An </a:t>
            </a:r>
            <a:r>
              <a:rPr lang="en-US" sz="2800" b="1">
                <a:solidFill>
                  <a:srgbClr val="F6A20A"/>
                </a:solidFill>
              </a:rPr>
              <a:t>opportunity</a:t>
            </a:r>
            <a:r>
              <a:rPr lang="en-US" sz="2800">
                <a:solidFill>
                  <a:schemeClr val="bg1"/>
                </a:solidFill>
              </a:rPr>
              <a:t> for mental health services…</a:t>
            </a:r>
            <a:endParaRPr lang="en-US" sz="2800" dirty="0">
              <a:solidFill>
                <a:schemeClr val="bg1"/>
              </a:solidFill>
            </a:endParaRPr>
          </a:p>
        </p:txBody>
      </p:sp>
      <p:sp>
        <p:nvSpPr>
          <p:cNvPr id="14" name="Rectangle 13">
            <a:extLst>
              <a:ext uri="{FF2B5EF4-FFF2-40B4-BE49-F238E27FC236}">
                <a16:creationId xmlns:a16="http://schemas.microsoft.com/office/drawing/2014/main" id="{8674C93A-BE0F-4087-A833-5EF4B1F0EA98}"/>
              </a:ext>
            </a:extLst>
          </p:cNvPr>
          <p:cNvSpPr/>
          <p:nvPr/>
        </p:nvSpPr>
        <p:spPr>
          <a:xfrm>
            <a:off x="5278944" y="5991332"/>
            <a:ext cx="6677851" cy="461665"/>
          </a:xfrm>
          <a:prstGeom prst="rect">
            <a:avLst/>
          </a:prstGeom>
        </p:spPr>
        <p:txBody>
          <a:bodyPr wrap="square">
            <a:spAutoFit/>
          </a:bodyPr>
          <a:lstStyle/>
          <a:p>
            <a:pPr algn="ctr"/>
            <a:r>
              <a:rPr lang="en-US" sz="2400" dirty="0">
                <a:solidFill>
                  <a:schemeClr val="bg1"/>
                </a:solidFill>
              </a:rPr>
              <a:t>Providing </a:t>
            </a:r>
            <a:r>
              <a:rPr lang="en-US" sz="2400" b="1" dirty="0">
                <a:solidFill>
                  <a:srgbClr val="F6A20A"/>
                </a:solidFill>
              </a:rPr>
              <a:t>smoking care as routine practice</a:t>
            </a:r>
            <a:endParaRPr lang="en-US" sz="2400" dirty="0">
              <a:solidFill>
                <a:schemeClr val="bg1"/>
              </a:solidFill>
            </a:endParaRPr>
          </a:p>
        </p:txBody>
      </p:sp>
      <p:pic>
        <p:nvPicPr>
          <p:cNvPr id="15" name="Picture 14">
            <a:extLst>
              <a:ext uri="{FF2B5EF4-FFF2-40B4-BE49-F238E27FC236}">
                <a16:creationId xmlns:a16="http://schemas.microsoft.com/office/drawing/2014/main" id="{47AB34A4-1BDF-4E49-9605-F34786FC1B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8522" y="1006345"/>
            <a:ext cx="3338775" cy="4719571"/>
          </a:xfrm>
          <a:prstGeom prst="rect">
            <a:avLst/>
          </a:prstGeom>
        </p:spPr>
      </p:pic>
    </p:spTree>
    <p:extLst>
      <p:ext uri="{BB962C8B-B14F-4D97-AF65-F5344CB8AC3E}">
        <p14:creationId xmlns:p14="http://schemas.microsoft.com/office/powerpoint/2010/main" val="180478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D0F37E-4EDB-44E1-86AD-3599DFD77E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511" y="0"/>
            <a:ext cx="4738010" cy="6675547"/>
          </a:xfrm>
          <a:prstGeom prst="rect">
            <a:avLst/>
          </a:prstGeom>
        </p:spPr>
      </p:pic>
      <p:graphicFrame>
        <p:nvGraphicFramePr>
          <p:cNvPr id="8" name="Table 7">
            <a:extLst>
              <a:ext uri="{FF2B5EF4-FFF2-40B4-BE49-F238E27FC236}">
                <a16:creationId xmlns:a16="http://schemas.microsoft.com/office/drawing/2014/main" id="{F7A354EA-E42D-4B45-A931-A5CB5F782AD9}"/>
              </a:ext>
            </a:extLst>
          </p:cNvPr>
          <p:cNvGraphicFramePr>
            <a:graphicFrameLocks noGrp="1"/>
          </p:cNvGraphicFramePr>
          <p:nvPr>
            <p:extLst>
              <p:ext uri="{D42A27DB-BD31-4B8C-83A1-F6EECF244321}">
                <p14:modId xmlns:p14="http://schemas.microsoft.com/office/powerpoint/2010/main" val="2430026937"/>
              </p:ext>
            </p:extLst>
          </p:nvPr>
        </p:nvGraphicFramePr>
        <p:xfrm>
          <a:off x="5848197" y="127943"/>
          <a:ext cx="3312368" cy="6602113"/>
        </p:xfrm>
        <a:graphic>
          <a:graphicData uri="http://schemas.openxmlformats.org/drawingml/2006/table">
            <a:tbl>
              <a:tblPr firstRow="1" bandRow="1">
                <a:tableStyleId>{5C22544A-7EE6-4342-B048-85BDC9FD1C3A}</a:tableStyleId>
              </a:tblPr>
              <a:tblGrid>
                <a:gridCol w="3312368">
                  <a:extLst>
                    <a:ext uri="{9D8B030D-6E8A-4147-A177-3AD203B41FA5}">
                      <a16:colId xmlns:a16="http://schemas.microsoft.com/office/drawing/2014/main" val="3892781558"/>
                    </a:ext>
                  </a:extLst>
                </a:gridCol>
              </a:tblGrid>
              <a:tr h="995319">
                <a:tc>
                  <a:txBody>
                    <a:bodyPr/>
                    <a:lstStyle/>
                    <a:p>
                      <a:pPr algn="ctr"/>
                      <a:r>
                        <a:rPr lang="en-AU" dirty="0"/>
                        <a:t>Queensland Health </a:t>
                      </a:r>
                      <a:br>
                        <a:rPr lang="en-AU" dirty="0"/>
                      </a:br>
                      <a:r>
                        <a:rPr lang="en-AU" dirty="0"/>
                        <a:t>Mental Health Services &amp; Alcohol and Other Drug </a:t>
                      </a:r>
                    </a:p>
                    <a:p>
                      <a:pPr algn="ctr"/>
                      <a:r>
                        <a:rPr lang="en-AU" dirty="0"/>
                        <a:t>(Inpatient Units)</a:t>
                      </a:r>
                    </a:p>
                  </a:txBody>
                  <a:tcPr/>
                </a:tc>
                <a:extLst>
                  <a:ext uri="{0D108BD9-81ED-4DB2-BD59-A6C34878D82A}">
                    <a16:rowId xmlns:a16="http://schemas.microsoft.com/office/drawing/2014/main" val="1989174866"/>
                  </a:ext>
                </a:extLst>
              </a:tr>
              <a:tr h="415403">
                <a:tc>
                  <a:txBody>
                    <a:bodyPr/>
                    <a:lstStyle/>
                    <a:p>
                      <a:pPr algn="ctr"/>
                      <a:r>
                        <a:rPr lang="en-AU" sz="1400" dirty="0"/>
                        <a:t>Cairns &amp; Hinterland</a:t>
                      </a:r>
                    </a:p>
                  </a:txBody>
                  <a:tcPr/>
                </a:tc>
                <a:extLst>
                  <a:ext uri="{0D108BD9-81ED-4DB2-BD59-A6C34878D82A}">
                    <a16:rowId xmlns:a16="http://schemas.microsoft.com/office/drawing/2014/main" val="160134302"/>
                  </a:ext>
                </a:extLst>
              </a:tr>
              <a:tr h="415403">
                <a:tc>
                  <a:txBody>
                    <a:bodyPr/>
                    <a:lstStyle/>
                    <a:p>
                      <a:pPr algn="ctr"/>
                      <a:r>
                        <a:rPr lang="en-AU" sz="1400" dirty="0"/>
                        <a:t>Central Queensland</a:t>
                      </a:r>
                    </a:p>
                  </a:txBody>
                  <a:tcPr/>
                </a:tc>
                <a:extLst>
                  <a:ext uri="{0D108BD9-81ED-4DB2-BD59-A6C34878D82A}">
                    <a16:rowId xmlns:a16="http://schemas.microsoft.com/office/drawing/2014/main" val="2885281265"/>
                  </a:ext>
                </a:extLst>
              </a:tr>
              <a:tr h="415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Darling Downs</a:t>
                      </a:r>
                    </a:p>
                  </a:txBody>
                  <a:tcPr/>
                </a:tc>
                <a:extLst>
                  <a:ext uri="{0D108BD9-81ED-4DB2-BD59-A6C34878D82A}">
                    <a16:rowId xmlns:a16="http://schemas.microsoft.com/office/drawing/2014/main" val="2351402336"/>
                  </a:ext>
                </a:extLst>
              </a:tr>
              <a:tr h="415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Gold Coast</a:t>
                      </a:r>
                    </a:p>
                  </a:txBody>
                  <a:tcPr/>
                </a:tc>
                <a:extLst>
                  <a:ext uri="{0D108BD9-81ED-4DB2-BD59-A6C34878D82A}">
                    <a16:rowId xmlns:a16="http://schemas.microsoft.com/office/drawing/2014/main" val="825346036"/>
                  </a:ext>
                </a:extLst>
              </a:tr>
              <a:tr h="415403">
                <a:tc>
                  <a:txBody>
                    <a:bodyPr/>
                    <a:lstStyle/>
                    <a:p>
                      <a:pPr algn="ctr"/>
                      <a:r>
                        <a:rPr lang="en-AU" sz="1400" dirty="0"/>
                        <a:t>Mackay</a:t>
                      </a:r>
                    </a:p>
                  </a:txBody>
                  <a:tcPr/>
                </a:tc>
                <a:extLst>
                  <a:ext uri="{0D108BD9-81ED-4DB2-BD59-A6C34878D82A}">
                    <a16:rowId xmlns:a16="http://schemas.microsoft.com/office/drawing/2014/main" val="2719297609"/>
                  </a:ext>
                </a:extLst>
              </a:tr>
              <a:tr h="696723">
                <a:tc>
                  <a:txBody>
                    <a:bodyPr/>
                    <a:lstStyle/>
                    <a:p>
                      <a:pPr algn="ctr"/>
                      <a:r>
                        <a:rPr lang="en-AU" sz="1400" dirty="0"/>
                        <a:t>Metro North:</a:t>
                      </a:r>
                      <a:br>
                        <a:rPr lang="en-AU" sz="1400" dirty="0"/>
                      </a:br>
                      <a:r>
                        <a:rPr lang="en-AU" sz="1400" dirty="0"/>
                        <a:t>RBWH, TPCH &amp; Redcliffe-Caboolture</a:t>
                      </a:r>
                    </a:p>
                  </a:txBody>
                  <a:tcPr/>
                </a:tc>
                <a:extLst>
                  <a:ext uri="{0D108BD9-81ED-4DB2-BD59-A6C34878D82A}">
                    <a16:rowId xmlns:a16="http://schemas.microsoft.com/office/drawing/2014/main" val="3148975154"/>
                  </a:ext>
                </a:extLst>
              </a:tr>
              <a:tr h="696723">
                <a:tc>
                  <a:txBody>
                    <a:bodyPr/>
                    <a:lstStyle/>
                    <a:p>
                      <a:pPr algn="ctr"/>
                      <a:r>
                        <a:rPr lang="en-AU" sz="1400" dirty="0"/>
                        <a:t>Metro South:</a:t>
                      </a:r>
                    </a:p>
                    <a:p>
                      <a:pPr algn="ctr"/>
                      <a:r>
                        <a:rPr lang="en-AU" sz="1400" dirty="0"/>
                        <a:t>PAH, Logan-Beaudesert &amp; Bayside</a:t>
                      </a:r>
                    </a:p>
                  </a:txBody>
                  <a:tcPr/>
                </a:tc>
                <a:extLst>
                  <a:ext uri="{0D108BD9-81ED-4DB2-BD59-A6C34878D82A}">
                    <a16:rowId xmlns:a16="http://schemas.microsoft.com/office/drawing/2014/main" val="2453159241"/>
                  </a:ext>
                </a:extLst>
              </a:tr>
              <a:tr h="415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Sunshine Coast</a:t>
                      </a:r>
                    </a:p>
                  </a:txBody>
                  <a:tcPr/>
                </a:tc>
                <a:extLst>
                  <a:ext uri="{0D108BD9-81ED-4DB2-BD59-A6C34878D82A}">
                    <a16:rowId xmlns:a16="http://schemas.microsoft.com/office/drawing/2014/main" val="1741839759"/>
                  </a:ext>
                </a:extLst>
              </a:tr>
              <a:tr h="415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Townsville</a:t>
                      </a:r>
                    </a:p>
                  </a:txBody>
                  <a:tcPr/>
                </a:tc>
                <a:extLst>
                  <a:ext uri="{0D108BD9-81ED-4DB2-BD59-A6C34878D82A}">
                    <a16:rowId xmlns:a16="http://schemas.microsoft.com/office/drawing/2014/main" val="2288737628"/>
                  </a:ext>
                </a:extLst>
              </a:tr>
              <a:tr h="415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West Moreton</a:t>
                      </a:r>
                    </a:p>
                  </a:txBody>
                  <a:tcPr/>
                </a:tc>
                <a:extLst>
                  <a:ext uri="{0D108BD9-81ED-4DB2-BD59-A6C34878D82A}">
                    <a16:rowId xmlns:a16="http://schemas.microsoft.com/office/drawing/2014/main" val="802621696"/>
                  </a:ext>
                </a:extLst>
              </a:tr>
              <a:tr h="6967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Wide Bay: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Bundaberg &amp; Fraser Coast</a:t>
                      </a:r>
                    </a:p>
                  </a:txBody>
                  <a:tcPr/>
                </a:tc>
                <a:extLst>
                  <a:ext uri="{0D108BD9-81ED-4DB2-BD59-A6C34878D82A}">
                    <a16:rowId xmlns:a16="http://schemas.microsoft.com/office/drawing/2014/main" val="4026999783"/>
                  </a:ext>
                </a:extLst>
              </a:tr>
            </a:tbl>
          </a:graphicData>
        </a:graphic>
      </p:graphicFrame>
      <p:graphicFrame>
        <p:nvGraphicFramePr>
          <p:cNvPr id="2" name="Table 2">
            <a:extLst>
              <a:ext uri="{FF2B5EF4-FFF2-40B4-BE49-F238E27FC236}">
                <a16:creationId xmlns:a16="http://schemas.microsoft.com/office/drawing/2014/main" id="{263108E2-1618-47C9-AD3E-54C7EFA60C45}"/>
              </a:ext>
            </a:extLst>
          </p:cNvPr>
          <p:cNvGraphicFramePr>
            <a:graphicFrameLocks noGrp="1"/>
          </p:cNvGraphicFramePr>
          <p:nvPr>
            <p:extLst>
              <p:ext uri="{D42A27DB-BD31-4B8C-83A1-F6EECF244321}">
                <p14:modId xmlns:p14="http://schemas.microsoft.com/office/powerpoint/2010/main" val="2129629696"/>
              </p:ext>
            </p:extLst>
          </p:nvPr>
        </p:nvGraphicFramePr>
        <p:xfrm>
          <a:off x="9326880" y="2016760"/>
          <a:ext cx="2488664" cy="2580640"/>
        </p:xfrm>
        <a:graphic>
          <a:graphicData uri="http://schemas.openxmlformats.org/drawingml/2006/table">
            <a:tbl>
              <a:tblPr firstRow="1" bandRow="1">
                <a:tableStyleId>{5C22544A-7EE6-4342-B048-85BDC9FD1C3A}</a:tableStyleId>
              </a:tblPr>
              <a:tblGrid>
                <a:gridCol w="2488664">
                  <a:extLst>
                    <a:ext uri="{9D8B030D-6E8A-4147-A177-3AD203B41FA5}">
                      <a16:colId xmlns:a16="http://schemas.microsoft.com/office/drawing/2014/main" val="2121029174"/>
                    </a:ext>
                  </a:extLst>
                </a:gridCol>
              </a:tblGrid>
              <a:tr h="370840">
                <a:tc>
                  <a:txBody>
                    <a:bodyPr/>
                    <a:lstStyle/>
                    <a:p>
                      <a:pPr algn="ctr"/>
                      <a:r>
                        <a:rPr lang="en-AU" sz="1600" dirty="0"/>
                        <a:t>Queensland Health </a:t>
                      </a:r>
                      <a:br>
                        <a:rPr lang="en-AU" sz="1600" dirty="0"/>
                      </a:br>
                      <a:r>
                        <a:rPr lang="en-AU" sz="1600" dirty="0"/>
                        <a:t>Mental Health Services</a:t>
                      </a:r>
                    </a:p>
                    <a:p>
                      <a:pPr algn="ctr"/>
                      <a:r>
                        <a:rPr lang="en-AU" sz="1600" dirty="0"/>
                        <a:t>(Community only)</a:t>
                      </a:r>
                    </a:p>
                    <a:p>
                      <a:endParaRPr lang="en-AU" dirty="0"/>
                    </a:p>
                  </a:txBody>
                  <a:tcPr/>
                </a:tc>
                <a:extLst>
                  <a:ext uri="{0D108BD9-81ED-4DB2-BD59-A6C34878D82A}">
                    <a16:rowId xmlns:a16="http://schemas.microsoft.com/office/drawing/2014/main" val="3037917420"/>
                  </a:ext>
                </a:extLst>
              </a:tr>
              <a:tr h="370840">
                <a:tc>
                  <a:txBody>
                    <a:bodyPr/>
                    <a:lstStyle/>
                    <a:p>
                      <a:pPr algn="ctr"/>
                      <a:r>
                        <a:rPr lang="en-AU" sz="1400" dirty="0"/>
                        <a:t>North West</a:t>
                      </a:r>
                      <a:endParaRPr lang="en-AU" dirty="0"/>
                    </a:p>
                  </a:txBody>
                  <a:tcPr/>
                </a:tc>
                <a:extLst>
                  <a:ext uri="{0D108BD9-81ED-4DB2-BD59-A6C34878D82A}">
                    <a16:rowId xmlns:a16="http://schemas.microsoft.com/office/drawing/2014/main" val="3795194328"/>
                  </a:ext>
                </a:extLst>
              </a:tr>
              <a:tr h="370840">
                <a:tc>
                  <a:txBody>
                    <a:bodyPr/>
                    <a:lstStyle/>
                    <a:p>
                      <a:pPr algn="ctr"/>
                      <a:r>
                        <a:rPr lang="en-AU" sz="1400" dirty="0"/>
                        <a:t>South West</a:t>
                      </a:r>
                    </a:p>
                  </a:txBody>
                  <a:tcPr/>
                </a:tc>
                <a:extLst>
                  <a:ext uri="{0D108BD9-81ED-4DB2-BD59-A6C34878D82A}">
                    <a16:rowId xmlns:a16="http://schemas.microsoft.com/office/drawing/2014/main" val="3701316555"/>
                  </a:ext>
                </a:extLst>
              </a:tr>
              <a:tr h="370840">
                <a:tc>
                  <a:txBody>
                    <a:bodyPr/>
                    <a:lstStyle/>
                    <a:p>
                      <a:pPr algn="ctr"/>
                      <a:r>
                        <a:rPr lang="en-AU" sz="1400" dirty="0"/>
                        <a:t>Central West</a:t>
                      </a:r>
                    </a:p>
                  </a:txBody>
                  <a:tcPr/>
                </a:tc>
                <a:extLst>
                  <a:ext uri="{0D108BD9-81ED-4DB2-BD59-A6C34878D82A}">
                    <a16:rowId xmlns:a16="http://schemas.microsoft.com/office/drawing/2014/main" val="4109921467"/>
                  </a:ext>
                </a:extLst>
              </a:tr>
              <a:tr h="370840">
                <a:tc>
                  <a:txBody>
                    <a:bodyPr/>
                    <a:lstStyle/>
                    <a:p>
                      <a:pPr algn="ctr"/>
                      <a:r>
                        <a:rPr lang="en-AU" sz="1400" dirty="0"/>
                        <a:t>Torres and Cape</a:t>
                      </a:r>
                    </a:p>
                  </a:txBody>
                  <a:tcPr/>
                </a:tc>
                <a:extLst>
                  <a:ext uri="{0D108BD9-81ED-4DB2-BD59-A6C34878D82A}">
                    <a16:rowId xmlns:a16="http://schemas.microsoft.com/office/drawing/2014/main" val="2058895716"/>
                  </a:ext>
                </a:extLst>
              </a:tr>
            </a:tbl>
          </a:graphicData>
        </a:graphic>
      </p:graphicFrame>
    </p:spTree>
    <p:extLst>
      <p:ext uri="{BB962C8B-B14F-4D97-AF65-F5344CB8AC3E}">
        <p14:creationId xmlns:p14="http://schemas.microsoft.com/office/powerpoint/2010/main" val="2884736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57FFA8-3B4D-4532-9A3A-4866E56415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32168"/>
            <a:ext cx="3465572" cy="4198021"/>
          </a:xfrm>
          <a:prstGeom prst="rect">
            <a:avLst/>
          </a:prstGeom>
        </p:spPr>
      </p:pic>
      <p:sp>
        <p:nvSpPr>
          <p:cNvPr id="3" name="Title 2">
            <a:extLst>
              <a:ext uri="{FF2B5EF4-FFF2-40B4-BE49-F238E27FC236}">
                <a16:creationId xmlns:a16="http://schemas.microsoft.com/office/drawing/2014/main" id="{9630EA77-D04C-40C8-BD4A-0E4237227EA0}"/>
              </a:ext>
            </a:extLst>
          </p:cNvPr>
          <p:cNvSpPr>
            <a:spLocks noGrp="1"/>
          </p:cNvSpPr>
          <p:nvPr>
            <p:ph type="title"/>
          </p:nvPr>
        </p:nvSpPr>
        <p:spPr>
          <a:xfrm>
            <a:off x="1953928" y="3676850"/>
            <a:ext cx="4830829" cy="1295759"/>
          </a:xfrm>
        </p:spPr>
        <p:txBody>
          <a:bodyPr vert="horz" lIns="91440" tIns="45720" rIns="91440" bIns="45720" rtlCol="0" anchor="ctr">
            <a:normAutofit/>
          </a:bodyPr>
          <a:lstStyle/>
          <a:p>
            <a:pPr>
              <a:defRPr/>
            </a:pPr>
            <a:r>
              <a:rPr lang="en-US" altLang="en-US" sz="2400" b="1" dirty="0">
                <a:latin typeface="+mn-lt"/>
              </a:rPr>
              <a:t>Queensland </a:t>
            </a:r>
            <a:br>
              <a:rPr lang="en-US" altLang="en-US" sz="2400" b="1" dirty="0">
                <a:latin typeface="+mn-lt"/>
              </a:rPr>
            </a:br>
            <a:r>
              <a:rPr lang="en-US" altLang="en-US" sz="2400" b="1" dirty="0">
                <a:latin typeface="+mn-lt"/>
              </a:rPr>
              <a:t>Mental Health Clinical Collaborative </a:t>
            </a:r>
            <a:br>
              <a:rPr lang="en-US" altLang="en-US" sz="2400" b="1" dirty="0">
                <a:latin typeface="+mn-lt"/>
              </a:rPr>
            </a:br>
            <a:r>
              <a:rPr lang="en-US" altLang="en-US" sz="2400" b="1" dirty="0">
                <a:latin typeface="+mn-lt"/>
              </a:rPr>
              <a:t>(Qld MHCC)</a:t>
            </a:r>
          </a:p>
        </p:txBody>
      </p:sp>
      <p:pic>
        <p:nvPicPr>
          <p:cNvPr id="4" name="Picture 3" descr="A group of people in a room&#10;&#10;Description automatically generated">
            <a:extLst>
              <a:ext uri="{FF2B5EF4-FFF2-40B4-BE49-F238E27FC236}">
                <a16:creationId xmlns:a16="http://schemas.microsoft.com/office/drawing/2014/main" id="{6C0D90A3-97FB-48D6-BCD3-6DAB01EBD6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0" y="0"/>
            <a:ext cx="9587786" cy="38906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6">
            <a:extLst>
              <a:ext uri="{FF2B5EF4-FFF2-40B4-BE49-F238E27FC236}">
                <a16:creationId xmlns:a16="http://schemas.microsoft.com/office/drawing/2014/main" id="{B2EEF7B0-C50C-485B-8F04-B5A2453CD514}"/>
              </a:ext>
            </a:extLst>
          </p:cNvPr>
          <p:cNvSpPr>
            <a:spLocks noGrp="1"/>
          </p:cNvSpPr>
          <p:nvPr>
            <p:ph sz="half" idx="1"/>
          </p:nvPr>
        </p:nvSpPr>
        <p:spPr>
          <a:xfrm>
            <a:off x="6784756" y="3978494"/>
            <a:ext cx="5227571" cy="2737616"/>
          </a:xfrm>
        </p:spPr>
        <p:txBody>
          <a:bodyPr vert="horz" lIns="91440" tIns="45720" rIns="91440" bIns="45720" rtlCol="0" anchor="ctr">
            <a:normAutofit/>
          </a:bodyPr>
          <a:lstStyle/>
          <a:p>
            <a:r>
              <a:rPr lang="en-US" sz="1600" dirty="0"/>
              <a:t>Statewide MH clinicians/managers working together to improve service delivery</a:t>
            </a:r>
          </a:p>
          <a:p>
            <a:r>
              <a:rPr lang="en-US" sz="1600" dirty="0"/>
              <a:t>Based on IHI Breakthrough series methodology</a:t>
            </a:r>
          </a:p>
          <a:p>
            <a:r>
              <a:rPr lang="en-US" sz="1600" dirty="0"/>
              <a:t>Adult mental health focus</a:t>
            </a:r>
          </a:p>
          <a:p>
            <a:r>
              <a:rPr lang="en-US" sz="1600" dirty="0"/>
              <a:t>Chaired by lead clinician</a:t>
            </a:r>
          </a:p>
          <a:p>
            <a:r>
              <a:rPr lang="en-US" sz="1600" dirty="0"/>
              <a:t>Statewide steering committee</a:t>
            </a:r>
          </a:p>
          <a:p>
            <a:r>
              <a:rPr lang="en-US" sz="1600" dirty="0"/>
              <a:t>Sponsored via Mental Health Alcohol &amp; Other Drugs Branch</a:t>
            </a:r>
          </a:p>
        </p:txBody>
      </p:sp>
    </p:spTree>
    <p:extLst>
      <p:ext uri="{BB962C8B-B14F-4D97-AF65-F5344CB8AC3E}">
        <p14:creationId xmlns:p14="http://schemas.microsoft.com/office/powerpoint/2010/main" val="1527959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2"/>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Sunshine Coast leadership July 2017">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Metro North">
  <a:themeElements>
    <a:clrScheme name="Metro North">
      <a:dk1>
        <a:sysClr val="windowText" lastClr="000000"/>
      </a:dk1>
      <a:lt1>
        <a:sysClr val="window" lastClr="FFFFFF"/>
      </a:lt1>
      <a:dk2>
        <a:srgbClr val="D9D9D6"/>
      </a:dk2>
      <a:lt2>
        <a:srgbClr val="FFFFFF"/>
      </a:lt2>
      <a:accent1>
        <a:srgbClr val="236192"/>
      </a:accent1>
      <a:accent2>
        <a:srgbClr val="00778B"/>
      </a:accent2>
      <a:accent3>
        <a:srgbClr val="00A3AD"/>
      </a:accent3>
      <a:accent4>
        <a:srgbClr val="6ECEB2"/>
      </a:accent4>
      <a:accent5>
        <a:srgbClr val="9ADBE8"/>
      </a:accent5>
      <a:accent6>
        <a:srgbClr val="BCE194"/>
      </a:accent6>
      <a:hlink>
        <a:srgbClr val="236192"/>
      </a:hlink>
      <a:folHlink>
        <a:srgbClr val="2361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neric PowerPoint Template.potx" id="{5989893B-1446-475D-A6D4-DEEECE6DBEA8}" vid="{B3B32E97-E890-45DB-B34D-D99EFF31E6FA}"/>
    </a:ext>
  </a:extLst>
</a:theme>
</file>

<file path=ppt/theme/theme1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INFO Resume">
      <a:dk1>
        <a:sysClr val="windowText" lastClr="000000"/>
      </a:dk1>
      <a:lt1>
        <a:sysClr val="window" lastClr="FFFFFF"/>
      </a:lt1>
      <a:dk2>
        <a:srgbClr val="373545"/>
      </a:dk2>
      <a:lt2>
        <a:srgbClr val="DCD8DC"/>
      </a:lt2>
      <a:accent1>
        <a:srgbClr val="92D050"/>
      </a:accent1>
      <a:accent2>
        <a:srgbClr val="0070C0"/>
      </a:accent2>
      <a:accent3>
        <a:srgbClr val="00B0F0"/>
      </a:accent3>
      <a:accent4>
        <a:srgbClr val="6997AF"/>
      </a:accent4>
      <a:accent5>
        <a:srgbClr val="84ACB6"/>
      </a:accent5>
      <a:accent6>
        <a:srgbClr val="6F8183"/>
      </a:accent6>
      <a:hlink>
        <a:srgbClr val="69A020"/>
      </a:hlink>
      <a:folHlink>
        <a:srgbClr val="8C8C8C"/>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FO Resume 03_AE_CLR_v7" id="{8DF4B4FA-B337-45A8-9AC8-4A797F969B65}" vid="{65AD6FE7-9CA3-4E7C-ACD0-6FDD0A90F215}"/>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tro North">
  <a:themeElements>
    <a:clrScheme name="Metro North">
      <a:dk1>
        <a:sysClr val="windowText" lastClr="000000"/>
      </a:dk1>
      <a:lt1>
        <a:sysClr val="window" lastClr="FFFFFF"/>
      </a:lt1>
      <a:dk2>
        <a:srgbClr val="D9D9D6"/>
      </a:dk2>
      <a:lt2>
        <a:srgbClr val="FFFFFF"/>
      </a:lt2>
      <a:accent1>
        <a:srgbClr val="236192"/>
      </a:accent1>
      <a:accent2>
        <a:srgbClr val="00778B"/>
      </a:accent2>
      <a:accent3>
        <a:srgbClr val="00A3AD"/>
      </a:accent3>
      <a:accent4>
        <a:srgbClr val="6ECEB2"/>
      </a:accent4>
      <a:accent5>
        <a:srgbClr val="9ADBE8"/>
      </a:accent5>
      <a:accent6>
        <a:srgbClr val="BCE194"/>
      </a:accent6>
      <a:hlink>
        <a:srgbClr val="236192"/>
      </a:hlink>
      <a:folHlink>
        <a:srgbClr val="2361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eneric PowerPoint Template.potx" id="{5989893B-1446-475D-A6D4-DEEECE6DBEA8}" vid="{B3B32E97-E890-45DB-B34D-D99EFF31E6F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tandard 4.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4.3" id="{DB009884-9EDD-436B-80DB-5E716829B176}" vid="{0FD13EE3-B807-40BA-A6BB-7B461F9D6984}"/>
    </a:ext>
  </a:extLst>
</a:theme>
</file>

<file path=ppt/theme/theme9.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332D7C95F4994580D2388E619433D5" ma:contentTypeVersion="8" ma:contentTypeDescription="Create a new document." ma:contentTypeScope="" ma:versionID="f5b36f5540bcbc458c2fe9c4b81ed288">
  <xsd:schema xmlns:xsd="http://www.w3.org/2001/XMLSchema" xmlns:xs="http://www.w3.org/2001/XMLSchema" xmlns:p="http://schemas.microsoft.com/office/2006/metadata/properties" xmlns:ns2="b15010d4-b35c-4e2c-aad9-dcd93b0d3c7b" targetNamespace="http://schemas.microsoft.com/office/2006/metadata/properties" ma:root="true" ma:fieldsID="5b3e91460100cb932f9727f537f4fb68" ns2:_="">
    <xsd:import namespace="b15010d4-b35c-4e2c-aad9-dcd93b0d3c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5010d4-b35c-4e2c-aad9-dcd93b0d3c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632E62B-DA9A-473B-87EF-819CC5D01252}">
  <ds:schemaRefs>
    <ds:schemaRef ds:uri="b15010d4-b35c-4e2c-aad9-dcd93b0d3c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31D790-C8B3-47D5-87A5-404EA8147FF4}">
  <ds:schemaRefs>
    <ds:schemaRef ds:uri="http://schemas.microsoft.com/sharepoint/v3/contenttype/forms"/>
  </ds:schemaRefs>
</ds:datastoreItem>
</file>

<file path=customXml/itemProps3.xml><?xml version="1.0" encoding="utf-8"?>
<ds:datastoreItem xmlns:ds="http://schemas.openxmlformats.org/officeDocument/2006/customXml" ds:itemID="{14644710-7BCD-451D-8F93-6A75382E4850}">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b15010d4-b35c-4e2c-aad9-dcd93b0d3c7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2607</TotalTime>
  <Words>1285</Words>
  <Application>Microsoft Office PowerPoint</Application>
  <PresentationFormat>Widescreen</PresentationFormat>
  <Paragraphs>254</Paragraphs>
  <Slides>25</Slides>
  <Notes>24</Notes>
  <HiddenSlides>0</HiddenSlides>
  <MMClips>0</MMClips>
  <ScaleCrop>false</ScaleCrop>
  <HeadingPairs>
    <vt:vector size="8" baseType="variant">
      <vt:variant>
        <vt:lpstr>Fonts Used</vt:lpstr>
      </vt:variant>
      <vt:variant>
        <vt:i4>10</vt:i4>
      </vt:variant>
      <vt:variant>
        <vt:lpstr>Theme</vt:lpstr>
      </vt:variant>
      <vt:variant>
        <vt:i4>16</vt:i4>
      </vt:variant>
      <vt:variant>
        <vt:lpstr>Embedded OLE Servers</vt:lpstr>
      </vt:variant>
      <vt:variant>
        <vt:i4>1</vt:i4>
      </vt:variant>
      <vt:variant>
        <vt:lpstr>Slide Titles</vt:lpstr>
      </vt:variant>
      <vt:variant>
        <vt:i4>25</vt:i4>
      </vt:variant>
    </vt:vector>
  </HeadingPairs>
  <TitlesOfParts>
    <vt:vector size="52" baseType="lpstr">
      <vt:lpstr>Arial</vt:lpstr>
      <vt:lpstr>Arial Black</vt:lpstr>
      <vt:lpstr>Bahnschrift SemiBold</vt:lpstr>
      <vt:lpstr>Britannic Bold</vt:lpstr>
      <vt:lpstr>Calibri</vt:lpstr>
      <vt:lpstr>Calibri Light</vt:lpstr>
      <vt:lpstr>Courier New</vt:lpstr>
      <vt:lpstr>Rockwell</vt:lpstr>
      <vt:lpstr>Segoe UI</vt:lpstr>
      <vt:lpstr>Tw Cen MT</vt:lpstr>
      <vt:lpstr>Sunshine Coast leadership July 2017</vt:lpstr>
      <vt:lpstr>4_Office Theme</vt:lpstr>
      <vt:lpstr>3_Office Theme</vt:lpstr>
      <vt:lpstr>Metro North</vt:lpstr>
      <vt:lpstr>1_Office Theme</vt:lpstr>
      <vt:lpstr>Office Theme</vt:lpstr>
      <vt:lpstr>2_Office Theme</vt:lpstr>
      <vt:lpstr>Standard 4.3</vt:lpstr>
      <vt:lpstr>1_Custom Design</vt:lpstr>
      <vt:lpstr>Office Theme</vt:lpstr>
      <vt:lpstr>Custom Design</vt:lpstr>
      <vt:lpstr>3_Office Theme</vt:lpstr>
      <vt:lpstr>Office Theme</vt:lpstr>
      <vt:lpstr>Office Theme</vt:lpstr>
      <vt:lpstr>Metro North</vt:lpstr>
      <vt:lpstr>6_Office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Queensland  Mental Health Clinical Collaborative  (Qld MHCC)</vt:lpstr>
      <vt:lpstr>Qld Mental Health Clinical Collaborative Smokefree MH and AOD Services</vt:lpstr>
      <vt:lpstr>Evidence Based Brief Intervention =  Smoking Cessation Clinical Pathway (SCCP)</vt:lpstr>
      <vt:lpstr>PowerPoint Presentation</vt:lpstr>
      <vt:lpstr>PowerPoint Presentation</vt:lpstr>
      <vt:lpstr>PowerPoint Presentation</vt:lpstr>
      <vt:lpstr>PowerPoint Presentation</vt:lpstr>
      <vt:lpstr>Qld Mental Health Clinical Collaborative Smokefree MH and AOD Services</vt:lpstr>
      <vt:lpstr>Local MH Service Activities</vt:lpstr>
      <vt:lpstr>PowerPoint Presentation</vt:lpstr>
      <vt:lpstr>PowerPoint Presentation</vt:lpstr>
      <vt:lpstr>Qld Mental Health Clinical Collaborative Smokefree Mental Health &amp; AOD Services</vt:lpstr>
      <vt:lpstr>Queensland Quitline  Ready To Quit Smoking Program   Consumers of Queensland Health  Community Mental Health Services</vt:lpstr>
      <vt:lpstr>PowerPoint Presentation</vt:lpstr>
      <vt:lpstr>Qld Mental Health Smoking Rate</vt:lpstr>
      <vt:lpstr>Qld Mental Health Clinical Collaborative Smokefree MH and AOD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Anzolin</dc:creator>
  <cp:lastModifiedBy>Melissa Anzolin</cp:lastModifiedBy>
  <cp:revision>78</cp:revision>
  <cp:lastPrinted>2022-03-15T04:21:59Z</cp:lastPrinted>
  <dcterms:created xsi:type="dcterms:W3CDTF">2020-08-09T23:16:05Z</dcterms:created>
  <dcterms:modified xsi:type="dcterms:W3CDTF">2022-04-04T00:46:54Z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0x0101002F332D7C95F4994580D2388E619433D5</vt:lpwstr>
  </property>
</Properties>
</file>