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  <p:sldMasterId id="2147483698" r:id="rId6"/>
    <p:sldMasterId id="2147483713" r:id="rId7"/>
  </p:sldMasterIdLst>
  <p:notesMasterIdLst>
    <p:notesMasterId r:id="rId23"/>
  </p:notesMasterIdLst>
  <p:sldIdLst>
    <p:sldId id="263" r:id="rId8"/>
    <p:sldId id="264" r:id="rId9"/>
    <p:sldId id="612" r:id="rId10"/>
    <p:sldId id="479" r:id="rId11"/>
    <p:sldId id="497" r:id="rId12"/>
    <p:sldId id="492" r:id="rId13"/>
    <p:sldId id="608" r:id="rId14"/>
    <p:sldId id="488" r:id="rId15"/>
    <p:sldId id="489" r:id="rId16"/>
    <p:sldId id="491" r:id="rId17"/>
    <p:sldId id="496" r:id="rId18"/>
    <p:sldId id="610" r:id="rId19"/>
    <p:sldId id="609" r:id="rId20"/>
    <p:sldId id="611" r:id="rId21"/>
    <p:sldId id="495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4" userDrawn="1">
          <p15:clr>
            <a:srgbClr val="A4A3A4"/>
          </p15:clr>
        </p15:guide>
        <p15:guide id="2" pos="4226" userDrawn="1">
          <p15:clr>
            <a:srgbClr val="A4A3A4"/>
          </p15:clr>
        </p15:guide>
        <p15:guide id="3" pos="5201" userDrawn="1">
          <p15:clr>
            <a:srgbClr val="A4A3A4"/>
          </p15:clr>
        </p15:guide>
        <p15:guide id="4" orient="horz" pos="21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9D4"/>
    <a:srgbClr val="C55A11"/>
    <a:srgbClr val="C3E8FC"/>
    <a:srgbClr val="3333CC"/>
    <a:srgbClr val="F4B183"/>
    <a:srgbClr val="002664"/>
    <a:srgbClr val="A9D18E"/>
    <a:srgbClr val="E2F0D9"/>
    <a:srgbClr val="F3F5F7"/>
    <a:srgbClr val="B3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4928B-9DD3-4C19-A2D7-F38A77DF76D6}" v="647" dt="2023-07-23T10:02:37.999"/>
    <p1510:client id="{B5107956-64F5-45CE-B1AD-8AB4B2FAC02A}" v="1" dt="2023-07-24T01:42:27.459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06" autoAdjust="0"/>
    <p:restoredTop sz="81361" autoAdjust="0"/>
  </p:normalViewPr>
  <p:slideViewPr>
    <p:cSldViewPr snapToGrid="0" showGuides="1">
      <p:cViewPr varScale="1">
        <p:scale>
          <a:sx n="54" d="100"/>
          <a:sy n="54" d="100"/>
        </p:scale>
        <p:origin x="1336" y="24"/>
      </p:cViewPr>
      <p:guideLst>
        <p:guide orient="horz" pos="1774"/>
        <p:guide pos="4226"/>
        <p:guide pos="5201"/>
        <p:guide orient="horz" pos="2115"/>
      </p:guideLst>
    </p:cSldViewPr>
  </p:slideViewPr>
  <p:outlineViewPr>
    <p:cViewPr>
      <p:scale>
        <a:sx n="33" d="100"/>
        <a:sy n="33" d="100"/>
      </p:scale>
      <p:origin x="0" y="-2852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nt Sara (Ministry of Health)" userId="ebfe0079-7377-4e11-a8a1-6f65aff41619" providerId="ADAL" clId="{5FE4928B-9DD3-4C19-A2D7-F38A77DF76D6}"/>
    <pc:docChg chg="undo custSel addSld delSld modSld sldOrd">
      <pc:chgData name="Grant Sara (Ministry of Health)" userId="ebfe0079-7377-4e11-a8a1-6f65aff41619" providerId="ADAL" clId="{5FE4928B-9DD3-4C19-A2D7-F38A77DF76D6}" dt="2023-07-23T10:13:00.198" v="3306" actId="1076"/>
      <pc:docMkLst>
        <pc:docMk/>
      </pc:docMkLst>
      <pc:sldChg chg="modSp mod">
        <pc:chgData name="Grant Sara (Ministry of Health)" userId="ebfe0079-7377-4e11-a8a1-6f65aff41619" providerId="ADAL" clId="{5FE4928B-9DD3-4C19-A2D7-F38A77DF76D6}" dt="2023-07-23T09:55:19.678" v="3173" actId="115"/>
        <pc:sldMkLst>
          <pc:docMk/>
          <pc:sldMk cId="2618813567" sldId="264"/>
        </pc:sldMkLst>
        <pc:spChg chg="mod">
          <ac:chgData name="Grant Sara (Ministry of Health)" userId="ebfe0079-7377-4e11-a8a1-6f65aff41619" providerId="ADAL" clId="{5FE4928B-9DD3-4C19-A2D7-F38A77DF76D6}" dt="2023-07-23T09:55:19.678" v="3173" actId="115"/>
          <ac:spMkLst>
            <pc:docMk/>
            <pc:sldMk cId="2618813567" sldId="264"/>
            <ac:spMk id="8" creationId="{00000000-0000-0000-0000-000000000000}"/>
          </ac:spMkLst>
        </pc:spChg>
      </pc:sldChg>
      <pc:sldChg chg="addSp delSp modSp mod ord modNotesTx">
        <pc:chgData name="Grant Sara (Ministry of Health)" userId="ebfe0079-7377-4e11-a8a1-6f65aff41619" providerId="ADAL" clId="{5FE4928B-9DD3-4C19-A2D7-F38A77DF76D6}" dt="2023-07-22T06:38:51.526" v="1574" actId="6549"/>
        <pc:sldMkLst>
          <pc:docMk/>
          <pc:sldMk cId="1837400456" sldId="479"/>
        </pc:sldMkLst>
        <pc:spChg chg="mod">
          <ac:chgData name="Grant Sara (Ministry of Health)" userId="ebfe0079-7377-4e11-a8a1-6f65aff41619" providerId="ADAL" clId="{5FE4928B-9DD3-4C19-A2D7-F38A77DF76D6}" dt="2023-07-22T06:36:46.599" v="1557" actId="1076"/>
          <ac:spMkLst>
            <pc:docMk/>
            <pc:sldMk cId="1837400456" sldId="479"/>
            <ac:spMk id="6" creationId="{DEF805B1-BEA8-4F9D-977C-1DEB25E89602}"/>
          </ac:spMkLst>
        </pc:spChg>
        <pc:spChg chg="mod">
          <ac:chgData name="Grant Sara (Ministry of Health)" userId="ebfe0079-7377-4e11-a8a1-6f65aff41619" providerId="ADAL" clId="{5FE4928B-9DD3-4C19-A2D7-F38A77DF76D6}" dt="2023-07-22T06:36:53.020" v="1558" actId="1076"/>
          <ac:spMkLst>
            <pc:docMk/>
            <pc:sldMk cId="1837400456" sldId="479"/>
            <ac:spMk id="7" creationId="{51C4065B-DAD5-4192-9AAA-B26BA9B4E635}"/>
          </ac:spMkLst>
        </pc:spChg>
        <pc:spChg chg="mod">
          <ac:chgData name="Grant Sara (Ministry of Health)" userId="ebfe0079-7377-4e11-a8a1-6f65aff41619" providerId="ADAL" clId="{5FE4928B-9DD3-4C19-A2D7-F38A77DF76D6}" dt="2023-07-22T06:36:46.599" v="1557" actId="1076"/>
          <ac:spMkLst>
            <pc:docMk/>
            <pc:sldMk cId="1837400456" sldId="479"/>
            <ac:spMk id="11" creationId="{52477FBF-203C-4830-9BB0-5D3E0B20D892}"/>
          </ac:spMkLst>
        </pc:spChg>
        <pc:spChg chg="mod">
          <ac:chgData name="Grant Sara (Ministry of Health)" userId="ebfe0079-7377-4e11-a8a1-6f65aff41619" providerId="ADAL" clId="{5FE4928B-9DD3-4C19-A2D7-F38A77DF76D6}" dt="2023-07-22T06:36:53.020" v="1558" actId="1076"/>
          <ac:spMkLst>
            <pc:docMk/>
            <pc:sldMk cId="1837400456" sldId="479"/>
            <ac:spMk id="13" creationId="{749F0BB8-BEBB-48E1-BAA1-B37CD55A722C}"/>
          </ac:spMkLst>
        </pc:spChg>
        <pc:picChg chg="add mod">
          <ac:chgData name="Grant Sara (Ministry of Health)" userId="ebfe0079-7377-4e11-a8a1-6f65aff41619" providerId="ADAL" clId="{5FE4928B-9DD3-4C19-A2D7-F38A77DF76D6}" dt="2023-07-22T06:36:53.020" v="1558" actId="1076"/>
          <ac:picMkLst>
            <pc:docMk/>
            <pc:sldMk cId="1837400456" sldId="479"/>
            <ac:picMk id="2" creationId="{544FA3F1-E798-B502-A7F8-46CCAD3CF6BE}"/>
          </ac:picMkLst>
        </pc:picChg>
        <pc:picChg chg="del">
          <ac:chgData name="Grant Sara (Ministry of Health)" userId="ebfe0079-7377-4e11-a8a1-6f65aff41619" providerId="ADAL" clId="{5FE4928B-9DD3-4C19-A2D7-F38A77DF76D6}" dt="2023-07-21T06:50:36.693" v="46" actId="21"/>
          <ac:picMkLst>
            <pc:docMk/>
            <pc:sldMk cId="1837400456" sldId="479"/>
            <ac:picMk id="3" creationId="{E5B6B5E2-9FE6-8D53-2781-9C26612E0E10}"/>
          </ac:picMkLst>
        </pc:picChg>
      </pc:sldChg>
      <pc:sldChg chg="modSp mod modNotesTx">
        <pc:chgData name="Grant Sara (Ministry of Health)" userId="ebfe0079-7377-4e11-a8a1-6f65aff41619" providerId="ADAL" clId="{5FE4928B-9DD3-4C19-A2D7-F38A77DF76D6}" dt="2023-07-22T06:40:53.609" v="1580" actId="20577"/>
        <pc:sldMkLst>
          <pc:docMk/>
          <pc:sldMk cId="658286841" sldId="488"/>
        </pc:sldMkLst>
        <pc:spChg chg="mod">
          <ac:chgData name="Grant Sara (Ministry of Health)" userId="ebfe0079-7377-4e11-a8a1-6f65aff41619" providerId="ADAL" clId="{5FE4928B-9DD3-4C19-A2D7-F38A77DF76D6}" dt="2023-07-21T07:10:52.774" v="1023" actId="207"/>
          <ac:spMkLst>
            <pc:docMk/>
            <pc:sldMk cId="658286841" sldId="488"/>
            <ac:spMk id="6" creationId="{04515947-AF84-445A-ADDE-254321BA48D2}"/>
          </ac:spMkLst>
        </pc:spChg>
        <pc:spChg chg="mod">
          <ac:chgData name="Grant Sara (Ministry of Health)" userId="ebfe0079-7377-4e11-a8a1-6f65aff41619" providerId="ADAL" clId="{5FE4928B-9DD3-4C19-A2D7-F38A77DF76D6}" dt="2023-07-21T07:13:03.322" v="1072" actId="207"/>
          <ac:spMkLst>
            <pc:docMk/>
            <pc:sldMk cId="658286841" sldId="488"/>
            <ac:spMk id="9" creationId="{27BD01D5-8DF5-4B47-9508-F8D71E674984}"/>
          </ac:spMkLst>
        </pc:spChg>
        <pc:spChg chg="mod">
          <ac:chgData name="Grant Sara (Ministry of Health)" userId="ebfe0079-7377-4e11-a8a1-6f65aff41619" providerId="ADAL" clId="{5FE4928B-9DD3-4C19-A2D7-F38A77DF76D6}" dt="2023-07-21T07:13:09.305" v="1073" actId="207"/>
          <ac:spMkLst>
            <pc:docMk/>
            <pc:sldMk cId="658286841" sldId="488"/>
            <ac:spMk id="18" creationId="{A45A77A8-7C7D-459C-B4DC-C036EB9649B1}"/>
          </ac:spMkLst>
        </pc:spChg>
        <pc:spChg chg="mod">
          <ac:chgData name="Grant Sara (Ministry of Health)" userId="ebfe0079-7377-4e11-a8a1-6f65aff41619" providerId="ADAL" clId="{5FE4928B-9DD3-4C19-A2D7-F38A77DF76D6}" dt="2023-07-22T06:40:53.609" v="1580" actId="20577"/>
          <ac:spMkLst>
            <pc:docMk/>
            <pc:sldMk cId="658286841" sldId="488"/>
            <ac:spMk id="19" creationId="{B5AA863A-884A-4876-A386-F34506BFDB1C}"/>
          </ac:spMkLst>
        </pc:spChg>
        <pc:spChg chg="mod">
          <ac:chgData name="Grant Sara (Ministry of Health)" userId="ebfe0079-7377-4e11-a8a1-6f65aff41619" providerId="ADAL" clId="{5FE4928B-9DD3-4C19-A2D7-F38A77DF76D6}" dt="2023-07-22T06:40:07.937" v="1578" actId="1076"/>
          <ac:spMkLst>
            <pc:docMk/>
            <pc:sldMk cId="658286841" sldId="488"/>
            <ac:spMk id="20" creationId="{AD399E0E-8D61-4F76-B655-FDDD9890B56D}"/>
          </ac:spMkLst>
        </pc:spChg>
        <pc:spChg chg="mod">
          <ac:chgData name="Grant Sara (Ministry of Health)" userId="ebfe0079-7377-4e11-a8a1-6f65aff41619" providerId="ADAL" clId="{5FE4928B-9DD3-4C19-A2D7-F38A77DF76D6}" dt="2023-07-21T07:13:19.503" v="1075" actId="207"/>
          <ac:spMkLst>
            <pc:docMk/>
            <pc:sldMk cId="658286841" sldId="488"/>
            <ac:spMk id="22" creationId="{C3880B03-050A-47C0-A265-C6280806CD39}"/>
          </ac:spMkLst>
        </pc:spChg>
        <pc:spChg chg="mod">
          <ac:chgData name="Grant Sara (Ministry of Health)" userId="ebfe0079-7377-4e11-a8a1-6f65aff41619" providerId="ADAL" clId="{5FE4928B-9DD3-4C19-A2D7-F38A77DF76D6}" dt="2023-07-21T07:10:05.525" v="1021" actId="20577"/>
          <ac:spMkLst>
            <pc:docMk/>
            <pc:sldMk cId="658286841" sldId="488"/>
            <ac:spMk id="27" creationId="{8A47A638-D03C-4695-B693-165C1C667AA5}"/>
          </ac:spMkLst>
        </pc:spChg>
        <pc:cxnChg chg="mod">
          <ac:chgData name="Grant Sara (Ministry of Health)" userId="ebfe0079-7377-4e11-a8a1-6f65aff41619" providerId="ADAL" clId="{5FE4928B-9DD3-4C19-A2D7-F38A77DF76D6}" dt="2023-07-21T07:10:38.953" v="1022"/>
          <ac:cxnSpMkLst>
            <pc:docMk/>
            <pc:sldMk cId="658286841" sldId="488"/>
            <ac:cxnSpMk id="55" creationId="{9657733A-9450-4A31-C4DA-D6AD2CB746C3}"/>
          </ac:cxnSpMkLst>
        </pc:cxnChg>
      </pc:sldChg>
      <pc:sldChg chg="addSp delSp modSp mod modAnim modNotesTx">
        <pc:chgData name="Grant Sara (Ministry of Health)" userId="ebfe0079-7377-4e11-a8a1-6f65aff41619" providerId="ADAL" clId="{5FE4928B-9DD3-4C19-A2D7-F38A77DF76D6}" dt="2023-07-23T09:58:27.951" v="3181"/>
        <pc:sldMkLst>
          <pc:docMk/>
          <pc:sldMk cId="146893371" sldId="489"/>
        </pc:sldMkLst>
        <pc:spChg chg="add mod">
          <ac:chgData name="Grant Sara (Ministry of Health)" userId="ebfe0079-7377-4e11-a8a1-6f65aff41619" providerId="ADAL" clId="{5FE4928B-9DD3-4C19-A2D7-F38A77DF76D6}" dt="2023-07-22T08:18:15.816" v="2202" actId="1076"/>
          <ac:spMkLst>
            <pc:docMk/>
            <pc:sldMk cId="146893371" sldId="489"/>
            <ac:spMk id="2" creationId="{186AD361-406D-8114-281D-B19D8134E0EA}"/>
          </ac:spMkLst>
        </pc:spChg>
        <pc:spChg chg="mod">
          <ac:chgData name="Grant Sara (Ministry of Health)" userId="ebfe0079-7377-4e11-a8a1-6f65aff41619" providerId="ADAL" clId="{5FE4928B-9DD3-4C19-A2D7-F38A77DF76D6}" dt="2023-07-22T08:16:22.492" v="2052" actId="1076"/>
          <ac:spMkLst>
            <pc:docMk/>
            <pc:sldMk cId="146893371" sldId="489"/>
            <ac:spMk id="6" creationId="{4CAE0CA1-F917-40A3-A40A-592C55CDC5ED}"/>
          </ac:spMkLst>
        </pc:spChg>
        <pc:spChg chg="mod">
          <ac:chgData name="Grant Sara (Ministry of Health)" userId="ebfe0079-7377-4e11-a8a1-6f65aff41619" providerId="ADAL" clId="{5FE4928B-9DD3-4C19-A2D7-F38A77DF76D6}" dt="2023-07-22T08:16:22.492" v="2052" actId="1076"/>
          <ac:spMkLst>
            <pc:docMk/>
            <pc:sldMk cId="146893371" sldId="489"/>
            <ac:spMk id="9" creationId="{A9FAAE3A-C584-4A5A-AB5E-37A729D0FF6D}"/>
          </ac:spMkLst>
        </pc:spChg>
        <pc:spChg chg="mod">
          <ac:chgData name="Grant Sara (Ministry of Health)" userId="ebfe0079-7377-4e11-a8a1-6f65aff41619" providerId="ADAL" clId="{5FE4928B-9DD3-4C19-A2D7-F38A77DF76D6}" dt="2023-07-22T08:18:18.990" v="2203" actId="1076"/>
          <ac:spMkLst>
            <pc:docMk/>
            <pc:sldMk cId="146893371" sldId="489"/>
            <ac:spMk id="11" creationId="{561EAD96-0679-4605-8945-7E71FA46DF58}"/>
          </ac:spMkLst>
        </pc:spChg>
        <pc:grpChg chg="mod">
          <ac:chgData name="Grant Sara (Ministry of Health)" userId="ebfe0079-7377-4e11-a8a1-6f65aff41619" providerId="ADAL" clId="{5FE4928B-9DD3-4C19-A2D7-F38A77DF76D6}" dt="2023-07-22T08:16:22.492" v="2052" actId="1076"/>
          <ac:grpSpMkLst>
            <pc:docMk/>
            <pc:sldMk cId="146893371" sldId="489"/>
            <ac:grpSpMk id="5" creationId="{8F90160D-C624-4F2C-BABC-345F77856CEC}"/>
          </ac:grpSpMkLst>
        </pc:grpChg>
        <pc:grpChg chg="mod">
          <ac:chgData name="Grant Sara (Ministry of Health)" userId="ebfe0079-7377-4e11-a8a1-6f65aff41619" providerId="ADAL" clId="{5FE4928B-9DD3-4C19-A2D7-F38A77DF76D6}" dt="2023-07-22T08:16:22.492" v="2052" actId="1076"/>
          <ac:grpSpMkLst>
            <pc:docMk/>
            <pc:sldMk cId="146893371" sldId="489"/>
            <ac:grpSpMk id="7" creationId="{613ED518-2501-452B-850C-22911C0DAF84}"/>
          </ac:grpSpMkLst>
        </pc:grpChg>
        <pc:graphicFrameChg chg="mod">
          <ac:chgData name="Grant Sara (Ministry of Health)" userId="ebfe0079-7377-4e11-a8a1-6f65aff41619" providerId="ADAL" clId="{5FE4928B-9DD3-4C19-A2D7-F38A77DF76D6}" dt="2023-07-22T08:16:22.492" v="2052" actId="1076"/>
          <ac:graphicFrameMkLst>
            <pc:docMk/>
            <pc:sldMk cId="146893371" sldId="489"/>
            <ac:graphicFrameMk id="8" creationId="{6517786E-0036-4232-9A26-3F84A7505EDC}"/>
          </ac:graphicFrameMkLst>
        </pc:graphicFrameChg>
        <pc:picChg chg="add del mod">
          <ac:chgData name="Grant Sara (Ministry of Health)" userId="ebfe0079-7377-4e11-a8a1-6f65aff41619" providerId="ADAL" clId="{5FE4928B-9DD3-4C19-A2D7-F38A77DF76D6}" dt="2023-07-21T07:16:32.706" v="1084" actId="478"/>
          <ac:picMkLst>
            <pc:docMk/>
            <pc:sldMk cId="146893371" sldId="489"/>
            <ac:picMk id="4" creationId="{73E0471B-7D74-4F83-484E-455C11716AA6}"/>
          </ac:picMkLst>
        </pc:picChg>
        <pc:cxnChg chg="add mod">
          <ac:chgData name="Grant Sara (Ministry of Health)" userId="ebfe0079-7377-4e11-a8a1-6f65aff41619" providerId="ADAL" clId="{5FE4928B-9DD3-4C19-A2D7-F38A77DF76D6}" dt="2023-07-23T09:58:02.239" v="3179" actId="693"/>
          <ac:cxnSpMkLst>
            <pc:docMk/>
            <pc:sldMk cId="146893371" sldId="489"/>
            <ac:cxnSpMk id="10" creationId="{9787F6E6-04D7-77C1-347A-CAB3EEDB28E6}"/>
          </ac:cxnSpMkLst>
        </pc:cxnChg>
      </pc:sldChg>
      <pc:sldChg chg="delSp modSp mod delAnim modNotesTx">
        <pc:chgData name="Grant Sara (Ministry of Health)" userId="ebfe0079-7377-4e11-a8a1-6f65aff41619" providerId="ADAL" clId="{5FE4928B-9DD3-4C19-A2D7-F38A77DF76D6}" dt="2023-07-23T09:59:14.467" v="3185" actId="478"/>
        <pc:sldMkLst>
          <pc:docMk/>
          <pc:sldMk cId="1215648819" sldId="491"/>
        </pc:sldMkLst>
        <pc:spChg chg="mod">
          <ac:chgData name="Grant Sara (Ministry of Health)" userId="ebfe0079-7377-4e11-a8a1-6f65aff41619" providerId="ADAL" clId="{5FE4928B-9DD3-4C19-A2D7-F38A77DF76D6}" dt="2023-07-21T07:18:23.003" v="1171" actId="6549"/>
          <ac:spMkLst>
            <pc:docMk/>
            <pc:sldMk cId="1215648819" sldId="491"/>
            <ac:spMk id="2" creationId="{2D15CC77-6C46-4F60-9918-AD527B91510F}"/>
          </ac:spMkLst>
        </pc:spChg>
        <pc:spChg chg="del mod">
          <ac:chgData name="Grant Sara (Ministry of Health)" userId="ebfe0079-7377-4e11-a8a1-6f65aff41619" providerId="ADAL" clId="{5FE4928B-9DD3-4C19-A2D7-F38A77DF76D6}" dt="2023-07-23T09:59:04.409" v="3182" actId="478"/>
          <ac:spMkLst>
            <pc:docMk/>
            <pc:sldMk cId="1215648819" sldId="491"/>
            <ac:spMk id="3" creationId="{68414A2D-33CA-CDA9-A3C1-6EA9AE2CE1E6}"/>
          </ac:spMkLst>
        </pc:spChg>
        <pc:spChg chg="del mod">
          <ac:chgData name="Grant Sara (Ministry of Health)" userId="ebfe0079-7377-4e11-a8a1-6f65aff41619" providerId="ADAL" clId="{5FE4928B-9DD3-4C19-A2D7-F38A77DF76D6}" dt="2023-07-23T09:59:04.409" v="3182" actId="478"/>
          <ac:spMkLst>
            <pc:docMk/>
            <pc:sldMk cId="1215648819" sldId="491"/>
            <ac:spMk id="4" creationId="{19E4FE7A-020F-6FF4-4CA7-379A89966769}"/>
          </ac:spMkLst>
        </pc:spChg>
        <pc:spChg chg="del mod">
          <ac:chgData name="Grant Sara (Ministry of Health)" userId="ebfe0079-7377-4e11-a8a1-6f65aff41619" providerId="ADAL" clId="{5FE4928B-9DD3-4C19-A2D7-F38A77DF76D6}" dt="2023-07-23T09:59:08.910" v="3183" actId="478"/>
          <ac:spMkLst>
            <pc:docMk/>
            <pc:sldMk cId="1215648819" sldId="491"/>
            <ac:spMk id="6" creationId="{71F1AFE2-75A1-A2DE-9E4B-E6D495394254}"/>
          </ac:spMkLst>
        </pc:spChg>
        <pc:spChg chg="del mod">
          <ac:chgData name="Grant Sara (Ministry of Health)" userId="ebfe0079-7377-4e11-a8a1-6f65aff41619" providerId="ADAL" clId="{5FE4928B-9DD3-4C19-A2D7-F38A77DF76D6}" dt="2023-07-23T09:59:14.467" v="3185" actId="478"/>
          <ac:spMkLst>
            <pc:docMk/>
            <pc:sldMk cId="1215648819" sldId="491"/>
            <ac:spMk id="8" creationId="{2FA23230-6BE3-4D63-9EEC-CD10FAD05D7F}"/>
          </ac:spMkLst>
        </pc:spChg>
        <pc:spChg chg="del">
          <ac:chgData name="Grant Sara (Ministry of Health)" userId="ebfe0079-7377-4e11-a8a1-6f65aff41619" providerId="ADAL" clId="{5FE4928B-9DD3-4C19-A2D7-F38A77DF76D6}" dt="2023-07-23T09:59:14.467" v="3185" actId="478"/>
          <ac:spMkLst>
            <pc:docMk/>
            <pc:sldMk cId="1215648819" sldId="491"/>
            <ac:spMk id="9" creationId="{9EBCBAAD-52EC-4AEC-B073-A600BD3F0FC3}"/>
          </ac:spMkLst>
        </pc:spChg>
        <pc:graphicFrameChg chg="modGraphic">
          <ac:chgData name="Grant Sara (Ministry of Health)" userId="ebfe0079-7377-4e11-a8a1-6f65aff41619" providerId="ADAL" clId="{5FE4928B-9DD3-4C19-A2D7-F38A77DF76D6}" dt="2023-07-22T06:42:38.487" v="1594" actId="20577"/>
          <ac:graphicFrameMkLst>
            <pc:docMk/>
            <pc:sldMk cId="1215648819" sldId="491"/>
            <ac:graphicFrameMk id="5" creationId="{CDC85A77-CBC6-4AC8-9AB4-61F82F1E9C61}"/>
          </ac:graphicFrameMkLst>
        </pc:graphicFrameChg>
      </pc:sldChg>
      <pc:sldChg chg="addSp delSp modSp mod ord modNotesTx">
        <pc:chgData name="Grant Sara (Ministry of Health)" userId="ebfe0079-7377-4e11-a8a1-6f65aff41619" providerId="ADAL" clId="{5FE4928B-9DD3-4C19-A2D7-F38A77DF76D6}" dt="2023-07-22T06:38:35.911" v="1572" actId="6549"/>
        <pc:sldMkLst>
          <pc:docMk/>
          <pc:sldMk cId="1869606108" sldId="492"/>
        </pc:sldMkLst>
        <pc:spChg chg="mod">
          <ac:chgData name="Grant Sara (Ministry of Health)" userId="ebfe0079-7377-4e11-a8a1-6f65aff41619" providerId="ADAL" clId="{5FE4928B-9DD3-4C19-A2D7-F38A77DF76D6}" dt="2023-07-21T07:02:51.173" v="471" actId="20577"/>
          <ac:spMkLst>
            <pc:docMk/>
            <pc:sldMk cId="1869606108" sldId="492"/>
            <ac:spMk id="2" creationId="{E346B281-4CAF-4BE1-8AA3-221A4400441B}"/>
          </ac:spMkLst>
        </pc:spChg>
        <pc:spChg chg="add del mod">
          <ac:chgData name="Grant Sara (Ministry of Health)" userId="ebfe0079-7377-4e11-a8a1-6f65aff41619" providerId="ADAL" clId="{5FE4928B-9DD3-4C19-A2D7-F38A77DF76D6}" dt="2023-07-21T07:06:33.717" v="752" actId="478"/>
          <ac:spMkLst>
            <pc:docMk/>
            <pc:sldMk cId="1869606108" sldId="492"/>
            <ac:spMk id="4" creationId="{ED677E07-D747-E54E-36CF-888050C67B18}"/>
          </ac:spMkLst>
        </pc:spChg>
        <pc:spChg chg="mod">
          <ac:chgData name="Grant Sara (Ministry of Health)" userId="ebfe0079-7377-4e11-a8a1-6f65aff41619" providerId="ADAL" clId="{5FE4928B-9DD3-4C19-A2D7-F38A77DF76D6}" dt="2023-07-21T07:07:30.940" v="761" actId="255"/>
          <ac:spMkLst>
            <pc:docMk/>
            <pc:sldMk cId="1869606108" sldId="492"/>
            <ac:spMk id="6" creationId="{DEF805B1-BEA8-4F9D-977C-1DEB25E89602}"/>
          </ac:spMkLst>
        </pc:spChg>
        <pc:spChg chg="mod">
          <ac:chgData name="Grant Sara (Ministry of Health)" userId="ebfe0079-7377-4e11-a8a1-6f65aff41619" providerId="ADAL" clId="{5FE4928B-9DD3-4C19-A2D7-F38A77DF76D6}" dt="2023-07-21T07:09:35.341" v="1016" actId="207"/>
          <ac:spMkLst>
            <pc:docMk/>
            <pc:sldMk cId="1869606108" sldId="492"/>
            <ac:spMk id="9" creationId="{ED58ABD9-1AC3-4C60-87CA-FEEA25FA094F}"/>
          </ac:spMkLst>
        </pc:spChg>
      </pc:sldChg>
      <pc:sldChg chg="modSp add mod">
        <pc:chgData name="Grant Sara (Ministry of Health)" userId="ebfe0079-7377-4e11-a8a1-6f65aff41619" providerId="ADAL" clId="{5FE4928B-9DD3-4C19-A2D7-F38A77DF76D6}" dt="2023-07-22T08:37:07.458" v="3171" actId="1076"/>
        <pc:sldMkLst>
          <pc:docMk/>
          <pc:sldMk cId="1673700176" sldId="495"/>
        </pc:sldMkLst>
        <pc:spChg chg="mod">
          <ac:chgData name="Grant Sara (Ministry of Health)" userId="ebfe0079-7377-4e11-a8a1-6f65aff41619" providerId="ADAL" clId="{5FE4928B-9DD3-4C19-A2D7-F38A77DF76D6}" dt="2023-07-22T08:37:07.458" v="3171" actId="1076"/>
          <ac:spMkLst>
            <pc:docMk/>
            <pc:sldMk cId="1673700176" sldId="495"/>
            <ac:spMk id="3" creationId="{C9505AC5-21CB-410B-860C-6538FFE1173A}"/>
          </ac:spMkLst>
        </pc:spChg>
        <pc:spChg chg="mod">
          <ac:chgData name="Grant Sara (Ministry of Health)" userId="ebfe0079-7377-4e11-a8a1-6f65aff41619" providerId="ADAL" clId="{5FE4928B-9DD3-4C19-A2D7-F38A77DF76D6}" dt="2023-07-21T07:32:29.658" v="1522" actId="6549"/>
          <ac:spMkLst>
            <pc:docMk/>
            <pc:sldMk cId="1673700176" sldId="495"/>
            <ac:spMk id="5" creationId="{731D8989-E776-4755-8C91-7D55C6205EA8}"/>
          </ac:spMkLst>
        </pc:spChg>
      </pc:sldChg>
      <pc:sldChg chg="modSp mod modNotesTx">
        <pc:chgData name="Grant Sara (Ministry of Health)" userId="ebfe0079-7377-4e11-a8a1-6f65aff41619" providerId="ADAL" clId="{5FE4928B-9DD3-4C19-A2D7-F38A77DF76D6}" dt="2023-07-22T06:43:11.603" v="1596" actId="6549"/>
        <pc:sldMkLst>
          <pc:docMk/>
          <pc:sldMk cId="103007068" sldId="496"/>
        </pc:sldMkLst>
        <pc:spChg chg="mod">
          <ac:chgData name="Grant Sara (Ministry of Health)" userId="ebfe0079-7377-4e11-a8a1-6f65aff41619" providerId="ADAL" clId="{5FE4928B-9DD3-4C19-A2D7-F38A77DF76D6}" dt="2023-07-21T07:18:56.059" v="1229" actId="20577"/>
          <ac:spMkLst>
            <pc:docMk/>
            <pc:sldMk cId="103007068" sldId="496"/>
            <ac:spMk id="2" creationId="{B9E2CA69-FCCD-36F6-189F-7AC64BE4D16E}"/>
          </ac:spMkLst>
        </pc:spChg>
      </pc:sldChg>
      <pc:sldChg chg="modSp mod ord modNotesTx">
        <pc:chgData name="Grant Sara (Ministry of Health)" userId="ebfe0079-7377-4e11-a8a1-6f65aff41619" providerId="ADAL" clId="{5FE4928B-9DD3-4C19-A2D7-F38A77DF76D6}" dt="2023-07-22T08:31:15.736" v="2891"/>
        <pc:sldMkLst>
          <pc:docMk/>
          <pc:sldMk cId="2005812307" sldId="497"/>
        </pc:sldMkLst>
        <pc:graphicFrameChg chg="mod">
          <ac:chgData name="Grant Sara (Ministry of Health)" userId="ebfe0079-7377-4e11-a8a1-6f65aff41619" providerId="ADAL" clId="{5FE4928B-9DD3-4C19-A2D7-F38A77DF76D6}" dt="2023-07-22T08:31:15.736" v="2891"/>
          <ac:graphicFrameMkLst>
            <pc:docMk/>
            <pc:sldMk cId="2005812307" sldId="497"/>
            <ac:graphicFrameMk id="7" creationId="{AD3264E9-2016-1944-0C66-B9E30ACBEB4D}"/>
          </ac:graphicFrameMkLst>
        </pc:graphicFrameChg>
      </pc:sldChg>
      <pc:sldChg chg="del">
        <pc:chgData name="Grant Sara (Ministry of Health)" userId="ebfe0079-7377-4e11-a8a1-6f65aff41619" providerId="ADAL" clId="{5FE4928B-9DD3-4C19-A2D7-F38A77DF76D6}" dt="2023-07-21T06:48:43.908" v="28" actId="47"/>
        <pc:sldMkLst>
          <pc:docMk/>
          <pc:sldMk cId="170412395" sldId="606"/>
        </pc:sldMkLst>
      </pc:sldChg>
      <pc:sldChg chg="del">
        <pc:chgData name="Grant Sara (Ministry of Health)" userId="ebfe0079-7377-4e11-a8a1-6f65aff41619" providerId="ADAL" clId="{5FE4928B-9DD3-4C19-A2D7-F38A77DF76D6}" dt="2023-07-22T08:36:13.639" v="3169" actId="47"/>
        <pc:sldMkLst>
          <pc:docMk/>
          <pc:sldMk cId="118966504" sldId="607"/>
        </pc:sldMkLst>
      </pc:sldChg>
      <pc:sldChg chg="add del">
        <pc:chgData name="Grant Sara (Ministry of Health)" userId="ebfe0079-7377-4e11-a8a1-6f65aff41619" providerId="ADAL" clId="{5FE4928B-9DD3-4C19-A2D7-F38A77DF76D6}" dt="2023-07-21T06:48:37.533" v="27"/>
        <pc:sldMkLst>
          <pc:docMk/>
          <pc:sldMk cId="1663498142" sldId="608"/>
        </pc:sldMkLst>
      </pc:sldChg>
      <pc:sldChg chg="modSp mod modAnim">
        <pc:chgData name="Grant Sara (Ministry of Health)" userId="ebfe0079-7377-4e11-a8a1-6f65aff41619" providerId="ADAL" clId="{5FE4928B-9DD3-4C19-A2D7-F38A77DF76D6}" dt="2023-07-23T09:56:08.052" v="3175"/>
        <pc:sldMkLst>
          <pc:docMk/>
          <pc:sldMk cId="2504398941" sldId="608"/>
        </pc:sldMkLst>
        <pc:spChg chg="mod">
          <ac:chgData name="Grant Sara (Ministry of Health)" userId="ebfe0079-7377-4e11-a8a1-6f65aff41619" providerId="ADAL" clId="{5FE4928B-9DD3-4C19-A2D7-F38A77DF76D6}" dt="2023-07-22T06:39:47.871" v="1576" actId="1582"/>
          <ac:spMkLst>
            <pc:docMk/>
            <pc:sldMk cId="2504398941" sldId="608"/>
            <ac:spMk id="8" creationId="{43099751-0690-11DF-0D33-4BD4DBFC3103}"/>
          </ac:spMkLst>
        </pc:spChg>
        <pc:spChg chg="mod">
          <ac:chgData name="Grant Sara (Ministry of Health)" userId="ebfe0079-7377-4e11-a8a1-6f65aff41619" providerId="ADAL" clId="{5FE4928B-9DD3-4C19-A2D7-F38A77DF76D6}" dt="2023-07-22T06:39:47.871" v="1576" actId="1582"/>
          <ac:spMkLst>
            <pc:docMk/>
            <pc:sldMk cId="2504398941" sldId="608"/>
            <ac:spMk id="10" creationId="{F6DFD1AC-2E46-8AA9-B666-A17B313F3B0A}"/>
          </ac:spMkLst>
        </pc:spChg>
        <pc:spChg chg="mod">
          <ac:chgData name="Grant Sara (Ministry of Health)" userId="ebfe0079-7377-4e11-a8a1-6f65aff41619" providerId="ADAL" clId="{5FE4928B-9DD3-4C19-A2D7-F38A77DF76D6}" dt="2023-07-22T06:39:47.871" v="1576" actId="1582"/>
          <ac:spMkLst>
            <pc:docMk/>
            <pc:sldMk cId="2504398941" sldId="608"/>
            <ac:spMk id="13" creationId="{8A45C779-EFC7-B80A-FDC8-D32D4B4BD5F8}"/>
          </ac:spMkLst>
        </pc:spChg>
      </pc:sldChg>
      <pc:sldChg chg="addSp delSp modSp new mod">
        <pc:chgData name="Grant Sara (Ministry of Health)" userId="ebfe0079-7377-4e11-a8a1-6f65aff41619" providerId="ADAL" clId="{5FE4928B-9DD3-4C19-A2D7-F38A77DF76D6}" dt="2023-07-22T08:31:53.054" v="2897" actId="1076"/>
        <pc:sldMkLst>
          <pc:docMk/>
          <pc:sldMk cId="3666686050" sldId="609"/>
        </pc:sldMkLst>
        <pc:spChg chg="mod">
          <ac:chgData name="Grant Sara (Ministry of Health)" userId="ebfe0079-7377-4e11-a8a1-6f65aff41619" providerId="ADAL" clId="{5FE4928B-9DD3-4C19-A2D7-F38A77DF76D6}" dt="2023-07-22T08:14:28.844" v="2045" actId="20577"/>
          <ac:spMkLst>
            <pc:docMk/>
            <pc:sldMk cId="3666686050" sldId="609"/>
            <ac:spMk id="2" creationId="{5AC5EC9E-C1DB-B292-6491-0C44799AEE9E}"/>
          </ac:spMkLst>
        </pc:spChg>
        <pc:spChg chg="mod">
          <ac:chgData name="Grant Sara (Ministry of Health)" userId="ebfe0079-7377-4e11-a8a1-6f65aff41619" providerId="ADAL" clId="{5FE4928B-9DD3-4C19-A2D7-F38A77DF76D6}" dt="2023-07-22T08:31:48.551" v="2896" actId="113"/>
          <ac:spMkLst>
            <pc:docMk/>
            <pc:sldMk cId="3666686050" sldId="609"/>
            <ac:spMk id="3" creationId="{2922B1A0-9C08-AF85-D63D-750A736267F0}"/>
          </ac:spMkLst>
        </pc:spChg>
        <pc:spChg chg="del">
          <ac:chgData name="Grant Sara (Ministry of Health)" userId="ebfe0079-7377-4e11-a8a1-6f65aff41619" providerId="ADAL" clId="{5FE4928B-9DD3-4C19-A2D7-F38A77DF76D6}" dt="2023-07-22T08:13:16.828" v="1966" actId="478"/>
          <ac:spMkLst>
            <pc:docMk/>
            <pc:sldMk cId="3666686050" sldId="609"/>
            <ac:spMk id="4" creationId="{FBA97460-EBA4-CE63-E16C-3C20A5D4A275}"/>
          </ac:spMkLst>
        </pc:spChg>
        <pc:picChg chg="add mod">
          <ac:chgData name="Grant Sara (Ministry of Health)" userId="ebfe0079-7377-4e11-a8a1-6f65aff41619" providerId="ADAL" clId="{5FE4928B-9DD3-4C19-A2D7-F38A77DF76D6}" dt="2023-07-22T08:31:53.054" v="2897" actId="1076"/>
          <ac:picMkLst>
            <pc:docMk/>
            <pc:sldMk cId="3666686050" sldId="609"/>
            <ac:picMk id="5" creationId="{C29063F9-F02C-42AB-E864-9EBB8B4E3553}"/>
          </ac:picMkLst>
        </pc:picChg>
      </pc:sldChg>
      <pc:sldChg chg="addSp delSp modSp new mod modAnim">
        <pc:chgData name="Grant Sara (Ministry of Health)" userId="ebfe0079-7377-4e11-a8a1-6f65aff41619" providerId="ADAL" clId="{5FE4928B-9DD3-4C19-A2D7-F38A77DF76D6}" dt="2023-07-22T08:11:49.841" v="1943" actId="20577"/>
        <pc:sldMkLst>
          <pc:docMk/>
          <pc:sldMk cId="1128311750" sldId="610"/>
        </pc:sldMkLst>
        <pc:spChg chg="mod">
          <ac:chgData name="Grant Sara (Ministry of Health)" userId="ebfe0079-7377-4e11-a8a1-6f65aff41619" providerId="ADAL" clId="{5FE4928B-9DD3-4C19-A2D7-F38A77DF76D6}" dt="2023-07-22T08:11:49.841" v="1943" actId="20577"/>
          <ac:spMkLst>
            <pc:docMk/>
            <pc:sldMk cId="1128311750" sldId="610"/>
            <ac:spMk id="2" creationId="{B87FB7A5-D2EF-34D4-D87D-2AEDFD80C1C0}"/>
          </ac:spMkLst>
        </pc:spChg>
        <pc:spChg chg="del">
          <ac:chgData name="Grant Sara (Ministry of Health)" userId="ebfe0079-7377-4e11-a8a1-6f65aff41619" providerId="ADAL" clId="{5FE4928B-9DD3-4C19-A2D7-F38A77DF76D6}" dt="2023-07-21T07:25:04.514" v="1272" actId="478"/>
          <ac:spMkLst>
            <pc:docMk/>
            <pc:sldMk cId="1128311750" sldId="610"/>
            <ac:spMk id="3" creationId="{FA576A43-97F5-EBA3-EE12-C24E989CE0F8}"/>
          </ac:spMkLst>
        </pc:spChg>
        <pc:spChg chg="del">
          <ac:chgData name="Grant Sara (Ministry of Health)" userId="ebfe0079-7377-4e11-a8a1-6f65aff41619" providerId="ADAL" clId="{5FE4928B-9DD3-4C19-A2D7-F38A77DF76D6}" dt="2023-07-21T07:25:04.514" v="1272" actId="478"/>
          <ac:spMkLst>
            <pc:docMk/>
            <pc:sldMk cId="1128311750" sldId="610"/>
            <ac:spMk id="4" creationId="{FD774D99-6EB4-D393-50C9-874AC6FFBF44}"/>
          </ac:spMkLst>
        </pc:spChg>
        <pc:spChg chg="add mod">
          <ac:chgData name="Grant Sara (Ministry of Health)" userId="ebfe0079-7377-4e11-a8a1-6f65aff41619" providerId="ADAL" clId="{5FE4928B-9DD3-4C19-A2D7-F38A77DF76D6}" dt="2023-07-22T06:46:11.202" v="1605" actId="1076"/>
          <ac:spMkLst>
            <pc:docMk/>
            <pc:sldMk cId="1128311750" sldId="610"/>
            <ac:spMk id="6" creationId="{2A46DFE3-6845-D41F-5EAA-B643D045CDB1}"/>
          </ac:spMkLst>
        </pc:spChg>
        <pc:spChg chg="add mod">
          <ac:chgData name="Grant Sara (Ministry of Health)" userId="ebfe0079-7377-4e11-a8a1-6f65aff41619" providerId="ADAL" clId="{5FE4928B-9DD3-4C19-A2D7-F38A77DF76D6}" dt="2023-07-22T06:46:07.263" v="1604" actId="1076"/>
          <ac:spMkLst>
            <pc:docMk/>
            <pc:sldMk cId="1128311750" sldId="610"/>
            <ac:spMk id="8" creationId="{C7869189-44D3-A27C-DA1C-023E251BD13A}"/>
          </ac:spMkLst>
        </pc:spChg>
        <pc:spChg chg="add mod">
          <ac:chgData name="Grant Sara (Ministry of Health)" userId="ebfe0079-7377-4e11-a8a1-6f65aff41619" providerId="ADAL" clId="{5FE4928B-9DD3-4C19-A2D7-F38A77DF76D6}" dt="2023-07-22T08:10:21.524" v="1838" actId="1038"/>
          <ac:spMkLst>
            <pc:docMk/>
            <pc:sldMk cId="1128311750" sldId="610"/>
            <ac:spMk id="13" creationId="{25B7DFBC-1F16-0A91-1C28-D40B93B06C21}"/>
          </ac:spMkLst>
        </pc:spChg>
        <pc:spChg chg="add mod">
          <ac:chgData name="Grant Sara (Ministry of Health)" userId="ebfe0079-7377-4e11-a8a1-6f65aff41619" providerId="ADAL" clId="{5FE4928B-9DD3-4C19-A2D7-F38A77DF76D6}" dt="2023-07-21T07:31:54.528" v="1520" actId="1076"/>
          <ac:spMkLst>
            <pc:docMk/>
            <pc:sldMk cId="1128311750" sldId="610"/>
            <ac:spMk id="17" creationId="{C8A4E480-C0CD-66FD-48DF-AC5815BCFE1F}"/>
          </ac:spMkLst>
        </pc:spChg>
        <pc:picChg chg="add mod ord">
          <ac:chgData name="Grant Sara (Ministry of Health)" userId="ebfe0079-7377-4e11-a8a1-6f65aff41619" providerId="ADAL" clId="{5FE4928B-9DD3-4C19-A2D7-F38A77DF76D6}" dt="2023-07-22T06:44:49.948" v="1598" actId="167"/>
          <ac:picMkLst>
            <pc:docMk/>
            <pc:sldMk cId="1128311750" sldId="610"/>
            <ac:picMk id="5" creationId="{34D6E29C-8196-8FB1-0C27-4628A036B10A}"/>
          </ac:picMkLst>
        </pc:picChg>
        <pc:cxnChg chg="add mod">
          <ac:chgData name="Grant Sara (Ministry of Health)" userId="ebfe0079-7377-4e11-a8a1-6f65aff41619" providerId="ADAL" clId="{5FE4928B-9DD3-4C19-A2D7-F38A77DF76D6}" dt="2023-07-22T06:46:11.202" v="1605" actId="1076"/>
          <ac:cxnSpMkLst>
            <pc:docMk/>
            <pc:sldMk cId="1128311750" sldId="610"/>
            <ac:cxnSpMk id="7" creationId="{A0C805CA-527D-1B25-E1DC-52C73BD7A76E}"/>
          </ac:cxnSpMkLst>
        </pc:cxnChg>
        <pc:cxnChg chg="add mod">
          <ac:chgData name="Grant Sara (Ministry of Health)" userId="ebfe0079-7377-4e11-a8a1-6f65aff41619" providerId="ADAL" clId="{5FE4928B-9DD3-4C19-A2D7-F38A77DF76D6}" dt="2023-07-22T06:46:07.263" v="1604" actId="1076"/>
          <ac:cxnSpMkLst>
            <pc:docMk/>
            <pc:sldMk cId="1128311750" sldId="610"/>
            <ac:cxnSpMk id="9" creationId="{FE7FD6E6-9E71-36CE-243F-D844DBB9C8EB}"/>
          </ac:cxnSpMkLst>
        </pc:cxnChg>
      </pc:sldChg>
      <pc:sldChg chg="delSp modSp new mod ord">
        <pc:chgData name="Grant Sara (Ministry of Health)" userId="ebfe0079-7377-4e11-a8a1-6f65aff41619" providerId="ADAL" clId="{5FE4928B-9DD3-4C19-A2D7-F38A77DF76D6}" dt="2023-07-22T08:37:16.458" v="3172" actId="1076"/>
        <pc:sldMkLst>
          <pc:docMk/>
          <pc:sldMk cId="1728663832" sldId="611"/>
        </pc:sldMkLst>
        <pc:spChg chg="mod">
          <ac:chgData name="Grant Sara (Ministry of Health)" userId="ebfe0079-7377-4e11-a8a1-6f65aff41619" providerId="ADAL" clId="{5FE4928B-9DD3-4C19-A2D7-F38A77DF76D6}" dt="2023-07-22T08:33:03.451" v="2965" actId="20577"/>
          <ac:spMkLst>
            <pc:docMk/>
            <pc:sldMk cId="1728663832" sldId="611"/>
            <ac:spMk id="2" creationId="{27C08EE5-5232-B110-81B5-3366F859BA9D}"/>
          </ac:spMkLst>
        </pc:spChg>
        <pc:spChg chg="mod">
          <ac:chgData name="Grant Sara (Ministry of Health)" userId="ebfe0079-7377-4e11-a8a1-6f65aff41619" providerId="ADAL" clId="{5FE4928B-9DD3-4C19-A2D7-F38A77DF76D6}" dt="2023-07-22T08:37:16.458" v="3172" actId="1076"/>
          <ac:spMkLst>
            <pc:docMk/>
            <pc:sldMk cId="1728663832" sldId="611"/>
            <ac:spMk id="3" creationId="{9F491F39-A830-83C7-E97A-609D402D3C63}"/>
          </ac:spMkLst>
        </pc:spChg>
        <pc:spChg chg="del">
          <ac:chgData name="Grant Sara (Ministry of Health)" userId="ebfe0079-7377-4e11-a8a1-6f65aff41619" providerId="ADAL" clId="{5FE4928B-9DD3-4C19-A2D7-F38A77DF76D6}" dt="2023-07-22T08:08:12.127" v="1626" actId="478"/>
          <ac:spMkLst>
            <pc:docMk/>
            <pc:sldMk cId="1728663832" sldId="611"/>
            <ac:spMk id="4" creationId="{931D3977-CF65-D0D8-24A5-975ED8AA06ED}"/>
          </ac:spMkLst>
        </pc:spChg>
      </pc:sldChg>
      <pc:sldChg chg="modSp add mod">
        <pc:chgData name="Grant Sara (Ministry of Health)" userId="ebfe0079-7377-4e11-a8a1-6f65aff41619" providerId="ADAL" clId="{5FE4928B-9DD3-4C19-A2D7-F38A77DF76D6}" dt="2023-07-23T10:13:00.198" v="3306" actId="1076"/>
        <pc:sldMkLst>
          <pc:docMk/>
          <pc:sldMk cId="41985056" sldId="612"/>
        </pc:sldMkLst>
        <pc:spChg chg="mod">
          <ac:chgData name="Grant Sara (Ministry of Health)" userId="ebfe0079-7377-4e11-a8a1-6f65aff41619" providerId="ADAL" clId="{5FE4928B-9DD3-4C19-A2D7-F38A77DF76D6}" dt="2023-07-23T10:13:00.198" v="3306" actId="1076"/>
          <ac:spMkLst>
            <pc:docMk/>
            <pc:sldMk cId="41985056" sldId="612"/>
            <ac:spMk id="3" creationId="{C9505AC5-21CB-410B-860C-6538FFE1173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22222222222222E-2"/>
          <c:y val="2.1636600516800348E-2"/>
          <c:w val="0.96895555555555557"/>
          <c:h val="0.8615914254012760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'Crude rates_IRR'!$L$729</c:f>
              <c:strCache>
                <c:ptCount val="1"/>
                <c:pt idx="0">
                  <c:v>screened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55A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68-4903-812D-C47B5051DE4E}"/>
              </c:ext>
            </c:extLst>
          </c:dPt>
          <c:dPt>
            <c:idx val="1"/>
            <c:invertIfNegative val="0"/>
            <c:bubble3D val="0"/>
            <c:spPr>
              <a:solidFill>
                <a:srgbClr val="7899D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68-4903-812D-C47B5051DE4E}"/>
              </c:ext>
            </c:extLst>
          </c:dPt>
          <c:dLbls>
            <c:dLbl>
              <c:idx val="0"/>
              <c:layout>
                <c:manualLayout>
                  <c:x val="-7.2470951081933608E-3"/>
                  <c:y val="-6.503331332345926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3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40%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B68-4903-812D-C47B5051DE4E}"/>
                </c:ext>
              </c:extLst>
            </c:dLbl>
            <c:dLbl>
              <c:idx val="1"/>
              <c:layout>
                <c:manualLayout>
                  <c:x val="-3.8325983745253456E-4"/>
                  <c:y val="-2.46691678398173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3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54%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B68-4903-812D-C47B5051DE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'Crude rates_IRR'!$M$728:$N$728</c:f>
              <c:strCache>
                <c:ptCount val="2"/>
                <c:pt idx="0">
                  <c:v>MH consumers</c:v>
                </c:pt>
                <c:pt idx="1">
                  <c:v>NSW population</c:v>
                </c:pt>
              </c:strCache>
            </c:strRef>
          </c:cat>
          <c:val>
            <c:numRef>
              <c:f>'Crude rates_IRR'!$M$729:$N$729</c:f>
              <c:numCache>
                <c:formatCode>0.0%</c:formatCode>
                <c:ptCount val="2"/>
                <c:pt idx="0">
                  <c:v>0.4</c:v>
                </c:pt>
                <c:pt idx="1">
                  <c:v>0.52700000000000002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68-4903-812D-C47B5051DE4E}"/>
            </c:ext>
          </c:extLst>
        </c:ser>
        <c:ser>
          <c:idx val="1"/>
          <c:order val="1"/>
          <c:tx>
            <c:strRef>
              <c:f>'Crude rates_IRR'!$L$730</c:f>
              <c:strCache>
                <c:ptCount val="1"/>
                <c:pt idx="0">
                  <c:v>not screened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4B18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B68-4903-812D-C47B5051DE4E}"/>
              </c:ext>
            </c:extLst>
          </c:dPt>
          <c:dPt>
            <c:idx val="1"/>
            <c:invertIfNegative val="0"/>
            <c:bubble3D val="0"/>
            <c:spPr>
              <a:solidFill>
                <a:srgbClr val="7899D4">
                  <a:alpha val="63922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B68-4903-812D-C47B5051DE4E}"/>
              </c:ext>
            </c:extLst>
          </c:dPt>
          <c:dLbls>
            <c:delete val="1"/>
          </c:dLbls>
          <c:cat>
            <c:strRef>
              <c:f>'Crude rates_IRR'!$M$728:$N$728</c:f>
              <c:strCache>
                <c:ptCount val="2"/>
                <c:pt idx="0">
                  <c:v>MH consumers</c:v>
                </c:pt>
                <c:pt idx="1">
                  <c:v>NSW population</c:v>
                </c:pt>
              </c:strCache>
            </c:strRef>
          </c:cat>
          <c:val>
            <c:numRef>
              <c:f>'Crude rates_IRR'!$M$730:$N$730</c:f>
              <c:numCache>
                <c:formatCode>0.0%</c:formatCode>
                <c:ptCount val="2"/>
                <c:pt idx="0">
                  <c:v>0.54</c:v>
                </c:pt>
                <c:pt idx="1">
                  <c:v>0.47299999999999998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B68-4903-812D-C47B5051DE4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26889664"/>
        <c:axId val="926889992"/>
      </c:barChart>
      <c:catAx>
        <c:axId val="926889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26889992"/>
        <c:crosses val="autoZero"/>
        <c:auto val="1"/>
        <c:lblAlgn val="ctr"/>
        <c:lblOffset val="100"/>
        <c:noMultiLvlLbl val="0"/>
      </c:catAx>
      <c:valAx>
        <c:axId val="9268899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2688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BB449-F1CA-7D4E-8EA5-4325D51E0076}" type="doc">
      <dgm:prSet loTypeId="urn:microsoft.com/office/officeart/2009/3/layout/Descending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94285D-5523-9F4D-A332-D6162C304CB3}">
      <dgm:prSet phldrT="[Text]" custT="1"/>
      <dgm:spPr/>
      <dgm:t>
        <a:bodyPr/>
        <a:lstStyle/>
        <a:p>
          <a:r>
            <a:rPr lang="en-GB" sz="2000" b="1" u="sng" dirty="0"/>
            <a:t>1991</a:t>
          </a:r>
          <a:r>
            <a:rPr lang="en-GB" sz="2000" dirty="0"/>
            <a:t>: National screening program introduced</a:t>
          </a:r>
        </a:p>
      </dgm:t>
    </dgm:pt>
    <dgm:pt modelId="{D737465A-03C3-0740-BB2D-C086D8D186D0}" type="parTrans" cxnId="{3EB0D8A9-EDA9-A544-BE34-3B832E6958E0}">
      <dgm:prSet/>
      <dgm:spPr/>
      <dgm:t>
        <a:bodyPr/>
        <a:lstStyle/>
        <a:p>
          <a:endParaRPr lang="en-GB"/>
        </a:p>
      </dgm:t>
    </dgm:pt>
    <dgm:pt modelId="{0A600EC2-A443-404A-A15C-3DD9B2B34BBF}" type="sibTrans" cxnId="{3EB0D8A9-EDA9-A544-BE34-3B832E6958E0}">
      <dgm:prSet/>
      <dgm:spPr/>
      <dgm:t>
        <a:bodyPr/>
        <a:lstStyle/>
        <a:p>
          <a:endParaRPr lang="en-GB"/>
        </a:p>
      </dgm:t>
    </dgm:pt>
    <dgm:pt modelId="{3CD0B4AA-EB8C-2F48-BFC0-886E6D04F009}">
      <dgm:prSet phldrT="[Text]" custT="1"/>
      <dgm:spPr/>
      <dgm:t>
        <a:bodyPr/>
        <a:lstStyle/>
        <a:p>
          <a:r>
            <a:rPr lang="en-GB" sz="2000" b="1" u="sng" dirty="0"/>
            <a:t>2007</a:t>
          </a:r>
          <a:r>
            <a:rPr lang="en-GB" sz="2000" dirty="0"/>
            <a:t>: HPV vaccine introduced in National Immunisation Program</a:t>
          </a:r>
        </a:p>
      </dgm:t>
    </dgm:pt>
    <dgm:pt modelId="{294FD4BF-EBB5-8F4C-BA3E-7E2DF389FCB2}" type="parTrans" cxnId="{C3F7C22B-60F4-4A4C-92C5-10FB5C4A0334}">
      <dgm:prSet/>
      <dgm:spPr/>
      <dgm:t>
        <a:bodyPr/>
        <a:lstStyle/>
        <a:p>
          <a:endParaRPr lang="en-GB"/>
        </a:p>
      </dgm:t>
    </dgm:pt>
    <dgm:pt modelId="{59E0149C-7EB6-9B42-9E05-BA1FF153ED12}" type="sibTrans" cxnId="{C3F7C22B-60F4-4A4C-92C5-10FB5C4A0334}">
      <dgm:prSet/>
      <dgm:spPr/>
      <dgm:t>
        <a:bodyPr/>
        <a:lstStyle/>
        <a:p>
          <a:endParaRPr lang="en-GB"/>
        </a:p>
      </dgm:t>
    </dgm:pt>
    <dgm:pt modelId="{1AB84B1A-3C41-CA48-A45C-662DEFCACCB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2000" b="1" u="sng" dirty="0"/>
            <a:t>2017</a:t>
          </a:r>
          <a:r>
            <a:rPr lang="en-GB" sz="2000" dirty="0"/>
            <a:t>: Change from  </a:t>
          </a:r>
        </a:p>
        <a:p>
          <a:pPr>
            <a:spcAft>
              <a:spcPts val="0"/>
            </a:spcAft>
          </a:pPr>
          <a:r>
            <a:rPr lang="en-GB" sz="2000" dirty="0"/>
            <a:t>2-yearly cytology (Pap Test)  </a:t>
          </a:r>
        </a:p>
        <a:p>
          <a:pPr>
            <a:spcAft>
              <a:spcPts val="0"/>
            </a:spcAft>
          </a:pPr>
          <a:r>
            <a:rPr lang="en-GB" sz="2000" dirty="0"/>
            <a:t>to 5 yearly HPV testing</a:t>
          </a:r>
        </a:p>
      </dgm:t>
    </dgm:pt>
    <dgm:pt modelId="{98D7DC3D-DFF7-174A-97DF-D68A1B4F26A1}" type="parTrans" cxnId="{FA641B2F-56FF-E843-9F82-3452C3193165}">
      <dgm:prSet/>
      <dgm:spPr/>
      <dgm:t>
        <a:bodyPr/>
        <a:lstStyle/>
        <a:p>
          <a:endParaRPr lang="en-GB"/>
        </a:p>
      </dgm:t>
    </dgm:pt>
    <dgm:pt modelId="{142316EE-4DDE-A94C-9180-03DC267EE203}" type="sibTrans" cxnId="{FA641B2F-56FF-E843-9F82-3452C3193165}">
      <dgm:prSet/>
      <dgm:spPr/>
      <dgm:t>
        <a:bodyPr/>
        <a:lstStyle/>
        <a:p>
          <a:endParaRPr lang="en-GB"/>
        </a:p>
      </dgm:t>
    </dgm:pt>
    <dgm:pt modelId="{3E9BE56B-7598-DC48-A30D-593181A2C095}">
      <dgm:prSet phldrT="[Text]" custT="1"/>
      <dgm:spPr/>
      <dgm:t>
        <a:bodyPr/>
        <a:lstStyle/>
        <a:p>
          <a:r>
            <a:rPr lang="en-GB" sz="2000" b="1" u="sng" dirty="0"/>
            <a:t>2022</a:t>
          </a:r>
          <a:r>
            <a:rPr lang="en-GB" sz="2000" dirty="0"/>
            <a:t>: Self-collection test option added</a:t>
          </a:r>
        </a:p>
      </dgm:t>
    </dgm:pt>
    <dgm:pt modelId="{9EEF2B68-7EC2-834C-91B0-8A46C654C09F}" type="parTrans" cxnId="{B2EBF896-8716-4D4F-BA28-5341DA2F3C37}">
      <dgm:prSet/>
      <dgm:spPr/>
      <dgm:t>
        <a:bodyPr/>
        <a:lstStyle/>
        <a:p>
          <a:endParaRPr lang="en-GB"/>
        </a:p>
      </dgm:t>
    </dgm:pt>
    <dgm:pt modelId="{EE2DDA52-14B3-0645-AD82-E6F27ED02389}" type="sibTrans" cxnId="{B2EBF896-8716-4D4F-BA28-5341DA2F3C37}">
      <dgm:prSet/>
      <dgm:spPr/>
      <dgm:t>
        <a:bodyPr/>
        <a:lstStyle/>
        <a:p>
          <a:endParaRPr lang="en-GB"/>
        </a:p>
      </dgm:t>
    </dgm:pt>
    <dgm:pt modelId="{B24EA47B-D70C-1B45-B6F5-FDCB94392B09}" type="pres">
      <dgm:prSet presAssocID="{2BEBB449-F1CA-7D4E-8EA5-4325D51E0076}" presName="Name0" presStyleCnt="0">
        <dgm:presLayoutVars>
          <dgm:chMax val="7"/>
          <dgm:chPref val="5"/>
        </dgm:presLayoutVars>
      </dgm:prSet>
      <dgm:spPr/>
    </dgm:pt>
    <dgm:pt modelId="{5B08D0FD-E350-2449-A5DF-D853DE77CD6C}" type="pres">
      <dgm:prSet presAssocID="{2BEBB449-F1CA-7D4E-8EA5-4325D51E0076}" presName="arrowNode" presStyleLbl="node1" presStyleIdx="0" presStyleCnt="1" custAng="19503453" custScaleX="107278"/>
      <dgm:spPr/>
    </dgm:pt>
    <dgm:pt modelId="{4F8A2719-B587-C348-843F-D85DC840A7CD}" type="pres">
      <dgm:prSet presAssocID="{2794285D-5523-9F4D-A332-D6162C304CB3}" presName="txNode1" presStyleLbl="revTx" presStyleIdx="0" presStyleCnt="4" custScaleX="97070" custLinFactY="81258" custLinFactNeighborX="-99662" custLinFactNeighborY="100000">
        <dgm:presLayoutVars>
          <dgm:bulletEnabled val="1"/>
        </dgm:presLayoutVars>
      </dgm:prSet>
      <dgm:spPr/>
    </dgm:pt>
    <dgm:pt modelId="{B6A48E6B-4930-0B49-A97E-58E616F8DFDC}" type="pres">
      <dgm:prSet presAssocID="{3CD0B4AA-EB8C-2F48-BFC0-886E6D04F009}" presName="txNode2" presStyleLbl="revTx" presStyleIdx="1" presStyleCnt="4" custScaleX="137848" custLinFactY="82993" custLinFactNeighborX="-97053" custLinFactNeighborY="100000">
        <dgm:presLayoutVars>
          <dgm:bulletEnabled val="1"/>
        </dgm:presLayoutVars>
      </dgm:prSet>
      <dgm:spPr/>
    </dgm:pt>
    <dgm:pt modelId="{2EA0F5ED-7065-B74E-B227-68033C82777B}" type="pres">
      <dgm:prSet presAssocID="{59E0149C-7EB6-9B42-9E05-BA1FF153ED12}" presName="dotNode2" presStyleCnt="0"/>
      <dgm:spPr/>
    </dgm:pt>
    <dgm:pt modelId="{67B6C134-D472-2C4C-BD81-49BFBDAA21A5}" type="pres">
      <dgm:prSet presAssocID="{59E0149C-7EB6-9B42-9E05-BA1FF153ED12}" presName="dotRepeatNode" presStyleLbl="fgShp" presStyleIdx="0" presStyleCnt="2" custLinFactX="-1086466" custLinFactY="400000" custLinFactNeighborX="-1100000" custLinFactNeighborY="417410"/>
      <dgm:spPr/>
    </dgm:pt>
    <dgm:pt modelId="{63EF9D45-16FE-EF40-BB46-119312BE3A18}" type="pres">
      <dgm:prSet presAssocID="{1AB84B1A-3C41-CA48-A45C-662DEFCACCB2}" presName="txNode3" presStyleLbl="revTx" presStyleIdx="2" presStyleCnt="4" custScaleX="149653" custLinFactY="-64184" custLinFactNeighborX="46050" custLinFactNeighborY="-100000">
        <dgm:presLayoutVars>
          <dgm:bulletEnabled val="1"/>
        </dgm:presLayoutVars>
      </dgm:prSet>
      <dgm:spPr/>
    </dgm:pt>
    <dgm:pt modelId="{BE530F4D-682E-2748-AB47-3C36C40E5FBA}" type="pres">
      <dgm:prSet presAssocID="{142316EE-4DDE-A94C-9180-03DC267EE203}" presName="dotNode3" presStyleCnt="0"/>
      <dgm:spPr/>
    </dgm:pt>
    <dgm:pt modelId="{962207D6-E968-E540-AD53-C1FFE8108F62}" type="pres">
      <dgm:prSet presAssocID="{142316EE-4DDE-A94C-9180-03DC267EE203}" presName="dotRepeatNode" presStyleLbl="fgShp" presStyleIdx="1" presStyleCnt="2" custLinFactX="800000" custLinFactY="190483" custLinFactNeighborX="813333" custLinFactNeighborY="200000"/>
      <dgm:spPr/>
    </dgm:pt>
    <dgm:pt modelId="{8783F97F-45DB-A648-9C80-5C453F01918D}" type="pres">
      <dgm:prSet presAssocID="{3E9BE56B-7598-DC48-A30D-593181A2C095}" presName="txNode4" presStyleLbl="revTx" presStyleIdx="3" presStyleCnt="4" custScaleY="75780" custLinFactY="-54890" custLinFactNeighborX="66645" custLinFactNeighborY="-100000">
        <dgm:presLayoutVars>
          <dgm:bulletEnabled val="1"/>
        </dgm:presLayoutVars>
      </dgm:prSet>
      <dgm:spPr/>
    </dgm:pt>
  </dgm:ptLst>
  <dgm:cxnLst>
    <dgm:cxn modelId="{2D995D1A-1C9C-B645-A4D8-E7E15B2780AF}" type="presOf" srcId="{2794285D-5523-9F4D-A332-D6162C304CB3}" destId="{4F8A2719-B587-C348-843F-D85DC840A7CD}" srcOrd="0" destOrd="0" presId="urn:microsoft.com/office/officeart/2009/3/layout/DescendingProcess"/>
    <dgm:cxn modelId="{84119F2A-9E84-8B49-8396-36D464CF3FB7}" type="presOf" srcId="{142316EE-4DDE-A94C-9180-03DC267EE203}" destId="{962207D6-E968-E540-AD53-C1FFE8108F62}" srcOrd="0" destOrd="0" presId="urn:microsoft.com/office/officeart/2009/3/layout/DescendingProcess"/>
    <dgm:cxn modelId="{C3F7C22B-60F4-4A4C-92C5-10FB5C4A0334}" srcId="{2BEBB449-F1CA-7D4E-8EA5-4325D51E0076}" destId="{3CD0B4AA-EB8C-2F48-BFC0-886E6D04F009}" srcOrd="1" destOrd="0" parTransId="{294FD4BF-EBB5-8F4C-BA3E-7E2DF389FCB2}" sibTransId="{59E0149C-7EB6-9B42-9E05-BA1FF153ED12}"/>
    <dgm:cxn modelId="{FA641B2F-56FF-E843-9F82-3452C3193165}" srcId="{2BEBB449-F1CA-7D4E-8EA5-4325D51E0076}" destId="{1AB84B1A-3C41-CA48-A45C-662DEFCACCB2}" srcOrd="2" destOrd="0" parTransId="{98D7DC3D-DFF7-174A-97DF-D68A1B4F26A1}" sibTransId="{142316EE-4DDE-A94C-9180-03DC267EE203}"/>
    <dgm:cxn modelId="{6FE41F54-A986-1D45-AAEB-8F1A13F83ACE}" type="presOf" srcId="{1AB84B1A-3C41-CA48-A45C-662DEFCACCB2}" destId="{63EF9D45-16FE-EF40-BB46-119312BE3A18}" srcOrd="0" destOrd="0" presId="urn:microsoft.com/office/officeart/2009/3/layout/DescendingProcess"/>
    <dgm:cxn modelId="{B2EBF896-8716-4D4F-BA28-5341DA2F3C37}" srcId="{2BEBB449-F1CA-7D4E-8EA5-4325D51E0076}" destId="{3E9BE56B-7598-DC48-A30D-593181A2C095}" srcOrd="3" destOrd="0" parTransId="{9EEF2B68-7EC2-834C-91B0-8A46C654C09F}" sibTransId="{EE2DDA52-14B3-0645-AD82-E6F27ED02389}"/>
    <dgm:cxn modelId="{A20E78A3-C116-AA4D-83E9-853FACC9D2E5}" type="presOf" srcId="{59E0149C-7EB6-9B42-9E05-BA1FF153ED12}" destId="{67B6C134-D472-2C4C-BD81-49BFBDAA21A5}" srcOrd="0" destOrd="0" presId="urn:microsoft.com/office/officeart/2009/3/layout/DescendingProcess"/>
    <dgm:cxn modelId="{3EB0D8A9-EDA9-A544-BE34-3B832E6958E0}" srcId="{2BEBB449-F1CA-7D4E-8EA5-4325D51E0076}" destId="{2794285D-5523-9F4D-A332-D6162C304CB3}" srcOrd="0" destOrd="0" parTransId="{D737465A-03C3-0740-BB2D-C086D8D186D0}" sibTransId="{0A600EC2-A443-404A-A15C-3DD9B2B34BBF}"/>
    <dgm:cxn modelId="{A4EC5FBC-5529-2B45-8032-E60E8E6E8695}" type="presOf" srcId="{3E9BE56B-7598-DC48-A30D-593181A2C095}" destId="{8783F97F-45DB-A648-9C80-5C453F01918D}" srcOrd="0" destOrd="0" presId="urn:microsoft.com/office/officeart/2009/3/layout/DescendingProcess"/>
    <dgm:cxn modelId="{9DC886C4-2AD9-1A4D-AA25-0301C0D764DD}" type="presOf" srcId="{2BEBB449-F1CA-7D4E-8EA5-4325D51E0076}" destId="{B24EA47B-D70C-1B45-B6F5-FDCB94392B09}" srcOrd="0" destOrd="0" presId="urn:microsoft.com/office/officeart/2009/3/layout/DescendingProcess"/>
    <dgm:cxn modelId="{F00659FF-EAC4-4F4C-B6F1-6E254C311908}" type="presOf" srcId="{3CD0B4AA-EB8C-2F48-BFC0-886E6D04F009}" destId="{B6A48E6B-4930-0B49-A97E-58E616F8DFDC}" srcOrd="0" destOrd="0" presId="urn:microsoft.com/office/officeart/2009/3/layout/DescendingProcess"/>
    <dgm:cxn modelId="{302671C6-6FD7-B148-9682-6A0905F5806C}" type="presParOf" srcId="{B24EA47B-D70C-1B45-B6F5-FDCB94392B09}" destId="{5B08D0FD-E350-2449-A5DF-D853DE77CD6C}" srcOrd="0" destOrd="0" presId="urn:microsoft.com/office/officeart/2009/3/layout/DescendingProcess"/>
    <dgm:cxn modelId="{F369AB26-0D0E-6946-8D1E-2E2F553CDDC9}" type="presParOf" srcId="{B24EA47B-D70C-1B45-B6F5-FDCB94392B09}" destId="{4F8A2719-B587-C348-843F-D85DC840A7CD}" srcOrd="1" destOrd="0" presId="urn:microsoft.com/office/officeart/2009/3/layout/DescendingProcess"/>
    <dgm:cxn modelId="{89EF3193-71A6-9141-A051-8201B8085EEC}" type="presParOf" srcId="{B24EA47B-D70C-1B45-B6F5-FDCB94392B09}" destId="{B6A48E6B-4930-0B49-A97E-58E616F8DFDC}" srcOrd="2" destOrd="0" presId="urn:microsoft.com/office/officeart/2009/3/layout/DescendingProcess"/>
    <dgm:cxn modelId="{AAE25504-F6C0-0B46-802F-FC8FA8AAE645}" type="presParOf" srcId="{B24EA47B-D70C-1B45-B6F5-FDCB94392B09}" destId="{2EA0F5ED-7065-B74E-B227-68033C82777B}" srcOrd="3" destOrd="0" presId="urn:microsoft.com/office/officeart/2009/3/layout/DescendingProcess"/>
    <dgm:cxn modelId="{308A0777-832A-5B4D-8F26-25D286CE02D5}" type="presParOf" srcId="{2EA0F5ED-7065-B74E-B227-68033C82777B}" destId="{67B6C134-D472-2C4C-BD81-49BFBDAA21A5}" srcOrd="0" destOrd="0" presId="urn:microsoft.com/office/officeart/2009/3/layout/DescendingProcess"/>
    <dgm:cxn modelId="{E9E2F6F3-0FA2-7447-B43C-155033C3A88C}" type="presParOf" srcId="{B24EA47B-D70C-1B45-B6F5-FDCB94392B09}" destId="{63EF9D45-16FE-EF40-BB46-119312BE3A18}" srcOrd="4" destOrd="0" presId="urn:microsoft.com/office/officeart/2009/3/layout/DescendingProcess"/>
    <dgm:cxn modelId="{A8A94F33-DF8A-9540-8AE8-A33ADDDDB480}" type="presParOf" srcId="{B24EA47B-D70C-1B45-B6F5-FDCB94392B09}" destId="{BE530F4D-682E-2748-AB47-3C36C40E5FBA}" srcOrd="5" destOrd="0" presId="urn:microsoft.com/office/officeart/2009/3/layout/DescendingProcess"/>
    <dgm:cxn modelId="{E5191AED-A100-0643-9345-866A102E0465}" type="presParOf" srcId="{BE530F4D-682E-2748-AB47-3C36C40E5FBA}" destId="{962207D6-E968-E540-AD53-C1FFE8108F62}" srcOrd="0" destOrd="0" presId="urn:microsoft.com/office/officeart/2009/3/layout/DescendingProcess"/>
    <dgm:cxn modelId="{A91F2C7F-484F-4B42-8BC1-CE928D5426FA}" type="presParOf" srcId="{B24EA47B-D70C-1B45-B6F5-FDCB94392B09}" destId="{8783F97F-45DB-A648-9C80-5C453F01918D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8D0FD-E350-2449-A5DF-D853DE77CD6C}">
      <dsp:nvSpPr>
        <dsp:cNvPr id="0" name=""/>
        <dsp:cNvSpPr/>
      </dsp:nvSpPr>
      <dsp:spPr>
        <a:xfrm rot="2299827">
          <a:off x="2740685" y="939740"/>
          <a:ext cx="4812299" cy="3832132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6C134-D472-2C4C-BD81-49BFBDAA21A5}">
      <dsp:nvSpPr>
        <dsp:cNvPr id="0" name=""/>
        <dsp:cNvSpPr/>
      </dsp:nvSpPr>
      <dsp:spPr>
        <a:xfrm>
          <a:off x="2016587" y="2756398"/>
          <a:ext cx="124513" cy="12451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207D6-E968-E540-AD53-C1FFE8108F62}">
      <dsp:nvSpPr>
        <dsp:cNvPr id="0" name=""/>
        <dsp:cNvSpPr/>
      </dsp:nvSpPr>
      <dsp:spPr>
        <a:xfrm>
          <a:off x="7832245" y="3282037"/>
          <a:ext cx="124513" cy="12451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A2719-B587-C348-843F-D85DC840A7CD}">
      <dsp:nvSpPr>
        <dsp:cNvPr id="0" name=""/>
        <dsp:cNvSpPr/>
      </dsp:nvSpPr>
      <dsp:spPr>
        <a:xfrm>
          <a:off x="68286" y="1656441"/>
          <a:ext cx="2256515" cy="91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sng" kern="1200" dirty="0"/>
            <a:t>1991</a:t>
          </a:r>
          <a:r>
            <a:rPr lang="en-GB" sz="2000" kern="1200" dirty="0"/>
            <a:t>: National screening program introduced</a:t>
          </a:r>
        </a:p>
      </dsp:txBody>
      <dsp:txXfrm>
        <a:off x="68286" y="1656441"/>
        <a:ext cx="2256515" cy="913858"/>
      </dsp:txXfrm>
    </dsp:sp>
    <dsp:sp modelId="{B6A48E6B-4930-0B49-A97E-58E616F8DFDC}">
      <dsp:nvSpPr>
        <dsp:cNvPr id="0" name=""/>
        <dsp:cNvSpPr/>
      </dsp:nvSpPr>
      <dsp:spPr>
        <a:xfrm>
          <a:off x="1713407" y="3016239"/>
          <a:ext cx="4416946" cy="91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sng" kern="1200" dirty="0"/>
            <a:t>2007</a:t>
          </a:r>
          <a:r>
            <a:rPr lang="en-GB" sz="2000" kern="1200" dirty="0"/>
            <a:t>: HPV vaccine introduced in National Immunisation Program</a:t>
          </a:r>
        </a:p>
      </dsp:txBody>
      <dsp:txXfrm>
        <a:off x="1713407" y="3016239"/>
        <a:ext cx="4416946" cy="913858"/>
      </dsp:txXfrm>
    </dsp:sp>
    <dsp:sp modelId="{63EF9D45-16FE-EF40-BB46-119312BE3A18}">
      <dsp:nvSpPr>
        <dsp:cNvPr id="0" name=""/>
        <dsp:cNvSpPr/>
      </dsp:nvSpPr>
      <dsp:spPr>
        <a:xfrm>
          <a:off x="3017712" y="900753"/>
          <a:ext cx="4701180" cy="91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u="sng" kern="1200" dirty="0"/>
            <a:t>2017</a:t>
          </a:r>
          <a:r>
            <a:rPr lang="en-GB" sz="2000" kern="1200" dirty="0"/>
            <a:t>: Change from  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kern="1200" dirty="0"/>
            <a:t>2-yearly cytology (Pap Test)  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kern="1200" dirty="0"/>
            <a:t>to 5 yearly HPV testing</a:t>
          </a:r>
        </a:p>
      </dsp:txBody>
      <dsp:txXfrm>
        <a:off x="3017712" y="900753"/>
        <a:ext cx="4701180" cy="913858"/>
      </dsp:txXfrm>
    </dsp:sp>
    <dsp:sp modelId="{8783F97F-45DB-A648-9C80-5C453F01918D}">
      <dsp:nvSpPr>
        <dsp:cNvPr id="0" name=""/>
        <dsp:cNvSpPr/>
      </dsp:nvSpPr>
      <dsp:spPr>
        <a:xfrm>
          <a:off x="7585965" y="3492948"/>
          <a:ext cx="3141387" cy="692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sng" kern="1200" dirty="0"/>
            <a:t>2022</a:t>
          </a:r>
          <a:r>
            <a:rPr lang="en-GB" sz="2000" kern="1200" dirty="0"/>
            <a:t>: Self-collection test option added</a:t>
          </a:r>
        </a:p>
      </dsp:txBody>
      <dsp:txXfrm>
        <a:off x="7585965" y="3492948"/>
        <a:ext cx="3141387" cy="692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0.5871</cdr:x>
      <cdr:y>0.73675</cdr:y>
    </cdr:from>
    <cdr:to>
      <cdr:x>0.89499</cdr:x>
      <cdr:y>0.81178</cdr:y>
    </cdr:to>
    <cdr:sp macro="" textlink="">
      <cdr:nvSpPr>
        <cdr:cNvPr id="3" name="TextBox 9">
          <a:extLst xmlns:a="http://schemas.openxmlformats.org/drawingml/2006/main">
            <a:ext uri="{FF2B5EF4-FFF2-40B4-BE49-F238E27FC236}">
              <a16:creationId xmlns:a16="http://schemas.microsoft.com/office/drawing/2014/main" id="{E65C56FE-1D37-4852-9C7F-483AAB01CD62}"/>
            </a:ext>
          </a:extLst>
        </cdr:cNvPr>
        <cdr:cNvSpPr txBox="1"/>
      </cdr:nvSpPr>
      <cdr:spPr>
        <a:xfrm xmlns:a="http://schemas.openxmlformats.org/drawingml/2006/main">
          <a:off x="3370107" y="4018240"/>
          <a:ext cx="1767360" cy="4092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>
              <a:solidFill>
                <a:schemeClr val="bg1"/>
              </a:solidFill>
              <a:latin typeface="+mn-lt"/>
              <a:cs typeface="Segoe UI" panose="020B0502040204020203" pitchFamily="34" charset="0"/>
            </a:rPr>
            <a:t>screened</a:t>
          </a:r>
          <a:endParaRPr lang="en-AU" sz="2000" dirty="0">
            <a:solidFill>
              <a:schemeClr val="bg1"/>
            </a:solidFill>
            <a:latin typeface="+mn-lt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0.11341</cdr:x>
      <cdr:y>0.73315</cdr:y>
    </cdr:from>
    <cdr:to>
      <cdr:x>0.3738</cdr:x>
      <cdr:y>0.80818</cdr:y>
    </cdr:to>
    <cdr:sp macro="" textlink="">
      <cdr:nvSpPr>
        <cdr:cNvPr id="4" name="TextBox 9">
          <a:extLst xmlns:a="http://schemas.openxmlformats.org/drawingml/2006/main">
            <a:ext uri="{FF2B5EF4-FFF2-40B4-BE49-F238E27FC236}">
              <a16:creationId xmlns:a16="http://schemas.microsoft.com/office/drawing/2014/main" id="{5E531BA5-8F8D-4D25-B66B-57647135EF2D}"/>
            </a:ext>
          </a:extLst>
        </cdr:cNvPr>
        <cdr:cNvSpPr txBox="1"/>
      </cdr:nvSpPr>
      <cdr:spPr>
        <a:xfrm xmlns:a="http://schemas.openxmlformats.org/drawingml/2006/main">
          <a:off x="664675" y="4155782"/>
          <a:ext cx="1526054" cy="4252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>
              <a:solidFill>
                <a:schemeClr val="bg1"/>
              </a:solidFill>
              <a:latin typeface="+mn-lt"/>
              <a:cs typeface="Segoe UI" panose="020B0502040204020203" pitchFamily="34" charset="0"/>
            </a:rPr>
            <a:t>screened</a:t>
          </a:r>
          <a:endParaRPr lang="en-AU" sz="2000" dirty="0">
            <a:solidFill>
              <a:schemeClr val="bg1"/>
            </a:solidFill>
            <a:latin typeface="+mn-lt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0.58053</cdr:x>
      <cdr:y>0.03712</cdr:y>
    </cdr:from>
    <cdr:to>
      <cdr:x>0.90255</cdr:x>
      <cdr:y>0.39264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3267336" y="202450"/>
          <a:ext cx="1812383" cy="1938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2400" dirty="0">
              <a:cs typeface="Segoe UI" panose="020B0502040204020203" pitchFamily="34" charset="0"/>
            </a:rPr>
            <a:t>O</a:t>
          </a:r>
          <a:r>
            <a:rPr lang="en-AU" sz="2400" dirty="0">
              <a:latin typeface="+mn-lt"/>
              <a:cs typeface="Segoe UI" panose="020B0502040204020203" pitchFamily="34" charset="0"/>
            </a:rPr>
            <a:t>ther NSW </a:t>
          </a:r>
          <a:r>
            <a:rPr lang="en-AU" sz="2400" dirty="0">
              <a:solidFill>
                <a:sysClr val="windowText" lastClr="000000"/>
              </a:solidFill>
              <a:latin typeface="+mn-lt"/>
              <a:cs typeface="Segoe UI" panose="020B0502040204020203" pitchFamily="34" charset="0"/>
            </a:rPr>
            <a:t>women</a:t>
          </a:r>
          <a:r>
            <a:rPr lang="en-AU" sz="2400" baseline="0" dirty="0">
              <a:solidFill>
                <a:sysClr val="windowText" lastClr="000000"/>
              </a:solidFill>
              <a:latin typeface="+mn-lt"/>
              <a:cs typeface="Segoe UI" panose="020B0502040204020203" pitchFamily="34" charset="0"/>
            </a:rPr>
            <a:t> aged </a:t>
          </a:r>
          <a:r>
            <a:rPr lang="en-AU" sz="2400" dirty="0">
              <a:cs typeface="Segoe UI" panose="020B0502040204020203" pitchFamily="34" charset="0"/>
            </a:rPr>
            <a:t>20</a:t>
          </a:r>
          <a:r>
            <a:rPr lang="en-AU" sz="2400" baseline="0" dirty="0">
              <a:solidFill>
                <a:sysClr val="windowText" lastClr="000000"/>
              </a:solidFill>
              <a:latin typeface="+mn-lt"/>
              <a:cs typeface="Segoe UI" panose="020B0502040204020203" pitchFamily="34" charset="0"/>
            </a:rPr>
            <a:t>-69</a:t>
          </a:r>
        </a:p>
        <a:p xmlns:a="http://schemas.openxmlformats.org/drawingml/2006/main">
          <a:pPr algn="ctr"/>
          <a:endParaRPr lang="en-AU" sz="2400" dirty="0">
            <a:cs typeface="Segoe UI" panose="020B0502040204020203" pitchFamily="34" charset="0"/>
          </a:endParaRPr>
        </a:p>
        <a:p xmlns:a="http://schemas.openxmlformats.org/drawingml/2006/main">
          <a:pPr algn="ctr"/>
          <a:endParaRPr lang="en-AU" sz="2400" dirty="0">
            <a:solidFill>
              <a:sysClr val="windowText" lastClr="000000"/>
            </a:solidFill>
            <a:latin typeface="+mn-lt"/>
            <a:cs typeface="Segoe UI" panose="020B0502040204020203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54B9022-B3DC-4EAE-8AD5-71EC8BD8744A}" type="datetimeFigureOut">
              <a:rPr lang="en-AU" smtClean="0"/>
              <a:pPr/>
              <a:t>24/07/2023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ACC9E35-E9F3-4F69-AAEB-DBBAC33C112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902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95152-FCE3-44E8-B0A1-D8C5747D0404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064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C9E35-E9F3-4F69-AAEB-DBBAC33C112E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8209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C9E35-E9F3-4F69-AAEB-DBBAC33C112E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7933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C9E35-E9F3-4F69-AAEB-DBBAC33C112E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6250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C9E35-E9F3-4F69-AAEB-DBBAC33C112E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1598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C9E35-E9F3-4F69-AAEB-DBBAC33C112E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781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C9E35-E9F3-4F69-AAEB-DBBAC33C112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168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C9E35-E9F3-4F69-AAEB-DBBAC33C112E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2005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C9E35-E9F3-4F69-AAEB-DBBAC33C112E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1283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C9E35-E9F3-4F69-AAEB-DBBAC33C112E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242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1B6DA2E-C7B9-4C03-A6D2-B6A5C318114A}"/>
              </a:ext>
            </a:extLst>
          </p:cNvPr>
          <p:cNvGrpSpPr/>
          <p:nvPr userDrawn="1"/>
        </p:nvGrpSpPr>
        <p:grpSpPr>
          <a:xfrm>
            <a:off x="423115" y="5831540"/>
            <a:ext cx="713777" cy="769667"/>
            <a:chOff x="335733" y="5831540"/>
            <a:chExt cx="713777" cy="769667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332E4E5-1F78-4372-9E29-73B225405749}"/>
                </a:ext>
              </a:extLst>
            </p:cNvPr>
            <p:cNvSpPr/>
            <p:nvPr/>
          </p:nvSpPr>
          <p:spPr>
            <a:xfrm>
              <a:off x="462327" y="5890124"/>
              <a:ext cx="141409" cy="329954"/>
            </a:xfrm>
            <a:custGeom>
              <a:avLst/>
              <a:gdLst>
                <a:gd name="connsiteX0" fmla="*/ 17844 w 141408"/>
                <a:gd name="connsiteY0" fmla="*/ 5050 h 329953"/>
                <a:gd name="connsiteX1" fmla="*/ 9764 w 141408"/>
                <a:gd name="connsiteY1" fmla="*/ 13131 h 329953"/>
                <a:gd name="connsiteX2" fmla="*/ 7744 w 141408"/>
                <a:gd name="connsiteY2" fmla="*/ 34005 h 329953"/>
                <a:gd name="connsiteX3" fmla="*/ 5050 w 141408"/>
                <a:gd name="connsiteY3" fmla="*/ 87202 h 329953"/>
                <a:gd name="connsiteX4" fmla="*/ 42759 w 141408"/>
                <a:gd name="connsiteY4" fmla="*/ 263626 h 329953"/>
                <a:gd name="connsiteX5" fmla="*/ 138379 w 141408"/>
                <a:gd name="connsiteY5" fmla="*/ 330290 h 329953"/>
                <a:gd name="connsiteX6" fmla="*/ 96629 w 141408"/>
                <a:gd name="connsiteY6" fmla="*/ 271033 h 329953"/>
                <a:gd name="connsiteX7" fmla="*/ 83162 w 141408"/>
                <a:gd name="connsiteY7" fmla="*/ 174067 h 329953"/>
                <a:gd name="connsiteX8" fmla="*/ 93936 w 141408"/>
                <a:gd name="connsiteY8" fmla="*/ 67674 h 329953"/>
                <a:gd name="connsiteX9" fmla="*/ 93936 w 141408"/>
                <a:gd name="connsiteY9" fmla="*/ 67001 h 329953"/>
                <a:gd name="connsiteX10" fmla="*/ 104710 w 141408"/>
                <a:gd name="connsiteY10" fmla="*/ 51513 h 329953"/>
                <a:gd name="connsiteX11" fmla="*/ 26598 w 141408"/>
                <a:gd name="connsiteY11" fmla="*/ 9091 h 329953"/>
                <a:gd name="connsiteX12" fmla="*/ 20538 w 141408"/>
                <a:gd name="connsiteY12" fmla="*/ 6397 h 329953"/>
                <a:gd name="connsiteX13" fmla="*/ 20538 w 141408"/>
                <a:gd name="connsiteY13" fmla="*/ 6397 h 329953"/>
                <a:gd name="connsiteX14" fmla="*/ 20538 w 141408"/>
                <a:gd name="connsiteY14" fmla="*/ 6397 h 329953"/>
                <a:gd name="connsiteX15" fmla="*/ 17844 w 141408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8" h="329953">
                  <a:moveTo>
                    <a:pt x="17844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4" y="318843"/>
                    <a:pt x="106057" y="299988"/>
                    <a:pt x="96629" y="271033"/>
                  </a:cubicBezTo>
                  <a:cubicBezTo>
                    <a:pt x="87875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7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4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5276A97-3D4D-4591-8890-27F5532D5548}"/>
                </a:ext>
              </a:extLst>
            </p:cNvPr>
            <p:cNvSpPr/>
            <p:nvPr/>
          </p:nvSpPr>
          <p:spPr>
            <a:xfrm>
              <a:off x="680428" y="5948707"/>
              <a:ext cx="148143" cy="282817"/>
            </a:xfrm>
            <a:custGeom>
              <a:avLst/>
              <a:gdLst>
                <a:gd name="connsiteX0" fmla="*/ 129024 w 148142"/>
                <a:gd name="connsiteY0" fmla="*/ 5050 h 282817"/>
                <a:gd name="connsiteX1" fmla="*/ 125657 w 148142"/>
                <a:gd name="connsiteY1" fmla="*/ 6397 h 282817"/>
                <a:gd name="connsiteX2" fmla="*/ 122290 w 148142"/>
                <a:gd name="connsiteY2" fmla="*/ 9091 h 282817"/>
                <a:gd name="connsiteX3" fmla="*/ 112863 w 148142"/>
                <a:gd name="connsiteY3" fmla="*/ 17171 h 282817"/>
                <a:gd name="connsiteX4" fmla="*/ 81214 w 148142"/>
                <a:gd name="connsiteY4" fmla="*/ 48146 h 282817"/>
                <a:gd name="connsiteX5" fmla="*/ 16570 w 148142"/>
                <a:gd name="connsiteY5" fmla="*/ 154540 h 282817"/>
                <a:gd name="connsiteX6" fmla="*/ 5123 w 148142"/>
                <a:gd name="connsiteY6" fmla="*/ 221204 h 282817"/>
                <a:gd name="connsiteX7" fmla="*/ 11856 w 148142"/>
                <a:gd name="connsiteY7" fmla="*/ 255546 h 282817"/>
                <a:gd name="connsiteX8" fmla="*/ 31384 w 148142"/>
                <a:gd name="connsiteY8" fmla="*/ 275074 h 282817"/>
                <a:gd name="connsiteX9" fmla="*/ 45525 w 148142"/>
                <a:gd name="connsiteY9" fmla="*/ 277767 h 282817"/>
                <a:gd name="connsiteX10" fmla="*/ 45525 w 148142"/>
                <a:gd name="connsiteY10" fmla="*/ 277767 h 282817"/>
                <a:gd name="connsiteX11" fmla="*/ 131044 w 148142"/>
                <a:gd name="connsiteY11" fmla="*/ 207063 h 282817"/>
                <a:gd name="connsiteX12" fmla="*/ 143165 w 148142"/>
                <a:gd name="connsiteY12" fmla="*/ 114137 h 282817"/>
                <a:gd name="connsiteX13" fmla="*/ 134411 w 148142"/>
                <a:gd name="connsiteY13" fmla="*/ 18518 h 282817"/>
                <a:gd name="connsiteX14" fmla="*/ 133064 w 148142"/>
                <a:gd name="connsiteY14" fmla="*/ 10437 h 282817"/>
                <a:gd name="connsiteX15" fmla="*/ 129024 w 148142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2" h="282817">
                  <a:moveTo>
                    <a:pt x="129024" y="5050"/>
                  </a:moveTo>
                  <a:cubicBezTo>
                    <a:pt x="128350" y="5050"/>
                    <a:pt x="127004" y="5724"/>
                    <a:pt x="125657" y="6397"/>
                  </a:cubicBezTo>
                  <a:cubicBezTo>
                    <a:pt x="125657" y="6397"/>
                    <a:pt x="124310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2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0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4" y="180801"/>
                    <a:pt x="143165" y="149826"/>
                    <a:pt x="143165" y="114137"/>
                  </a:cubicBezTo>
                  <a:cubicBezTo>
                    <a:pt x="143165" y="70368"/>
                    <a:pt x="137104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3DEFBC-F9F2-4BA8-9807-30E8E91DDB86}"/>
                </a:ext>
              </a:extLst>
            </p:cNvPr>
            <p:cNvSpPr/>
            <p:nvPr/>
          </p:nvSpPr>
          <p:spPr>
            <a:xfrm>
              <a:off x="555926" y="5948707"/>
              <a:ext cx="134675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4 w 134675"/>
                <a:gd name="connsiteY5" fmla="*/ 206389 h 282817"/>
                <a:gd name="connsiteX6" fmla="*/ 105383 w 134675"/>
                <a:gd name="connsiteY6" fmla="*/ 277767 h 282817"/>
                <a:gd name="connsiteX7" fmla="*/ 105383 w 134675"/>
                <a:gd name="connsiteY7" fmla="*/ 277767 h 282817"/>
                <a:gd name="connsiteX8" fmla="*/ 120197 w 134675"/>
                <a:gd name="connsiteY8" fmla="*/ 275074 h 282817"/>
                <a:gd name="connsiteX9" fmla="*/ 126931 w 134675"/>
                <a:gd name="connsiteY9" fmla="*/ 271707 h 282817"/>
                <a:gd name="connsiteX10" fmla="*/ 121544 w 134675"/>
                <a:gd name="connsiteY10" fmla="*/ 262953 h 282817"/>
                <a:gd name="connsiteX11" fmla="*/ 114137 w 134675"/>
                <a:gd name="connsiteY11" fmla="*/ 221877 h 282817"/>
                <a:gd name="connsiteX12" fmla="*/ 126931 w 134675"/>
                <a:gd name="connsiteY12" fmla="*/ 151173 h 282817"/>
                <a:gd name="connsiteX13" fmla="*/ 129625 w 134675"/>
                <a:gd name="connsiteY13" fmla="*/ 143766 h 282817"/>
                <a:gd name="connsiteX14" fmla="*/ 130298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4" y="206389"/>
                  </a:cubicBezTo>
                  <a:cubicBezTo>
                    <a:pt x="33332" y="255546"/>
                    <a:pt x="78448" y="277767"/>
                    <a:pt x="105383" y="277767"/>
                  </a:cubicBezTo>
                  <a:lnTo>
                    <a:pt x="105383" y="277767"/>
                  </a:lnTo>
                  <a:cubicBezTo>
                    <a:pt x="111444" y="277767"/>
                    <a:pt x="116157" y="277094"/>
                    <a:pt x="120197" y="275074"/>
                  </a:cubicBezTo>
                  <a:cubicBezTo>
                    <a:pt x="122218" y="274400"/>
                    <a:pt x="124238" y="273053"/>
                    <a:pt x="126931" y="271707"/>
                  </a:cubicBezTo>
                  <a:cubicBezTo>
                    <a:pt x="124911" y="269013"/>
                    <a:pt x="122891" y="266320"/>
                    <a:pt x="121544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1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8" y="141745"/>
                    <a:pt x="130298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1" y="5724"/>
                    <a:pt x="21885" y="5050"/>
                    <a:pt x="20538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6391E82-FCFC-4972-A8F3-5429A6918E26}"/>
                </a:ext>
              </a:extLst>
            </p:cNvPr>
            <p:cNvSpPr/>
            <p:nvPr/>
          </p:nvSpPr>
          <p:spPr>
            <a:xfrm>
              <a:off x="620570" y="5831540"/>
              <a:ext cx="141409" cy="242415"/>
            </a:xfrm>
            <a:custGeom>
              <a:avLst/>
              <a:gdLst>
                <a:gd name="connsiteX0" fmla="*/ 72388 w 141408"/>
                <a:gd name="connsiteY0" fmla="*/ 5050 h 242414"/>
                <a:gd name="connsiteX1" fmla="*/ 67674 w 141408"/>
                <a:gd name="connsiteY1" fmla="*/ 9091 h 242414"/>
                <a:gd name="connsiteX2" fmla="*/ 64307 w 141408"/>
                <a:gd name="connsiteY2" fmla="*/ 14478 h 242414"/>
                <a:gd name="connsiteX3" fmla="*/ 54880 w 141408"/>
                <a:gd name="connsiteY3" fmla="*/ 30639 h 242414"/>
                <a:gd name="connsiteX4" fmla="*/ 25925 w 141408"/>
                <a:gd name="connsiteY4" fmla="*/ 89222 h 242414"/>
                <a:gd name="connsiteX5" fmla="*/ 5050 w 141408"/>
                <a:gd name="connsiteY5" fmla="*/ 143092 h 242414"/>
                <a:gd name="connsiteX6" fmla="*/ 74408 w 141408"/>
                <a:gd name="connsiteY6" fmla="*/ 238711 h 242414"/>
                <a:gd name="connsiteX7" fmla="*/ 141072 w 141408"/>
                <a:gd name="connsiteY7" fmla="*/ 144439 h 242414"/>
                <a:gd name="connsiteX8" fmla="*/ 81142 w 141408"/>
                <a:gd name="connsiteY8" fmla="*/ 14478 h 242414"/>
                <a:gd name="connsiteX9" fmla="*/ 77775 w 141408"/>
                <a:gd name="connsiteY9" fmla="*/ 8417 h 242414"/>
                <a:gd name="connsiteX10" fmla="*/ 72388 w 141408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8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7" y="11111"/>
                    <a:pt x="64307" y="14478"/>
                  </a:cubicBezTo>
                  <a:cubicBezTo>
                    <a:pt x="60940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3" y="197636"/>
                    <a:pt x="74408" y="238711"/>
                  </a:cubicBezTo>
                  <a:cubicBezTo>
                    <a:pt x="89222" y="207063"/>
                    <a:pt x="111444" y="175414"/>
                    <a:pt x="141072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4EBE62-71E4-4FF1-AE35-A2FBAAEF3B58}"/>
                </a:ext>
              </a:extLst>
            </p:cNvPr>
            <p:cNvSpPr/>
            <p:nvPr/>
          </p:nvSpPr>
          <p:spPr>
            <a:xfrm>
              <a:off x="780160" y="5890124"/>
              <a:ext cx="141409" cy="329954"/>
            </a:xfrm>
            <a:custGeom>
              <a:avLst/>
              <a:gdLst>
                <a:gd name="connsiteX0" fmla="*/ 124911 w 141408"/>
                <a:gd name="connsiteY0" fmla="*/ 5050 h 329953"/>
                <a:gd name="connsiteX1" fmla="*/ 120871 w 141408"/>
                <a:gd name="connsiteY1" fmla="*/ 5724 h 329953"/>
                <a:gd name="connsiteX2" fmla="*/ 120871 w 141408"/>
                <a:gd name="connsiteY2" fmla="*/ 5724 h 329953"/>
                <a:gd name="connsiteX3" fmla="*/ 120871 w 141408"/>
                <a:gd name="connsiteY3" fmla="*/ 5724 h 329953"/>
                <a:gd name="connsiteX4" fmla="*/ 114810 w 141408"/>
                <a:gd name="connsiteY4" fmla="*/ 8417 h 329953"/>
                <a:gd name="connsiteX5" fmla="*/ 99996 w 141408"/>
                <a:gd name="connsiteY5" fmla="*/ 15151 h 329953"/>
                <a:gd name="connsiteX6" fmla="*/ 97976 w 141408"/>
                <a:gd name="connsiteY6" fmla="*/ 15824 h 329953"/>
                <a:gd name="connsiteX7" fmla="*/ 42759 w 141408"/>
                <a:gd name="connsiteY7" fmla="*/ 46126 h 329953"/>
                <a:gd name="connsiteX8" fmla="*/ 36699 w 141408"/>
                <a:gd name="connsiteY8" fmla="*/ 49493 h 329953"/>
                <a:gd name="connsiteX9" fmla="*/ 48146 w 141408"/>
                <a:gd name="connsiteY9" fmla="*/ 64981 h 329953"/>
                <a:gd name="connsiteX10" fmla="*/ 48146 w 141408"/>
                <a:gd name="connsiteY10" fmla="*/ 65654 h 329953"/>
                <a:gd name="connsiteX11" fmla="*/ 58920 w 141408"/>
                <a:gd name="connsiteY11" fmla="*/ 172047 h 329953"/>
                <a:gd name="connsiteX12" fmla="*/ 46126 w 141408"/>
                <a:gd name="connsiteY12" fmla="*/ 269013 h 329953"/>
                <a:gd name="connsiteX13" fmla="*/ 5050 w 141408"/>
                <a:gd name="connsiteY13" fmla="*/ 328270 h 329953"/>
                <a:gd name="connsiteX14" fmla="*/ 99323 w 141408"/>
                <a:gd name="connsiteY14" fmla="*/ 261606 h 329953"/>
                <a:gd name="connsiteX15" fmla="*/ 137032 w 141408"/>
                <a:gd name="connsiteY15" fmla="*/ 85182 h 329953"/>
                <a:gd name="connsiteX16" fmla="*/ 134338 w 141408"/>
                <a:gd name="connsiteY16" fmla="*/ 31985 h 329953"/>
                <a:gd name="connsiteX17" fmla="*/ 132318 w 141408"/>
                <a:gd name="connsiteY17" fmla="*/ 11784 h 329953"/>
                <a:gd name="connsiteX18" fmla="*/ 124911 w 141408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8" h="329953">
                  <a:moveTo>
                    <a:pt x="124911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0" y="8417"/>
                  </a:cubicBezTo>
                  <a:cubicBezTo>
                    <a:pt x="111444" y="9764"/>
                    <a:pt x="106057" y="12457"/>
                    <a:pt x="99996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6" y="64981"/>
                  </a:cubicBezTo>
                  <a:cubicBezTo>
                    <a:pt x="48146" y="64981"/>
                    <a:pt x="48146" y="65654"/>
                    <a:pt x="48146" y="65654"/>
                  </a:cubicBezTo>
                  <a:cubicBezTo>
                    <a:pt x="50840" y="77775"/>
                    <a:pt x="58920" y="121544"/>
                    <a:pt x="58920" y="172047"/>
                  </a:cubicBezTo>
                  <a:cubicBezTo>
                    <a:pt x="58920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8" y="207063"/>
                    <a:pt x="137032" y="135685"/>
                    <a:pt x="137032" y="85182"/>
                  </a:cubicBezTo>
                  <a:cubicBezTo>
                    <a:pt x="137032" y="67674"/>
                    <a:pt x="136358" y="49493"/>
                    <a:pt x="134338" y="31985"/>
                  </a:cubicBezTo>
                  <a:cubicBezTo>
                    <a:pt x="132992" y="19191"/>
                    <a:pt x="132318" y="11784"/>
                    <a:pt x="132318" y="11784"/>
                  </a:cubicBezTo>
                  <a:cubicBezTo>
                    <a:pt x="131645" y="7744"/>
                    <a:pt x="129625" y="5050"/>
                    <a:pt x="124911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BD2458-7DCD-4A39-9E02-2625EE5C909D}"/>
                </a:ext>
              </a:extLst>
            </p:cNvPr>
            <p:cNvSpPr/>
            <p:nvPr/>
          </p:nvSpPr>
          <p:spPr>
            <a:xfrm>
              <a:off x="739084" y="5847701"/>
              <a:ext cx="87539" cy="107740"/>
            </a:xfrm>
            <a:custGeom>
              <a:avLst/>
              <a:gdLst>
                <a:gd name="connsiteX0" fmla="*/ 62287 w 87538"/>
                <a:gd name="connsiteY0" fmla="*/ 5050 h 107739"/>
                <a:gd name="connsiteX1" fmla="*/ 60940 w 87538"/>
                <a:gd name="connsiteY1" fmla="*/ 5050 h 107739"/>
                <a:gd name="connsiteX2" fmla="*/ 60940 w 87538"/>
                <a:gd name="connsiteY2" fmla="*/ 5050 h 107739"/>
                <a:gd name="connsiteX3" fmla="*/ 60940 w 87538"/>
                <a:gd name="connsiteY3" fmla="*/ 5050 h 107739"/>
                <a:gd name="connsiteX4" fmla="*/ 57574 w 87538"/>
                <a:gd name="connsiteY4" fmla="*/ 6397 h 107739"/>
                <a:gd name="connsiteX5" fmla="*/ 57574 w 87538"/>
                <a:gd name="connsiteY5" fmla="*/ 6397 h 107739"/>
                <a:gd name="connsiteX6" fmla="*/ 57574 w 87538"/>
                <a:gd name="connsiteY6" fmla="*/ 6397 h 107739"/>
                <a:gd name="connsiteX7" fmla="*/ 36699 w 87538"/>
                <a:gd name="connsiteY7" fmla="*/ 20538 h 107739"/>
                <a:gd name="connsiteX8" fmla="*/ 5050 w 87538"/>
                <a:gd name="connsiteY8" fmla="*/ 45453 h 107739"/>
                <a:gd name="connsiteX9" fmla="*/ 31312 w 87538"/>
                <a:gd name="connsiteY9" fmla="*/ 108077 h 107739"/>
                <a:gd name="connsiteX10" fmla="*/ 85855 w 87538"/>
                <a:gd name="connsiteY10" fmla="*/ 71041 h 107739"/>
                <a:gd name="connsiteX11" fmla="*/ 70368 w 87538"/>
                <a:gd name="connsiteY11" fmla="*/ 11784 h 107739"/>
                <a:gd name="connsiteX12" fmla="*/ 70368 w 87538"/>
                <a:gd name="connsiteY12" fmla="*/ 11111 h 107739"/>
                <a:gd name="connsiteX13" fmla="*/ 62287 w 87538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8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0" y="5050"/>
                  </a:cubicBezTo>
                  <a:lnTo>
                    <a:pt x="60940" y="5050"/>
                  </a:lnTo>
                  <a:lnTo>
                    <a:pt x="60940" y="5050"/>
                  </a:lnTo>
                  <a:cubicBezTo>
                    <a:pt x="59594" y="5050"/>
                    <a:pt x="58920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5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25F6DF-C7D1-4AF1-AFFC-11F82FC79BC9}"/>
                </a:ext>
              </a:extLst>
            </p:cNvPr>
            <p:cNvSpPr/>
            <p:nvPr/>
          </p:nvSpPr>
          <p:spPr>
            <a:xfrm>
              <a:off x="556600" y="5847701"/>
              <a:ext cx="87539" cy="107740"/>
            </a:xfrm>
            <a:custGeom>
              <a:avLst/>
              <a:gdLst>
                <a:gd name="connsiteX0" fmla="*/ 27272 w 87538"/>
                <a:gd name="connsiteY0" fmla="*/ 5050 h 107739"/>
                <a:gd name="connsiteX1" fmla="*/ 19865 w 87538"/>
                <a:gd name="connsiteY1" fmla="*/ 11111 h 107739"/>
                <a:gd name="connsiteX2" fmla="*/ 19865 w 87538"/>
                <a:gd name="connsiteY2" fmla="*/ 11784 h 107739"/>
                <a:gd name="connsiteX3" fmla="*/ 5050 w 87538"/>
                <a:gd name="connsiteY3" fmla="*/ 70368 h 107739"/>
                <a:gd name="connsiteX4" fmla="*/ 59594 w 87538"/>
                <a:gd name="connsiteY4" fmla="*/ 107403 h 107739"/>
                <a:gd name="connsiteX5" fmla="*/ 85855 w 87538"/>
                <a:gd name="connsiteY5" fmla="*/ 44779 h 107739"/>
                <a:gd name="connsiteX6" fmla="*/ 54207 w 87538"/>
                <a:gd name="connsiteY6" fmla="*/ 19865 h 107739"/>
                <a:gd name="connsiteX7" fmla="*/ 32659 w 87538"/>
                <a:gd name="connsiteY7" fmla="*/ 6397 h 107739"/>
                <a:gd name="connsiteX8" fmla="*/ 32659 w 87538"/>
                <a:gd name="connsiteY8" fmla="*/ 6397 h 107739"/>
                <a:gd name="connsiteX9" fmla="*/ 32659 w 87538"/>
                <a:gd name="connsiteY9" fmla="*/ 6397 h 107739"/>
                <a:gd name="connsiteX10" fmla="*/ 29292 w 87538"/>
                <a:gd name="connsiteY10" fmla="*/ 5050 h 107739"/>
                <a:gd name="connsiteX11" fmla="*/ 29292 w 87538"/>
                <a:gd name="connsiteY11" fmla="*/ 5050 h 107739"/>
                <a:gd name="connsiteX12" fmla="*/ 29292 w 87538"/>
                <a:gd name="connsiteY12" fmla="*/ 5050 h 107739"/>
                <a:gd name="connsiteX13" fmla="*/ 27272 w 87538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8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5" y="44779"/>
                  </a:cubicBezTo>
                  <a:cubicBezTo>
                    <a:pt x="75081" y="36026"/>
                    <a:pt x="64307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8" y="5050"/>
                    <a:pt x="27945" y="5050"/>
                    <a:pt x="27272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CCC178-ECBC-4A16-8E3B-5E55A74E5634}"/>
                </a:ext>
              </a:extLst>
            </p:cNvPr>
            <p:cNvSpPr/>
            <p:nvPr/>
          </p:nvSpPr>
          <p:spPr>
            <a:xfrm>
              <a:off x="366035" y="5983049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4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4" y="5050"/>
                    <a:pt x="17844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1" y="80468"/>
                    <a:pt x="92589" y="74408"/>
                  </a:cubicBezTo>
                  <a:cubicBezTo>
                    <a:pt x="89222" y="54207"/>
                    <a:pt x="87202" y="31312"/>
                    <a:pt x="86529" y="7744"/>
                  </a:cubicBezTo>
                  <a:cubicBezTo>
                    <a:pt x="66327" y="5724"/>
                    <a:pt x="50840" y="5050"/>
                    <a:pt x="40739" y="5050"/>
                  </a:cubicBezTo>
                  <a:cubicBezTo>
                    <a:pt x="39392" y="5050"/>
                    <a:pt x="37372" y="5050"/>
                    <a:pt x="35352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DBA2E1-DB1E-485F-87B0-999EC5B7C92A}"/>
                </a:ext>
              </a:extLst>
            </p:cNvPr>
            <p:cNvSpPr/>
            <p:nvPr/>
          </p:nvSpPr>
          <p:spPr>
            <a:xfrm>
              <a:off x="921569" y="5983049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2" y="13131"/>
                    <a:pt x="90569" y="11784"/>
                  </a:cubicBezTo>
                  <a:cubicBezTo>
                    <a:pt x="87875" y="7744"/>
                    <a:pt x="83835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86B81-9E02-46F1-9B58-E8BFCB127985}"/>
                </a:ext>
              </a:extLst>
            </p:cNvPr>
            <p:cNvSpPr/>
            <p:nvPr/>
          </p:nvSpPr>
          <p:spPr>
            <a:xfrm>
              <a:off x="834030" y="6067894"/>
              <a:ext cx="215480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0 w 215480"/>
                <a:gd name="connsiteY1" fmla="*/ 92589 h 154876"/>
                <a:gd name="connsiteX2" fmla="*/ 5050 w 215480"/>
                <a:gd name="connsiteY2" fmla="*/ 150499 h 154876"/>
                <a:gd name="connsiteX3" fmla="*/ 209083 w 215480"/>
                <a:gd name="connsiteY3" fmla="*/ 86529 h 154876"/>
                <a:gd name="connsiteX4" fmla="*/ 209083 w 215480"/>
                <a:gd name="connsiteY4" fmla="*/ 86529 h 154876"/>
                <a:gd name="connsiteX5" fmla="*/ 211103 w 215480"/>
                <a:gd name="connsiteY5" fmla="*/ 79122 h 154876"/>
                <a:gd name="connsiteX6" fmla="*/ 205716 w 215480"/>
                <a:gd name="connsiteY6" fmla="*/ 67674 h 154876"/>
                <a:gd name="connsiteX7" fmla="*/ 200329 w 215480"/>
                <a:gd name="connsiteY7" fmla="*/ 64307 h 154876"/>
                <a:gd name="connsiteX8" fmla="*/ 200329 w 215480"/>
                <a:gd name="connsiteY8" fmla="*/ 64307 h 154876"/>
                <a:gd name="connsiteX9" fmla="*/ 200329 w 215480"/>
                <a:gd name="connsiteY9" fmla="*/ 64307 h 154876"/>
                <a:gd name="connsiteX10" fmla="*/ 189555 w 215480"/>
                <a:gd name="connsiteY10" fmla="*/ 56900 h 154876"/>
                <a:gd name="connsiteX11" fmla="*/ 185515 w 215480"/>
                <a:gd name="connsiteY11" fmla="*/ 54207 h 154876"/>
                <a:gd name="connsiteX12" fmla="*/ 134338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0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0" y="141745"/>
                    <a:pt x="204369" y="91916"/>
                    <a:pt x="209083" y="86529"/>
                  </a:cubicBezTo>
                  <a:lnTo>
                    <a:pt x="209083" y="86529"/>
                  </a:lnTo>
                  <a:cubicBezTo>
                    <a:pt x="210430" y="84509"/>
                    <a:pt x="211103" y="81815"/>
                    <a:pt x="211103" y="79122"/>
                  </a:cubicBezTo>
                  <a:cubicBezTo>
                    <a:pt x="211103" y="74408"/>
                    <a:pt x="209083" y="70368"/>
                    <a:pt x="205716" y="67674"/>
                  </a:cubicBezTo>
                  <a:cubicBezTo>
                    <a:pt x="205716" y="67674"/>
                    <a:pt x="203696" y="66327"/>
                    <a:pt x="200329" y="64307"/>
                  </a:cubicBezTo>
                  <a:lnTo>
                    <a:pt x="200329" y="64307"/>
                  </a:lnTo>
                  <a:lnTo>
                    <a:pt x="200329" y="64307"/>
                  </a:lnTo>
                  <a:cubicBezTo>
                    <a:pt x="197636" y="62287"/>
                    <a:pt x="194269" y="60267"/>
                    <a:pt x="189555" y="56900"/>
                  </a:cubicBezTo>
                  <a:cubicBezTo>
                    <a:pt x="188208" y="56227"/>
                    <a:pt x="186862" y="55553"/>
                    <a:pt x="185515" y="54207"/>
                  </a:cubicBezTo>
                  <a:cubicBezTo>
                    <a:pt x="174067" y="46800"/>
                    <a:pt x="156560" y="36026"/>
                    <a:pt x="134338" y="25252"/>
                  </a:cubicBezTo>
                  <a:cubicBezTo>
                    <a:pt x="119524" y="17171"/>
                    <a:pt x="104710" y="10437"/>
                    <a:pt x="89896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2236B37-0AD8-4DD0-ADA2-2418E17D9930}"/>
                </a:ext>
              </a:extLst>
            </p:cNvPr>
            <p:cNvSpPr/>
            <p:nvPr/>
          </p:nvSpPr>
          <p:spPr>
            <a:xfrm>
              <a:off x="335733" y="6067894"/>
              <a:ext cx="215480" cy="154876"/>
            </a:xfrm>
            <a:custGeom>
              <a:avLst/>
              <a:gdLst>
                <a:gd name="connsiteX0" fmla="*/ 125584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3 w 215480"/>
                <a:gd name="connsiteY9" fmla="*/ 117504 h 154876"/>
                <a:gd name="connsiteX10" fmla="*/ 211103 w 215480"/>
                <a:gd name="connsiteY10" fmla="*/ 149826 h 154876"/>
                <a:gd name="connsiteX11" fmla="*/ 157233 w 215480"/>
                <a:gd name="connsiteY11" fmla="*/ 91916 h 154876"/>
                <a:gd name="connsiteX12" fmla="*/ 125584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4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1" y="100670"/>
                    <a:pt x="34679" y="109423"/>
                    <a:pt x="53533" y="117504"/>
                  </a:cubicBezTo>
                  <a:cubicBezTo>
                    <a:pt x="92589" y="135012"/>
                    <a:pt x="147132" y="146459"/>
                    <a:pt x="211103" y="149826"/>
                  </a:cubicBezTo>
                  <a:cubicBezTo>
                    <a:pt x="190228" y="137032"/>
                    <a:pt x="171374" y="117504"/>
                    <a:pt x="157233" y="91916"/>
                  </a:cubicBezTo>
                  <a:cubicBezTo>
                    <a:pt x="143092" y="68348"/>
                    <a:pt x="132318" y="38719"/>
                    <a:pt x="125584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29EC025-B3B7-44E6-870C-7B52890DE426}"/>
                </a:ext>
              </a:extLst>
            </p:cNvPr>
            <p:cNvSpPr/>
            <p:nvPr/>
          </p:nvSpPr>
          <p:spPr>
            <a:xfrm>
              <a:off x="705416" y="6224117"/>
              <a:ext cx="215480" cy="40402"/>
            </a:xfrm>
            <a:custGeom>
              <a:avLst/>
              <a:gdLst>
                <a:gd name="connsiteX0" fmla="*/ 198982 w 215480"/>
                <a:gd name="connsiteY0" fmla="*/ 5050 h 40402"/>
                <a:gd name="connsiteX1" fmla="*/ 161273 w 215480"/>
                <a:gd name="connsiteY1" fmla="*/ 9091 h 40402"/>
                <a:gd name="connsiteX2" fmla="*/ 153193 w 215480"/>
                <a:gd name="connsiteY2" fmla="*/ 10437 h 40402"/>
                <a:gd name="connsiteX3" fmla="*/ 123564 w 215480"/>
                <a:gd name="connsiteY3" fmla="*/ 11784 h 40402"/>
                <a:gd name="connsiteX4" fmla="*/ 99323 w 215480"/>
                <a:gd name="connsiteY4" fmla="*/ 11111 h 40402"/>
                <a:gd name="connsiteX5" fmla="*/ 98649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6 w 215480"/>
                <a:gd name="connsiteY12" fmla="*/ 29965 h 40402"/>
                <a:gd name="connsiteX13" fmla="*/ 157233 w 215480"/>
                <a:gd name="connsiteY13" fmla="*/ 38719 h 40402"/>
                <a:gd name="connsiteX14" fmla="*/ 209083 w 215480"/>
                <a:gd name="connsiteY14" fmla="*/ 24578 h 40402"/>
                <a:gd name="connsiteX15" fmla="*/ 212450 w 215480"/>
                <a:gd name="connsiteY15" fmla="*/ 15151 h 40402"/>
                <a:gd name="connsiteX16" fmla="*/ 198982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2" y="5050"/>
                  </a:moveTo>
                  <a:cubicBezTo>
                    <a:pt x="190902" y="5050"/>
                    <a:pt x="179454" y="6397"/>
                    <a:pt x="161273" y="9091"/>
                  </a:cubicBezTo>
                  <a:cubicBezTo>
                    <a:pt x="158580" y="9764"/>
                    <a:pt x="155886" y="9764"/>
                    <a:pt x="153193" y="10437"/>
                  </a:cubicBezTo>
                  <a:cubicBezTo>
                    <a:pt x="145112" y="11784"/>
                    <a:pt x="135685" y="11784"/>
                    <a:pt x="123564" y="11784"/>
                  </a:cubicBezTo>
                  <a:cubicBezTo>
                    <a:pt x="116157" y="11784"/>
                    <a:pt x="108077" y="11784"/>
                    <a:pt x="99323" y="11111"/>
                  </a:cubicBezTo>
                  <a:lnTo>
                    <a:pt x="98649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3" y="10437"/>
                    <a:pt x="28618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6" y="29965"/>
                  </a:cubicBezTo>
                  <a:cubicBezTo>
                    <a:pt x="117504" y="34679"/>
                    <a:pt x="134338" y="38719"/>
                    <a:pt x="157233" y="38719"/>
                  </a:cubicBezTo>
                  <a:cubicBezTo>
                    <a:pt x="182148" y="38719"/>
                    <a:pt x="201676" y="33332"/>
                    <a:pt x="209083" y="24578"/>
                  </a:cubicBezTo>
                  <a:cubicBezTo>
                    <a:pt x="211776" y="21885"/>
                    <a:pt x="213123" y="18518"/>
                    <a:pt x="212450" y="15151"/>
                  </a:cubicBezTo>
                  <a:cubicBezTo>
                    <a:pt x="211776" y="8417"/>
                    <a:pt x="209756" y="5050"/>
                    <a:pt x="198982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26966C6-264E-4E10-9312-339A2F429074}"/>
                </a:ext>
              </a:extLst>
            </p:cNvPr>
            <p:cNvSpPr/>
            <p:nvPr/>
          </p:nvSpPr>
          <p:spPr>
            <a:xfrm>
              <a:off x="462327" y="6224117"/>
              <a:ext cx="215480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0 w 215480"/>
                <a:gd name="connsiteY3" fmla="*/ 38046 h 40402"/>
                <a:gd name="connsiteX4" fmla="*/ 118177 w 215480"/>
                <a:gd name="connsiteY4" fmla="*/ 29292 h 40402"/>
                <a:gd name="connsiteX5" fmla="*/ 184841 w 215480"/>
                <a:gd name="connsiteY5" fmla="*/ 19865 h 40402"/>
                <a:gd name="connsiteX6" fmla="*/ 209756 w 215480"/>
                <a:gd name="connsiteY6" fmla="*/ 21211 h 40402"/>
                <a:gd name="connsiteX7" fmla="*/ 211103 w 215480"/>
                <a:gd name="connsiteY7" fmla="*/ 21211 h 40402"/>
                <a:gd name="connsiteX8" fmla="*/ 213797 w 215480"/>
                <a:gd name="connsiteY8" fmla="*/ 20538 h 40402"/>
                <a:gd name="connsiteX9" fmla="*/ 211776 w 215480"/>
                <a:gd name="connsiteY9" fmla="*/ 18518 h 40402"/>
                <a:gd name="connsiteX10" fmla="*/ 146459 w 215480"/>
                <a:gd name="connsiteY10" fmla="*/ 11784 h 40402"/>
                <a:gd name="connsiteX11" fmla="*/ 146459 w 215480"/>
                <a:gd name="connsiteY11" fmla="*/ 11784 h 40402"/>
                <a:gd name="connsiteX12" fmla="*/ 120197 w 215480"/>
                <a:gd name="connsiteY12" fmla="*/ 12457 h 40402"/>
                <a:gd name="connsiteX13" fmla="*/ 119524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0" y="38046"/>
                  </a:cubicBezTo>
                  <a:cubicBezTo>
                    <a:pt x="83835" y="38046"/>
                    <a:pt x="100670" y="34005"/>
                    <a:pt x="118177" y="29292"/>
                  </a:cubicBezTo>
                  <a:cubicBezTo>
                    <a:pt x="137032" y="24578"/>
                    <a:pt x="155886" y="19865"/>
                    <a:pt x="184841" y="19865"/>
                  </a:cubicBezTo>
                  <a:cubicBezTo>
                    <a:pt x="192922" y="19865"/>
                    <a:pt x="201002" y="20538"/>
                    <a:pt x="209756" y="21211"/>
                  </a:cubicBezTo>
                  <a:cubicBezTo>
                    <a:pt x="210430" y="21211"/>
                    <a:pt x="210430" y="21211"/>
                    <a:pt x="211103" y="21211"/>
                  </a:cubicBezTo>
                  <a:cubicBezTo>
                    <a:pt x="212450" y="21211"/>
                    <a:pt x="213797" y="21211"/>
                    <a:pt x="213797" y="20538"/>
                  </a:cubicBezTo>
                  <a:cubicBezTo>
                    <a:pt x="213797" y="19865"/>
                    <a:pt x="213123" y="18518"/>
                    <a:pt x="211776" y="18518"/>
                  </a:cubicBezTo>
                  <a:cubicBezTo>
                    <a:pt x="190228" y="12457"/>
                    <a:pt x="165314" y="11784"/>
                    <a:pt x="146459" y="11784"/>
                  </a:cubicBezTo>
                  <a:lnTo>
                    <a:pt x="146459" y="11784"/>
                  </a:lnTo>
                  <a:cubicBezTo>
                    <a:pt x="137032" y="11784"/>
                    <a:pt x="128278" y="11784"/>
                    <a:pt x="120197" y="12457"/>
                  </a:cubicBezTo>
                  <a:lnTo>
                    <a:pt x="119524" y="12457"/>
                  </a:lnTo>
                  <a:cubicBezTo>
                    <a:pt x="110770" y="12457"/>
                    <a:pt x="103363" y="13131"/>
                    <a:pt x="95283" y="13131"/>
                  </a:cubicBezTo>
                  <a:cubicBezTo>
                    <a:pt x="82488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0E3CC19-0ECC-4F35-91AA-BBDE104079E3}"/>
                </a:ext>
              </a:extLst>
            </p:cNvPr>
            <p:cNvSpPr/>
            <p:nvPr/>
          </p:nvSpPr>
          <p:spPr>
            <a:xfrm>
              <a:off x="363341" y="6286068"/>
              <a:ext cx="666641" cy="215480"/>
            </a:xfrm>
            <a:custGeom>
              <a:avLst/>
              <a:gdLst>
                <a:gd name="connsiteX0" fmla="*/ 617148 w 666641"/>
                <a:gd name="connsiteY0" fmla="*/ 5724 h 215479"/>
                <a:gd name="connsiteX1" fmla="*/ 586173 w 666641"/>
                <a:gd name="connsiteY1" fmla="*/ 139725 h 215479"/>
                <a:gd name="connsiteX2" fmla="*/ 553851 w 666641"/>
                <a:gd name="connsiteY2" fmla="*/ 5724 h 215479"/>
                <a:gd name="connsiteX3" fmla="*/ 508735 w 666641"/>
                <a:gd name="connsiteY3" fmla="*/ 5724 h 215479"/>
                <a:gd name="connsiteX4" fmla="*/ 475739 w 666641"/>
                <a:gd name="connsiteY4" fmla="*/ 137705 h 215479"/>
                <a:gd name="connsiteX5" fmla="*/ 445438 w 666641"/>
                <a:gd name="connsiteY5" fmla="*/ 5724 h 215479"/>
                <a:gd name="connsiteX6" fmla="*/ 396281 w 666641"/>
                <a:gd name="connsiteY6" fmla="*/ 5724 h 215479"/>
                <a:gd name="connsiteX7" fmla="*/ 450825 w 666641"/>
                <a:gd name="connsiteY7" fmla="*/ 214470 h 215479"/>
                <a:gd name="connsiteX8" fmla="*/ 499308 w 666641"/>
                <a:gd name="connsiteY8" fmla="*/ 214470 h 215479"/>
                <a:gd name="connsiteX9" fmla="*/ 530956 w 666641"/>
                <a:gd name="connsiteY9" fmla="*/ 82488 h 215479"/>
                <a:gd name="connsiteX10" fmla="*/ 563278 w 666641"/>
                <a:gd name="connsiteY10" fmla="*/ 214470 h 215479"/>
                <a:gd name="connsiteX11" fmla="*/ 611088 w 666641"/>
                <a:gd name="connsiteY11" fmla="*/ 214470 h 215479"/>
                <a:gd name="connsiteX12" fmla="*/ 611761 w 666641"/>
                <a:gd name="connsiteY12" fmla="*/ 212450 h 215479"/>
                <a:gd name="connsiteX13" fmla="*/ 666305 w 666641"/>
                <a:gd name="connsiteY13" fmla="*/ 5050 h 215479"/>
                <a:gd name="connsiteX14" fmla="*/ 617148 w 666641"/>
                <a:gd name="connsiteY14" fmla="*/ 5050 h 215479"/>
                <a:gd name="connsiteX15" fmla="*/ 167334 w 666641"/>
                <a:gd name="connsiteY15" fmla="*/ 139052 h 215479"/>
                <a:gd name="connsiteX16" fmla="*/ 53533 w 666641"/>
                <a:gd name="connsiteY16" fmla="*/ 5724 h 215479"/>
                <a:gd name="connsiteX17" fmla="*/ 5050 w 666641"/>
                <a:gd name="connsiteY17" fmla="*/ 5724 h 215479"/>
                <a:gd name="connsiteX18" fmla="*/ 5050 w 666641"/>
                <a:gd name="connsiteY18" fmla="*/ 214470 h 215479"/>
                <a:gd name="connsiteX19" fmla="*/ 52187 w 666641"/>
                <a:gd name="connsiteY19" fmla="*/ 214470 h 215479"/>
                <a:gd name="connsiteX20" fmla="*/ 52187 w 666641"/>
                <a:gd name="connsiteY20" fmla="*/ 81142 h 215479"/>
                <a:gd name="connsiteX21" fmla="*/ 165314 w 666641"/>
                <a:gd name="connsiteY21" fmla="*/ 214470 h 215479"/>
                <a:gd name="connsiteX22" fmla="*/ 213797 w 666641"/>
                <a:gd name="connsiteY22" fmla="*/ 214470 h 215479"/>
                <a:gd name="connsiteX23" fmla="*/ 213797 w 666641"/>
                <a:gd name="connsiteY23" fmla="*/ 5724 h 215479"/>
                <a:gd name="connsiteX24" fmla="*/ 166660 w 666641"/>
                <a:gd name="connsiteY24" fmla="*/ 5724 h 215479"/>
                <a:gd name="connsiteX25" fmla="*/ 166660 w 666641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1" h="215479">
                  <a:moveTo>
                    <a:pt x="617148" y="5724"/>
                  </a:moveTo>
                  <a:lnTo>
                    <a:pt x="586173" y="139725"/>
                  </a:lnTo>
                  <a:lnTo>
                    <a:pt x="553851" y="5724"/>
                  </a:lnTo>
                  <a:lnTo>
                    <a:pt x="508735" y="5724"/>
                  </a:lnTo>
                  <a:lnTo>
                    <a:pt x="475739" y="137705"/>
                  </a:lnTo>
                  <a:lnTo>
                    <a:pt x="445438" y="5724"/>
                  </a:lnTo>
                  <a:lnTo>
                    <a:pt x="396281" y="5724"/>
                  </a:lnTo>
                  <a:lnTo>
                    <a:pt x="450825" y="214470"/>
                  </a:lnTo>
                  <a:lnTo>
                    <a:pt x="499308" y="214470"/>
                  </a:lnTo>
                  <a:lnTo>
                    <a:pt x="530956" y="82488"/>
                  </a:lnTo>
                  <a:lnTo>
                    <a:pt x="563278" y="214470"/>
                  </a:lnTo>
                  <a:lnTo>
                    <a:pt x="611088" y="214470"/>
                  </a:lnTo>
                  <a:lnTo>
                    <a:pt x="611761" y="212450"/>
                  </a:lnTo>
                  <a:lnTo>
                    <a:pt x="666305" y="5050"/>
                  </a:lnTo>
                  <a:lnTo>
                    <a:pt x="617148" y="5050"/>
                  </a:lnTo>
                  <a:close/>
                  <a:moveTo>
                    <a:pt x="167334" y="139052"/>
                  </a:moveTo>
                  <a:lnTo>
                    <a:pt x="53533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0" y="5724"/>
                  </a:lnTo>
                  <a:lnTo>
                    <a:pt x="166660" y="1390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EBF3C6-E016-4D9B-BEC9-97A083E3C452}"/>
                </a:ext>
              </a:extLst>
            </p:cNvPr>
            <p:cNvSpPr/>
            <p:nvPr/>
          </p:nvSpPr>
          <p:spPr>
            <a:xfrm>
              <a:off x="584882" y="6282028"/>
              <a:ext cx="175078" cy="228947"/>
            </a:xfrm>
            <a:custGeom>
              <a:avLst/>
              <a:gdLst>
                <a:gd name="connsiteX0" fmla="*/ 5050 w 175077"/>
                <a:gd name="connsiteY0" fmla="*/ 189555 h 228947"/>
                <a:gd name="connsiteX1" fmla="*/ 32659 w 175077"/>
                <a:gd name="connsiteY1" fmla="*/ 156560 h 228947"/>
                <a:gd name="connsiteX2" fmla="*/ 95956 w 175077"/>
                <a:gd name="connsiteY2" fmla="*/ 182148 h 228947"/>
                <a:gd name="connsiteX3" fmla="*/ 126931 w 175077"/>
                <a:gd name="connsiteY3" fmla="*/ 161947 h 228947"/>
                <a:gd name="connsiteX4" fmla="*/ 126931 w 175077"/>
                <a:gd name="connsiteY4" fmla="*/ 161273 h 228947"/>
                <a:gd name="connsiteX5" fmla="*/ 83835 w 175077"/>
                <a:gd name="connsiteY5" fmla="*/ 134338 h 228947"/>
                <a:gd name="connsiteX6" fmla="*/ 13804 w 175077"/>
                <a:gd name="connsiteY6" fmla="*/ 69694 h 228947"/>
                <a:gd name="connsiteX7" fmla="*/ 13804 w 175077"/>
                <a:gd name="connsiteY7" fmla="*/ 69021 h 228947"/>
                <a:gd name="connsiteX8" fmla="*/ 87875 w 175077"/>
                <a:gd name="connsiteY8" fmla="*/ 5050 h 228947"/>
                <a:gd name="connsiteX9" fmla="*/ 166660 w 175077"/>
                <a:gd name="connsiteY9" fmla="*/ 31985 h 228947"/>
                <a:gd name="connsiteX10" fmla="*/ 142419 w 175077"/>
                <a:gd name="connsiteY10" fmla="*/ 67001 h 228947"/>
                <a:gd name="connsiteX11" fmla="*/ 87202 w 175077"/>
                <a:gd name="connsiteY11" fmla="*/ 46126 h 228947"/>
                <a:gd name="connsiteX12" fmla="*/ 59594 w 175077"/>
                <a:gd name="connsiteY12" fmla="*/ 64981 h 228947"/>
                <a:gd name="connsiteX13" fmla="*/ 59594 w 175077"/>
                <a:gd name="connsiteY13" fmla="*/ 65654 h 228947"/>
                <a:gd name="connsiteX14" fmla="*/ 105383 w 175077"/>
                <a:gd name="connsiteY14" fmla="*/ 93262 h 228947"/>
                <a:gd name="connsiteX15" fmla="*/ 172721 w 175077"/>
                <a:gd name="connsiteY15" fmla="*/ 157233 h 228947"/>
                <a:gd name="connsiteX16" fmla="*/ 172721 w 175077"/>
                <a:gd name="connsiteY16" fmla="*/ 157906 h 228947"/>
                <a:gd name="connsiteX17" fmla="*/ 94609 w 175077"/>
                <a:gd name="connsiteY17" fmla="*/ 223897 h 228947"/>
                <a:gd name="connsiteX18" fmla="*/ 5050 w 175077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7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4" y="182148"/>
                    <a:pt x="95956" y="182148"/>
                  </a:cubicBezTo>
                  <a:cubicBezTo>
                    <a:pt x="114810" y="182148"/>
                    <a:pt x="126931" y="174741"/>
                    <a:pt x="126931" y="161947"/>
                  </a:cubicBezTo>
                  <a:lnTo>
                    <a:pt x="126931" y="161273"/>
                  </a:lnTo>
                  <a:cubicBezTo>
                    <a:pt x="126931" y="149152"/>
                    <a:pt x="119524" y="143092"/>
                    <a:pt x="83835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79" y="5050"/>
                    <a:pt x="87875" y="5050"/>
                  </a:cubicBezTo>
                  <a:cubicBezTo>
                    <a:pt x="118851" y="5050"/>
                    <a:pt x="145112" y="14478"/>
                    <a:pt x="166660" y="31985"/>
                  </a:cubicBezTo>
                  <a:lnTo>
                    <a:pt x="142419" y="67001"/>
                  </a:lnTo>
                  <a:cubicBezTo>
                    <a:pt x="123564" y="54207"/>
                    <a:pt x="105383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3" y="93262"/>
                  </a:cubicBezTo>
                  <a:cubicBezTo>
                    <a:pt x="148479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09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4148BF6-D512-454C-A5B1-54A8462CE225}"/>
                </a:ext>
              </a:extLst>
            </p:cNvPr>
            <p:cNvSpPr/>
            <p:nvPr/>
          </p:nvSpPr>
          <p:spPr>
            <a:xfrm>
              <a:off x="358628" y="6525789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2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6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2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6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C3BB346-14BE-46D1-833B-A37FA0C02BF3}"/>
                </a:ext>
              </a:extLst>
            </p:cNvPr>
            <p:cNvSpPr/>
            <p:nvPr/>
          </p:nvSpPr>
          <p:spPr>
            <a:xfrm>
              <a:off x="425965" y="6525789"/>
              <a:ext cx="74071" cy="74071"/>
            </a:xfrm>
            <a:custGeom>
              <a:avLst/>
              <a:gdLst>
                <a:gd name="connsiteX0" fmla="*/ 60940 w 74071"/>
                <a:gd name="connsiteY0" fmla="*/ 38719 h 74071"/>
                <a:gd name="connsiteX1" fmla="*/ 60940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2 w 74071"/>
                <a:gd name="connsiteY5" fmla="*/ 61614 h 74071"/>
                <a:gd name="connsiteX6" fmla="*/ 60940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0" y="38719"/>
                  </a:moveTo>
                  <a:lnTo>
                    <a:pt x="60940" y="38719"/>
                  </a:lnTo>
                  <a:cubicBezTo>
                    <a:pt x="60940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2" y="61614"/>
                  </a:cubicBezTo>
                  <a:cubicBezTo>
                    <a:pt x="51513" y="61614"/>
                    <a:pt x="60940" y="51513"/>
                    <a:pt x="60940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0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BB26088-4E80-4FFF-912C-165646572D1B}"/>
                </a:ext>
              </a:extLst>
            </p:cNvPr>
            <p:cNvSpPr/>
            <p:nvPr/>
          </p:nvSpPr>
          <p:spPr>
            <a:xfrm>
              <a:off x="492629" y="6527136"/>
              <a:ext cx="74071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4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4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F1C585A-810F-4DB9-9CD1-6ED1EE68BF10}"/>
                </a:ext>
              </a:extLst>
            </p:cNvPr>
            <p:cNvSpPr/>
            <p:nvPr/>
          </p:nvSpPr>
          <p:spPr>
            <a:xfrm>
              <a:off x="564007" y="6527136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32B3632-279F-4F38-BE0A-087327D5C153}"/>
                </a:ext>
              </a:extLst>
            </p:cNvPr>
            <p:cNvSpPr/>
            <p:nvPr/>
          </p:nvSpPr>
          <p:spPr>
            <a:xfrm>
              <a:off x="623264" y="6527136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5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5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D7ABF16-037C-486C-8479-F941C4680F24}"/>
                </a:ext>
              </a:extLst>
            </p:cNvPr>
            <p:cNvSpPr/>
            <p:nvPr/>
          </p:nvSpPr>
          <p:spPr>
            <a:xfrm>
              <a:off x="686561" y="6527136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6 w 60603"/>
                <a:gd name="connsiteY2" fmla="*/ 49493 h 74071"/>
                <a:gd name="connsiteX3" fmla="*/ 50166 w 60603"/>
                <a:gd name="connsiteY3" fmla="*/ 5050 h 74071"/>
                <a:gd name="connsiteX4" fmla="*/ 60940 w 60603"/>
                <a:gd name="connsiteY4" fmla="*/ 5050 h 74071"/>
                <a:gd name="connsiteX5" fmla="*/ 60940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6" y="49493"/>
                  </a:lnTo>
                  <a:lnTo>
                    <a:pt x="50166" y="5050"/>
                  </a:lnTo>
                  <a:lnTo>
                    <a:pt x="60940" y="5050"/>
                  </a:lnTo>
                  <a:lnTo>
                    <a:pt x="60940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37C6ABE-3759-4D42-8376-3A2A620C5F89}"/>
                </a:ext>
              </a:extLst>
            </p:cNvPr>
            <p:cNvSpPr/>
            <p:nvPr/>
          </p:nvSpPr>
          <p:spPr>
            <a:xfrm>
              <a:off x="754572" y="6527136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139F39D-DA85-4A86-9CF2-76C8A33AB151}"/>
                </a:ext>
              </a:extLst>
            </p:cNvPr>
            <p:cNvSpPr/>
            <p:nvPr/>
          </p:nvSpPr>
          <p:spPr>
            <a:xfrm>
              <a:off x="828643" y="6527136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6307ED4-A434-4EF4-9995-87AEC25A8147}"/>
                </a:ext>
              </a:extLst>
            </p:cNvPr>
            <p:cNvSpPr/>
            <p:nvPr/>
          </p:nvSpPr>
          <p:spPr>
            <a:xfrm>
              <a:off x="888574" y="6527136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6 w 60603"/>
                <a:gd name="connsiteY2" fmla="*/ 49493 h 74071"/>
                <a:gd name="connsiteX3" fmla="*/ 50166 w 60603"/>
                <a:gd name="connsiteY3" fmla="*/ 5050 h 74071"/>
                <a:gd name="connsiteX4" fmla="*/ 60940 w 60603"/>
                <a:gd name="connsiteY4" fmla="*/ 5050 h 74071"/>
                <a:gd name="connsiteX5" fmla="*/ 60940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6" y="49493"/>
                  </a:lnTo>
                  <a:lnTo>
                    <a:pt x="50166" y="5050"/>
                  </a:lnTo>
                  <a:lnTo>
                    <a:pt x="60940" y="5050"/>
                  </a:lnTo>
                  <a:lnTo>
                    <a:pt x="60940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F561ED-A50B-401A-8C14-CC2D0A853421}"/>
                </a:ext>
              </a:extLst>
            </p:cNvPr>
            <p:cNvSpPr/>
            <p:nvPr/>
          </p:nvSpPr>
          <p:spPr>
            <a:xfrm>
              <a:off x="953891" y="6527136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50887" y="1185554"/>
            <a:ext cx="7334575" cy="2662021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66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36238" y="4005145"/>
            <a:ext cx="7334574" cy="47137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5F0EA7-F992-446A-BDED-98595CA8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r="52155"/>
          <a:stretch/>
        </p:blipFill>
        <p:spPr>
          <a:xfrm>
            <a:off x="7359707" y="176481"/>
            <a:ext cx="4832293" cy="668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0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ntral Image 2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5">
            <a:extLst>
              <a:ext uri="{FF2B5EF4-FFF2-40B4-BE49-F238E27FC236}">
                <a16:creationId xmlns:a16="http://schemas.microsoft.com/office/drawing/2014/main" id="{E47982A6-937D-42D8-A568-4971C2E85D71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E49558-14E0-414F-A34E-64457C3832F1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74B607-D4D2-4A87-8BEE-B16046E2699E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B96045-3C54-48C0-AA18-32A1E82FED79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9E205C6-1D2C-4E76-BD32-2EC9728E0C2A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46EF8A-EB8E-42BE-8769-034D5C97CBFC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74C614-C128-4425-93A5-4362644F45F3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B2BA3DF-993C-4060-AC18-39D7A3C659E7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E8CDC72-95B9-4256-9B82-8BDF82672A7B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F7463C-D5E5-477D-AB73-7C6E112217DE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193F717-005A-4252-AD86-D8E8093B6A23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D970EEB-3375-4103-B3AB-65E4075E1E77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BB30195-FAFB-4ECD-99F0-5E172E3EA5F5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E1B7FF4-5A59-4F1A-866D-DD2647BF688D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AB08F9C-F752-442D-BD4A-213DB4CCFA70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2195677-CAB1-476B-B290-665856C23363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AEF34DC-CC46-4F21-8633-0E185CA17FBB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3C8AE92-464E-489B-BF0F-AEEEB02B2B8D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585508A-635F-4F72-8533-68FF844AC2D6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F19CA67-0C48-4CDF-8C91-54A7376581CB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19DDE20-9DFD-4B97-9E6D-ECB5357D4E83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2CD4691-2E5C-44AD-8248-3562F60D3352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23E5E3C-BC9D-47A2-BEFF-B8AC8E0FC55B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363D97F-3E2A-4BF9-8461-ADDE443534B5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40999DF-F0BA-444E-BF1F-7386F7ECD800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E7E15E3-0895-4DFA-BF1F-91F8B316C24F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65126"/>
            <a:ext cx="4288744" cy="540310"/>
          </a:xfrm>
        </p:spPr>
        <p:txBody>
          <a:bodyPr lIns="0" tIns="0" rIns="0" bIns="0">
            <a:noAutofit/>
          </a:bodyPr>
          <a:lstStyle>
            <a:lvl1pPr>
              <a:defRPr cap="none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5" y="1230757"/>
            <a:ext cx="2898299" cy="429465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3" name="Content Placeholder 2"/>
          <p:cNvSpPr>
            <a:spLocks noGrp="1"/>
          </p:cNvSpPr>
          <p:nvPr>
            <p:ph idx="10"/>
          </p:nvPr>
        </p:nvSpPr>
        <p:spPr>
          <a:xfrm>
            <a:off x="9347200" y="4107543"/>
            <a:ext cx="2374583" cy="2114208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  <a:defRPr sz="1600" b="1">
                <a:solidFill>
                  <a:schemeClr val="accent3"/>
                </a:solidFill>
              </a:defRPr>
            </a:lvl1pPr>
            <a:lvl2pPr marL="268288" indent="0" algn="r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  <a:defRPr sz="1600" b="1">
                <a:solidFill>
                  <a:schemeClr val="accent3"/>
                </a:solidFill>
              </a:defRPr>
            </a:lvl2pPr>
            <a:lvl3pPr marL="538162" indent="0" algn="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None/>
              <a:defRPr sz="1600" b="1"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678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5">
            <a:extLst>
              <a:ext uri="{FF2B5EF4-FFF2-40B4-BE49-F238E27FC236}">
                <a16:creationId xmlns:a16="http://schemas.microsoft.com/office/drawing/2014/main" id="{74294086-C6D0-42EB-922F-C873A2D79A79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BA8D665-6437-4B81-947B-98A94CC3CFF8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4FE8F35-A939-4141-A477-D9A1347859E4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394252B-0EEC-4648-956B-33450C182995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EF277E7-2C72-4F37-BC39-85ECE5E5871D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121E25B-0A7C-4C80-9ABE-3ED2102F862E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BB9E21-EAC7-4344-A839-F3926ED1E97D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5BAECE-E4CA-4966-A2FD-13318AABF3B3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9D875C-4622-4C04-8A29-A5F914B9F27E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DE84F6-9161-4FA0-9ACB-E6225637B568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72BA6F8-FEAE-4C0E-8842-A6E8F5FE267F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296F8B-FF4D-4380-9193-34E7504D3153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DA4BD6C-9400-479C-A8D8-B02452A27941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F99431-34D2-49B0-BB91-5683153AF1BE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77514F-38A3-4F29-8437-8025B6119656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F9D3540-BCEE-441B-BC83-54EF57A1AC43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961580F-1057-4962-AD16-AAF1993859C6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45E2EA-75FC-45C7-9A1C-F59C988B5CAA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F58428A-ACFB-463D-AA1E-4EEFF40C2C2A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52FD3C-469F-4F5A-AE57-4755822546F3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1DFB7E-9996-40D1-97D3-8FBBED92A75B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EF7058-6906-447B-BDFF-AF59D988C67C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1B4B886-821B-484F-BB53-5AF0485D4711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28A30B1-2095-4C76-B96E-AFE9E967ADE1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FD3F5A-829C-4774-A904-86EE3436F98A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1579ABC-0DC3-484B-9555-F45B017D01CE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61" name="Picture Placeholder 60"/>
          <p:cNvSpPr>
            <a:spLocks noGrp="1"/>
          </p:cNvSpPr>
          <p:nvPr>
            <p:ph type="pic" sz="quarter" idx="10"/>
          </p:nvPr>
        </p:nvSpPr>
        <p:spPr>
          <a:xfrm>
            <a:off x="6184900" y="0"/>
            <a:ext cx="6007100" cy="6858000"/>
          </a:xfrm>
          <a:custGeom>
            <a:avLst/>
            <a:gdLst>
              <a:gd name="connsiteX0" fmla="*/ 1837596 w 6007100"/>
              <a:gd name="connsiteY0" fmla="*/ 0 h 6858000"/>
              <a:gd name="connsiteX1" fmla="*/ 2376041 w 6007100"/>
              <a:gd name="connsiteY1" fmla="*/ 0 h 6858000"/>
              <a:gd name="connsiteX2" fmla="*/ 2737507 w 6007100"/>
              <a:gd name="connsiteY2" fmla="*/ 0 h 6858000"/>
              <a:gd name="connsiteX3" fmla="*/ 6007100 w 6007100"/>
              <a:gd name="connsiteY3" fmla="*/ 0 h 6858000"/>
              <a:gd name="connsiteX4" fmla="*/ 6007100 w 6007100"/>
              <a:gd name="connsiteY4" fmla="*/ 3527437 h 6858000"/>
              <a:gd name="connsiteX5" fmla="*/ 6007100 w 6007100"/>
              <a:gd name="connsiteY5" fmla="*/ 6858000 h 6858000"/>
              <a:gd name="connsiteX6" fmla="*/ 5114678 w 6007100"/>
              <a:gd name="connsiteY6" fmla="*/ 6858000 h 6858000"/>
              <a:gd name="connsiteX7" fmla="*/ 4576233 w 6007100"/>
              <a:gd name="connsiteY7" fmla="*/ 6858000 h 6858000"/>
              <a:gd name="connsiteX8" fmla="*/ 4214767 w 6007100"/>
              <a:gd name="connsiteY8" fmla="*/ 6858000 h 6858000"/>
              <a:gd name="connsiteX9" fmla="*/ 2044700 w 6007100"/>
              <a:gd name="connsiteY9" fmla="*/ 6858000 h 6858000"/>
              <a:gd name="connsiteX10" fmla="*/ 899911 w 6007100"/>
              <a:gd name="connsiteY10" fmla="*/ 6858000 h 6858000"/>
              <a:gd name="connsiteX11" fmla="*/ 538445 w 6007100"/>
              <a:gd name="connsiteY11" fmla="*/ 6858000 h 6858000"/>
              <a:gd name="connsiteX12" fmla="*/ 0 w 60071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07100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07100" y="0"/>
                </a:lnTo>
                <a:lnTo>
                  <a:pt x="6007100" y="3527437"/>
                </a:lnTo>
                <a:lnTo>
                  <a:pt x="6007100" y="685800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2044700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65126"/>
            <a:ext cx="6451373" cy="540310"/>
          </a:xfrm>
        </p:spPr>
        <p:txBody>
          <a:bodyPr lIns="0" tIns="0" rIns="0" bIns="0">
            <a:noAutofit/>
          </a:bodyPr>
          <a:lstStyle>
            <a:lvl1pPr>
              <a:defRPr cap="none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230757"/>
            <a:ext cx="5564187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9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5">
            <a:extLst>
              <a:ext uri="{FF2B5EF4-FFF2-40B4-BE49-F238E27FC236}">
                <a16:creationId xmlns:a16="http://schemas.microsoft.com/office/drawing/2014/main" id="{FF7C73FB-75BB-413A-9A6B-66E94C3AE581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D12BB20-A63D-42E9-9ADC-61CED1A17D87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B2CCC9A-D7BF-4DFB-A85C-A2CF80BABB89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7268C12-37D2-4ADC-858E-502FBEEEAE04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5C47D86-2857-4344-A22D-201D99DC0879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AAB8310-66F6-4F9F-BF1A-A9229DAEFA3A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843E277-7AE3-459C-AC51-AB882EF156FB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1C4C7D-CF88-4550-8D61-1E8AB1ACFEC9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3C8377A-82CA-4397-AF45-797E8A9893A7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EA36E9-991B-4698-98B0-5BACFB18D0AE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BC766F-B1DE-4641-B8E9-4563D379F1F8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A42E4FF-5679-4D7C-A787-2C6500F689F1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D12027F-ABA0-4B21-B893-CD0FEFAA4D59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3F650C5-5B8C-4FD6-A91F-A9C7FB62823F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EF6E526-0254-4F1F-94F7-499A3376C94B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FC5782E-D8A5-4189-95F4-572272B07535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200CC6E-3206-42E7-B094-46E5594BAD00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91E24C2-FA24-46CC-BE47-1E0628E6DD43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2775199-495F-4AEF-8651-72959F54129B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EE18788-641F-4A47-9252-75DFF9358156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B6A4BEF-B48B-481C-B434-9A941BD55A04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196E7E-6890-46A2-BE3F-20BCC1D7ADEE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378E62-06CA-4E86-8A57-3973C6F58BB1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F3EA6EC-E077-4695-92C9-0805E14736EF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C823A59-5309-4B41-A451-FC7F5D12CDB2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13C67E8-7984-4489-B473-AB028991406C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67" name="Picture Placeholder 6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910114"/>
          </a:xfrm>
          <a:custGeom>
            <a:avLst/>
            <a:gdLst>
              <a:gd name="connsiteX0" fmla="*/ 0 w 12192000"/>
              <a:gd name="connsiteY0" fmla="*/ 0 h 2910114"/>
              <a:gd name="connsiteX1" fmla="*/ 12192000 w 12192000"/>
              <a:gd name="connsiteY1" fmla="*/ 0 h 2910114"/>
              <a:gd name="connsiteX2" fmla="*/ 12192000 w 12192000"/>
              <a:gd name="connsiteY2" fmla="*/ 2089480 h 2910114"/>
              <a:gd name="connsiteX3" fmla="*/ 12192000 w 12192000"/>
              <a:gd name="connsiteY3" fmla="*/ 2910114 h 2910114"/>
              <a:gd name="connsiteX4" fmla="*/ 0 w 12192000"/>
              <a:gd name="connsiteY4" fmla="*/ 2910114 h 291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910114">
                <a:moveTo>
                  <a:pt x="0" y="0"/>
                </a:moveTo>
                <a:lnTo>
                  <a:pt x="12192000" y="0"/>
                </a:lnTo>
                <a:lnTo>
                  <a:pt x="12192000" y="2089480"/>
                </a:lnTo>
                <a:lnTo>
                  <a:pt x="12192000" y="2910114"/>
                </a:lnTo>
                <a:lnTo>
                  <a:pt x="0" y="291011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2005241"/>
            <a:ext cx="11306173" cy="54031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3385458"/>
            <a:ext cx="5564188" cy="216010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0"/>
          </p:nvPr>
        </p:nvSpPr>
        <p:spPr>
          <a:xfrm>
            <a:off x="6193902" y="3385458"/>
            <a:ext cx="5564188" cy="216010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F17E73-6792-40C8-8C15-06EC5B21E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1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5">
            <a:extLst>
              <a:ext uri="{FF2B5EF4-FFF2-40B4-BE49-F238E27FC236}">
                <a16:creationId xmlns:a16="http://schemas.microsoft.com/office/drawing/2014/main" id="{5DA4DE15-1135-4A7C-8611-C6E6A7942949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8E76F6-379B-4EED-81F0-2DE09CF49997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6E7F5F0-1588-4677-B5C7-E5394E238290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E11E243-4006-4D0C-AD3F-718EE57417A4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162AB1-1C6D-4EDC-90BD-5B686EC04005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B1C07C3-26C7-42BD-8F52-00BEF24DEF7C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262CAC5-241D-48AF-8AFB-CD354A7EF14F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FDD859B-12BB-4638-A729-A959148D5E9F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F78D29F-6E0C-4A45-97ED-C18F14BF7473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5005A7-3757-4A5F-A61D-4F5C2DD76B34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7474BFE-3026-4362-91E1-24BA2A6DEFF3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F0BDDA2-84F4-4C97-9E4E-CF902E19E22B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F7A5DF0-515F-4283-8DF3-99416B8FA933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CDC29A7-D62B-4DA7-936E-4EEDBED719C6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8557D0-9948-42ED-8C20-03E6C672CC49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7CCFAA0-F96B-4C97-A761-6FEB298DA9EF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DC5A656-178A-4CEF-816A-4B4EBA4A5749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0CFA158-670B-4E71-B376-FFEED59CAC8C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B19160F-00E4-4587-A32C-DD0E148DE7EC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AFF7104-5965-4ED4-BD20-D493CCFBD8AE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6A6B8D3-A060-4A94-9E19-191C7283DBF9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D6D229-103C-49F8-8DFE-C410DC9313CA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8A5B8F5-9BE4-4F41-9814-28E6B50220D2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7E0129D-B113-45FC-A8D0-9832B816433D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66C158D-9991-42DC-944C-52A4DA1A5181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EBDF989-551D-44C0-9739-3C63B302A317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4BD6499-F024-49A1-99A7-EEEF4D315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9" b="27475"/>
          <a:stretch/>
        </p:blipFill>
        <p:spPr>
          <a:xfrm>
            <a:off x="1" y="0"/>
            <a:ext cx="12191999" cy="29101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3385458"/>
            <a:ext cx="5564188" cy="216010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0"/>
          </p:nvPr>
        </p:nvSpPr>
        <p:spPr>
          <a:xfrm>
            <a:off x="6193902" y="3385458"/>
            <a:ext cx="5564188" cy="216010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1BFA28-2945-46F4-AA91-D1AA63DF4ACE}"/>
              </a:ext>
            </a:extLst>
          </p:cNvPr>
          <p:cNvSpPr/>
          <p:nvPr userDrawn="1"/>
        </p:nvSpPr>
        <p:spPr>
          <a:xfrm>
            <a:off x="0" y="2005240"/>
            <a:ext cx="12192000" cy="90487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4" y="2005241"/>
            <a:ext cx="11306173" cy="540310"/>
          </a:xfrm>
        </p:spPr>
        <p:txBody>
          <a:bodyPr lIns="0" tIns="0" rIns="0" bIns="0">
            <a:noAutofit/>
          </a:bodyPr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55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1B6DA2E-C7B9-4C03-A6D2-B6A5C318114A}"/>
              </a:ext>
            </a:extLst>
          </p:cNvPr>
          <p:cNvGrpSpPr/>
          <p:nvPr userDrawn="1"/>
        </p:nvGrpSpPr>
        <p:grpSpPr>
          <a:xfrm>
            <a:off x="423115" y="5831540"/>
            <a:ext cx="713777" cy="769667"/>
            <a:chOff x="335733" y="5831540"/>
            <a:chExt cx="713777" cy="769667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332E4E5-1F78-4372-9E29-73B225405749}"/>
                </a:ext>
              </a:extLst>
            </p:cNvPr>
            <p:cNvSpPr/>
            <p:nvPr/>
          </p:nvSpPr>
          <p:spPr>
            <a:xfrm>
              <a:off x="462327" y="5890124"/>
              <a:ext cx="141409" cy="329954"/>
            </a:xfrm>
            <a:custGeom>
              <a:avLst/>
              <a:gdLst>
                <a:gd name="connsiteX0" fmla="*/ 17844 w 141408"/>
                <a:gd name="connsiteY0" fmla="*/ 5050 h 329953"/>
                <a:gd name="connsiteX1" fmla="*/ 9764 w 141408"/>
                <a:gd name="connsiteY1" fmla="*/ 13131 h 329953"/>
                <a:gd name="connsiteX2" fmla="*/ 7744 w 141408"/>
                <a:gd name="connsiteY2" fmla="*/ 34005 h 329953"/>
                <a:gd name="connsiteX3" fmla="*/ 5050 w 141408"/>
                <a:gd name="connsiteY3" fmla="*/ 87202 h 329953"/>
                <a:gd name="connsiteX4" fmla="*/ 42759 w 141408"/>
                <a:gd name="connsiteY4" fmla="*/ 263626 h 329953"/>
                <a:gd name="connsiteX5" fmla="*/ 138379 w 141408"/>
                <a:gd name="connsiteY5" fmla="*/ 330290 h 329953"/>
                <a:gd name="connsiteX6" fmla="*/ 96629 w 141408"/>
                <a:gd name="connsiteY6" fmla="*/ 271033 h 329953"/>
                <a:gd name="connsiteX7" fmla="*/ 83162 w 141408"/>
                <a:gd name="connsiteY7" fmla="*/ 174067 h 329953"/>
                <a:gd name="connsiteX8" fmla="*/ 93936 w 141408"/>
                <a:gd name="connsiteY8" fmla="*/ 67674 h 329953"/>
                <a:gd name="connsiteX9" fmla="*/ 93936 w 141408"/>
                <a:gd name="connsiteY9" fmla="*/ 67001 h 329953"/>
                <a:gd name="connsiteX10" fmla="*/ 104710 w 141408"/>
                <a:gd name="connsiteY10" fmla="*/ 51513 h 329953"/>
                <a:gd name="connsiteX11" fmla="*/ 26598 w 141408"/>
                <a:gd name="connsiteY11" fmla="*/ 9091 h 329953"/>
                <a:gd name="connsiteX12" fmla="*/ 20538 w 141408"/>
                <a:gd name="connsiteY12" fmla="*/ 6397 h 329953"/>
                <a:gd name="connsiteX13" fmla="*/ 20538 w 141408"/>
                <a:gd name="connsiteY13" fmla="*/ 6397 h 329953"/>
                <a:gd name="connsiteX14" fmla="*/ 20538 w 141408"/>
                <a:gd name="connsiteY14" fmla="*/ 6397 h 329953"/>
                <a:gd name="connsiteX15" fmla="*/ 17844 w 141408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8" h="329953">
                  <a:moveTo>
                    <a:pt x="17844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4" y="318843"/>
                    <a:pt x="106057" y="299988"/>
                    <a:pt x="96629" y="271033"/>
                  </a:cubicBezTo>
                  <a:cubicBezTo>
                    <a:pt x="87875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7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4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5276A97-3D4D-4591-8890-27F5532D5548}"/>
                </a:ext>
              </a:extLst>
            </p:cNvPr>
            <p:cNvSpPr/>
            <p:nvPr/>
          </p:nvSpPr>
          <p:spPr>
            <a:xfrm>
              <a:off x="680428" y="5948707"/>
              <a:ext cx="148143" cy="282817"/>
            </a:xfrm>
            <a:custGeom>
              <a:avLst/>
              <a:gdLst>
                <a:gd name="connsiteX0" fmla="*/ 129024 w 148142"/>
                <a:gd name="connsiteY0" fmla="*/ 5050 h 282817"/>
                <a:gd name="connsiteX1" fmla="*/ 125657 w 148142"/>
                <a:gd name="connsiteY1" fmla="*/ 6397 h 282817"/>
                <a:gd name="connsiteX2" fmla="*/ 122290 w 148142"/>
                <a:gd name="connsiteY2" fmla="*/ 9091 h 282817"/>
                <a:gd name="connsiteX3" fmla="*/ 112863 w 148142"/>
                <a:gd name="connsiteY3" fmla="*/ 17171 h 282817"/>
                <a:gd name="connsiteX4" fmla="*/ 81214 w 148142"/>
                <a:gd name="connsiteY4" fmla="*/ 48146 h 282817"/>
                <a:gd name="connsiteX5" fmla="*/ 16570 w 148142"/>
                <a:gd name="connsiteY5" fmla="*/ 154540 h 282817"/>
                <a:gd name="connsiteX6" fmla="*/ 5123 w 148142"/>
                <a:gd name="connsiteY6" fmla="*/ 221204 h 282817"/>
                <a:gd name="connsiteX7" fmla="*/ 11856 w 148142"/>
                <a:gd name="connsiteY7" fmla="*/ 255546 h 282817"/>
                <a:gd name="connsiteX8" fmla="*/ 31384 w 148142"/>
                <a:gd name="connsiteY8" fmla="*/ 275074 h 282817"/>
                <a:gd name="connsiteX9" fmla="*/ 45525 w 148142"/>
                <a:gd name="connsiteY9" fmla="*/ 277767 h 282817"/>
                <a:gd name="connsiteX10" fmla="*/ 45525 w 148142"/>
                <a:gd name="connsiteY10" fmla="*/ 277767 h 282817"/>
                <a:gd name="connsiteX11" fmla="*/ 131044 w 148142"/>
                <a:gd name="connsiteY11" fmla="*/ 207063 h 282817"/>
                <a:gd name="connsiteX12" fmla="*/ 143165 w 148142"/>
                <a:gd name="connsiteY12" fmla="*/ 114137 h 282817"/>
                <a:gd name="connsiteX13" fmla="*/ 134411 w 148142"/>
                <a:gd name="connsiteY13" fmla="*/ 18518 h 282817"/>
                <a:gd name="connsiteX14" fmla="*/ 133064 w 148142"/>
                <a:gd name="connsiteY14" fmla="*/ 10437 h 282817"/>
                <a:gd name="connsiteX15" fmla="*/ 129024 w 148142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2" h="282817">
                  <a:moveTo>
                    <a:pt x="129024" y="5050"/>
                  </a:moveTo>
                  <a:cubicBezTo>
                    <a:pt x="128350" y="5050"/>
                    <a:pt x="127004" y="5724"/>
                    <a:pt x="125657" y="6397"/>
                  </a:cubicBezTo>
                  <a:cubicBezTo>
                    <a:pt x="125657" y="6397"/>
                    <a:pt x="124310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2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0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4" y="180801"/>
                    <a:pt x="143165" y="149826"/>
                    <a:pt x="143165" y="114137"/>
                  </a:cubicBezTo>
                  <a:cubicBezTo>
                    <a:pt x="143165" y="70368"/>
                    <a:pt x="137104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3DEFBC-F9F2-4BA8-9807-30E8E91DDB86}"/>
                </a:ext>
              </a:extLst>
            </p:cNvPr>
            <p:cNvSpPr/>
            <p:nvPr/>
          </p:nvSpPr>
          <p:spPr>
            <a:xfrm>
              <a:off x="555926" y="5948707"/>
              <a:ext cx="134675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4 w 134675"/>
                <a:gd name="connsiteY5" fmla="*/ 206389 h 282817"/>
                <a:gd name="connsiteX6" fmla="*/ 105383 w 134675"/>
                <a:gd name="connsiteY6" fmla="*/ 277767 h 282817"/>
                <a:gd name="connsiteX7" fmla="*/ 105383 w 134675"/>
                <a:gd name="connsiteY7" fmla="*/ 277767 h 282817"/>
                <a:gd name="connsiteX8" fmla="*/ 120197 w 134675"/>
                <a:gd name="connsiteY8" fmla="*/ 275074 h 282817"/>
                <a:gd name="connsiteX9" fmla="*/ 126931 w 134675"/>
                <a:gd name="connsiteY9" fmla="*/ 271707 h 282817"/>
                <a:gd name="connsiteX10" fmla="*/ 121544 w 134675"/>
                <a:gd name="connsiteY10" fmla="*/ 262953 h 282817"/>
                <a:gd name="connsiteX11" fmla="*/ 114137 w 134675"/>
                <a:gd name="connsiteY11" fmla="*/ 221877 h 282817"/>
                <a:gd name="connsiteX12" fmla="*/ 126931 w 134675"/>
                <a:gd name="connsiteY12" fmla="*/ 151173 h 282817"/>
                <a:gd name="connsiteX13" fmla="*/ 129625 w 134675"/>
                <a:gd name="connsiteY13" fmla="*/ 143766 h 282817"/>
                <a:gd name="connsiteX14" fmla="*/ 130298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4" y="206389"/>
                  </a:cubicBezTo>
                  <a:cubicBezTo>
                    <a:pt x="33332" y="255546"/>
                    <a:pt x="78448" y="277767"/>
                    <a:pt x="105383" y="277767"/>
                  </a:cubicBezTo>
                  <a:lnTo>
                    <a:pt x="105383" y="277767"/>
                  </a:lnTo>
                  <a:cubicBezTo>
                    <a:pt x="111444" y="277767"/>
                    <a:pt x="116157" y="277094"/>
                    <a:pt x="120197" y="275074"/>
                  </a:cubicBezTo>
                  <a:cubicBezTo>
                    <a:pt x="122218" y="274400"/>
                    <a:pt x="124238" y="273053"/>
                    <a:pt x="126931" y="271707"/>
                  </a:cubicBezTo>
                  <a:cubicBezTo>
                    <a:pt x="124911" y="269013"/>
                    <a:pt x="122891" y="266320"/>
                    <a:pt x="121544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1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8" y="141745"/>
                    <a:pt x="130298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1" y="5724"/>
                    <a:pt x="21885" y="5050"/>
                    <a:pt x="20538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6391E82-FCFC-4972-A8F3-5429A6918E26}"/>
                </a:ext>
              </a:extLst>
            </p:cNvPr>
            <p:cNvSpPr/>
            <p:nvPr/>
          </p:nvSpPr>
          <p:spPr>
            <a:xfrm>
              <a:off x="620570" y="5831540"/>
              <a:ext cx="141409" cy="242415"/>
            </a:xfrm>
            <a:custGeom>
              <a:avLst/>
              <a:gdLst>
                <a:gd name="connsiteX0" fmla="*/ 72388 w 141408"/>
                <a:gd name="connsiteY0" fmla="*/ 5050 h 242414"/>
                <a:gd name="connsiteX1" fmla="*/ 67674 w 141408"/>
                <a:gd name="connsiteY1" fmla="*/ 9091 h 242414"/>
                <a:gd name="connsiteX2" fmla="*/ 64307 w 141408"/>
                <a:gd name="connsiteY2" fmla="*/ 14478 h 242414"/>
                <a:gd name="connsiteX3" fmla="*/ 54880 w 141408"/>
                <a:gd name="connsiteY3" fmla="*/ 30639 h 242414"/>
                <a:gd name="connsiteX4" fmla="*/ 25925 w 141408"/>
                <a:gd name="connsiteY4" fmla="*/ 89222 h 242414"/>
                <a:gd name="connsiteX5" fmla="*/ 5050 w 141408"/>
                <a:gd name="connsiteY5" fmla="*/ 143092 h 242414"/>
                <a:gd name="connsiteX6" fmla="*/ 74408 w 141408"/>
                <a:gd name="connsiteY6" fmla="*/ 238711 h 242414"/>
                <a:gd name="connsiteX7" fmla="*/ 141072 w 141408"/>
                <a:gd name="connsiteY7" fmla="*/ 144439 h 242414"/>
                <a:gd name="connsiteX8" fmla="*/ 81142 w 141408"/>
                <a:gd name="connsiteY8" fmla="*/ 14478 h 242414"/>
                <a:gd name="connsiteX9" fmla="*/ 77775 w 141408"/>
                <a:gd name="connsiteY9" fmla="*/ 8417 h 242414"/>
                <a:gd name="connsiteX10" fmla="*/ 72388 w 141408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8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7" y="11111"/>
                    <a:pt x="64307" y="14478"/>
                  </a:cubicBezTo>
                  <a:cubicBezTo>
                    <a:pt x="60940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3" y="197636"/>
                    <a:pt x="74408" y="238711"/>
                  </a:cubicBezTo>
                  <a:cubicBezTo>
                    <a:pt x="89222" y="207063"/>
                    <a:pt x="111444" y="175414"/>
                    <a:pt x="141072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4EBE62-71E4-4FF1-AE35-A2FBAAEF3B58}"/>
                </a:ext>
              </a:extLst>
            </p:cNvPr>
            <p:cNvSpPr/>
            <p:nvPr/>
          </p:nvSpPr>
          <p:spPr>
            <a:xfrm>
              <a:off x="780160" y="5890124"/>
              <a:ext cx="141409" cy="329954"/>
            </a:xfrm>
            <a:custGeom>
              <a:avLst/>
              <a:gdLst>
                <a:gd name="connsiteX0" fmla="*/ 124911 w 141408"/>
                <a:gd name="connsiteY0" fmla="*/ 5050 h 329953"/>
                <a:gd name="connsiteX1" fmla="*/ 120871 w 141408"/>
                <a:gd name="connsiteY1" fmla="*/ 5724 h 329953"/>
                <a:gd name="connsiteX2" fmla="*/ 120871 w 141408"/>
                <a:gd name="connsiteY2" fmla="*/ 5724 h 329953"/>
                <a:gd name="connsiteX3" fmla="*/ 120871 w 141408"/>
                <a:gd name="connsiteY3" fmla="*/ 5724 h 329953"/>
                <a:gd name="connsiteX4" fmla="*/ 114810 w 141408"/>
                <a:gd name="connsiteY4" fmla="*/ 8417 h 329953"/>
                <a:gd name="connsiteX5" fmla="*/ 99996 w 141408"/>
                <a:gd name="connsiteY5" fmla="*/ 15151 h 329953"/>
                <a:gd name="connsiteX6" fmla="*/ 97976 w 141408"/>
                <a:gd name="connsiteY6" fmla="*/ 15824 h 329953"/>
                <a:gd name="connsiteX7" fmla="*/ 42759 w 141408"/>
                <a:gd name="connsiteY7" fmla="*/ 46126 h 329953"/>
                <a:gd name="connsiteX8" fmla="*/ 36699 w 141408"/>
                <a:gd name="connsiteY8" fmla="*/ 49493 h 329953"/>
                <a:gd name="connsiteX9" fmla="*/ 48146 w 141408"/>
                <a:gd name="connsiteY9" fmla="*/ 64981 h 329953"/>
                <a:gd name="connsiteX10" fmla="*/ 48146 w 141408"/>
                <a:gd name="connsiteY10" fmla="*/ 65654 h 329953"/>
                <a:gd name="connsiteX11" fmla="*/ 58920 w 141408"/>
                <a:gd name="connsiteY11" fmla="*/ 172047 h 329953"/>
                <a:gd name="connsiteX12" fmla="*/ 46126 w 141408"/>
                <a:gd name="connsiteY12" fmla="*/ 269013 h 329953"/>
                <a:gd name="connsiteX13" fmla="*/ 5050 w 141408"/>
                <a:gd name="connsiteY13" fmla="*/ 328270 h 329953"/>
                <a:gd name="connsiteX14" fmla="*/ 99323 w 141408"/>
                <a:gd name="connsiteY14" fmla="*/ 261606 h 329953"/>
                <a:gd name="connsiteX15" fmla="*/ 137032 w 141408"/>
                <a:gd name="connsiteY15" fmla="*/ 85182 h 329953"/>
                <a:gd name="connsiteX16" fmla="*/ 134338 w 141408"/>
                <a:gd name="connsiteY16" fmla="*/ 31985 h 329953"/>
                <a:gd name="connsiteX17" fmla="*/ 132318 w 141408"/>
                <a:gd name="connsiteY17" fmla="*/ 11784 h 329953"/>
                <a:gd name="connsiteX18" fmla="*/ 124911 w 141408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8" h="329953">
                  <a:moveTo>
                    <a:pt x="124911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0" y="8417"/>
                  </a:cubicBezTo>
                  <a:cubicBezTo>
                    <a:pt x="111444" y="9764"/>
                    <a:pt x="106057" y="12457"/>
                    <a:pt x="99996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6" y="64981"/>
                  </a:cubicBezTo>
                  <a:cubicBezTo>
                    <a:pt x="48146" y="64981"/>
                    <a:pt x="48146" y="65654"/>
                    <a:pt x="48146" y="65654"/>
                  </a:cubicBezTo>
                  <a:cubicBezTo>
                    <a:pt x="50840" y="77775"/>
                    <a:pt x="58920" y="121544"/>
                    <a:pt x="58920" y="172047"/>
                  </a:cubicBezTo>
                  <a:cubicBezTo>
                    <a:pt x="58920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8" y="207063"/>
                    <a:pt x="137032" y="135685"/>
                    <a:pt x="137032" y="85182"/>
                  </a:cubicBezTo>
                  <a:cubicBezTo>
                    <a:pt x="137032" y="67674"/>
                    <a:pt x="136358" y="49493"/>
                    <a:pt x="134338" y="31985"/>
                  </a:cubicBezTo>
                  <a:cubicBezTo>
                    <a:pt x="132992" y="19191"/>
                    <a:pt x="132318" y="11784"/>
                    <a:pt x="132318" y="11784"/>
                  </a:cubicBezTo>
                  <a:cubicBezTo>
                    <a:pt x="131645" y="7744"/>
                    <a:pt x="129625" y="5050"/>
                    <a:pt x="124911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BD2458-7DCD-4A39-9E02-2625EE5C909D}"/>
                </a:ext>
              </a:extLst>
            </p:cNvPr>
            <p:cNvSpPr/>
            <p:nvPr/>
          </p:nvSpPr>
          <p:spPr>
            <a:xfrm>
              <a:off x="739084" y="5847701"/>
              <a:ext cx="87539" cy="107740"/>
            </a:xfrm>
            <a:custGeom>
              <a:avLst/>
              <a:gdLst>
                <a:gd name="connsiteX0" fmla="*/ 62287 w 87538"/>
                <a:gd name="connsiteY0" fmla="*/ 5050 h 107739"/>
                <a:gd name="connsiteX1" fmla="*/ 60940 w 87538"/>
                <a:gd name="connsiteY1" fmla="*/ 5050 h 107739"/>
                <a:gd name="connsiteX2" fmla="*/ 60940 w 87538"/>
                <a:gd name="connsiteY2" fmla="*/ 5050 h 107739"/>
                <a:gd name="connsiteX3" fmla="*/ 60940 w 87538"/>
                <a:gd name="connsiteY3" fmla="*/ 5050 h 107739"/>
                <a:gd name="connsiteX4" fmla="*/ 57574 w 87538"/>
                <a:gd name="connsiteY4" fmla="*/ 6397 h 107739"/>
                <a:gd name="connsiteX5" fmla="*/ 57574 w 87538"/>
                <a:gd name="connsiteY5" fmla="*/ 6397 h 107739"/>
                <a:gd name="connsiteX6" fmla="*/ 57574 w 87538"/>
                <a:gd name="connsiteY6" fmla="*/ 6397 h 107739"/>
                <a:gd name="connsiteX7" fmla="*/ 36699 w 87538"/>
                <a:gd name="connsiteY7" fmla="*/ 20538 h 107739"/>
                <a:gd name="connsiteX8" fmla="*/ 5050 w 87538"/>
                <a:gd name="connsiteY8" fmla="*/ 45453 h 107739"/>
                <a:gd name="connsiteX9" fmla="*/ 31312 w 87538"/>
                <a:gd name="connsiteY9" fmla="*/ 108077 h 107739"/>
                <a:gd name="connsiteX10" fmla="*/ 85855 w 87538"/>
                <a:gd name="connsiteY10" fmla="*/ 71041 h 107739"/>
                <a:gd name="connsiteX11" fmla="*/ 70368 w 87538"/>
                <a:gd name="connsiteY11" fmla="*/ 11784 h 107739"/>
                <a:gd name="connsiteX12" fmla="*/ 70368 w 87538"/>
                <a:gd name="connsiteY12" fmla="*/ 11111 h 107739"/>
                <a:gd name="connsiteX13" fmla="*/ 62287 w 87538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8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0" y="5050"/>
                  </a:cubicBezTo>
                  <a:lnTo>
                    <a:pt x="60940" y="5050"/>
                  </a:lnTo>
                  <a:lnTo>
                    <a:pt x="60940" y="5050"/>
                  </a:lnTo>
                  <a:cubicBezTo>
                    <a:pt x="59594" y="5050"/>
                    <a:pt x="58920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5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25F6DF-C7D1-4AF1-AFFC-11F82FC79BC9}"/>
                </a:ext>
              </a:extLst>
            </p:cNvPr>
            <p:cNvSpPr/>
            <p:nvPr/>
          </p:nvSpPr>
          <p:spPr>
            <a:xfrm>
              <a:off x="556600" y="5847701"/>
              <a:ext cx="87539" cy="107740"/>
            </a:xfrm>
            <a:custGeom>
              <a:avLst/>
              <a:gdLst>
                <a:gd name="connsiteX0" fmla="*/ 27272 w 87538"/>
                <a:gd name="connsiteY0" fmla="*/ 5050 h 107739"/>
                <a:gd name="connsiteX1" fmla="*/ 19865 w 87538"/>
                <a:gd name="connsiteY1" fmla="*/ 11111 h 107739"/>
                <a:gd name="connsiteX2" fmla="*/ 19865 w 87538"/>
                <a:gd name="connsiteY2" fmla="*/ 11784 h 107739"/>
                <a:gd name="connsiteX3" fmla="*/ 5050 w 87538"/>
                <a:gd name="connsiteY3" fmla="*/ 70368 h 107739"/>
                <a:gd name="connsiteX4" fmla="*/ 59594 w 87538"/>
                <a:gd name="connsiteY4" fmla="*/ 107403 h 107739"/>
                <a:gd name="connsiteX5" fmla="*/ 85855 w 87538"/>
                <a:gd name="connsiteY5" fmla="*/ 44779 h 107739"/>
                <a:gd name="connsiteX6" fmla="*/ 54207 w 87538"/>
                <a:gd name="connsiteY6" fmla="*/ 19865 h 107739"/>
                <a:gd name="connsiteX7" fmla="*/ 32659 w 87538"/>
                <a:gd name="connsiteY7" fmla="*/ 6397 h 107739"/>
                <a:gd name="connsiteX8" fmla="*/ 32659 w 87538"/>
                <a:gd name="connsiteY8" fmla="*/ 6397 h 107739"/>
                <a:gd name="connsiteX9" fmla="*/ 32659 w 87538"/>
                <a:gd name="connsiteY9" fmla="*/ 6397 h 107739"/>
                <a:gd name="connsiteX10" fmla="*/ 29292 w 87538"/>
                <a:gd name="connsiteY10" fmla="*/ 5050 h 107739"/>
                <a:gd name="connsiteX11" fmla="*/ 29292 w 87538"/>
                <a:gd name="connsiteY11" fmla="*/ 5050 h 107739"/>
                <a:gd name="connsiteX12" fmla="*/ 29292 w 87538"/>
                <a:gd name="connsiteY12" fmla="*/ 5050 h 107739"/>
                <a:gd name="connsiteX13" fmla="*/ 27272 w 87538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8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5" y="44779"/>
                  </a:cubicBezTo>
                  <a:cubicBezTo>
                    <a:pt x="75081" y="36026"/>
                    <a:pt x="64307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8" y="5050"/>
                    <a:pt x="27945" y="5050"/>
                    <a:pt x="27272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CCC178-ECBC-4A16-8E3B-5E55A74E5634}"/>
                </a:ext>
              </a:extLst>
            </p:cNvPr>
            <p:cNvSpPr/>
            <p:nvPr/>
          </p:nvSpPr>
          <p:spPr>
            <a:xfrm>
              <a:off x="366035" y="5983049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4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4" y="5050"/>
                    <a:pt x="17844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1" y="80468"/>
                    <a:pt x="92589" y="74408"/>
                  </a:cubicBezTo>
                  <a:cubicBezTo>
                    <a:pt x="89222" y="54207"/>
                    <a:pt x="87202" y="31312"/>
                    <a:pt x="86529" y="7744"/>
                  </a:cubicBezTo>
                  <a:cubicBezTo>
                    <a:pt x="66327" y="5724"/>
                    <a:pt x="50840" y="5050"/>
                    <a:pt x="40739" y="5050"/>
                  </a:cubicBezTo>
                  <a:cubicBezTo>
                    <a:pt x="39392" y="5050"/>
                    <a:pt x="37372" y="5050"/>
                    <a:pt x="35352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DBA2E1-DB1E-485F-87B0-999EC5B7C92A}"/>
                </a:ext>
              </a:extLst>
            </p:cNvPr>
            <p:cNvSpPr/>
            <p:nvPr/>
          </p:nvSpPr>
          <p:spPr>
            <a:xfrm>
              <a:off x="921569" y="5983049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2" y="13131"/>
                    <a:pt x="90569" y="11784"/>
                  </a:cubicBezTo>
                  <a:cubicBezTo>
                    <a:pt x="87875" y="7744"/>
                    <a:pt x="83835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86B81-9E02-46F1-9B58-E8BFCB127985}"/>
                </a:ext>
              </a:extLst>
            </p:cNvPr>
            <p:cNvSpPr/>
            <p:nvPr/>
          </p:nvSpPr>
          <p:spPr>
            <a:xfrm>
              <a:off x="834030" y="6067894"/>
              <a:ext cx="215480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0 w 215480"/>
                <a:gd name="connsiteY1" fmla="*/ 92589 h 154876"/>
                <a:gd name="connsiteX2" fmla="*/ 5050 w 215480"/>
                <a:gd name="connsiteY2" fmla="*/ 150499 h 154876"/>
                <a:gd name="connsiteX3" fmla="*/ 209083 w 215480"/>
                <a:gd name="connsiteY3" fmla="*/ 86529 h 154876"/>
                <a:gd name="connsiteX4" fmla="*/ 209083 w 215480"/>
                <a:gd name="connsiteY4" fmla="*/ 86529 h 154876"/>
                <a:gd name="connsiteX5" fmla="*/ 211103 w 215480"/>
                <a:gd name="connsiteY5" fmla="*/ 79122 h 154876"/>
                <a:gd name="connsiteX6" fmla="*/ 205716 w 215480"/>
                <a:gd name="connsiteY6" fmla="*/ 67674 h 154876"/>
                <a:gd name="connsiteX7" fmla="*/ 200329 w 215480"/>
                <a:gd name="connsiteY7" fmla="*/ 64307 h 154876"/>
                <a:gd name="connsiteX8" fmla="*/ 200329 w 215480"/>
                <a:gd name="connsiteY8" fmla="*/ 64307 h 154876"/>
                <a:gd name="connsiteX9" fmla="*/ 200329 w 215480"/>
                <a:gd name="connsiteY9" fmla="*/ 64307 h 154876"/>
                <a:gd name="connsiteX10" fmla="*/ 189555 w 215480"/>
                <a:gd name="connsiteY10" fmla="*/ 56900 h 154876"/>
                <a:gd name="connsiteX11" fmla="*/ 185515 w 215480"/>
                <a:gd name="connsiteY11" fmla="*/ 54207 h 154876"/>
                <a:gd name="connsiteX12" fmla="*/ 134338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0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0" y="141745"/>
                    <a:pt x="204369" y="91916"/>
                    <a:pt x="209083" y="86529"/>
                  </a:cubicBezTo>
                  <a:lnTo>
                    <a:pt x="209083" y="86529"/>
                  </a:lnTo>
                  <a:cubicBezTo>
                    <a:pt x="210430" y="84509"/>
                    <a:pt x="211103" y="81815"/>
                    <a:pt x="211103" y="79122"/>
                  </a:cubicBezTo>
                  <a:cubicBezTo>
                    <a:pt x="211103" y="74408"/>
                    <a:pt x="209083" y="70368"/>
                    <a:pt x="205716" y="67674"/>
                  </a:cubicBezTo>
                  <a:cubicBezTo>
                    <a:pt x="205716" y="67674"/>
                    <a:pt x="203696" y="66327"/>
                    <a:pt x="200329" y="64307"/>
                  </a:cubicBezTo>
                  <a:lnTo>
                    <a:pt x="200329" y="64307"/>
                  </a:lnTo>
                  <a:lnTo>
                    <a:pt x="200329" y="64307"/>
                  </a:lnTo>
                  <a:cubicBezTo>
                    <a:pt x="197636" y="62287"/>
                    <a:pt x="194269" y="60267"/>
                    <a:pt x="189555" y="56900"/>
                  </a:cubicBezTo>
                  <a:cubicBezTo>
                    <a:pt x="188208" y="56227"/>
                    <a:pt x="186862" y="55553"/>
                    <a:pt x="185515" y="54207"/>
                  </a:cubicBezTo>
                  <a:cubicBezTo>
                    <a:pt x="174067" y="46800"/>
                    <a:pt x="156560" y="36026"/>
                    <a:pt x="134338" y="25252"/>
                  </a:cubicBezTo>
                  <a:cubicBezTo>
                    <a:pt x="119524" y="17171"/>
                    <a:pt x="104710" y="10437"/>
                    <a:pt x="89896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2236B37-0AD8-4DD0-ADA2-2418E17D9930}"/>
                </a:ext>
              </a:extLst>
            </p:cNvPr>
            <p:cNvSpPr/>
            <p:nvPr/>
          </p:nvSpPr>
          <p:spPr>
            <a:xfrm>
              <a:off x="335733" y="6067894"/>
              <a:ext cx="215480" cy="154876"/>
            </a:xfrm>
            <a:custGeom>
              <a:avLst/>
              <a:gdLst>
                <a:gd name="connsiteX0" fmla="*/ 125584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3 w 215480"/>
                <a:gd name="connsiteY9" fmla="*/ 117504 h 154876"/>
                <a:gd name="connsiteX10" fmla="*/ 211103 w 215480"/>
                <a:gd name="connsiteY10" fmla="*/ 149826 h 154876"/>
                <a:gd name="connsiteX11" fmla="*/ 157233 w 215480"/>
                <a:gd name="connsiteY11" fmla="*/ 91916 h 154876"/>
                <a:gd name="connsiteX12" fmla="*/ 125584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4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1" y="100670"/>
                    <a:pt x="34679" y="109423"/>
                    <a:pt x="53533" y="117504"/>
                  </a:cubicBezTo>
                  <a:cubicBezTo>
                    <a:pt x="92589" y="135012"/>
                    <a:pt x="147132" y="146459"/>
                    <a:pt x="211103" y="149826"/>
                  </a:cubicBezTo>
                  <a:cubicBezTo>
                    <a:pt x="190228" y="137032"/>
                    <a:pt x="171374" y="117504"/>
                    <a:pt x="157233" y="91916"/>
                  </a:cubicBezTo>
                  <a:cubicBezTo>
                    <a:pt x="143092" y="68348"/>
                    <a:pt x="132318" y="38719"/>
                    <a:pt x="125584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29EC025-B3B7-44E6-870C-7B52890DE426}"/>
                </a:ext>
              </a:extLst>
            </p:cNvPr>
            <p:cNvSpPr/>
            <p:nvPr/>
          </p:nvSpPr>
          <p:spPr>
            <a:xfrm>
              <a:off x="705416" y="6224117"/>
              <a:ext cx="215480" cy="40402"/>
            </a:xfrm>
            <a:custGeom>
              <a:avLst/>
              <a:gdLst>
                <a:gd name="connsiteX0" fmla="*/ 198982 w 215480"/>
                <a:gd name="connsiteY0" fmla="*/ 5050 h 40402"/>
                <a:gd name="connsiteX1" fmla="*/ 161273 w 215480"/>
                <a:gd name="connsiteY1" fmla="*/ 9091 h 40402"/>
                <a:gd name="connsiteX2" fmla="*/ 153193 w 215480"/>
                <a:gd name="connsiteY2" fmla="*/ 10437 h 40402"/>
                <a:gd name="connsiteX3" fmla="*/ 123564 w 215480"/>
                <a:gd name="connsiteY3" fmla="*/ 11784 h 40402"/>
                <a:gd name="connsiteX4" fmla="*/ 99323 w 215480"/>
                <a:gd name="connsiteY4" fmla="*/ 11111 h 40402"/>
                <a:gd name="connsiteX5" fmla="*/ 98649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6 w 215480"/>
                <a:gd name="connsiteY12" fmla="*/ 29965 h 40402"/>
                <a:gd name="connsiteX13" fmla="*/ 157233 w 215480"/>
                <a:gd name="connsiteY13" fmla="*/ 38719 h 40402"/>
                <a:gd name="connsiteX14" fmla="*/ 209083 w 215480"/>
                <a:gd name="connsiteY14" fmla="*/ 24578 h 40402"/>
                <a:gd name="connsiteX15" fmla="*/ 212450 w 215480"/>
                <a:gd name="connsiteY15" fmla="*/ 15151 h 40402"/>
                <a:gd name="connsiteX16" fmla="*/ 198982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2" y="5050"/>
                  </a:moveTo>
                  <a:cubicBezTo>
                    <a:pt x="190902" y="5050"/>
                    <a:pt x="179454" y="6397"/>
                    <a:pt x="161273" y="9091"/>
                  </a:cubicBezTo>
                  <a:cubicBezTo>
                    <a:pt x="158580" y="9764"/>
                    <a:pt x="155886" y="9764"/>
                    <a:pt x="153193" y="10437"/>
                  </a:cubicBezTo>
                  <a:cubicBezTo>
                    <a:pt x="145112" y="11784"/>
                    <a:pt x="135685" y="11784"/>
                    <a:pt x="123564" y="11784"/>
                  </a:cubicBezTo>
                  <a:cubicBezTo>
                    <a:pt x="116157" y="11784"/>
                    <a:pt x="108077" y="11784"/>
                    <a:pt x="99323" y="11111"/>
                  </a:cubicBezTo>
                  <a:lnTo>
                    <a:pt x="98649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3" y="10437"/>
                    <a:pt x="28618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6" y="29965"/>
                  </a:cubicBezTo>
                  <a:cubicBezTo>
                    <a:pt x="117504" y="34679"/>
                    <a:pt x="134338" y="38719"/>
                    <a:pt x="157233" y="38719"/>
                  </a:cubicBezTo>
                  <a:cubicBezTo>
                    <a:pt x="182148" y="38719"/>
                    <a:pt x="201676" y="33332"/>
                    <a:pt x="209083" y="24578"/>
                  </a:cubicBezTo>
                  <a:cubicBezTo>
                    <a:pt x="211776" y="21885"/>
                    <a:pt x="213123" y="18518"/>
                    <a:pt x="212450" y="15151"/>
                  </a:cubicBezTo>
                  <a:cubicBezTo>
                    <a:pt x="211776" y="8417"/>
                    <a:pt x="209756" y="5050"/>
                    <a:pt x="198982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26966C6-264E-4E10-9312-339A2F429074}"/>
                </a:ext>
              </a:extLst>
            </p:cNvPr>
            <p:cNvSpPr/>
            <p:nvPr/>
          </p:nvSpPr>
          <p:spPr>
            <a:xfrm>
              <a:off x="462327" y="6224117"/>
              <a:ext cx="215480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0 w 215480"/>
                <a:gd name="connsiteY3" fmla="*/ 38046 h 40402"/>
                <a:gd name="connsiteX4" fmla="*/ 118177 w 215480"/>
                <a:gd name="connsiteY4" fmla="*/ 29292 h 40402"/>
                <a:gd name="connsiteX5" fmla="*/ 184841 w 215480"/>
                <a:gd name="connsiteY5" fmla="*/ 19865 h 40402"/>
                <a:gd name="connsiteX6" fmla="*/ 209756 w 215480"/>
                <a:gd name="connsiteY6" fmla="*/ 21211 h 40402"/>
                <a:gd name="connsiteX7" fmla="*/ 211103 w 215480"/>
                <a:gd name="connsiteY7" fmla="*/ 21211 h 40402"/>
                <a:gd name="connsiteX8" fmla="*/ 213797 w 215480"/>
                <a:gd name="connsiteY8" fmla="*/ 20538 h 40402"/>
                <a:gd name="connsiteX9" fmla="*/ 211776 w 215480"/>
                <a:gd name="connsiteY9" fmla="*/ 18518 h 40402"/>
                <a:gd name="connsiteX10" fmla="*/ 146459 w 215480"/>
                <a:gd name="connsiteY10" fmla="*/ 11784 h 40402"/>
                <a:gd name="connsiteX11" fmla="*/ 146459 w 215480"/>
                <a:gd name="connsiteY11" fmla="*/ 11784 h 40402"/>
                <a:gd name="connsiteX12" fmla="*/ 120197 w 215480"/>
                <a:gd name="connsiteY12" fmla="*/ 12457 h 40402"/>
                <a:gd name="connsiteX13" fmla="*/ 119524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0" y="38046"/>
                  </a:cubicBezTo>
                  <a:cubicBezTo>
                    <a:pt x="83835" y="38046"/>
                    <a:pt x="100670" y="34005"/>
                    <a:pt x="118177" y="29292"/>
                  </a:cubicBezTo>
                  <a:cubicBezTo>
                    <a:pt x="137032" y="24578"/>
                    <a:pt x="155886" y="19865"/>
                    <a:pt x="184841" y="19865"/>
                  </a:cubicBezTo>
                  <a:cubicBezTo>
                    <a:pt x="192922" y="19865"/>
                    <a:pt x="201002" y="20538"/>
                    <a:pt x="209756" y="21211"/>
                  </a:cubicBezTo>
                  <a:cubicBezTo>
                    <a:pt x="210430" y="21211"/>
                    <a:pt x="210430" y="21211"/>
                    <a:pt x="211103" y="21211"/>
                  </a:cubicBezTo>
                  <a:cubicBezTo>
                    <a:pt x="212450" y="21211"/>
                    <a:pt x="213797" y="21211"/>
                    <a:pt x="213797" y="20538"/>
                  </a:cubicBezTo>
                  <a:cubicBezTo>
                    <a:pt x="213797" y="19865"/>
                    <a:pt x="213123" y="18518"/>
                    <a:pt x="211776" y="18518"/>
                  </a:cubicBezTo>
                  <a:cubicBezTo>
                    <a:pt x="190228" y="12457"/>
                    <a:pt x="165314" y="11784"/>
                    <a:pt x="146459" y="11784"/>
                  </a:cubicBezTo>
                  <a:lnTo>
                    <a:pt x="146459" y="11784"/>
                  </a:lnTo>
                  <a:cubicBezTo>
                    <a:pt x="137032" y="11784"/>
                    <a:pt x="128278" y="11784"/>
                    <a:pt x="120197" y="12457"/>
                  </a:cubicBezTo>
                  <a:lnTo>
                    <a:pt x="119524" y="12457"/>
                  </a:lnTo>
                  <a:cubicBezTo>
                    <a:pt x="110770" y="12457"/>
                    <a:pt x="103363" y="13131"/>
                    <a:pt x="95283" y="13131"/>
                  </a:cubicBezTo>
                  <a:cubicBezTo>
                    <a:pt x="82488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0E3CC19-0ECC-4F35-91AA-BBDE104079E3}"/>
                </a:ext>
              </a:extLst>
            </p:cNvPr>
            <p:cNvSpPr/>
            <p:nvPr/>
          </p:nvSpPr>
          <p:spPr>
            <a:xfrm>
              <a:off x="363341" y="6286068"/>
              <a:ext cx="666641" cy="215480"/>
            </a:xfrm>
            <a:custGeom>
              <a:avLst/>
              <a:gdLst>
                <a:gd name="connsiteX0" fmla="*/ 617148 w 666641"/>
                <a:gd name="connsiteY0" fmla="*/ 5724 h 215479"/>
                <a:gd name="connsiteX1" fmla="*/ 586173 w 666641"/>
                <a:gd name="connsiteY1" fmla="*/ 139725 h 215479"/>
                <a:gd name="connsiteX2" fmla="*/ 553851 w 666641"/>
                <a:gd name="connsiteY2" fmla="*/ 5724 h 215479"/>
                <a:gd name="connsiteX3" fmla="*/ 508735 w 666641"/>
                <a:gd name="connsiteY3" fmla="*/ 5724 h 215479"/>
                <a:gd name="connsiteX4" fmla="*/ 475739 w 666641"/>
                <a:gd name="connsiteY4" fmla="*/ 137705 h 215479"/>
                <a:gd name="connsiteX5" fmla="*/ 445438 w 666641"/>
                <a:gd name="connsiteY5" fmla="*/ 5724 h 215479"/>
                <a:gd name="connsiteX6" fmla="*/ 396281 w 666641"/>
                <a:gd name="connsiteY6" fmla="*/ 5724 h 215479"/>
                <a:gd name="connsiteX7" fmla="*/ 450825 w 666641"/>
                <a:gd name="connsiteY7" fmla="*/ 214470 h 215479"/>
                <a:gd name="connsiteX8" fmla="*/ 499308 w 666641"/>
                <a:gd name="connsiteY8" fmla="*/ 214470 h 215479"/>
                <a:gd name="connsiteX9" fmla="*/ 530956 w 666641"/>
                <a:gd name="connsiteY9" fmla="*/ 82488 h 215479"/>
                <a:gd name="connsiteX10" fmla="*/ 563278 w 666641"/>
                <a:gd name="connsiteY10" fmla="*/ 214470 h 215479"/>
                <a:gd name="connsiteX11" fmla="*/ 611088 w 666641"/>
                <a:gd name="connsiteY11" fmla="*/ 214470 h 215479"/>
                <a:gd name="connsiteX12" fmla="*/ 611761 w 666641"/>
                <a:gd name="connsiteY12" fmla="*/ 212450 h 215479"/>
                <a:gd name="connsiteX13" fmla="*/ 666305 w 666641"/>
                <a:gd name="connsiteY13" fmla="*/ 5050 h 215479"/>
                <a:gd name="connsiteX14" fmla="*/ 617148 w 666641"/>
                <a:gd name="connsiteY14" fmla="*/ 5050 h 215479"/>
                <a:gd name="connsiteX15" fmla="*/ 167334 w 666641"/>
                <a:gd name="connsiteY15" fmla="*/ 139052 h 215479"/>
                <a:gd name="connsiteX16" fmla="*/ 53533 w 666641"/>
                <a:gd name="connsiteY16" fmla="*/ 5724 h 215479"/>
                <a:gd name="connsiteX17" fmla="*/ 5050 w 666641"/>
                <a:gd name="connsiteY17" fmla="*/ 5724 h 215479"/>
                <a:gd name="connsiteX18" fmla="*/ 5050 w 666641"/>
                <a:gd name="connsiteY18" fmla="*/ 214470 h 215479"/>
                <a:gd name="connsiteX19" fmla="*/ 52187 w 666641"/>
                <a:gd name="connsiteY19" fmla="*/ 214470 h 215479"/>
                <a:gd name="connsiteX20" fmla="*/ 52187 w 666641"/>
                <a:gd name="connsiteY20" fmla="*/ 81142 h 215479"/>
                <a:gd name="connsiteX21" fmla="*/ 165314 w 666641"/>
                <a:gd name="connsiteY21" fmla="*/ 214470 h 215479"/>
                <a:gd name="connsiteX22" fmla="*/ 213797 w 666641"/>
                <a:gd name="connsiteY22" fmla="*/ 214470 h 215479"/>
                <a:gd name="connsiteX23" fmla="*/ 213797 w 666641"/>
                <a:gd name="connsiteY23" fmla="*/ 5724 h 215479"/>
                <a:gd name="connsiteX24" fmla="*/ 166660 w 666641"/>
                <a:gd name="connsiteY24" fmla="*/ 5724 h 215479"/>
                <a:gd name="connsiteX25" fmla="*/ 166660 w 666641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1" h="215479">
                  <a:moveTo>
                    <a:pt x="617148" y="5724"/>
                  </a:moveTo>
                  <a:lnTo>
                    <a:pt x="586173" y="139725"/>
                  </a:lnTo>
                  <a:lnTo>
                    <a:pt x="553851" y="5724"/>
                  </a:lnTo>
                  <a:lnTo>
                    <a:pt x="508735" y="5724"/>
                  </a:lnTo>
                  <a:lnTo>
                    <a:pt x="475739" y="137705"/>
                  </a:lnTo>
                  <a:lnTo>
                    <a:pt x="445438" y="5724"/>
                  </a:lnTo>
                  <a:lnTo>
                    <a:pt x="396281" y="5724"/>
                  </a:lnTo>
                  <a:lnTo>
                    <a:pt x="450825" y="214470"/>
                  </a:lnTo>
                  <a:lnTo>
                    <a:pt x="499308" y="214470"/>
                  </a:lnTo>
                  <a:lnTo>
                    <a:pt x="530956" y="82488"/>
                  </a:lnTo>
                  <a:lnTo>
                    <a:pt x="563278" y="214470"/>
                  </a:lnTo>
                  <a:lnTo>
                    <a:pt x="611088" y="214470"/>
                  </a:lnTo>
                  <a:lnTo>
                    <a:pt x="611761" y="212450"/>
                  </a:lnTo>
                  <a:lnTo>
                    <a:pt x="666305" y="5050"/>
                  </a:lnTo>
                  <a:lnTo>
                    <a:pt x="617148" y="5050"/>
                  </a:lnTo>
                  <a:close/>
                  <a:moveTo>
                    <a:pt x="167334" y="139052"/>
                  </a:moveTo>
                  <a:lnTo>
                    <a:pt x="53533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0" y="5724"/>
                  </a:lnTo>
                  <a:lnTo>
                    <a:pt x="166660" y="1390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EBF3C6-E016-4D9B-BEC9-97A083E3C452}"/>
                </a:ext>
              </a:extLst>
            </p:cNvPr>
            <p:cNvSpPr/>
            <p:nvPr/>
          </p:nvSpPr>
          <p:spPr>
            <a:xfrm>
              <a:off x="584882" y="6282028"/>
              <a:ext cx="175078" cy="228947"/>
            </a:xfrm>
            <a:custGeom>
              <a:avLst/>
              <a:gdLst>
                <a:gd name="connsiteX0" fmla="*/ 5050 w 175077"/>
                <a:gd name="connsiteY0" fmla="*/ 189555 h 228947"/>
                <a:gd name="connsiteX1" fmla="*/ 32659 w 175077"/>
                <a:gd name="connsiteY1" fmla="*/ 156560 h 228947"/>
                <a:gd name="connsiteX2" fmla="*/ 95956 w 175077"/>
                <a:gd name="connsiteY2" fmla="*/ 182148 h 228947"/>
                <a:gd name="connsiteX3" fmla="*/ 126931 w 175077"/>
                <a:gd name="connsiteY3" fmla="*/ 161947 h 228947"/>
                <a:gd name="connsiteX4" fmla="*/ 126931 w 175077"/>
                <a:gd name="connsiteY4" fmla="*/ 161273 h 228947"/>
                <a:gd name="connsiteX5" fmla="*/ 83835 w 175077"/>
                <a:gd name="connsiteY5" fmla="*/ 134338 h 228947"/>
                <a:gd name="connsiteX6" fmla="*/ 13804 w 175077"/>
                <a:gd name="connsiteY6" fmla="*/ 69694 h 228947"/>
                <a:gd name="connsiteX7" fmla="*/ 13804 w 175077"/>
                <a:gd name="connsiteY7" fmla="*/ 69021 h 228947"/>
                <a:gd name="connsiteX8" fmla="*/ 87875 w 175077"/>
                <a:gd name="connsiteY8" fmla="*/ 5050 h 228947"/>
                <a:gd name="connsiteX9" fmla="*/ 166660 w 175077"/>
                <a:gd name="connsiteY9" fmla="*/ 31985 h 228947"/>
                <a:gd name="connsiteX10" fmla="*/ 142419 w 175077"/>
                <a:gd name="connsiteY10" fmla="*/ 67001 h 228947"/>
                <a:gd name="connsiteX11" fmla="*/ 87202 w 175077"/>
                <a:gd name="connsiteY11" fmla="*/ 46126 h 228947"/>
                <a:gd name="connsiteX12" fmla="*/ 59594 w 175077"/>
                <a:gd name="connsiteY12" fmla="*/ 64981 h 228947"/>
                <a:gd name="connsiteX13" fmla="*/ 59594 w 175077"/>
                <a:gd name="connsiteY13" fmla="*/ 65654 h 228947"/>
                <a:gd name="connsiteX14" fmla="*/ 105383 w 175077"/>
                <a:gd name="connsiteY14" fmla="*/ 93262 h 228947"/>
                <a:gd name="connsiteX15" fmla="*/ 172721 w 175077"/>
                <a:gd name="connsiteY15" fmla="*/ 157233 h 228947"/>
                <a:gd name="connsiteX16" fmla="*/ 172721 w 175077"/>
                <a:gd name="connsiteY16" fmla="*/ 157906 h 228947"/>
                <a:gd name="connsiteX17" fmla="*/ 94609 w 175077"/>
                <a:gd name="connsiteY17" fmla="*/ 223897 h 228947"/>
                <a:gd name="connsiteX18" fmla="*/ 5050 w 175077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7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4" y="182148"/>
                    <a:pt x="95956" y="182148"/>
                  </a:cubicBezTo>
                  <a:cubicBezTo>
                    <a:pt x="114810" y="182148"/>
                    <a:pt x="126931" y="174741"/>
                    <a:pt x="126931" y="161947"/>
                  </a:cubicBezTo>
                  <a:lnTo>
                    <a:pt x="126931" y="161273"/>
                  </a:lnTo>
                  <a:cubicBezTo>
                    <a:pt x="126931" y="149152"/>
                    <a:pt x="119524" y="143092"/>
                    <a:pt x="83835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79" y="5050"/>
                    <a:pt x="87875" y="5050"/>
                  </a:cubicBezTo>
                  <a:cubicBezTo>
                    <a:pt x="118851" y="5050"/>
                    <a:pt x="145112" y="14478"/>
                    <a:pt x="166660" y="31985"/>
                  </a:cubicBezTo>
                  <a:lnTo>
                    <a:pt x="142419" y="67001"/>
                  </a:lnTo>
                  <a:cubicBezTo>
                    <a:pt x="123564" y="54207"/>
                    <a:pt x="105383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3" y="93262"/>
                  </a:cubicBezTo>
                  <a:cubicBezTo>
                    <a:pt x="148479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09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4148BF6-D512-454C-A5B1-54A8462CE225}"/>
                </a:ext>
              </a:extLst>
            </p:cNvPr>
            <p:cNvSpPr/>
            <p:nvPr/>
          </p:nvSpPr>
          <p:spPr>
            <a:xfrm>
              <a:off x="358628" y="6525789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2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6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2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6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C3BB346-14BE-46D1-833B-A37FA0C02BF3}"/>
                </a:ext>
              </a:extLst>
            </p:cNvPr>
            <p:cNvSpPr/>
            <p:nvPr/>
          </p:nvSpPr>
          <p:spPr>
            <a:xfrm>
              <a:off x="425965" y="6525789"/>
              <a:ext cx="74071" cy="74071"/>
            </a:xfrm>
            <a:custGeom>
              <a:avLst/>
              <a:gdLst>
                <a:gd name="connsiteX0" fmla="*/ 60940 w 74071"/>
                <a:gd name="connsiteY0" fmla="*/ 38719 h 74071"/>
                <a:gd name="connsiteX1" fmla="*/ 60940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2 w 74071"/>
                <a:gd name="connsiteY5" fmla="*/ 61614 h 74071"/>
                <a:gd name="connsiteX6" fmla="*/ 60940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0" y="38719"/>
                  </a:moveTo>
                  <a:lnTo>
                    <a:pt x="60940" y="38719"/>
                  </a:lnTo>
                  <a:cubicBezTo>
                    <a:pt x="60940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2" y="61614"/>
                  </a:cubicBezTo>
                  <a:cubicBezTo>
                    <a:pt x="51513" y="61614"/>
                    <a:pt x="60940" y="51513"/>
                    <a:pt x="60940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0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BB26088-4E80-4FFF-912C-165646572D1B}"/>
                </a:ext>
              </a:extLst>
            </p:cNvPr>
            <p:cNvSpPr/>
            <p:nvPr/>
          </p:nvSpPr>
          <p:spPr>
            <a:xfrm>
              <a:off x="492629" y="6527136"/>
              <a:ext cx="74071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4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4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F1C585A-810F-4DB9-9CD1-6ED1EE68BF10}"/>
                </a:ext>
              </a:extLst>
            </p:cNvPr>
            <p:cNvSpPr/>
            <p:nvPr/>
          </p:nvSpPr>
          <p:spPr>
            <a:xfrm>
              <a:off x="564007" y="6527136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32B3632-279F-4F38-BE0A-087327D5C153}"/>
                </a:ext>
              </a:extLst>
            </p:cNvPr>
            <p:cNvSpPr/>
            <p:nvPr/>
          </p:nvSpPr>
          <p:spPr>
            <a:xfrm>
              <a:off x="623264" y="6527136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5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5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D7ABF16-037C-486C-8479-F941C4680F24}"/>
                </a:ext>
              </a:extLst>
            </p:cNvPr>
            <p:cNvSpPr/>
            <p:nvPr/>
          </p:nvSpPr>
          <p:spPr>
            <a:xfrm>
              <a:off x="686561" y="6527136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6 w 60603"/>
                <a:gd name="connsiteY2" fmla="*/ 49493 h 74071"/>
                <a:gd name="connsiteX3" fmla="*/ 50166 w 60603"/>
                <a:gd name="connsiteY3" fmla="*/ 5050 h 74071"/>
                <a:gd name="connsiteX4" fmla="*/ 60940 w 60603"/>
                <a:gd name="connsiteY4" fmla="*/ 5050 h 74071"/>
                <a:gd name="connsiteX5" fmla="*/ 60940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6" y="49493"/>
                  </a:lnTo>
                  <a:lnTo>
                    <a:pt x="50166" y="5050"/>
                  </a:lnTo>
                  <a:lnTo>
                    <a:pt x="60940" y="5050"/>
                  </a:lnTo>
                  <a:lnTo>
                    <a:pt x="60940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37C6ABE-3759-4D42-8376-3A2A620C5F89}"/>
                </a:ext>
              </a:extLst>
            </p:cNvPr>
            <p:cNvSpPr/>
            <p:nvPr/>
          </p:nvSpPr>
          <p:spPr>
            <a:xfrm>
              <a:off x="754572" y="6527136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139F39D-DA85-4A86-9CF2-76C8A33AB151}"/>
                </a:ext>
              </a:extLst>
            </p:cNvPr>
            <p:cNvSpPr/>
            <p:nvPr/>
          </p:nvSpPr>
          <p:spPr>
            <a:xfrm>
              <a:off x="828643" y="6527136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6307ED4-A434-4EF4-9995-87AEC25A8147}"/>
                </a:ext>
              </a:extLst>
            </p:cNvPr>
            <p:cNvSpPr/>
            <p:nvPr/>
          </p:nvSpPr>
          <p:spPr>
            <a:xfrm>
              <a:off x="888574" y="6527136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6 w 60603"/>
                <a:gd name="connsiteY2" fmla="*/ 49493 h 74071"/>
                <a:gd name="connsiteX3" fmla="*/ 50166 w 60603"/>
                <a:gd name="connsiteY3" fmla="*/ 5050 h 74071"/>
                <a:gd name="connsiteX4" fmla="*/ 60940 w 60603"/>
                <a:gd name="connsiteY4" fmla="*/ 5050 h 74071"/>
                <a:gd name="connsiteX5" fmla="*/ 60940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6" y="49493"/>
                  </a:lnTo>
                  <a:lnTo>
                    <a:pt x="50166" y="5050"/>
                  </a:lnTo>
                  <a:lnTo>
                    <a:pt x="60940" y="5050"/>
                  </a:lnTo>
                  <a:lnTo>
                    <a:pt x="60940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F561ED-A50B-401A-8C14-CC2D0A853421}"/>
                </a:ext>
              </a:extLst>
            </p:cNvPr>
            <p:cNvSpPr/>
            <p:nvPr/>
          </p:nvSpPr>
          <p:spPr>
            <a:xfrm>
              <a:off x="953891" y="6527136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50888" y="1185555"/>
            <a:ext cx="7205134" cy="2139970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66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50887" y="3456244"/>
            <a:ext cx="7205133" cy="47137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5F0EA7-F992-446A-BDED-98595CA8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r="52155"/>
          <a:stretch/>
        </p:blipFill>
        <p:spPr>
          <a:xfrm>
            <a:off x="7359707" y="176481"/>
            <a:ext cx="4832293" cy="668151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3E0185-7934-44F7-8EE8-6FB8F7C855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54613" y="1185863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138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95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5">
            <a:extLst>
              <a:ext uri="{FF2B5EF4-FFF2-40B4-BE49-F238E27FC236}">
                <a16:creationId xmlns:a16="http://schemas.microsoft.com/office/drawing/2014/main" id="{08FA145D-3FA0-4D32-BA3D-F7021B8A2096}"/>
              </a:ext>
            </a:extLst>
          </p:cNvPr>
          <p:cNvGrpSpPr/>
          <p:nvPr/>
        </p:nvGrpSpPr>
        <p:grpSpPr>
          <a:xfrm>
            <a:off x="420202" y="5977288"/>
            <a:ext cx="580825" cy="617451"/>
            <a:chOff x="420202" y="5825072"/>
            <a:chExt cx="713780" cy="76966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EDD7D81-DDB7-40E9-AABE-9448D1CDA538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50E9F7E-F024-46E1-A983-24B512A42A02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A4582C-B85B-4A8A-B47A-01924292C6C8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863908C-1F04-40F3-B559-4CF11BF6CDBC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3A2DAFC-1BD5-453D-8F95-930EEB9D8337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308B514-76BB-4DF9-B882-0A9A1F8ACFD9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C3B622-8D33-4906-A592-650B5DC80439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D4703E5-D5D6-4ACB-B729-E7B663D3B849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310E539-2538-4073-BF44-490DEA424A17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D080CF3-BD1D-4C1D-A9A8-1C59C67A4915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672392A-7517-4B6D-BF7C-D3CD307FC9DF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D8B5B95-B629-44BC-A10B-08C3B8C1F8B4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EC4C742-DAE3-4817-A045-78BAF0E8A8DE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E6BC123-B2E3-4A2A-9515-16C4D35A431B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FF2AE2E-F750-49C4-9BA0-CA4910D91C53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F590255-C933-478C-8ECF-6BD8737D8CC6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15BEB6B-3C44-43DE-A422-2352ADDFDCEF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22C944D-DC3C-4418-ADE2-F34E2CEA8A70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09C757D-CE36-437A-8ACC-4BC6038F2341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11E83F7-3E3C-4FFE-93E9-5AB86191C787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3BF71AE-85E0-4CD1-A6AD-FC367857BDBC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4038EB6-E348-4DC8-A16F-2D9B67C438C9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2BF3012-DFC2-43EC-80C6-1E4D459B9C48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19EDED-145F-45AB-A038-2B077848C200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19230FA-3AC1-468C-A5C7-9060BEF73856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4A6901-767C-4DC5-BB23-866F5CBFD2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230757"/>
            <a:ext cx="11306174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5439AD-56F5-47CF-A3D6-A9320447BE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2813" y="6592888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61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5">
            <a:extLst>
              <a:ext uri="{FF2B5EF4-FFF2-40B4-BE49-F238E27FC236}">
                <a16:creationId xmlns:a16="http://schemas.microsoft.com/office/drawing/2014/main" id="{E87C2A52-95BC-41BD-8CA9-906B2D6A2230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2F0D1AB-9941-4249-83BA-EB1A816CA379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6B03906-DDEF-486A-A403-7D417D72C076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73E435D-5B0E-44DF-A40D-9174114DE1BE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B517C09-9152-4E6D-8942-541CB0E06E11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F94A7C-FD49-470B-B43B-FBDCD50C800B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31551CB-EC35-41B3-9F9F-FFC1054FB57D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558D9DA-901C-403B-8E77-1441AF4887ED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1EF4411-1DA4-4443-B204-9C919DC4FCE7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634E95A-3FC3-4B14-A873-7161C7BAB1C8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315EE3B-A9B2-4187-9E98-231AB2039A2D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53F3FB8-3DF5-4B65-817E-04B5EE7DA2A0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F6E63E5-65DB-40A1-B39C-9DB3566560A3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18D4767-5073-45CB-AC80-A70199B0DEDF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5FC85E-D04B-4048-93F7-22F8A4E5D63F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92E31B-2738-423F-8036-7088C829B0C5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622AD64-C532-4A0D-AD39-B026FB5567B4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02E917-6D9B-487B-B4A9-ECEE10F3C85E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EC7EF62-DDF2-472F-92C3-5291963D795F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9E122F1-540B-4529-8693-2B18B4B6BA19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EB1D852-C474-45FF-B2BB-EFCBBBF70B86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18F8577-7612-4E13-BD37-227970443EA7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CC0C39A-F9C8-4E08-9A6D-48504F4AE2E5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DC52392-C893-4FF7-A519-7FEB000B6BD0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CEB2F1-1E03-4B76-834A-97C94CAD6BB3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F179E7A-B095-4F9D-8D6A-4EA9303F191B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365126"/>
            <a:ext cx="11306174" cy="54031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A890F2-E08D-4969-B3E5-09356F9E4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230757"/>
            <a:ext cx="11306174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22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5">
            <a:extLst>
              <a:ext uri="{FF2B5EF4-FFF2-40B4-BE49-F238E27FC236}">
                <a16:creationId xmlns:a16="http://schemas.microsoft.com/office/drawing/2014/main" id="{2506DE90-A8C5-4BD4-AD4D-33BF1251AA62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9BF6943-AA73-41CF-9B01-FD5B60350602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3EEB0B2-C8C1-4694-BE7B-DD24E2B94411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26BD64-AE3C-4FF0-906A-F358D39980FC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A6CB804-7985-4390-86E4-4F4A6704297B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F456FB8-E926-4429-ACC4-6D5202CCC986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A3C1014-7E9D-4FFE-91FE-402584FBBC4E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AFB6FB-E89E-44EC-847F-7412242B8901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3991C0-EC76-477E-B5CC-FF5C82340F7E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813909F-040D-45BE-AE6E-9822A297A8A9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57624A-5DDF-4D11-B5BE-F73F9AAB4D54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2477FA7-9E30-4792-BDFA-522D3D9ECC9F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CB6ADC4-E60A-4DA2-BCA7-D638AAFF51E2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00AC986-254B-4ED2-90ED-E63231876A19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62F7571-3EE6-4359-826F-8F3C88EE01A2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6AD11D4-87EB-4208-8A21-792032E1D06F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360B888-1654-4792-9D5E-53B8DD02B83C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23FFAC9-C914-4FF7-BE9D-9B554FCFE13B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B263004-835D-401E-B69A-7B198B130D7F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D521C17-BDBA-470F-9DCE-D2DD7347AE2C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530EA98-62FA-4F17-8FF7-87A1779548BE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58951F3-1FA4-4E6B-A317-78E08E3653F5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791B99D-4788-4047-AE26-4AEA39A03468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E825E87-E03F-44AB-B7A1-448964249D3A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ED1F27C-18FF-426E-8C11-267B426F712F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52DFAAB-537C-43EF-9DA6-944ABF6B6EE7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230757"/>
            <a:ext cx="5564187" cy="5092234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idx="10"/>
          </p:nvPr>
        </p:nvSpPr>
        <p:spPr>
          <a:xfrm>
            <a:off x="6193903" y="1230757"/>
            <a:ext cx="5564187" cy="5092234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23E09E-15C2-41A2-9F93-690350FB2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5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5">
            <a:extLst>
              <a:ext uri="{FF2B5EF4-FFF2-40B4-BE49-F238E27FC236}">
                <a16:creationId xmlns:a16="http://schemas.microsoft.com/office/drawing/2014/main" id="{87389C3E-E798-4F87-8C99-A79C81156CC3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4B99DDD-86FB-460D-9995-B58E9A7CB2C8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735570B-7D80-4FB2-BCCD-2F972E06FF69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259DBC-7039-4B49-B959-19A21B2E9A45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5955A04-1C9B-480F-8E24-B72876F40BA3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244B6B5-4D8E-4B11-8B5F-089064D97B42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4321A03-F101-4726-B288-7BAFF051F952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E9E7FF5-7681-4F58-AAEF-60317FDB9013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48C22C1-5456-4790-8D27-30F083A78358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DC6D36-BC85-415A-A199-7637925C70C4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71F53-4271-4940-8E01-D0FE0C260BD6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0CAD3E5-DFE6-4B67-AEC2-A98588EF8EF1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9D61998-E6FA-4269-AC56-C2450AFFA7C3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FE1246A-A6A1-4354-AFBA-38B645FA771D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EB26E30-3FF2-4EC1-A97A-B87D24D97CF7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0ECEC73-6321-49E9-8EDA-DFF9EBC74537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0C8F23A-3516-482D-BAF2-3D02A701C32A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BD90A57-032C-4C31-9414-7789ECBBE913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D8AB40F-4CAB-4537-A6A6-136222AA02DF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2044043-8711-4930-94D7-43C923561C7A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3BBE02-30A8-4252-914F-66FBD0AA6660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59E9FF2-6080-4440-96A1-48F37C66C47D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E5D4EE-7027-4200-A0BF-FE67F1200A6A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B8DA65F-EBBC-40E1-8218-DA058A0224C8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1079E9F-1C3E-48B7-B1E3-258334986515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F0C8D11-6E46-478C-B26D-5798A724C7E6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365126"/>
            <a:ext cx="11306174" cy="54031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230757"/>
            <a:ext cx="5564187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idx="10"/>
          </p:nvPr>
        </p:nvSpPr>
        <p:spPr>
          <a:xfrm>
            <a:off x="6184901" y="1230757"/>
            <a:ext cx="5564187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70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2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ra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5">
            <a:extLst>
              <a:ext uri="{FF2B5EF4-FFF2-40B4-BE49-F238E27FC236}">
                <a16:creationId xmlns:a16="http://schemas.microsoft.com/office/drawing/2014/main" id="{A5DE0B72-41CB-48A0-9391-8F698C2624A5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E559A7-FEA3-4C5B-B521-4D3D77F0D930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D331091-2267-4A0F-9B32-9D28519508ED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976AE0-BE30-4CFF-B18A-72F5C8A18B40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B7A5992-06BA-4CBB-9E74-5B6C840614EF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086BB83-0162-4462-842F-4A24ACE53C06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2B76203-1259-4A7F-BFF6-7DCBA2F15A89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05C1F9-F3C8-4CA4-AC2D-72DB8796AC81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A2DDDF-7FE0-4CED-8469-57FD289C88D6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002CF86-123E-4E35-A49C-7477C3315FC1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07D0F8F-618E-4003-AB61-98F9F0C5098A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489A211-D3EE-4EE7-B6CA-7CE946ACC505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E476759-5C4C-4AB7-A98E-313293C57FC2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B2A4CB-A699-4DD3-97BB-7A6D0957E137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F7E8C58-1ADE-48E6-8B55-A53D510966E9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EB5D1D-3FD4-42B2-8C69-E21B498EB4FE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F2D250A-6FEE-4EA7-AE44-1734595FDFD8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B40970-B509-4A57-A9CF-56DEECA213BD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9A23DC-1611-4133-9146-618807985E33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95AA460-70C8-4166-8C70-F5EFA73090AA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5C2122B-9F5B-48E8-8B41-93F93DBF331C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2F65351-88D1-4EAD-BDCD-284A3E4DB809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68E8B3C-3D0A-4C02-822C-53070EE6ED2A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E0CDCCB-4CB7-464B-9DDA-A4CC9C7A00F3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09F3C1-ADCC-4304-9A6A-3A18D731C228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945F684-A205-45CA-AA21-8CAEBDB59B74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64" name="Picture Placeholder 63"/>
          <p:cNvSpPr>
            <a:spLocks noGrp="1"/>
          </p:cNvSpPr>
          <p:nvPr>
            <p:ph type="pic" sz="quarter" idx="10"/>
          </p:nvPr>
        </p:nvSpPr>
        <p:spPr>
          <a:xfrm>
            <a:off x="3375762" y="0"/>
            <a:ext cx="6952274" cy="6858000"/>
          </a:xfrm>
          <a:custGeom>
            <a:avLst/>
            <a:gdLst>
              <a:gd name="connsiteX0" fmla="*/ 1837596 w 6952274"/>
              <a:gd name="connsiteY0" fmla="*/ 0 h 6858000"/>
              <a:gd name="connsiteX1" fmla="*/ 2376041 w 6952274"/>
              <a:gd name="connsiteY1" fmla="*/ 0 h 6858000"/>
              <a:gd name="connsiteX2" fmla="*/ 2737507 w 6952274"/>
              <a:gd name="connsiteY2" fmla="*/ 0 h 6858000"/>
              <a:gd name="connsiteX3" fmla="*/ 6052363 w 6952274"/>
              <a:gd name="connsiteY3" fmla="*/ 0 h 6858000"/>
              <a:gd name="connsiteX4" fmla="*/ 6413829 w 6952274"/>
              <a:gd name="connsiteY4" fmla="*/ 0 h 6858000"/>
              <a:gd name="connsiteX5" fmla="*/ 6952274 w 6952274"/>
              <a:gd name="connsiteY5" fmla="*/ 0 h 6858000"/>
              <a:gd name="connsiteX6" fmla="*/ 5114678 w 6952274"/>
              <a:gd name="connsiteY6" fmla="*/ 6858000 h 6858000"/>
              <a:gd name="connsiteX7" fmla="*/ 4576233 w 6952274"/>
              <a:gd name="connsiteY7" fmla="*/ 6858000 h 6858000"/>
              <a:gd name="connsiteX8" fmla="*/ 4214767 w 6952274"/>
              <a:gd name="connsiteY8" fmla="*/ 6858000 h 6858000"/>
              <a:gd name="connsiteX9" fmla="*/ 899911 w 6952274"/>
              <a:gd name="connsiteY9" fmla="*/ 6858000 h 6858000"/>
              <a:gd name="connsiteX10" fmla="*/ 538445 w 6952274"/>
              <a:gd name="connsiteY10" fmla="*/ 6858000 h 6858000"/>
              <a:gd name="connsiteX11" fmla="*/ 0 w 6952274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2274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52363" y="0"/>
                </a:lnTo>
                <a:lnTo>
                  <a:pt x="6413829" y="0"/>
                </a:lnTo>
                <a:lnTo>
                  <a:pt x="6952274" y="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65126"/>
            <a:ext cx="4288744" cy="540310"/>
          </a:xfrm>
        </p:spPr>
        <p:txBody>
          <a:bodyPr lIns="0" tIns="0" rIns="0" bIns="0">
            <a:noAutofit/>
          </a:bodyPr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5" y="1230757"/>
            <a:ext cx="2898299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7131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ntral Image 1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5">
            <a:extLst>
              <a:ext uri="{FF2B5EF4-FFF2-40B4-BE49-F238E27FC236}">
                <a16:creationId xmlns:a16="http://schemas.microsoft.com/office/drawing/2014/main" id="{FDC69EDC-DB20-40CC-B228-FD34C617DBA7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538E1E-54A0-40FC-AB7B-299989B0577C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3729558-62ED-4E5A-A003-4895BA035D00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4C6A25B-D80F-464B-A9ED-0B298280B32A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9FCD00A-9D3F-41C5-84B4-563708CE8C6F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DE11DEF-2EA3-4286-9551-5D7FEB77D7FF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B3AEF4E-E508-419C-B975-65BA73B4AEFB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0395762-55BC-40EC-92C0-FC2834B71A74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0BD5D42-EFEC-4997-80CC-0F39798892A1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E1C481A-E837-4888-BC9C-40ABC788BED4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1FD4E8-79C7-40CB-8665-84B6513188E9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29C6942-0CAB-4FBF-B67F-5B885EDE549B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3F52AB2-0122-40BA-AAE1-6BDA42147352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23E3F25-A38B-433C-82CE-A33CA6350B93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8286D2-3B05-4E94-8101-D0175A09E411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806565-51DA-495C-A45E-D2C80C3DD58F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8856FEB-44D2-4F5E-96C2-6210F4B801A3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D0384AA-B4C3-46FB-B08F-E690ED03E49D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E3751D0-70DB-4DE3-94EB-D35539D02E2F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45B20D5-532D-418B-88AE-E0F36BE75CDD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30372B4-36BD-4430-A6FF-A9EEB3643459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B9D6DFC-729A-4756-AADE-DB9D67BE9CE6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94ACAD7-DED6-45EE-8ACA-63611F8458A2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1AB385B-301B-4E38-8C33-C217F2C3B1FF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A31C76C-DE67-47A2-982D-51B6F33E0D78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B5E2C3F-1910-4AF6-B3D4-86AFD25F1C4E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65126"/>
            <a:ext cx="4288744" cy="540310"/>
          </a:xfrm>
        </p:spPr>
        <p:txBody>
          <a:bodyPr lIns="0" tIns="0" rIns="0" bIns="0">
            <a:noAutofit/>
          </a:bodyPr>
          <a:lstStyle>
            <a:lvl1pPr>
              <a:defRPr cap="none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5" y="1230757"/>
            <a:ext cx="2898299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0" name="TextBox 69"/>
          <p:cNvSpPr txBox="1"/>
          <p:nvPr userDrawn="1"/>
        </p:nvSpPr>
        <p:spPr>
          <a:xfrm>
            <a:off x="10139363" y="6330762"/>
            <a:ext cx="1685925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BB0550BB-1B04-43DD-891E-0AC4A154F765}" type="slidenum">
              <a:rPr lang="en-AU" sz="600" smtClean="0">
                <a:solidFill>
                  <a:schemeClr val="tx2"/>
                </a:solidFill>
                <a:latin typeface="Arial" panose="020B0604020202020204" pitchFamily="34" charset="0"/>
              </a:rPr>
              <a:pPr algn="r"/>
              <a:t>‹#›</a:t>
            </a:fld>
            <a:endParaRPr lang="en-AU" sz="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2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ra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5">
            <a:extLst>
              <a:ext uri="{FF2B5EF4-FFF2-40B4-BE49-F238E27FC236}">
                <a16:creationId xmlns:a16="http://schemas.microsoft.com/office/drawing/2014/main" id="{8B137DFB-FEA2-45EA-85FD-5376D330A48A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B20754B-DA7B-4244-9AED-BA37EB39AB2C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B3B370B-698A-4356-A49D-EEC5FA696D5C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3A28153-E867-4218-B94F-E29275D6841C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500C47-B0B0-4F92-B13C-9BFE37D29F95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FDFC730-E3DB-4BBF-9233-F38CCB66F50C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1F0405-6B2E-4852-83A2-C179D40F2526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F3EBB3F-303E-487D-8AAA-8AD96342D364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4F22E0-01AA-4A2E-9E1B-4512CBC98EC2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B5E16B-8B12-4AD3-8E8D-BC0B21E25E3A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787409-DB03-4437-BC6D-58FAC9726681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8DA564F-CA81-4A56-96A6-0EAEE97DE3C3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C25CC6-2E6B-46F7-9A71-0BBB1D05E846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B9348F4-9968-4E94-9EEC-EAEB2C0E0EDA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0E5C2E8-3FDB-41A3-A7B5-9A2923850825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9A11BED-6191-4DDD-ABAA-40E2D785725C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A37EDAD-7DEA-413E-AB4D-5C85697C5642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CF3297D-CD7D-4E14-BA6B-CF87D1173203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AABED05-7EF6-45AA-A71C-B97D4A54C21F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CCDE7D7-F441-4BC4-95BA-9482AFCFDEC4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026A2D7-1620-409E-AE29-D74BB909AEB6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5E15D9F-7791-4DA4-8526-3539DCF68319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DB9952F-DDD2-4678-9A29-9F649FCB2EA5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7C07BA8-1811-408B-8DC9-6D6770164E38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6F15F08-ED9C-4D77-88E0-8D00EB297416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86A5A25-2352-4D1B-BA56-C43ACB08F166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65126"/>
            <a:ext cx="4288744" cy="540310"/>
          </a:xfrm>
        </p:spPr>
        <p:txBody>
          <a:bodyPr lIns="0" tIns="0" rIns="0" bIns="0">
            <a:noAutofit/>
          </a:bodyPr>
          <a:lstStyle>
            <a:lvl1pPr>
              <a:defRPr cap="none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5" y="1230757"/>
            <a:ext cx="2898299" cy="429465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3" name="Content Placeholder 2"/>
          <p:cNvSpPr>
            <a:spLocks noGrp="1"/>
          </p:cNvSpPr>
          <p:nvPr>
            <p:ph idx="10"/>
          </p:nvPr>
        </p:nvSpPr>
        <p:spPr>
          <a:xfrm>
            <a:off x="9347200" y="4107543"/>
            <a:ext cx="2374582" cy="2114208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  <a:defRPr sz="1600" b="1">
                <a:solidFill>
                  <a:schemeClr val="accent3"/>
                </a:solidFill>
              </a:defRPr>
            </a:lvl1pPr>
            <a:lvl2pPr marL="268288" indent="0" algn="r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  <a:defRPr sz="1600" b="1">
                <a:solidFill>
                  <a:schemeClr val="accent3"/>
                </a:solidFill>
              </a:defRPr>
            </a:lvl2pPr>
            <a:lvl3pPr marL="538162" indent="0" algn="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None/>
              <a:defRPr sz="1600" b="1"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4" name="Picture Placeholder 103"/>
          <p:cNvSpPr>
            <a:spLocks noGrp="1"/>
          </p:cNvSpPr>
          <p:nvPr>
            <p:ph type="pic" sz="quarter" idx="11"/>
          </p:nvPr>
        </p:nvSpPr>
        <p:spPr>
          <a:xfrm>
            <a:off x="3375762" y="0"/>
            <a:ext cx="6952274" cy="6858000"/>
          </a:xfrm>
          <a:custGeom>
            <a:avLst/>
            <a:gdLst>
              <a:gd name="connsiteX0" fmla="*/ 1837596 w 6952274"/>
              <a:gd name="connsiteY0" fmla="*/ 0 h 6858000"/>
              <a:gd name="connsiteX1" fmla="*/ 2376041 w 6952274"/>
              <a:gd name="connsiteY1" fmla="*/ 0 h 6858000"/>
              <a:gd name="connsiteX2" fmla="*/ 2737507 w 6952274"/>
              <a:gd name="connsiteY2" fmla="*/ 0 h 6858000"/>
              <a:gd name="connsiteX3" fmla="*/ 6052363 w 6952274"/>
              <a:gd name="connsiteY3" fmla="*/ 0 h 6858000"/>
              <a:gd name="connsiteX4" fmla="*/ 6413829 w 6952274"/>
              <a:gd name="connsiteY4" fmla="*/ 0 h 6858000"/>
              <a:gd name="connsiteX5" fmla="*/ 6952274 w 6952274"/>
              <a:gd name="connsiteY5" fmla="*/ 0 h 6858000"/>
              <a:gd name="connsiteX6" fmla="*/ 5114678 w 6952274"/>
              <a:gd name="connsiteY6" fmla="*/ 6858000 h 6858000"/>
              <a:gd name="connsiteX7" fmla="*/ 4576233 w 6952274"/>
              <a:gd name="connsiteY7" fmla="*/ 6858000 h 6858000"/>
              <a:gd name="connsiteX8" fmla="*/ 4214767 w 6952274"/>
              <a:gd name="connsiteY8" fmla="*/ 6858000 h 6858000"/>
              <a:gd name="connsiteX9" fmla="*/ 899911 w 6952274"/>
              <a:gd name="connsiteY9" fmla="*/ 6858000 h 6858000"/>
              <a:gd name="connsiteX10" fmla="*/ 538445 w 6952274"/>
              <a:gd name="connsiteY10" fmla="*/ 6858000 h 6858000"/>
              <a:gd name="connsiteX11" fmla="*/ 0 w 6952274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2274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52363" y="0"/>
                </a:lnTo>
                <a:lnTo>
                  <a:pt x="6413829" y="0"/>
                </a:lnTo>
                <a:lnTo>
                  <a:pt x="6952274" y="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06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ntral Image 2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5">
            <a:extLst>
              <a:ext uri="{FF2B5EF4-FFF2-40B4-BE49-F238E27FC236}">
                <a16:creationId xmlns:a16="http://schemas.microsoft.com/office/drawing/2014/main" id="{E47982A6-937D-42D8-A568-4971C2E85D71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E49558-14E0-414F-A34E-64457C3832F1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74B607-D4D2-4A87-8BEE-B16046E2699E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B96045-3C54-48C0-AA18-32A1E82FED79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9E205C6-1D2C-4E76-BD32-2EC9728E0C2A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46EF8A-EB8E-42BE-8769-034D5C97CBFC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74C614-C128-4425-93A5-4362644F45F3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B2BA3DF-993C-4060-AC18-39D7A3C659E7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E8CDC72-95B9-4256-9B82-8BDF82672A7B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F7463C-D5E5-477D-AB73-7C6E112217DE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193F717-005A-4252-AD86-D8E8093B6A23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D970EEB-3375-4103-B3AB-65E4075E1E77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BB30195-FAFB-4ECD-99F0-5E172E3EA5F5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E1B7FF4-5A59-4F1A-866D-DD2647BF688D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AB08F9C-F752-442D-BD4A-213DB4CCFA70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2195677-CAB1-476B-B290-665856C23363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AEF34DC-CC46-4F21-8633-0E185CA17FBB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3C8AE92-464E-489B-BF0F-AEEEB02B2B8D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585508A-635F-4F72-8533-68FF844AC2D6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F19CA67-0C48-4CDF-8C91-54A7376581CB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19DDE20-9DFD-4B97-9E6D-ECB5357D4E83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2CD4691-2E5C-44AD-8248-3562F60D3352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23E5E3C-BC9D-47A2-BEFF-B8AC8E0FC55B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363D97F-3E2A-4BF9-8461-ADDE443534B5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40999DF-F0BA-444E-BF1F-7386F7ECD800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E7E15E3-0895-4DFA-BF1F-91F8B316C24F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65126"/>
            <a:ext cx="4288744" cy="540310"/>
          </a:xfrm>
        </p:spPr>
        <p:txBody>
          <a:bodyPr lIns="0" tIns="0" rIns="0" bIns="0">
            <a:noAutofit/>
          </a:bodyPr>
          <a:lstStyle>
            <a:lvl1pPr>
              <a:defRPr cap="none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5" y="1230757"/>
            <a:ext cx="2898299" cy="429465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3" name="Content Placeholder 2"/>
          <p:cNvSpPr>
            <a:spLocks noGrp="1"/>
          </p:cNvSpPr>
          <p:nvPr>
            <p:ph idx="10"/>
          </p:nvPr>
        </p:nvSpPr>
        <p:spPr>
          <a:xfrm>
            <a:off x="9347200" y="4107543"/>
            <a:ext cx="2374583" cy="2114208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  <a:defRPr sz="1600" b="1">
                <a:solidFill>
                  <a:schemeClr val="accent3"/>
                </a:solidFill>
              </a:defRPr>
            </a:lvl1pPr>
            <a:lvl2pPr marL="268288" indent="0" algn="r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  <a:defRPr sz="1600" b="1">
                <a:solidFill>
                  <a:schemeClr val="accent3"/>
                </a:solidFill>
              </a:defRPr>
            </a:lvl2pPr>
            <a:lvl3pPr marL="538162" indent="0" algn="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None/>
              <a:defRPr sz="1600" b="1"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1518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5">
            <a:extLst>
              <a:ext uri="{FF2B5EF4-FFF2-40B4-BE49-F238E27FC236}">
                <a16:creationId xmlns:a16="http://schemas.microsoft.com/office/drawing/2014/main" id="{74294086-C6D0-42EB-922F-C873A2D79A79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BA8D665-6437-4B81-947B-98A94CC3CFF8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4FE8F35-A939-4141-A477-D9A1347859E4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394252B-0EEC-4648-956B-33450C182995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EF277E7-2C72-4F37-BC39-85ECE5E5871D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121E25B-0A7C-4C80-9ABE-3ED2102F862E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BB9E21-EAC7-4344-A839-F3926ED1E97D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5BAECE-E4CA-4966-A2FD-13318AABF3B3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9D875C-4622-4C04-8A29-A5F914B9F27E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DE84F6-9161-4FA0-9ACB-E6225637B568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72BA6F8-FEAE-4C0E-8842-A6E8F5FE267F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296F8B-FF4D-4380-9193-34E7504D3153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DA4BD6C-9400-479C-A8D8-B02452A27941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F99431-34D2-49B0-BB91-5683153AF1BE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77514F-38A3-4F29-8437-8025B6119656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F9D3540-BCEE-441B-BC83-54EF57A1AC43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961580F-1057-4962-AD16-AAF1993859C6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45E2EA-75FC-45C7-9A1C-F59C988B5CAA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F58428A-ACFB-463D-AA1E-4EEFF40C2C2A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52FD3C-469F-4F5A-AE57-4755822546F3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1DFB7E-9996-40D1-97D3-8FBBED92A75B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EF7058-6906-447B-BDFF-AF59D988C67C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1B4B886-821B-484F-BB53-5AF0485D4711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28A30B1-2095-4C76-B96E-AFE9E967ADE1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FD3F5A-829C-4774-A904-86EE3436F98A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1579ABC-0DC3-484B-9555-F45B017D01CE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61" name="Picture Placeholder 60"/>
          <p:cNvSpPr>
            <a:spLocks noGrp="1"/>
          </p:cNvSpPr>
          <p:nvPr>
            <p:ph type="pic" sz="quarter" idx="10"/>
          </p:nvPr>
        </p:nvSpPr>
        <p:spPr>
          <a:xfrm>
            <a:off x="6184900" y="0"/>
            <a:ext cx="6007100" cy="6858000"/>
          </a:xfrm>
          <a:custGeom>
            <a:avLst/>
            <a:gdLst>
              <a:gd name="connsiteX0" fmla="*/ 1837596 w 6007100"/>
              <a:gd name="connsiteY0" fmla="*/ 0 h 6858000"/>
              <a:gd name="connsiteX1" fmla="*/ 2376041 w 6007100"/>
              <a:gd name="connsiteY1" fmla="*/ 0 h 6858000"/>
              <a:gd name="connsiteX2" fmla="*/ 2737507 w 6007100"/>
              <a:gd name="connsiteY2" fmla="*/ 0 h 6858000"/>
              <a:gd name="connsiteX3" fmla="*/ 6007100 w 6007100"/>
              <a:gd name="connsiteY3" fmla="*/ 0 h 6858000"/>
              <a:gd name="connsiteX4" fmla="*/ 6007100 w 6007100"/>
              <a:gd name="connsiteY4" fmla="*/ 3527437 h 6858000"/>
              <a:gd name="connsiteX5" fmla="*/ 6007100 w 6007100"/>
              <a:gd name="connsiteY5" fmla="*/ 6858000 h 6858000"/>
              <a:gd name="connsiteX6" fmla="*/ 5114678 w 6007100"/>
              <a:gd name="connsiteY6" fmla="*/ 6858000 h 6858000"/>
              <a:gd name="connsiteX7" fmla="*/ 4576233 w 6007100"/>
              <a:gd name="connsiteY7" fmla="*/ 6858000 h 6858000"/>
              <a:gd name="connsiteX8" fmla="*/ 4214767 w 6007100"/>
              <a:gd name="connsiteY8" fmla="*/ 6858000 h 6858000"/>
              <a:gd name="connsiteX9" fmla="*/ 2044700 w 6007100"/>
              <a:gd name="connsiteY9" fmla="*/ 6858000 h 6858000"/>
              <a:gd name="connsiteX10" fmla="*/ 899911 w 6007100"/>
              <a:gd name="connsiteY10" fmla="*/ 6858000 h 6858000"/>
              <a:gd name="connsiteX11" fmla="*/ 538445 w 6007100"/>
              <a:gd name="connsiteY11" fmla="*/ 6858000 h 6858000"/>
              <a:gd name="connsiteX12" fmla="*/ 0 w 60071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07100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07100" y="0"/>
                </a:lnTo>
                <a:lnTo>
                  <a:pt x="6007100" y="3527437"/>
                </a:lnTo>
                <a:lnTo>
                  <a:pt x="6007100" y="685800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2044700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65126"/>
            <a:ext cx="6451373" cy="540310"/>
          </a:xfrm>
        </p:spPr>
        <p:txBody>
          <a:bodyPr lIns="0" tIns="0" rIns="0" bIns="0">
            <a:noAutofit/>
          </a:bodyPr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230757"/>
            <a:ext cx="5564187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5">
            <a:extLst>
              <a:ext uri="{FF2B5EF4-FFF2-40B4-BE49-F238E27FC236}">
                <a16:creationId xmlns:a16="http://schemas.microsoft.com/office/drawing/2014/main" id="{FF7C73FB-75BB-413A-9A6B-66E94C3AE581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D12BB20-A63D-42E9-9ADC-61CED1A17D87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B2CCC9A-D7BF-4DFB-A85C-A2CF80BABB89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7268C12-37D2-4ADC-858E-502FBEEEAE04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5C47D86-2857-4344-A22D-201D99DC0879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AAB8310-66F6-4F9F-BF1A-A9229DAEFA3A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843E277-7AE3-459C-AC51-AB882EF156FB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1C4C7D-CF88-4550-8D61-1E8AB1ACFEC9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3C8377A-82CA-4397-AF45-797E8A9893A7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EA36E9-991B-4698-98B0-5BACFB18D0AE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BC766F-B1DE-4641-B8E9-4563D379F1F8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A42E4FF-5679-4D7C-A787-2C6500F689F1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D12027F-ABA0-4B21-B893-CD0FEFAA4D59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3F650C5-5B8C-4FD6-A91F-A9C7FB62823F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EF6E526-0254-4F1F-94F7-499A3376C94B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FC5782E-D8A5-4189-95F4-572272B07535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200CC6E-3206-42E7-B094-46E5594BAD00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91E24C2-FA24-46CC-BE47-1E0628E6DD43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2775199-495F-4AEF-8651-72959F54129B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EE18788-641F-4A47-9252-75DFF9358156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B6A4BEF-B48B-481C-B434-9A941BD55A04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196E7E-6890-46A2-BE3F-20BCC1D7ADEE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378E62-06CA-4E86-8A57-3973C6F58BB1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F3EA6EC-E077-4695-92C9-0805E14736EF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C823A59-5309-4B41-A451-FC7F5D12CDB2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13C67E8-7984-4489-B473-AB028991406C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67" name="Picture Placeholder 6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910114"/>
          </a:xfrm>
          <a:custGeom>
            <a:avLst/>
            <a:gdLst>
              <a:gd name="connsiteX0" fmla="*/ 0 w 12192000"/>
              <a:gd name="connsiteY0" fmla="*/ 0 h 2910114"/>
              <a:gd name="connsiteX1" fmla="*/ 12192000 w 12192000"/>
              <a:gd name="connsiteY1" fmla="*/ 0 h 2910114"/>
              <a:gd name="connsiteX2" fmla="*/ 12192000 w 12192000"/>
              <a:gd name="connsiteY2" fmla="*/ 2089480 h 2910114"/>
              <a:gd name="connsiteX3" fmla="*/ 12192000 w 12192000"/>
              <a:gd name="connsiteY3" fmla="*/ 2910114 h 2910114"/>
              <a:gd name="connsiteX4" fmla="*/ 0 w 12192000"/>
              <a:gd name="connsiteY4" fmla="*/ 2910114 h 291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910114">
                <a:moveTo>
                  <a:pt x="0" y="0"/>
                </a:moveTo>
                <a:lnTo>
                  <a:pt x="12192000" y="0"/>
                </a:lnTo>
                <a:lnTo>
                  <a:pt x="12192000" y="2089480"/>
                </a:lnTo>
                <a:lnTo>
                  <a:pt x="12192000" y="2910114"/>
                </a:lnTo>
                <a:lnTo>
                  <a:pt x="0" y="291011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2005241"/>
            <a:ext cx="11306173" cy="54031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3385458"/>
            <a:ext cx="5564188" cy="216010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0"/>
          </p:nvPr>
        </p:nvSpPr>
        <p:spPr>
          <a:xfrm>
            <a:off x="6193902" y="3385458"/>
            <a:ext cx="5564188" cy="216010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F17E73-6792-40C8-8C15-06EC5B21E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1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5">
            <a:extLst>
              <a:ext uri="{FF2B5EF4-FFF2-40B4-BE49-F238E27FC236}">
                <a16:creationId xmlns:a16="http://schemas.microsoft.com/office/drawing/2014/main" id="{5DA4DE15-1135-4A7C-8611-C6E6A7942949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8E76F6-379B-4EED-81F0-2DE09CF49997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6E7F5F0-1588-4677-B5C7-E5394E238290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E11E243-4006-4D0C-AD3F-718EE57417A4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162AB1-1C6D-4EDC-90BD-5B686EC04005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B1C07C3-26C7-42BD-8F52-00BEF24DEF7C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262CAC5-241D-48AF-8AFB-CD354A7EF14F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FDD859B-12BB-4638-A729-A959148D5E9F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F78D29F-6E0C-4A45-97ED-C18F14BF7473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5005A7-3757-4A5F-A61D-4F5C2DD76B34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7474BFE-3026-4362-91E1-24BA2A6DEFF3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F0BDDA2-84F4-4C97-9E4E-CF902E19E22B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F7A5DF0-515F-4283-8DF3-99416B8FA933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CDC29A7-D62B-4DA7-936E-4EEDBED719C6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8557D0-9948-42ED-8C20-03E6C672CC49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7CCFAA0-F96B-4C97-A761-6FEB298DA9EF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DC5A656-178A-4CEF-816A-4B4EBA4A5749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0CFA158-670B-4E71-B376-FFEED59CAC8C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B19160F-00E4-4587-A32C-DD0E148DE7EC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AFF7104-5965-4ED4-BD20-D493CCFBD8AE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6A6B8D3-A060-4A94-9E19-191C7283DBF9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D6D229-103C-49F8-8DFE-C410DC9313CA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8A5B8F5-9BE4-4F41-9814-28E6B50220D2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7E0129D-B113-45FC-A8D0-9832B816433D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66C158D-9991-42DC-944C-52A4DA1A5181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EBDF989-551D-44C0-9739-3C63B302A317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4BD6499-F024-49A1-99A7-EEEF4D315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9" b="27475"/>
          <a:stretch/>
        </p:blipFill>
        <p:spPr>
          <a:xfrm>
            <a:off x="1" y="0"/>
            <a:ext cx="12191999" cy="29101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3385458"/>
            <a:ext cx="5564188" cy="216010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0"/>
          </p:nvPr>
        </p:nvSpPr>
        <p:spPr>
          <a:xfrm>
            <a:off x="6193902" y="3385458"/>
            <a:ext cx="5564188" cy="216010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1BFA28-2945-46F4-AA91-D1AA63DF4ACE}"/>
              </a:ext>
            </a:extLst>
          </p:cNvPr>
          <p:cNvSpPr/>
          <p:nvPr userDrawn="1"/>
        </p:nvSpPr>
        <p:spPr>
          <a:xfrm>
            <a:off x="0" y="2005240"/>
            <a:ext cx="12192000" cy="90487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4" y="2005241"/>
            <a:ext cx="11306173" cy="540310"/>
          </a:xfrm>
        </p:spPr>
        <p:txBody>
          <a:bodyPr lIns="0" tIns="0" rIns="0" bIns="0">
            <a:noAutofit/>
          </a:bodyPr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99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5">
            <a:extLst>
              <a:ext uri="{FF2B5EF4-FFF2-40B4-BE49-F238E27FC236}">
                <a16:creationId xmlns:a16="http://schemas.microsoft.com/office/drawing/2014/main" id="{08FA145D-3FA0-4D32-BA3D-F7021B8A2096}"/>
              </a:ext>
            </a:extLst>
          </p:cNvPr>
          <p:cNvGrpSpPr/>
          <p:nvPr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EDD7D81-DDB7-40E9-AABE-9448D1CDA538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50E9F7E-F024-46E1-A983-24B512A42A02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A4582C-B85B-4A8A-B47A-01924292C6C8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863908C-1F04-40F3-B559-4CF11BF6CDBC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3A2DAFC-1BD5-453D-8F95-930EEB9D8337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308B514-76BB-4DF9-B882-0A9A1F8ACFD9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C3B622-8D33-4906-A592-650B5DC80439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D4703E5-D5D6-4ACB-B729-E7B663D3B849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310E539-2538-4073-BF44-490DEA424A17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D080CF3-BD1D-4C1D-A9A8-1C59C67A4915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672392A-7517-4B6D-BF7C-D3CD307FC9DF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D8B5B95-B629-44BC-A10B-08C3B8C1F8B4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EC4C742-DAE3-4817-A045-78BAF0E8A8DE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E6BC123-B2E3-4A2A-9515-16C4D35A431B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FF2AE2E-F750-49C4-9BA0-CA4910D91C53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F590255-C933-478C-8ECF-6BD8737D8CC6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15BEB6B-3C44-43DE-A422-2352ADDFDCEF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22C944D-DC3C-4418-ADE2-F34E2CEA8A70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09C757D-CE36-437A-8ACC-4BC6038F2341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11E83F7-3E3C-4FFE-93E9-5AB86191C787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3BF71AE-85E0-4CD1-A6AD-FC367857BDBC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4038EB6-E348-4DC8-A16F-2D9B67C438C9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2BF3012-DFC2-43EC-80C6-1E4D459B9C48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19EDED-145F-45AB-A038-2B077848C200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19230FA-3AC1-468C-A5C7-9060BEF73856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4A6901-767C-4DC5-BB23-866F5CBFD2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230757"/>
            <a:ext cx="11306174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996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4746-D26F-412D-BB88-5CD4FEE9B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E82E7-7312-4A81-A9A2-55E2CBE79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5E720-A80E-4E03-88A9-7BF04062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3C47-5BAD-4177-9E2B-C3E35FE319A7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021E4-02B5-4E40-8E69-57DC1C3A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6C0CA-3798-44D3-9DB8-6263571BF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05E4-134E-4D6E-8836-49176F8BC0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283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5">
            <a:extLst>
              <a:ext uri="{FF2B5EF4-FFF2-40B4-BE49-F238E27FC236}">
                <a16:creationId xmlns:a16="http://schemas.microsoft.com/office/drawing/2014/main" id="{08FA145D-3FA0-4D32-BA3D-F7021B8A2096}"/>
              </a:ext>
            </a:extLst>
          </p:cNvPr>
          <p:cNvGrpSpPr/>
          <p:nvPr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EDD7D81-DDB7-40E9-AABE-9448D1CDA538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50E9F7E-F024-46E1-A983-24B512A42A02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A4582C-B85B-4A8A-B47A-01924292C6C8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863908C-1F04-40F3-B559-4CF11BF6CDBC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3A2DAFC-1BD5-453D-8F95-930EEB9D8337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308B514-76BB-4DF9-B882-0A9A1F8ACFD9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C3B622-8D33-4906-A592-650B5DC80439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D4703E5-D5D6-4ACB-B729-E7B663D3B849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310E539-2538-4073-BF44-490DEA424A17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D080CF3-BD1D-4C1D-A9A8-1C59C67A4915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672392A-7517-4B6D-BF7C-D3CD307FC9DF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D8B5B95-B629-44BC-A10B-08C3B8C1F8B4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EC4C742-DAE3-4817-A045-78BAF0E8A8DE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E6BC123-B2E3-4A2A-9515-16C4D35A431B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FF2AE2E-F750-49C4-9BA0-CA4910D91C53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F590255-C933-478C-8ECF-6BD8737D8CC6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15BEB6B-3C44-43DE-A422-2352ADDFDCEF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22C944D-DC3C-4418-ADE2-F34E2CEA8A70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09C757D-CE36-437A-8ACC-4BC6038F2341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11E83F7-3E3C-4FFE-93E9-5AB86191C787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3BF71AE-85E0-4CD1-A6AD-FC367857BDBC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4038EB6-E348-4DC8-A16F-2D9B67C438C9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2BF3012-DFC2-43EC-80C6-1E4D459B9C48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19EDED-145F-45AB-A038-2B077848C200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19230FA-3AC1-468C-A5C7-9060BEF73856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4A6901-767C-4DC5-BB23-866F5CBFD2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230757"/>
            <a:ext cx="11306174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68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5">
            <a:extLst>
              <a:ext uri="{FF2B5EF4-FFF2-40B4-BE49-F238E27FC236}">
                <a16:creationId xmlns:a16="http://schemas.microsoft.com/office/drawing/2014/main" id="{E87C2A52-95BC-41BD-8CA9-906B2D6A2230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2F0D1AB-9941-4249-83BA-EB1A816CA379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6B03906-DDEF-486A-A403-7D417D72C076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73E435D-5B0E-44DF-A40D-9174114DE1BE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B517C09-9152-4E6D-8942-541CB0E06E11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F94A7C-FD49-470B-B43B-FBDCD50C800B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31551CB-EC35-41B3-9F9F-FFC1054FB57D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558D9DA-901C-403B-8E77-1441AF4887ED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1EF4411-1DA4-4443-B204-9C919DC4FCE7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634E95A-3FC3-4B14-A873-7161C7BAB1C8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315EE3B-A9B2-4187-9E98-231AB2039A2D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53F3FB8-3DF5-4B65-817E-04B5EE7DA2A0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F6E63E5-65DB-40A1-B39C-9DB3566560A3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18D4767-5073-45CB-AC80-A70199B0DEDF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5FC85E-D04B-4048-93F7-22F8A4E5D63F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92E31B-2738-423F-8036-7088C829B0C5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622AD64-C532-4A0D-AD39-B026FB5567B4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02E917-6D9B-487B-B4A9-ECEE10F3C85E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EC7EF62-DDF2-472F-92C3-5291963D795F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9E122F1-540B-4529-8693-2B18B4B6BA19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EB1D852-C474-45FF-B2BB-EFCBBBF70B86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18F8577-7612-4E13-BD37-227970443EA7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CC0C39A-F9C8-4E08-9A6D-48504F4AE2E5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DC52392-C893-4FF7-A519-7FEB000B6BD0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CEB2F1-1E03-4B76-834A-97C94CAD6BB3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F179E7A-B095-4F9D-8D6A-4EA9303F191B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365126"/>
            <a:ext cx="11306174" cy="54031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A890F2-E08D-4969-B3E5-09356F9E4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230757"/>
            <a:ext cx="11306174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91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5">
            <a:extLst>
              <a:ext uri="{FF2B5EF4-FFF2-40B4-BE49-F238E27FC236}">
                <a16:creationId xmlns:a16="http://schemas.microsoft.com/office/drawing/2014/main" id="{2506DE90-A8C5-4BD4-AD4D-33BF1251AA62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9BF6943-AA73-41CF-9B01-FD5B60350602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3EEB0B2-C8C1-4694-BE7B-DD24E2B94411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26BD64-AE3C-4FF0-906A-F358D39980FC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A6CB804-7985-4390-86E4-4F4A6704297B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F456FB8-E926-4429-ACC4-6D5202CCC986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A3C1014-7E9D-4FFE-91FE-402584FBBC4E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AFB6FB-E89E-44EC-847F-7412242B8901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3991C0-EC76-477E-B5CC-FF5C82340F7E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813909F-040D-45BE-AE6E-9822A297A8A9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57624A-5DDF-4D11-B5BE-F73F9AAB4D54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2477FA7-9E30-4792-BDFA-522D3D9ECC9F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CB6ADC4-E60A-4DA2-BCA7-D638AAFF51E2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00AC986-254B-4ED2-90ED-E63231876A19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62F7571-3EE6-4359-826F-8F3C88EE01A2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6AD11D4-87EB-4208-8A21-792032E1D06F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360B888-1654-4792-9D5E-53B8DD02B83C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23FFAC9-C914-4FF7-BE9D-9B554FCFE13B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B263004-835D-401E-B69A-7B198B130D7F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D521C17-BDBA-470F-9DCE-D2DD7347AE2C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530EA98-62FA-4F17-8FF7-87A1779548BE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58951F3-1FA4-4E6B-A317-78E08E3653F5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791B99D-4788-4047-AE26-4AEA39A03468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E825E87-E03F-44AB-B7A1-448964249D3A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ED1F27C-18FF-426E-8C11-267B426F712F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52DFAAB-537C-43EF-9DA6-944ABF6B6EE7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>
            <a:lvl1pPr>
              <a:defRPr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230757"/>
            <a:ext cx="5564187" cy="5092234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idx="10"/>
          </p:nvPr>
        </p:nvSpPr>
        <p:spPr>
          <a:xfrm>
            <a:off x="6193903" y="1230757"/>
            <a:ext cx="5564187" cy="5092234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23E09E-15C2-41A2-9F93-690350FB2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7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5">
            <a:extLst>
              <a:ext uri="{FF2B5EF4-FFF2-40B4-BE49-F238E27FC236}">
                <a16:creationId xmlns:a16="http://schemas.microsoft.com/office/drawing/2014/main" id="{87389C3E-E798-4F87-8C99-A79C81156CC3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4B99DDD-86FB-460D-9995-B58E9A7CB2C8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735570B-7D80-4FB2-BCCD-2F972E06FF69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259DBC-7039-4B49-B959-19A21B2E9A45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5955A04-1C9B-480F-8E24-B72876F40BA3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244B6B5-4D8E-4B11-8B5F-089064D97B42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4321A03-F101-4726-B288-7BAFF051F952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E9E7FF5-7681-4F58-AAEF-60317FDB9013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48C22C1-5456-4790-8D27-30F083A78358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DC6D36-BC85-415A-A199-7637925C70C4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71F53-4271-4940-8E01-D0FE0C260BD6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0CAD3E5-DFE6-4B67-AEC2-A98588EF8EF1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9D61998-E6FA-4269-AC56-C2450AFFA7C3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FE1246A-A6A1-4354-AFBA-38B645FA771D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EB26E30-3FF2-4EC1-A97A-B87D24D97CF7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0ECEC73-6321-49E9-8EDA-DFF9EBC74537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0C8F23A-3516-482D-BAF2-3D02A701C32A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BD90A57-032C-4C31-9414-7789ECBBE913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D8AB40F-4CAB-4537-A6A6-136222AA02DF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2044043-8711-4930-94D7-43C923561C7A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3BBE02-30A8-4252-914F-66FBD0AA6660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59E9FF2-6080-4440-96A1-48F37C66C47D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E5D4EE-7027-4200-A0BF-FE67F1200A6A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B8DA65F-EBBC-40E1-8218-DA058A0224C8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1079E9F-1C3E-48B7-B1E3-258334986515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F0C8D11-6E46-478C-B26D-5798A724C7E6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365126"/>
            <a:ext cx="11306174" cy="54031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230757"/>
            <a:ext cx="5564187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idx="10"/>
          </p:nvPr>
        </p:nvSpPr>
        <p:spPr>
          <a:xfrm>
            <a:off x="6184901" y="1230757"/>
            <a:ext cx="5564187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88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ra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5">
            <a:extLst>
              <a:ext uri="{FF2B5EF4-FFF2-40B4-BE49-F238E27FC236}">
                <a16:creationId xmlns:a16="http://schemas.microsoft.com/office/drawing/2014/main" id="{A5DE0B72-41CB-48A0-9391-8F698C2624A5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E559A7-FEA3-4C5B-B521-4D3D77F0D930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D331091-2267-4A0F-9B32-9D28519508ED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976AE0-BE30-4CFF-B18A-72F5C8A18B40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B7A5992-06BA-4CBB-9E74-5B6C840614EF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086BB83-0162-4462-842F-4A24ACE53C06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2B76203-1259-4A7F-BFF6-7DCBA2F15A89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05C1F9-F3C8-4CA4-AC2D-72DB8796AC81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A2DDDF-7FE0-4CED-8469-57FD289C88D6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002CF86-123E-4E35-A49C-7477C3315FC1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07D0F8F-618E-4003-AB61-98F9F0C5098A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489A211-D3EE-4EE7-B6CA-7CE946ACC505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E476759-5C4C-4AB7-A98E-313293C57FC2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B2A4CB-A699-4DD3-97BB-7A6D0957E137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F7E8C58-1ADE-48E6-8B55-A53D510966E9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EB5D1D-3FD4-42B2-8C69-E21B498EB4FE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F2D250A-6FEE-4EA7-AE44-1734595FDFD8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B40970-B509-4A57-A9CF-56DEECA213BD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9A23DC-1611-4133-9146-618807985E33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95AA460-70C8-4166-8C70-F5EFA73090AA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5C2122B-9F5B-48E8-8B41-93F93DBF331C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2F65351-88D1-4EAD-BDCD-284A3E4DB809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68E8B3C-3D0A-4C02-822C-53070EE6ED2A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E0CDCCB-4CB7-464B-9DDA-A4CC9C7A00F3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09F3C1-ADCC-4304-9A6A-3A18D731C228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945F684-A205-45CA-AA21-8CAEBDB59B74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64" name="Picture Placeholder 63"/>
          <p:cNvSpPr>
            <a:spLocks noGrp="1"/>
          </p:cNvSpPr>
          <p:nvPr>
            <p:ph type="pic" sz="quarter" idx="10"/>
          </p:nvPr>
        </p:nvSpPr>
        <p:spPr>
          <a:xfrm>
            <a:off x="3375762" y="0"/>
            <a:ext cx="6952274" cy="6858000"/>
          </a:xfrm>
          <a:custGeom>
            <a:avLst/>
            <a:gdLst>
              <a:gd name="connsiteX0" fmla="*/ 1837596 w 6952274"/>
              <a:gd name="connsiteY0" fmla="*/ 0 h 6858000"/>
              <a:gd name="connsiteX1" fmla="*/ 2376041 w 6952274"/>
              <a:gd name="connsiteY1" fmla="*/ 0 h 6858000"/>
              <a:gd name="connsiteX2" fmla="*/ 2737507 w 6952274"/>
              <a:gd name="connsiteY2" fmla="*/ 0 h 6858000"/>
              <a:gd name="connsiteX3" fmla="*/ 6052363 w 6952274"/>
              <a:gd name="connsiteY3" fmla="*/ 0 h 6858000"/>
              <a:gd name="connsiteX4" fmla="*/ 6413829 w 6952274"/>
              <a:gd name="connsiteY4" fmla="*/ 0 h 6858000"/>
              <a:gd name="connsiteX5" fmla="*/ 6952274 w 6952274"/>
              <a:gd name="connsiteY5" fmla="*/ 0 h 6858000"/>
              <a:gd name="connsiteX6" fmla="*/ 5114678 w 6952274"/>
              <a:gd name="connsiteY6" fmla="*/ 6858000 h 6858000"/>
              <a:gd name="connsiteX7" fmla="*/ 4576233 w 6952274"/>
              <a:gd name="connsiteY7" fmla="*/ 6858000 h 6858000"/>
              <a:gd name="connsiteX8" fmla="*/ 4214767 w 6952274"/>
              <a:gd name="connsiteY8" fmla="*/ 6858000 h 6858000"/>
              <a:gd name="connsiteX9" fmla="*/ 899911 w 6952274"/>
              <a:gd name="connsiteY9" fmla="*/ 6858000 h 6858000"/>
              <a:gd name="connsiteX10" fmla="*/ 538445 w 6952274"/>
              <a:gd name="connsiteY10" fmla="*/ 6858000 h 6858000"/>
              <a:gd name="connsiteX11" fmla="*/ 0 w 6952274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2274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52363" y="0"/>
                </a:lnTo>
                <a:lnTo>
                  <a:pt x="6413829" y="0"/>
                </a:lnTo>
                <a:lnTo>
                  <a:pt x="6952274" y="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65126"/>
            <a:ext cx="4288744" cy="54031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5" y="1230757"/>
            <a:ext cx="2898299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76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ntral Image 1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5">
            <a:extLst>
              <a:ext uri="{FF2B5EF4-FFF2-40B4-BE49-F238E27FC236}">
                <a16:creationId xmlns:a16="http://schemas.microsoft.com/office/drawing/2014/main" id="{FDC69EDC-DB20-40CC-B228-FD34C617DBA7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538E1E-54A0-40FC-AB7B-299989B0577C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3729558-62ED-4E5A-A003-4895BA035D00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4C6A25B-D80F-464B-A9ED-0B298280B32A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9FCD00A-9D3F-41C5-84B4-563708CE8C6F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DE11DEF-2EA3-4286-9551-5D7FEB77D7FF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B3AEF4E-E508-419C-B975-65BA73B4AEFB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0395762-55BC-40EC-92C0-FC2834B71A74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0BD5D42-EFEC-4997-80CC-0F39798892A1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E1C481A-E837-4888-BC9C-40ABC788BED4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1FD4E8-79C7-40CB-8665-84B6513188E9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29C6942-0CAB-4FBF-B67F-5B885EDE549B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3F52AB2-0122-40BA-AAE1-6BDA42147352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23E3F25-A38B-433C-82CE-A33CA6350B93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8286D2-3B05-4E94-8101-D0175A09E411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806565-51DA-495C-A45E-D2C80C3DD58F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8856FEB-44D2-4F5E-96C2-6210F4B801A3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D0384AA-B4C3-46FB-B08F-E690ED03E49D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E3751D0-70DB-4DE3-94EB-D35539D02E2F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45B20D5-532D-418B-88AE-E0F36BE75CDD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30372B4-36BD-4430-A6FF-A9EEB3643459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B9D6DFC-729A-4756-AADE-DB9D67BE9CE6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94ACAD7-DED6-45EE-8ACA-63611F8458A2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1AB385B-301B-4E38-8C33-C217F2C3B1FF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A31C76C-DE67-47A2-982D-51B6F33E0D78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B5E2C3F-1910-4AF6-B3D4-86AFD25F1C4E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65126"/>
            <a:ext cx="4288744" cy="540310"/>
          </a:xfrm>
        </p:spPr>
        <p:txBody>
          <a:bodyPr lIns="0" tIns="0" rIns="0" bIns="0">
            <a:noAutofit/>
          </a:bodyPr>
          <a:lstStyle>
            <a:lvl1pPr>
              <a:defRPr cap="none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5" y="1230757"/>
            <a:ext cx="2898299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0" name="TextBox 69"/>
          <p:cNvSpPr txBox="1"/>
          <p:nvPr userDrawn="1"/>
        </p:nvSpPr>
        <p:spPr>
          <a:xfrm>
            <a:off x="10139363" y="6330762"/>
            <a:ext cx="1685925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BB0550BB-1B04-43DD-891E-0AC4A154F765}" type="slidenum">
              <a:rPr lang="en-AU" sz="600" smtClean="0">
                <a:solidFill>
                  <a:schemeClr val="tx2"/>
                </a:solidFill>
                <a:latin typeface="Arial" panose="020B0604020202020204" pitchFamily="34" charset="0"/>
              </a:rPr>
              <a:pPr algn="r"/>
              <a:t>‹#›</a:t>
            </a:fld>
            <a:endParaRPr lang="en-AU" sz="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5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ra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5">
            <a:extLst>
              <a:ext uri="{FF2B5EF4-FFF2-40B4-BE49-F238E27FC236}">
                <a16:creationId xmlns:a16="http://schemas.microsoft.com/office/drawing/2014/main" id="{8B137DFB-FEA2-45EA-85FD-5376D330A48A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B20754B-DA7B-4244-9AED-BA37EB39AB2C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B3B370B-698A-4356-A49D-EEC5FA696D5C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3A28153-E867-4218-B94F-E29275D6841C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500C47-B0B0-4F92-B13C-9BFE37D29F95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FDFC730-E3DB-4BBF-9233-F38CCB66F50C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1F0405-6B2E-4852-83A2-C179D40F2526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F3EBB3F-303E-487D-8AAA-8AD96342D364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4F22E0-01AA-4A2E-9E1B-4512CBC98EC2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B5E16B-8B12-4AD3-8E8D-BC0B21E25E3A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787409-DB03-4437-BC6D-58FAC9726681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8DA564F-CA81-4A56-96A6-0EAEE97DE3C3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C25CC6-2E6B-46F7-9A71-0BBB1D05E846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B9348F4-9968-4E94-9EEC-EAEB2C0E0EDA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0E5C2E8-3FDB-41A3-A7B5-9A2923850825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9A11BED-6191-4DDD-ABAA-40E2D785725C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A37EDAD-7DEA-413E-AB4D-5C85697C5642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CF3297D-CD7D-4E14-BA6B-CF87D1173203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AABED05-7EF6-45AA-A71C-B97D4A54C21F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CCDE7D7-F441-4BC4-95BA-9482AFCFDEC4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026A2D7-1620-409E-AE29-D74BB909AEB6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5E15D9F-7791-4DA4-8526-3539DCF68319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DB9952F-DDD2-4678-9A29-9F649FCB2EA5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7C07BA8-1811-408B-8DC9-6D6770164E38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6F15F08-ED9C-4D77-88E0-8D00EB297416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86A5A25-2352-4D1B-BA56-C43ACB08F166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65126"/>
            <a:ext cx="4288744" cy="540310"/>
          </a:xfrm>
        </p:spPr>
        <p:txBody>
          <a:bodyPr lIns="0" tIns="0" rIns="0" bIns="0">
            <a:noAutofit/>
          </a:bodyPr>
          <a:lstStyle>
            <a:lvl1pPr>
              <a:defRPr cap="none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5" y="1230757"/>
            <a:ext cx="2898299" cy="429465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3" name="Content Placeholder 2"/>
          <p:cNvSpPr>
            <a:spLocks noGrp="1"/>
          </p:cNvSpPr>
          <p:nvPr>
            <p:ph idx="10"/>
          </p:nvPr>
        </p:nvSpPr>
        <p:spPr>
          <a:xfrm>
            <a:off x="9347200" y="4107543"/>
            <a:ext cx="2374582" cy="2114208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  <a:defRPr sz="1600" b="1">
                <a:solidFill>
                  <a:schemeClr val="accent3"/>
                </a:solidFill>
              </a:defRPr>
            </a:lvl1pPr>
            <a:lvl2pPr marL="268288" indent="0" algn="r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  <a:defRPr sz="1600" b="1">
                <a:solidFill>
                  <a:schemeClr val="accent3"/>
                </a:solidFill>
              </a:defRPr>
            </a:lvl2pPr>
            <a:lvl3pPr marL="538162" indent="0" algn="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None/>
              <a:defRPr sz="1600" b="1"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4" name="Picture Placeholder 103"/>
          <p:cNvSpPr>
            <a:spLocks noGrp="1"/>
          </p:cNvSpPr>
          <p:nvPr>
            <p:ph type="pic" sz="quarter" idx="11"/>
          </p:nvPr>
        </p:nvSpPr>
        <p:spPr>
          <a:xfrm>
            <a:off x="3375762" y="0"/>
            <a:ext cx="6952274" cy="6858000"/>
          </a:xfrm>
          <a:custGeom>
            <a:avLst/>
            <a:gdLst>
              <a:gd name="connsiteX0" fmla="*/ 1837596 w 6952274"/>
              <a:gd name="connsiteY0" fmla="*/ 0 h 6858000"/>
              <a:gd name="connsiteX1" fmla="*/ 2376041 w 6952274"/>
              <a:gd name="connsiteY1" fmla="*/ 0 h 6858000"/>
              <a:gd name="connsiteX2" fmla="*/ 2737507 w 6952274"/>
              <a:gd name="connsiteY2" fmla="*/ 0 h 6858000"/>
              <a:gd name="connsiteX3" fmla="*/ 6052363 w 6952274"/>
              <a:gd name="connsiteY3" fmla="*/ 0 h 6858000"/>
              <a:gd name="connsiteX4" fmla="*/ 6413829 w 6952274"/>
              <a:gd name="connsiteY4" fmla="*/ 0 h 6858000"/>
              <a:gd name="connsiteX5" fmla="*/ 6952274 w 6952274"/>
              <a:gd name="connsiteY5" fmla="*/ 0 h 6858000"/>
              <a:gd name="connsiteX6" fmla="*/ 5114678 w 6952274"/>
              <a:gd name="connsiteY6" fmla="*/ 6858000 h 6858000"/>
              <a:gd name="connsiteX7" fmla="*/ 4576233 w 6952274"/>
              <a:gd name="connsiteY7" fmla="*/ 6858000 h 6858000"/>
              <a:gd name="connsiteX8" fmla="*/ 4214767 w 6952274"/>
              <a:gd name="connsiteY8" fmla="*/ 6858000 h 6858000"/>
              <a:gd name="connsiteX9" fmla="*/ 899911 w 6952274"/>
              <a:gd name="connsiteY9" fmla="*/ 6858000 h 6858000"/>
              <a:gd name="connsiteX10" fmla="*/ 538445 w 6952274"/>
              <a:gd name="connsiteY10" fmla="*/ 6858000 h 6858000"/>
              <a:gd name="connsiteX11" fmla="*/ 0 w 6952274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2274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52363" y="0"/>
                </a:lnTo>
                <a:lnTo>
                  <a:pt x="6413829" y="0"/>
                </a:lnTo>
                <a:lnTo>
                  <a:pt x="6952274" y="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00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365126"/>
            <a:ext cx="11306174" cy="5403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1084729"/>
            <a:ext cx="11306174" cy="50922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253038" y="6330762"/>
            <a:ext cx="1685925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fld id="{BB0550BB-1B04-43DD-891E-0AC4A154F765}" type="slidenum">
              <a:rPr lang="en-AU" sz="600" smtClean="0">
                <a:solidFill>
                  <a:schemeClr val="tx2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AU" sz="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5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74" r:id="rId3"/>
    <p:sldLayoutId id="2147483682" r:id="rId4"/>
    <p:sldLayoutId id="2147483696" r:id="rId5"/>
    <p:sldLayoutId id="2147483697" r:id="rId6"/>
    <p:sldLayoutId id="2147483676" r:id="rId7"/>
    <p:sldLayoutId id="2147483688" r:id="rId8"/>
    <p:sldLayoutId id="2147483691" r:id="rId9"/>
    <p:sldLayoutId id="2147483692" r:id="rId10"/>
    <p:sldLayoutId id="2147483689" r:id="rId11"/>
    <p:sldLayoutId id="2147483693" r:id="rId12"/>
    <p:sldLayoutId id="214748369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600"/>
        </a:spcBef>
        <a:buClr>
          <a:schemeClr val="accent4"/>
        </a:buClr>
        <a:buSzPct val="75000"/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75000"/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828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5000"/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75000"/>
        <a:buFont typeface="Arial" panose="020B0604020202020204" pitchFamily="34" charset="0"/>
        <a:buChar char="►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75000"/>
        <a:buFont typeface="Arial" panose="020B0604020202020204" pitchFamily="34" charset="0"/>
        <a:buChar char="►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pos="1970" userDrawn="1">
          <p15:clr>
            <a:srgbClr val="F26B43"/>
          </p15:clr>
        </p15:guide>
        <p15:guide id="7" pos="5704" userDrawn="1">
          <p15:clr>
            <a:srgbClr val="F26B43"/>
          </p15:clr>
        </p15:guide>
        <p15:guide id="8" pos="2090" userDrawn="1">
          <p15:clr>
            <a:srgbClr val="F26B43"/>
          </p15:clr>
        </p15:guide>
        <p15:guide id="10" pos="3784" userDrawn="1">
          <p15:clr>
            <a:srgbClr val="F26B43"/>
          </p15:clr>
        </p15:guide>
        <p15:guide id="11" pos="3896" userDrawn="1">
          <p15:clr>
            <a:srgbClr val="F26B43"/>
          </p15:clr>
        </p15:guide>
        <p15:guide id="12" pos="5590" userDrawn="1">
          <p15:clr>
            <a:srgbClr val="F26B43"/>
          </p15:clr>
        </p15:guide>
        <p15:guide id="13" orient="horz" pos="36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365126"/>
            <a:ext cx="11306174" cy="5403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1084729"/>
            <a:ext cx="11306174" cy="50922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253038" y="6330762"/>
            <a:ext cx="1685925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fld id="{BB0550BB-1B04-43DD-891E-0AC4A154F765}" type="slidenum">
              <a:rPr lang="en-AU" sz="600" smtClean="0">
                <a:solidFill>
                  <a:schemeClr val="tx2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AU" sz="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0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600"/>
        </a:spcBef>
        <a:buClr>
          <a:schemeClr val="accent4"/>
        </a:buClr>
        <a:buSzPct val="75000"/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75000"/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828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5000"/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75000"/>
        <a:buFont typeface="Arial" panose="020B0604020202020204" pitchFamily="34" charset="0"/>
        <a:buChar char="►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75000"/>
        <a:buFont typeface="Arial" panose="020B0604020202020204" pitchFamily="34" charset="0"/>
        <a:buChar char="►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1970">
          <p15:clr>
            <a:srgbClr val="F26B43"/>
          </p15:clr>
        </p15:guide>
        <p15:guide id="7" pos="5704">
          <p15:clr>
            <a:srgbClr val="F26B43"/>
          </p15:clr>
        </p15:guide>
        <p15:guide id="8" pos="2090">
          <p15:clr>
            <a:srgbClr val="F26B43"/>
          </p15:clr>
        </p15:guide>
        <p15:guide id="10" pos="3784">
          <p15:clr>
            <a:srgbClr val="F26B43"/>
          </p15:clr>
        </p15:guide>
        <p15:guide id="11" pos="3896">
          <p15:clr>
            <a:srgbClr val="F26B43"/>
          </p15:clr>
        </p15:guide>
        <p15:guide id="12" pos="5590">
          <p15:clr>
            <a:srgbClr val="F26B43"/>
          </p15:clr>
        </p15:guide>
        <p15:guide id="13" orient="horz" pos="367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41C8E8-06B8-4D22-AA78-09AA0C1DA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5BFE5-D5F0-41A4-8FB7-E68AA2141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DCE25-B020-4BDD-B781-7A7912FF3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33C47-5BAD-4177-9E2B-C3E35FE319A7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59EA3-A541-44F6-B4B7-39E76B611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A67A-92F9-4FE3-BD47-6C9A5212A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05E4-134E-4D6E-8836-49176F8BC0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644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www.equallywell.org.au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Grant.Sara@health.nsw.gov.a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156996" y="5455501"/>
            <a:ext cx="13915774" cy="3531219"/>
            <a:chOff x="-178075" y="-2415069"/>
            <a:chExt cx="15787666" cy="400622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92539">
              <a:off x="-177514" y="-2415061"/>
              <a:ext cx="15717477" cy="3695433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92539">
              <a:off x="-177512" y="-2415069"/>
              <a:ext cx="15717477" cy="3695435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92539">
              <a:off x="-178075" y="-2414963"/>
              <a:ext cx="15719791" cy="3726454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92539">
              <a:off x="-177282" y="-2414097"/>
              <a:ext cx="15786873" cy="4005253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3A547B9-53F6-4440-97C8-5DD5D33045FC}"/>
              </a:ext>
            </a:extLst>
          </p:cNvPr>
          <p:cNvSpPr txBox="1"/>
          <p:nvPr/>
        </p:nvSpPr>
        <p:spPr>
          <a:xfrm>
            <a:off x="15760" y="6166279"/>
            <a:ext cx="12195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613775" algn="r"/>
              </a:tabLst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www.equallywell.org.au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blue and orange text on a black background&#10;&#10;Description automatically generated">
            <a:extLst>
              <a:ext uri="{FF2B5EF4-FFF2-40B4-BE49-F238E27FC236}">
                <a16:creationId xmlns:a16="http://schemas.microsoft.com/office/drawing/2014/main" id="{2FA1565C-F79D-AD0B-1C85-1C4B76721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16" y="317804"/>
            <a:ext cx="5627096" cy="1426588"/>
          </a:xfrm>
          <a:prstGeom prst="rect">
            <a:avLst/>
          </a:prstGeom>
        </p:spPr>
      </p:pic>
      <p:pic>
        <p:nvPicPr>
          <p:cNvPr id="3" name="Picture 2" descr="A blue and grey logo&#10;&#10;Description automatically generated">
            <a:extLst>
              <a:ext uri="{FF2B5EF4-FFF2-40B4-BE49-F238E27FC236}">
                <a16:creationId xmlns:a16="http://schemas.microsoft.com/office/drawing/2014/main" id="{296A299F-14BB-FA0F-D719-1F6A2FEB7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62" y="4677856"/>
            <a:ext cx="1573301" cy="486293"/>
          </a:xfrm>
          <a:prstGeom prst="rect">
            <a:avLst/>
          </a:prstGeom>
        </p:spPr>
      </p:pic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81CAAEC-A77E-6AEE-F202-0A5C34263E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319" y="4722168"/>
            <a:ext cx="1582855" cy="369332"/>
          </a:xfrm>
          <a:prstGeom prst="rect">
            <a:avLst/>
          </a:prstGeom>
        </p:spPr>
      </p:pic>
      <p:pic>
        <p:nvPicPr>
          <p:cNvPr id="5" name="Picture 4" descr="A red and blue flower with blue text&#10;&#10;Description automatically generated">
            <a:extLst>
              <a:ext uri="{FF2B5EF4-FFF2-40B4-BE49-F238E27FC236}">
                <a16:creationId xmlns:a16="http://schemas.microsoft.com/office/drawing/2014/main" id="{EA3A7F6C-705D-2E7A-BC25-43FB223F0E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604" y="3115640"/>
            <a:ext cx="742878" cy="827176"/>
          </a:xfrm>
          <a:prstGeom prst="rect">
            <a:avLst/>
          </a:prstGeom>
        </p:spPr>
      </p:pic>
      <p:pic>
        <p:nvPicPr>
          <p:cNvPr id="7" name="Picture 6" descr="A logo with a colorful circle&#10;&#10;Description automatically generated">
            <a:extLst>
              <a:ext uri="{FF2B5EF4-FFF2-40B4-BE49-F238E27FC236}">
                <a16:creationId xmlns:a16="http://schemas.microsoft.com/office/drawing/2014/main" id="{2694ECE6-BC9F-138B-501F-0EC51434E6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78" y="3222245"/>
            <a:ext cx="1581312" cy="632525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A87915B-5741-8834-56C5-9BD0DA7390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58" y="2995854"/>
            <a:ext cx="3136435" cy="946962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14AF93FB-0D07-5870-C042-72DC090096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66" y="2995854"/>
            <a:ext cx="946962" cy="946962"/>
          </a:xfrm>
          <a:prstGeom prst="rect">
            <a:avLst/>
          </a:prstGeom>
        </p:spPr>
      </p:pic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8178CAD-D68A-C0B3-8D78-ED550A4CD8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84" y="4380090"/>
            <a:ext cx="3548064" cy="784059"/>
          </a:xfrm>
          <a:prstGeom prst="rect">
            <a:avLst/>
          </a:prstGeom>
        </p:spPr>
      </p:pic>
      <p:pic>
        <p:nvPicPr>
          <p:cNvPr id="12" name="Picture 11" descr="A blue and yellow logo&#10;&#10;Description automatically generated">
            <a:extLst>
              <a:ext uri="{FF2B5EF4-FFF2-40B4-BE49-F238E27FC236}">
                <a16:creationId xmlns:a16="http://schemas.microsoft.com/office/drawing/2014/main" id="{E1952BB6-81F2-9C03-4189-E284DF3943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467" y="4665793"/>
            <a:ext cx="1573300" cy="5534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CC76B0-9CB3-EC72-C2D4-332778119E76}"/>
              </a:ext>
            </a:extLst>
          </p:cNvPr>
          <p:cNvSpPr txBox="1"/>
          <p:nvPr/>
        </p:nvSpPr>
        <p:spPr>
          <a:xfrm>
            <a:off x="646578" y="2174333"/>
            <a:ext cx="415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Thank you to our wonderful sponsors.</a:t>
            </a:r>
          </a:p>
        </p:txBody>
      </p:sp>
    </p:spTree>
    <p:extLst>
      <p:ext uri="{BB962C8B-B14F-4D97-AF65-F5344CB8AC3E}">
        <p14:creationId xmlns:p14="http://schemas.microsoft.com/office/powerpoint/2010/main" val="833502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5CC77-6C46-4F60-9918-AD527B915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in age, disadvantage or region do not explain the gap</a:t>
            </a:r>
            <a:endParaRPr lang="en-AU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C85A77-CBC6-4AC8-9AB4-61F82F1E9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735298"/>
              </p:ext>
            </p:extLst>
          </p:nvPr>
        </p:nvGraphicFramePr>
        <p:xfrm>
          <a:off x="844062" y="1484915"/>
          <a:ext cx="9590836" cy="32477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969255">
                  <a:extLst>
                    <a:ext uri="{9D8B030D-6E8A-4147-A177-3AD203B41FA5}">
                      <a16:colId xmlns:a16="http://schemas.microsoft.com/office/drawing/2014/main" val="4094782784"/>
                    </a:ext>
                  </a:extLst>
                </a:gridCol>
                <a:gridCol w="2289532">
                  <a:extLst>
                    <a:ext uri="{9D8B030D-6E8A-4147-A177-3AD203B41FA5}">
                      <a16:colId xmlns:a16="http://schemas.microsoft.com/office/drawing/2014/main" val="39205174"/>
                    </a:ext>
                  </a:extLst>
                </a:gridCol>
                <a:gridCol w="2225318">
                  <a:extLst>
                    <a:ext uri="{9D8B030D-6E8A-4147-A177-3AD203B41FA5}">
                      <a16:colId xmlns:a16="http://schemas.microsoft.com/office/drawing/2014/main" val="1802995855"/>
                    </a:ext>
                  </a:extLst>
                </a:gridCol>
                <a:gridCol w="2106731">
                  <a:extLst>
                    <a:ext uri="{9D8B030D-6E8A-4147-A177-3AD203B41FA5}">
                      <a16:colId xmlns:a16="http://schemas.microsoft.com/office/drawing/2014/main" val="3315413503"/>
                    </a:ext>
                  </a:extLst>
                </a:gridCol>
              </a:tblGrid>
              <a:tr h="1150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 Rate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chemeClr val="bg1"/>
                          </a:solidFill>
                          <a:effectLst/>
                        </a:rPr>
                        <a:t>MH service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chemeClr val="bg1"/>
                          </a:solidFill>
                          <a:effectLst/>
                        </a:rPr>
                        <a:t>users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</a:p>
                  </a:txBody>
                  <a:tcPr marL="68580" marR="68580" marT="0" marB="0" anchor="ctr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Other NSW residents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(%)</a:t>
                      </a:r>
                    </a:p>
                  </a:txBody>
                  <a:tcPr marL="68580" marR="68580" marT="0" marB="0" anchor="ctr">
                    <a:solidFill>
                      <a:srgbClr val="7899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Rate ratio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 IRR (95% CI)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713845"/>
                  </a:ext>
                </a:extLst>
              </a:tr>
              <a:tr h="611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Unadjusted rate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40.3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55A1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54.3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899D4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 dirty="0">
                          <a:effectLst/>
                        </a:rPr>
                        <a:t>0.74 (0.74-0.75)</a:t>
                      </a:r>
                      <a:endParaRPr lang="en-A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360280"/>
                  </a:ext>
                </a:extLst>
              </a:tr>
              <a:tr h="429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+ Age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40.2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55A1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54.2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899D4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 dirty="0">
                          <a:effectLst/>
                        </a:rPr>
                        <a:t>0.74 (0.73-0.75)</a:t>
                      </a:r>
                      <a:endParaRPr lang="en-A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224450"/>
                  </a:ext>
                </a:extLst>
              </a:tr>
              <a:tr h="528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+ Age, disadvantage 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40.3</a:t>
                      </a:r>
                    </a:p>
                  </a:txBody>
                  <a:tcPr marL="68580" marR="68580" marT="0" marB="0" anchor="ctr">
                    <a:solidFill>
                      <a:srgbClr val="C55A1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54.7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899D4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 dirty="0">
                          <a:effectLst/>
                        </a:rPr>
                        <a:t>0.74 (0.73-0.74)</a:t>
                      </a:r>
                      <a:endParaRPr lang="en-A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082004"/>
                  </a:ext>
                </a:extLst>
              </a:tr>
              <a:tr h="528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+ Age, remoteness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40.2</a:t>
                      </a:r>
                    </a:p>
                  </a:txBody>
                  <a:tcPr marL="68580" marR="68580" marT="0" marB="0" anchor="ctr">
                    <a:solidFill>
                      <a:srgbClr val="C55A1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54.8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899D4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 dirty="0">
                          <a:effectLst/>
                        </a:rPr>
                        <a:t>0.73 (0.73-0.74)</a:t>
                      </a:r>
                      <a:endParaRPr lang="en-A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2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64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2CA69-FCCD-36F6-189F-7AC64BE4D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screening gap is largest for older women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A129AE-C5F6-7C4B-9649-BBF1542C5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93" y="1148714"/>
            <a:ext cx="8927410" cy="5166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00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D6E29C-8196-8FB1-0C27-4628A036B1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1062" y="905436"/>
            <a:ext cx="8797290" cy="5474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7FB7A5-D2EF-34D4-D87D-2AEDFD80C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rates vary between health districts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46DFE3-6845-D41F-5EAA-B643D045CDB1}"/>
              </a:ext>
            </a:extLst>
          </p:cNvPr>
          <p:cNvSpPr txBox="1"/>
          <p:nvPr/>
        </p:nvSpPr>
        <p:spPr>
          <a:xfrm>
            <a:off x="9945597" y="2325788"/>
            <a:ext cx="1447532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i="1" dirty="0"/>
              <a:t>Higher rates in eastern Sydney and coastal NSW</a:t>
            </a:r>
            <a:endParaRPr lang="en-AU" i="1" dirty="0" err="1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A0C805CA-527D-1B25-E1DC-52C73BD7A76E}"/>
              </a:ext>
            </a:extLst>
          </p:cNvPr>
          <p:cNvCxnSpPr>
            <a:cxnSpLocks/>
          </p:cNvCxnSpPr>
          <p:nvPr/>
        </p:nvCxnSpPr>
        <p:spPr>
          <a:xfrm rot="10800000">
            <a:off x="9396885" y="2540484"/>
            <a:ext cx="410969" cy="24250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7869189-44D3-A27C-DA1C-023E251BD13A}"/>
              </a:ext>
            </a:extLst>
          </p:cNvPr>
          <p:cNvSpPr txBox="1"/>
          <p:nvPr/>
        </p:nvSpPr>
        <p:spPr>
          <a:xfrm>
            <a:off x="9131118" y="4124353"/>
            <a:ext cx="1798163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i="1" dirty="0"/>
              <a:t>Lower rates in western Sydney and inland NSW</a:t>
            </a:r>
            <a:endParaRPr lang="en-AU" i="1" dirty="0" err="1"/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FE7FD6E6-9E71-36CE-243F-D844DBB9C8EB}"/>
              </a:ext>
            </a:extLst>
          </p:cNvPr>
          <p:cNvCxnSpPr>
            <a:cxnSpLocks/>
          </p:cNvCxnSpPr>
          <p:nvPr/>
        </p:nvCxnSpPr>
        <p:spPr>
          <a:xfrm rot="10800000" flipV="1">
            <a:off x="8202021" y="4581553"/>
            <a:ext cx="848699" cy="40069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5B7DFBC-1F16-0A91-1C28-D40B93B06C21}"/>
              </a:ext>
            </a:extLst>
          </p:cNvPr>
          <p:cNvSpPr/>
          <p:nvPr/>
        </p:nvSpPr>
        <p:spPr>
          <a:xfrm>
            <a:off x="2191466" y="1616871"/>
            <a:ext cx="6739847" cy="4222679"/>
          </a:xfrm>
          <a:custGeom>
            <a:avLst/>
            <a:gdLst>
              <a:gd name="connsiteX0" fmla="*/ 6739847 w 6739847"/>
              <a:gd name="connsiteY0" fmla="*/ 0 h 4222679"/>
              <a:gd name="connsiteX1" fmla="*/ 6739847 w 6739847"/>
              <a:gd name="connsiteY1" fmla="*/ 277402 h 4222679"/>
              <a:gd name="connsiteX2" fmla="*/ 6400800 w 6739847"/>
              <a:gd name="connsiteY2" fmla="*/ 328773 h 4222679"/>
              <a:gd name="connsiteX3" fmla="*/ 6411074 w 6739847"/>
              <a:gd name="connsiteY3" fmla="*/ 534256 h 4222679"/>
              <a:gd name="connsiteX4" fmla="*/ 6318607 w 6739847"/>
              <a:gd name="connsiteY4" fmla="*/ 575353 h 4222679"/>
              <a:gd name="connsiteX5" fmla="*/ 6298058 w 6739847"/>
              <a:gd name="connsiteY5" fmla="*/ 1130157 h 4222679"/>
              <a:gd name="connsiteX6" fmla="*/ 6195317 w 6739847"/>
              <a:gd name="connsiteY6" fmla="*/ 1140431 h 4222679"/>
              <a:gd name="connsiteX7" fmla="*/ 6164494 w 6739847"/>
              <a:gd name="connsiteY7" fmla="*/ 1664413 h 4222679"/>
              <a:gd name="connsiteX8" fmla="*/ 5928189 w 6739847"/>
              <a:gd name="connsiteY8" fmla="*/ 1684962 h 4222679"/>
              <a:gd name="connsiteX9" fmla="*/ 5917914 w 6739847"/>
              <a:gd name="connsiteY9" fmla="*/ 1952090 h 4222679"/>
              <a:gd name="connsiteX10" fmla="*/ 5578867 w 6739847"/>
              <a:gd name="connsiteY10" fmla="*/ 1952090 h 4222679"/>
              <a:gd name="connsiteX11" fmla="*/ 5506948 w 6739847"/>
              <a:gd name="connsiteY11" fmla="*/ 3071973 h 4222679"/>
              <a:gd name="connsiteX12" fmla="*/ 5332287 w 6739847"/>
              <a:gd name="connsiteY12" fmla="*/ 3082247 h 4222679"/>
              <a:gd name="connsiteX13" fmla="*/ 5332287 w 6739847"/>
              <a:gd name="connsiteY13" fmla="*/ 3626777 h 4222679"/>
              <a:gd name="connsiteX14" fmla="*/ 5167901 w 6739847"/>
              <a:gd name="connsiteY14" fmla="*/ 3647326 h 4222679"/>
              <a:gd name="connsiteX15" fmla="*/ 5167901 w 6739847"/>
              <a:gd name="connsiteY15" fmla="*/ 3924728 h 4222679"/>
              <a:gd name="connsiteX16" fmla="*/ 4602822 w 6739847"/>
              <a:gd name="connsiteY16" fmla="*/ 3935002 h 4222679"/>
              <a:gd name="connsiteX17" fmla="*/ 4613096 w 6739847"/>
              <a:gd name="connsiteY17" fmla="*/ 4222679 h 4222679"/>
              <a:gd name="connsiteX18" fmla="*/ 41096 w 6739847"/>
              <a:gd name="connsiteY18" fmla="*/ 4181582 h 4222679"/>
              <a:gd name="connsiteX19" fmla="*/ 0 w 6739847"/>
              <a:gd name="connsiteY19" fmla="*/ 51371 h 4222679"/>
              <a:gd name="connsiteX20" fmla="*/ 6739847 w 6739847"/>
              <a:gd name="connsiteY20" fmla="*/ 0 h 422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739847" h="4222679">
                <a:moveTo>
                  <a:pt x="6739847" y="0"/>
                </a:moveTo>
                <a:lnTo>
                  <a:pt x="6739847" y="277402"/>
                </a:lnTo>
                <a:lnTo>
                  <a:pt x="6400800" y="328773"/>
                </a:lnTo>
                <a:lnTo>
                  <a:pt x="6411074" y="534256"/>
                </a:lnTo>
                <a:lnTo>
                  <a:pt x="6318607" y="575353"/>
                </a:lnTo>
                <a:lnTo>
                  <a:pt x="6298058" y="1130157"/>
                </a:lnTo>
                <a:lnTo>
                  <a:pt x="6195317" y="1140431"/>
                </a:lnTo>
                <a:lnTo>
                  <a:pt x="6164494" y="1664413"/>
                </a:lnTo>
                <a:lnTo>
                  <a:pt x="5928189" y="1684962"/>
                </a:lnTo>
                <a:lnTo>
                  <a:pt x="5917914" y="1952090"/>
                </a:lnTo>
                <a:lnTo>
                  <a:pt x="5578867" y="1952090"/>
                </a:lnTo>
                <a:lnTo>
                  <a:pt x="5506948" y="3071973"/>
                </a:lnTo>
                <a:lnTo>
                  <a:pt x="5332287" y="3082247"/>
                </a:lnTo>
                <a:lnTo>
                  <a:pt x="5332287" y="3626777"/>
                </a:lnTo>
                <a:lnTo>
                  <a:pt x="5167901" y="3647326"/>
                </a:lnTo>
                <a:lnTo>
                  <a:pt x="5167901" y="3924728"/>
                </a:lnTo>
                <a:lnTo>
                  <a:pt x="4602822" y="3935002"/>
                </a:lnTo>
                <a:lnTo>
                  <a:pt x="4613096" y="4222679"/>
                </a:lnTo>
                <a:lnTo>
                  <a:pt x="41096" y="4181582"/>
                </a:lnTo>
                <a:lnTo>
                  <a:pt x="0" y="51371"/>
                </a:lnTo>
                <a:lnTo>
                  <a:pt x="673984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A4E480-C0CD-66FD-48DF-AC5815BCFE1F}"/>
              </a:ext>
            </a:extLst>
          </p:cNvPr>
          <p:cNvSpPr txBox="1"/>
          <p:nvPr/>
        </p:nvSpPr>
        <p:spPr>
          <a:xfrm>
            <a:off x="2870568" y="2269529"/>
            <a:ext cx="1968561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i="1" dirty="0"/>
              <a:t>Gap for MH service users largest where population rates are highest</a:t>
            </a:r>
            <a:endParaRPr lang="en-AU" i="1" dirty="0" err="1"/>
          </a:p>
        </p:txBody>
      </p:sp>
    </p:spTree>
    <p:extLst>
      <p:ext uri="{BB962C8B-B14F-4D97-AF65-F5344CB8AC3E}">
        <p14:creationId xmlns:p14="http://schemas.microsoft.com/office/powerpoint/2010/main" val="112831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5EC9E-C1DB-B292-6491-0C44799A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health systems support better screening participation?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2B1A0-9C08-AF85-D63D-750A73626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907" y="1157340"/>
            <a:ext cx="6923658" cy="4543320"/>
          </a:xfrm>
        </p:spPr>
        <p:txBody>
          <a:bodyPr>
            <a:normAutofit/>
          </a:bodyPr>
          <a:lstStyle/>
          <a:p>
            <a:r>
              <a:rPr lang="en-US" sz="1800" b="1" dirty="0"/>
              <a:t>Work in partnership</a:t>
            </a:r>
          </a:p>
          <a:p>
            <a:pPr lvl="1"/>
            <a:r>
              <a:rPr lang="en-US" sz="1800" dirty="0"/>
              <a:t>Service users, MH services, cancer services, primary care</a:t>
            </a:r>
          </a:p>
          <a:p>
            <a:pPr marL="268288" lvl="1" indent="0">
              <a:buNone/>
            </a:pPr>
            <a:endParaRPr lang="en-US" sz="1800" dirty="0"/>
          </a:p>
          <a:p>
            <a:r>
              <a:rPr lang="en-US" sz="1800" b="1" dirty="0"/>
              <a:t>Understand barriers</a:t>
            </a:r>
          </a:p>
          <a:p>
            <a:endParaRPr lang="en-US" sz="1800" dirty="0"/>
          </a:p>
          <a:p>
            <a:r>
              <a:rPr lang="en-US" sz="1800" b="1" dirty="0"/>
              <a:t>Develop and share information</a:t>
            </a:r>
          </a:p>
          <a:p>
            <a:pPr lvl="1"/>
            <a:r>
              <a:rPr lang="en-US" sz="1800" dirty="0"/>
              <a:t>Accessible information for consumers, providers</a:t>
            </a:r>
          </a:p>
          <a:p>
            <a:pPr lvl="1"/>
            <a:r>
              <a:rPr lang="en-US" sz="1800" dirty="0"/>
              <a:t>Data to prompt services and support change efforts</a:t>
            </a:r>
          </a:p>
          <a:p>
            <a:pPr lvl="1"/>
            <a:endParaRPr lang="en-US" sz="1800" dirty="0"/>
          </a:p>
          <a:p>
            <a:r>
              <a:rPr lang="en-US" sz="1800" b="1" dirty="0"/>
              <a:t>Develop suitable approaches</a:t>
            </a:r>
          </a:p>
          <a:p>
            <a:pPr lvl="1"/>
            <a:r>
              <a:rPr lang="en-US" sz="1800" dirty="0"/>
              <a:t>Integrated physical health / mental health </a:t>
            </a:r>
          </a:p>
          <a:p>
            <a:pPr lvl="1"/>
            <a:r>
              <a:rPr lang="en-US" sz="1800" dirty="0"/>
              <a:t>Culturally safe and trauma-aware approaches</a:t>
            </a:r>
          </a:p>
          <a:p>
            <a:pPr lvl="1"/>
            <a:r>
              <a:rPr lang="en-US" sz="1800" dirty="0"/>
              <a:t>Role of new self-screening method ?</a:t>
            </a:r>
          </a:p>
          <a:p>
            <a:pPr lvl="1"/>
            <a:endParaRPr lang="en-US" sz="1800" dirty="0"/>
          </a:p>
          <a:p>
            <a:endParaRPr lang="en-US" sz="1800" dirty="0"/>
          </a:p>
          <a:p>
            <a:endParaRPr lang="en-AU" sz="18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29063F9-F02C-42AB-E864-9EBB8B4E3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65" y="2348479"/>
            <a:ext cx="3971644" cy="21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8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08EE5-5232-B110-81B5-3366F859B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and next steps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91F39-A830-83C7-E97A-609D402D3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599" y="1230757"/>
            <a:ext cx="9338085" cy="5092234"/>
          </a:xfrm>
        </p:spPr>
        <p:txBody>
          <a:bodyPr>
            <a:normAutofit/>
          </a:bodyPr>
          <a:lstStyle/>
          <a:p>
            <a:r>
              <a:rPr lang="en-US" sz="2000" b="1" dirty="0"/>
              <a:t>Current NSW data only to 2017 (Pap Test)</a:t>
            </a:r>
          </a:p>
          <a:p>
            <a:pPr lvl="1"/>
            <a:r>
              <a:rPr lang="en-AU" sz="2000" dirty="0"/>
              <a:t>Awaiting updated data to 2022</a:t>
            </a:r>
          </a:p>
          <a:p>
            <a:endParaRPr lang="en-AU" sz="2000" dirty="0"/>
          </a:p>
          <a:p>
            <a:r>
              <a:rPr lang="en-AU" sz="2000" b="1" dirty="0"/>
              <a:t>Planning more analysis to understand age-related and subgroup differences</a:t>
            </a:r>
          </a:p>
          <a:p>
            <a:endParaRPr lang="en-AU" sz="2000" dirty="0"/>
          </a:p>
          <a:p>
            <a:r>
              <a:rPr lang="en-AU" sz="2000" b="1" dirty="0"/>
              <a:t>Have gaps changed over time ?</a:t>
            </a:r>
          </a:p>
          <a:p>
            <a:pPr lvl="1"/>
            <a:r>
              <a:rPr lang="en-AU" sz="2000" dirty="0"/>
              <a:t>Impacts of COVID on screening and prevention services</a:t>
            </a:r>
          </a:p>
          <a:p>
            <a:pPr lvl="1"/>
            <a:endParaRPr lang="en-AU" sz="2000" dirty="0"/>
          </a:p>
          <a:p>
            <a:r>
              <a:rPr lang="en-AU" sz="2000" b="1" dirty="0"/>
              <a:t>Working with Cancer NSW and LHDs</a:t>
            </a:r>
          </a:p>
          <a:p>
            <a:pPr lvl="1"/>
            <a:r>
              <a:rPr lang="en-AU" sz="2000" dirty="0"/>
              <a:t>Include data in regular cancer reporting</a:t>
            </a:r>
          </a:p>
          <a:p>
            <a:pPr marL="268288" lvl="1" indent="0">
              <a:buNone/>
            </a:pPr>
            <a:endParaRPr lang="en-AU" sz="2000" dirty="0"/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72866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3D02-E3A8-4BB1-B810-0615F3CF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Thankyou  </a:t>
            </a:r>
            <a:endParaRPr lang="en-AU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05AC5-21CB-410B-860C-6538FFE11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201271"/>
            <a:ext cx="11306174" cy="5092234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/>
              <a:t>Mental Health Living Longer project team and collaborators</a:t>
            </a:r>
          </a:p>
          <a:p>
            <a:pPr lvl="1"/>
            <a:r>
              <a:rPr lang="en-AU" sz="2000" dirty="0"/>
              <a:t>Steering Committee (Chair: Sharon Smith)</a:t>
            </a:r>
          </a:p>
          <a:p>
            <a:pPr lvl="1"/>
            <a:r>
              <a:rPr lang="en-AU" sz="2000" dirty="0"/>
              <a:t>Aboriginal Sovereign Steering Committee (Co-chairs: Ashley Brown, Pauline Ferkula)</a:t>
            </a:r>
          </a:p>
          <a:p>
            <a:pPr lvl="1"/>
            <a:r>
              <a:rPr lang="en-AU" sz="2000" dirty="0"/>
              <a:t>Academic Advisory Group and collaborating researchers: Matthew Large, Jackie Curtis (UNSW), Faye McMillan (UTS), Tracey O’Brien, Richard Walton, David Currow (Cancer Institute NSW), Angela Webster, Nicole de la Mata, Nick Glozier (</a:t>
            </a:r>
            <a:r>
              <a:rPr lang="en-AU" sz="2000" dirty="0" err="1"/>
              <a:t>USyd</a:t>
            </a:r>
            <a:r>
              <a:rPr lang="en-AU" sz="2000" dirty="0"/>
              <a:t>), Philip Burgess (UQ), Parashar Ramanuj (National Orthopaedic Hospital, London), Niels Mulder (Erasmus, Netherlands)</a:t>
            </a:r>
          </a:p>
          <a:p>
            <a:pPr lvl="1"/>
            <a:r>
              <a:rPr lang="en-AU" sz="2000" dirty="0"/>
              <a:t>InforMH:  Jenn Humphrey, Wendy Chen, Fred Wu, Patrick Gould</a:t>
            </a:r>
          </a:p>
          <a:p>
            <a:pPr marL="268288" lvl="1" indent="0">
              <a:buNone/>
            </a:pPr>
            <a:endParaRPr lang="en-A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D8989-E776-4755-8C91-7D55C6205EA8}"/>
              </a:ext>
            </a:extLst>
          </p:cNvPr>
          <p:cNvSpPr txBox="1"/>
          <p:nvPr/>
        </p:nvSpPr>
        <p:spPr>
          <a:xfrm>
            <a:off x="4006431" y="5462976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lvl="1" indent="0">
              <a:buNone/>
            </a:pPr>
            <a:r>
              <a:rPr lang="en-US" sz="1800" dirty="0"/>
              <a:t>	</a:t>
            </a:r>
            <a:r>
              <a:rPr lang="en-US" sz="1800" dirty="0">
                <a:hlinkClick r:id="rId2"/>
              </a:rPr>
              <a:t>Grant.Sara@health.nsw.gov</a:t>
            </a:r>
            <a:r>
              <a:rPr lang="en-US" sz="1800">
                <a:hlinkClick r:id="rId2"/>
              </a:rPr>
              <a:t>.au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7370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 noRot="1" noMove="1" noResize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sz="4400" dirty="0"/>
              <a:t>Cervical cancer screening participation in women using NSW mental health services</a:t>
            </a:r>
            <a:endParaRPr lang="en-AU" sz="4400" dirty="0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 noRot="1" noMove="1" noResize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sz="2000" b="1" dirty="0"/>
              <a:t>Michael Impelido, Kate Brewer, Philip Burgess, Jackie Curtis, David Currow, </a:t>
            </a:r>
            <a:r>
              <a:rPr lang="en-AU" sz="2000" b="1" u="sng" dirty="0"/>
              <a:t>Grant Sara</a:t>
            </a:r>
          </a:p>
          <a:p>
            <a:endParaRPr lang="en-AU" dirty="0"/>
          </a:p>
          <a:p>
            <a:r>
              <a:rPr lang="en-AU" dirty="0"/>
              <a:t>Equally Well July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6B27E9-1425-4B3A-06EC-4C7AAAD150A7}"/>
              </a:ext>
            </a:extLst>
          </p:cNvPr>
          <p:cNvSpPr txBox="1"/>
          <p:nvPr/>
        </p:nvSpPr>
        <p:spPr>
          <a:xfrm>
            <a:off x="10535478" y="489999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AU" dirty="0" err="1"/>
          </a:p>
        </p:txBody>
      </p:sp>
    </p:spTree>
    <p:extLst>
      <p:ext uri="{BB962C8B-B14F-4D97-AF65-F5344CB8AC3E}">
        <p14:creationId xmlns:p14="http://schemas.microsoft.com/office/powerpoint/2010/main" val="261881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3D02-E3A8-4BB1-B810-0615F3CF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Acknowledgements 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05AC5-21CB-410B-860C-6538FFE11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869" y="1872678"/>
            <a:ext cx="7644791" cy="3112643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/>
              <a:t>The traditional owners of the lands on which we meet, work and live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People who have used NSW hospital or community mental health services, whose data we use with gratitude and respect </a:t>
            </a:r>
          </a:p>
          <a:p>
            <a:endParaRPr lang="en-AU" sz="2000" dirty="0"/>
          </a:p>
          <a:p>
            <a:pPr marL="268288" lvl="1" indent="0">
              <a:buNone/>
            </a:pPr>
            <a:endParaRPr lang="en-AU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566CF-7134-FD1F-B8ED-5C3A604F2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340" y="1608286"/>
            <a:ext cx="1142839" cy="11314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115676-2959-E0AE-4FB2-91D165BF4E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0675" y="3546885"/>
            <a:ext cx="1142839" cy="114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F805B1-BEA8-4F9D-977C-1DEB25E89602}"/>
              </a:ext>
            </a:extLst>
          </p:cNvPr>
          <p:cNvSpPr txBox="1"/>
          <p:nvPr/>
        </p:nvSpPr>
        <p:spPr>
          <a:xfrm>
            <a:off x="1418173" y="1359778"/>
            <a:ext cx="7047123" cy="11548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sz="2000" dirty="0"/>
              <a:t>4</a:t>
            </a:r>
            <a:r>
              <a:rPr lang="en-AU" sz="2000" baseline="30000" dirty="0"/>
              <a:t>th</a:t>
            </a:r>
            <a:r>
              <a:rPr lang="en-AU" sz="2000" dirty="0"/>
              <a:t> most common cancer in Australian women</a:t>
            </a:r>
          </a:p>
          <a:p>
            <a:endParaRPr lang="en-AU" sz="2000" dirty="0"/>
          </a:p>
          <a:p>
            <a:r>
              <a:rPr lang="en-AU" sz="2000" dirty="0"/>
              <a:t>1.8 deaths per 100,000 Australian women</a:t>
            </a:r>
          </a:p>
          <a:p>
            <a:endParaRPr lang="en-AU" sz="2000" dirty="0"/>
          </a:p>
          <a:p>
            <a:r>
              <a:rPr lang="en-US" sz="2000" dirty="0"/>
              <a:t> </a:t>
            </a:r>
            <a:endParaRPr lang="en-A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C4065B-DAD5-4192-9AAA-B26BA9B4E635}"/>
              </a:ext>
            </a:extLst>
          </p:cNvPr>
          <p:cNvSpPr txBox="1"/>
          <p:nvPr/>
        </p:nvSpPr>
        <p:spPr>
          <a:xfrm>
            <a:off x="1418172" y="2617555"/>
            <a:ext cx="9355655" cy="524987"/>
          </a:xfrm>
          <a:prstGeom prst="rect">
            <a:avLst/>
          </a:prstGeom>
          <a:solidFill>
            <a:srgbClr val="0A7CB9"/>
          </a:solidFill>
        </p:spPr>
        <p:txBody>
          <a:bodyPr wrap="square" lIns="360000" rIns="360000" rtlCol="0" anchor="ctr">
            <a:no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z="2000" dirty="0"/>
              <a:t>Advances in prevention, screening and care have reduced mortality</a:t>
            </a:r>
            <a:endParaRPr lang="en-AU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77FBF-203C-4830-9BB0-5D3E0B20D892}"/>
              </a:ext>
            </a:extLst>
          </p:cNvPr>
          <p:cNvSpPr txBox="1"/>
          <p:nvPr/>
        </p:nvSpPr>
        <p:spPr>
          <a:xfrm>
            <a:off x="1418173" y="731836"/>
            <a:ext cx="9355654" cy="524987"/>
          </a:xfrm>
          <a:prstGeom prst="rect">
            <a:avLst/>
          </a:prstGeom>
          <a:solidFill>
            <a:srgbClr val="0A7CB9"/>
          </a:solidFill>
        </p:spPr>
        <p:txBody>
          <a:bodyPr wrap="square" lIns="360000" rIns="360000" rtlCol="0" anchor="ctr">
            <a:no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z="2000" dirty="0"/>
              <a:t>Cervical cancer is a largely preventable cancer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9F0BB8-BEBB-48E1-BAA1-B37CD55A722C}"/>
              </a:ext>
            </a:extLst>
          </p:cNvPr>
          <p:cNvSpPr txBox="1"/>
          <p:nvPr/>
        </p:nvSpPr>
        <p:spPr>
          <a:xfrm>
            <a:off x="5734745" y="3554408"/>
            <a:ext cx="5304200" cy="7771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/>
              <a:t>National Cervical Cancer Screening Program offers free screening for women aged 25-74</a:t>
            </a:r>
          </a:p>
          <a:p>
            <a:endParaRPr lang="en-US" sz="2000" dirty="0"/>
          </a:p>
          <a:p>
            <a:r>
              <a:rPr lang="en-US" sz="2000" dirty="0"/>
              <a:t>Screening halves mortality in participants</a:t>
            </a:r>
            <a:endParaRPr lang="en-US" sz="2000" baseline="30000" dirty="0"/>
          </a:p>
          <a:p>
            <a:endParaRPr lang="en-AU" sz="2000" dirty="0"/>
          </a:p>
          <a:p>
            <a:r>
              <a:rPr lang="en-US" sz="2000" dirty="0"/>
              <a:t>Only 55% of eligible women have had recent screening</a:t>
            </a:r>
            <a:endParaRPr lang="en-AU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4FA3F1-E798-B502-A7F8-46CCAD3CF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172" y="3447629"/>
            <a:ext cx="4048127" cy="22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0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0E0336-5C54-0651-A895-2558CAABE717}"/>
              </a:ext>
            </a:extLst>
          </p:cNvPr>
          <p:cNvSpPr txBox="1">
            <a:spLocks/>
          </p:cNvSpPr>
          <p:nvPr/>
        </p:nvSpPr>
        <p:spPr>
          <a:xfrm>
            <a:off x="595313" y="517526"/>
            <a:ext cx="11306174" cy="5403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2664"/>
                </a:solidFill>
              </a:rPr>
              <a:t>National Cervical Cancer Screening Program</a:t>
            </a:r>
            <a:endParaRPr lang="en-AU" dirty="0">
              <a:solidFill>
                <a:srgbClr val="002664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D3264E9-2016-1944-0C66-B9E30ACBE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591441"/>
              </p:ext>
            </p:extLst>
          </p:nvPr>
        </p:nvGraphicFramePr>
        <p:xfrm>
          <a:off x="1260890" y="1146386"/>
          <a:ext cx="10811245" cy="5711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581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6B281-4CAF-4BE1-8AA3-221A4400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664"/>
                </a:solidFill>
              </a:rPr>
              <a:t>What is the current evidence ?</a:t>
            </a:r>
            <a:endParaRPr lang="en-AU" dirty="0">
              <a:solidFill>
                <a:srgbClr val="00266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805B1-BEA8-4F9D-977C-1DEB25E89602}"/>
              </a:ext>
            </a:extLst>
          </p:cNvPr>
          <p:cNvSpPr txBox="1"/>
          <p:nvPr/>
        </p:nvSpPr>
        <p:spPr>
          <a:xfrm>
            <a:off x="596437" y="1056886"/>
            <a:ext cx="10581846" cy="10567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/>
              <a:t>Women with a mental illness are less likely to participate in cervical screening </a:t>
            </a:r>
            <a:r>
              <a:rPr lang="en-US" sz="1400" dirty="0"/>
              <a:t>(</a:t>
            </a:r>
            <a:r>
              <a:rPr lang="en-US" sz="1400" dirty="0" err="1"/>
              <a:t>Solmi</a:t>
            </a:r>
            <a:r>
              <a:rPr lang="en-US" sz="1400" dirty="0"/>
              <a:t> et al 2020).</a:t>
            </a:r>
          </a:p>
          <a:p>
            <a:endParaRPr lang="en-US" dirty="0"/>
          </a:p>
          <a:p>
            <a:r>
              <a:rPr lang="en-US" sz="2000" dirty="0"/>
              <a:t>Australian women living with severe mental illness have 27% higher mortality from cervical, uterine or ovarian cancer , despite similar incidence rates </a:t>
            </a:r>
            <a:r>
              <a:rPr lang="en-US" sz="1400" dirty="0"/>
              <a:t>(Kisely et al 2016) </a:t>
            </a:r>
          </a:p>
          <a:p>
            <a:endParaRPr lang="en-US" sz="1200" dirty="0"/>
          </a:p>
          <a:p>
            <a:r>
              <a:rPr lang="en-US" sz="2000" dirty="0"/>
              <a:t>One previous Australian study of cervical screening </a:t>
            </a:r>
            <a:r>
              <a:rPr lang="en-US" sz="1400" dirty="0"/>
              <a:t>(</a:t>
            </a:r>
            <a:r>
              <a:rPr lang="en-US" sz="1400" dirty="0" err="1"/>
              <a:t>Tuesley</a:t>
            </a:r>
            <a:r>
              <a:rPr lang="en-US" sz="1400" dirty="0"/>
              <a:t> et al 2019).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Serious mental illness defined by antipsychotic prescriptions (PBS)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17% gap in screening rates </a:t>
            </a:r>
          </a:p>
          <a:p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400" dirty="0"/>
          </a:p>
          <a:p>
            <a:r>
              <a:rPr lang="en-US" sz="2400" dirty="0"/>
              <a:t> </a:t>
            </a:r>
            <a:endParaRPr lang="en-A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58ABD9-1AC3-4C60-87CA-FEEA25FA094F}"/>
              </a:ext>
            </a:extLst>
          </p:cNvPr>
          <p:cNvSpPr txBox="1"/>
          <p:nvPr/>
        </p:nvSpPr>
        <p:spPr>
          <a:xfrm>
            <a:off x="1629574" y="3854497"/>
            <a:ext cx="8932852" cy="217772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76200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400" b="1" u="sng" dirty="0"/>
              <a:t>This study</a:t>
            </a:r>
          </a:p>
          <a:p>
            <a:pPr marL="742950" indent="-742950">
              <a:buFont typeface="+mj-lt"/>
              <a:buAutoNum type="arabicPeriod"/>
            </a:pPr>
            <a:r>
              <a:rPr lang="en-AU" sz="2400" dirty="0"/>
              <a:t>Add to Australian evidence</a:t>
            </a:r>
          </a:p>
          <a:p>
            <a:pPr marL="742950" indent="-742950">
              <a:buFont typeface="+mj-lt"/>
              <a:buAutoNum type="arabicPeriod"/>
            </a:pPr>
            <a:r>
              <a:rPr lang="en-AU" sz="2400" dirty="0"/>
              <a:t>Control for disadvantage and rural location</a:t>
            </a:r>
          </a:p>
          <a:p>
            <a:pPr marL="742950" indent="-742950">
              <a:buFont typeface="+mj-lt"/>
              <a:buAutoNum type="arabicPeriod"/>
            </a:pPr>
            <a:r>
              <a:rPr lang="en-AU" sz="2400" dirty="0"/>
              <a:t>Compare rates for different age groups</a:t>
            </a:r>
          </a:p>
          <a:p>
            <a:pPr marL="742950" indent="-742950">
              <a:buFont typeface="+mj-lt"/>
              <a:buAutoNum type="arabicPeriod"/>
            </a:pPr>
            <a:r>
              <a:rPr lang="en-AU" sz="2400" dirty="0"/>
              <a:t>Develop detailed regional data to support change efforts</a:t>
            </a:r>
          </a:p>
        </p:txBody>
      </p:sp>
    </p:spTree>
    <p:extLst>
      <p:ext uri="{BB962C8B-B14F-4D97-AF65-F5344CB8AC3E}">
        <p14:creationId xmlns:p14="http://schemas.microsoft.com/office/powerpoint/2010/main" val="186960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C03E2-D7E9-4E39-BB07-ACBBD404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365126"/>
            <a:ext cx="9136093" cy="54031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Mental Health Living Longer data linkage project  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7B6C3-B619-4FFA-91FB-61213F044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079017"/>
            <a:ext cx="10482263" cy="34261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Linking NSW Health data to understand and reduce premature mortality in NSW mental health service users</a:t>
            </a:r>
          </a:p>
          <a:p>
            <a:endParaRPr lang="en-AU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5DC0CB0-CCE5-11A9-D861-2B94B6C2CD5B}"/>
              </a:ext>
            </a:extLst>
          </p:cNvPr>
          <p:cNvSpPr/>
          <p:nvPr/>
        </p:nvSpPr>
        <p:spPr>
          <a:xfrm>
            <a:off x="5839452" y="2902632"/>
            <a:ext cx="1615531" cy="1449278"/>
          </a:xfrm>
          <a:prstGeom prst="triangle">
            <a:avLst>
              <a:gd name="adj" fmla="val 48231"/>
            </a:avLst>
          </a:prstGeom>
          <a:gradFill rotWithShape="1">
            <a:gsLst>
              <a:gs pos="0">
                <a:srgbClr val="4F81BD">
                  <a:lumMod val="5000"/>
                  <a:lumOff val="95000"/>
                </a:srgbClr>
              </a:gs>
              <a:gs pos="50000">
                <a:srgbClr val="4BACC6">
                  <a:lumMod val="20000"/>
                  <a:lumOff val="80000"/>
                </a:srgbClr>
              </a:gs>
              <a:gs pos="100000">
                <a:sysClr val="window" lastClr="FFFFFF">
                  <a:lumMod val="50000"/>
                </a:sys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57DFF320-76DF-E18A-8D92-512AD07AB0CE}"/>
              </a:ext>
            </a:extLst>
          </p:cNvPr>
          <p:cNvSpPr/>
          <p:nvPr/>
        </p:nvSpPr>
        <p:spPr>
          <a:xfrm rot="16200000">
            <a:off x="5687311" y="2931884"/>
            <a:ext cx="3473608" cy="1390776"/>
          </a:xfrm>
          <a:prstGeom prst="triangle">
            <a:avLst>
              <a:gd name="adj" fmla="val 7084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2">
                  <a:lumMod val="40000"/>
                  <a:lumOff val="6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75CFB0D-5C22-5501-56BA-8028D9FA6D7B}"/>
              </a:ext>
            </a:extLst>
          </p:cNvPr>
          <p:cNvSpPr/>
          <p:nvPr/>
        </p:nvSpPr>
        <p:spPr>
          <a:xfrm rot="5400000">
            <a:off x="4138492" y="2972875"/>
            <a:ext cx="3473608" cy="1308792"/>
          </a:xfrm>
          <a:prstGeom prst="triangle">
            <a:avLst>
              <a:gd name="adj" fmla="val 29160"/>
            </a:avLst>
          </a:prstGeom>
          <a:gradFill rotWithShape="1">
            <a:gsLst>
              <a:gs pos="0">
                <a:srgbClr val="4F81BD">
                  <a:lumMod val="5000"/>
                  <a:lumOff val="95000"/>
                </a:srgbClr>
              </a:gs>
              <a:gs pos="50000">
                <a:srgbClr val="4BACC6">
                  <a:lumMod val="20000"/>
                  <a:lumOff val="80000"/>
                </a:srgbClr>
              </a:gs>
              <a:gs pos="100000">
                <a:srgbClr val="4BACC6">
                  <a:lumMod val="40000"/>
                  <a:lumOff val="6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Pentagon 4">
            <a:extLst>
              <a:ext uri="{FF2B5EF4-FFF2-40B4-BE49-F238E27FC236}">
                <a16:creationId xmlns:a16="http://schemas.microsoft.com/office/drawing/2014/main" id="{CA28A914-50AB-BA8B-4B3C-F629CE77BE9B}"/>
              </a:ext>
            </a:extLst>
          </p:cNvPr>
          <p:cNvSpPr/>
          <p:nvPr/>
        </p:nvSpPr>
        <p:spPr>
          <a:xfrm>
            <a:off x="846668" y="2290894"/>
            <a:ext cx="4479320" cy="261610"/>
          </a:xfrm>
          <a:prstGeom prst="homePlate">
            <a:avLst/>
          </a:prstGeom>
          <a:solidFill>
            <a:srgbClr val="4BACC6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Ambulance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entagon 5">
            <a:extLst>
              <a:ext uri="{FF2B5EF4-FFF2-40B4-BE49-F238E27FC236}">
                <a16:creationId xmlns:a16="http://schemas.microsoft.com/office/drawing/2014/main" id="{43099751-0690-11DF-0D33-4BD4DBFC3103}"/>
              </a:ext>
            </a:extLst>
          </p:cNvPr>
          <p:cNvSpPr/>
          <p:nvPr/>
        </p:nvSpPr>
        <p:spPr>
          <a:xfrm>
            <a:off x="846668" y="3091748"/>
            <a:ext cx="4479320" cy="261610"/>
          </a:xfrm>
          <a:prstGeom prst="homePlate">
            <a:avLst/>
          </a:prstGeom>
          <a:solidFill>
            <a:srgbClr val="4BACC6">
              <a:lumMod val="40000"/>
              <a:lumOff val="60000"/>
            </a:srgb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and Private Hospital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entagon 6">
            <a:extLst>
              <a:ext uri="{FF2B5EF4-FFF2-40B4-BE49-F238E27FC236}">
                <a16:creationId xmlns:a16="http://schemas.microsoft.com/office/drawing/2014/main" id="{2D470C80-EA63-CE86-CFF6-4E2307FB84F4}"/>
              </a:ext>
            </a:extLst>
          </p:cNvPr>
          <p:cNvSpPr/>
          <p:nvPr/>
        </p:nvSpPr>
        <p:spPr>
          <a:xfrm>
            <a:off x="846668" y="3492175"/>
            <a:ext cx="4479320" cy="261610"/>
          </a:xfrm>
          <a:prstGeom prst="homePlate">
            <a:avLst/>
          </a:prstGeom>
          <a:solidFill>
            <a:srgbClr val="4BACC6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Renal Dialysis and Transplant 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Pentagon 7">
            <a:extLst>
              <a:ext uri="{FF2B5EF4-FFF2-40B4-BE49-F238E27FC236}">
                <a16:creationId xmlns:a16="http://schemas.microsoft.com/office/drawing/2014/main" id="{F6DFD1AC-2E46-8AA9-B666-A17B313F3B0A}"/>
              </a:ext>
            </a:extLst>
          </p:cNvPr>
          <p:cNvSpPr/>
          <p:nvPr/>
        </p:nvSpPr>
        <p:spPr>
          <a:xfrm>
            <a:off x="846668" y="1890467"/>
            <a:ext cx="4479320" cy="261610"/>
          </a:xfrm>
          <a:prstGeom prst="homePlate">
            <a:avLst/>
          </a:prstGeom>
          <a:solidFill>
            <a:srgbClr val="4BACC6">
              <a:lumMod val="40000"/>
              <a:lumOff val="60000"/>
            </a:srgb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Mental Health 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entagon 8">
            <a:extLst>
              <a:ext uri="{FF2B5EF4-FFF2-40B4-BE49-F238E27FC236}">
                <a16:creationId xmlns:a16="http://schemas.microsoft.com/office/drawing/2014/main" id="{FBE678A7-7ED6-D61C-7B43-5B3817D5983D}"/>
              </a:ext>
            </a:extLst>
          </p:cNvPr>
          <p:cNvSpPr/>
          <p:nvPr/>
        </p:nvSpPr>
        <p:spPr>
          <a:xfrm>
            <a:off x="846668" y="5093884"/>
            <a:ext cx="4479320" cy="261610"/>
          </a:xfrm>
          <a:prstGeom prst="homePlate">
            <a:avLst/>
          </a:prstGeom>
          <a:solidFill>
            <a:srgbClr val="4BACC6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Deaths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entagon 9">
            <a:extLst>
              <a:ext uri="{FF2B5EF4-FFF2-40B4-BE49-F238E27FC236}">
                <a16:creationId xmlns:a16="http://schemas.microsoft.com/office/drawing/2014/main" id="{F8663F17-E755-FE60-ACDA-CB40FCFFF56B}"/>
              </a:ext>
            </a:extLst>
          </p:cNvPr>
          <p:cNvSpPr/>
          <p:nvPr/>
        </p:nvSpPr>
        <p:spPr>
          <a:xfrm>
            <a:off x="846668" y="3892602"/>
            <a:ext cx="4479320" cy="261610"/>
          </a:xfrm>
          <a:prstGeom prst="homePlate">
            <a:avLst/>
          </a:prstGeom>
          <a:solidFill>
            <a:srgbClr val="4BACC6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Cancer notifications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entagon 10">
            <a:extLst>
              <a:ext uri="{FF2B5EF4-FFF2-40B4-BE49-F238E27FC236}">
                <a16:creationId xmlns:a16="http://schemas.microsoft.com/office/drawing/2014/main" id="{8A45C779-EFC7-B80A-FDC8-D32D4B4BD5F8}"/>
              </a:ext>
            </a:extLst>
          </p:cNvPr>
          <p:cNvSpPr/>
          <p:nvPr/>
        </p:nvSpPr>
        <p:spPr>
          <a:xfrm>
            <a:off x="846668" y="4293029"/>
            <a:ext cx="4479320" cy="261610"/>
          </a:xfrm>
          <a:prstGeom prst="homePlate">
            <a:avLst/>
          </a:prstGeom>
          <a:solidFill>
            <a:srgbClr val="4BACC6">
              <a:lumMod val="40000"/>
              <a:lumOff val="60000"/>
            </a:srgb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Cancer screening (Breast, Cervix, Bowel)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entagon 11">
            <a:extLst>
              <a:ext uri="{FF2B5EF4-FFF2-40B4-BE49-F238E27FC236}">
                <a16:creationId xmlns:a16="http://schemas.microsoft.com/office/drawing/2014/main" id="{913D0D94-06F2-81B1-DE14-BB4616F3EE38}"/>
              </a:ext>
            </a:extLst>
          </p:cNvPr>
          <p:cNvSpPr/>
          <p:nvPr/>
        </p:nvSpPr>
        <p:spPr>
          <a:xfrm>
            <a:off x="846668" y="4693456"/>
            <a:ext cx="4479320" cy="261610"/>
          </a:xfrm>
          <a:prstGeom prst="homePlate">
            <a:avLst/>
          </a:prstGeom>
          <a:solidFill>
            <a:srgbClr val="4BACC6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Vaccination and notifiable conditions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F2134EF3-A185-FC94-2CAD-247D75AC28CD}"/>
              </a:ext>
            </a:extLst>
          </p:cNvPr>
          <p:cNvSpPr/>
          <p:nvPr/>
        </p:nvSpPr>
        <p:spPr bwMode="auto">
          <a:xfrm>
            <a:off x="5803565" y="1887221"/>
            <a:ext cx="1684294" cy="1833599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8576" tIns="19289" rIns="38576" bIns="192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8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Mental Health </a:t>
            </a:r>
          </a:p>
          <a:p>
            <a:pPr marL="0" marR="0" lvl="0" indent="0" algn="ctr" defTabSz="3428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Living Longer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F56B1B-C523-E730-29AA-C3D9F6E9079B}"/>
              </a:ext>
            </a:extLst>
          </p:cNvPr>
          <p:cNvGrpSpPr/>
          <p:nvPr/>
        </p:nvGrpSpPr>
        <p:grpSpPr>
          <a:xfrm>
            <a:off x="6019721" y="2974536"/>
            <a:ext cx="1362702" cy="461665"/>
            <a:chOff x="1196848" y="2551701"/>
            <a:chExt cx="1053543" cy="61555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27A73C-C092-A70C-D9DE-C9CC63B059AA}"/>
                </a:ext>
              </a:extLst>
            </p:cNvPr>
            <p:cNvSpPr txBox="1"/>
            <p:nvPr/>
          </p:nvSpPr>
          <p:spPr>
            <a:xfrm>
              <a:off x="1254744" y="2551701"/>
              <a:ext cx="857842" cy="615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342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9.7 m people</a:t>
              </a:r>
            </a:p>
            <a:p>
              <a:pPr marL="0" marR="0" lvl="0" indent="0" algn="r" defTabSz="342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164 m records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9A09B26-1B91-B681-C07D-095512997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ysClr val="window" lastClr="FFFFFF">
                  <a:tint val="45000"/>
                  <a:satMod val="400000"/>
                </a:sysClr>
              </a:duotone>
            </a:blip>
            <a:stretch>
              <a:fillRect/>
            </a:stretch>
          </p:blipFill>
          <p:spPr>
            <a:xfrm>
              <a:off x="1196848" y="2699515"/>
              <a:ext cx="93166" cy="330348"/>
            </a:xfrm>
            <a:prstGeom prst="rect">
              <a:avLst/>
            </a:prstGeom>
          </p:spPr>
        </p:pic>
        <p:sp>
          <p:nvSpPr>
            <p:cNvPr id="19" name="Flowchart: Multidocument 18">
              <a:extLst>
                <a:ext uri="{FF2B5EF4-FFF2-40B4-BE49-F238E27FC236}">
                  <a16:creationId xmlns:a16="http://schemas.microsoft.com/office/drawing/2014/main" id="{9DECDA4C-1CBF-B658-0478-C25E03D514A8}"/>
                </a:ext>
              </a:extLst>
            </p:cNvPr>
            <p:cNvSpPr/>
            <p:nvPr/>
          </p:nvSpPr>
          <p:spPr>
            <a:xfrm>
              <a:off x="2094858" y="2727290"/>
              <a:ext cx="155533" cy="280511"/>
            </a:xfrm>
            <a:prstGeom prst="flowChartMultidocumen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342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B968579-D8D1-1449-735E-92825E35A1BA}"/>
              </a:ext>
            </a:extLst>
          </p:cNvPr>
          <p:cNvSpPr/>
          <p:nvPr/>
        </p:nvSpPr>
        <p:spPr>
          <a:xfrm>
            <a:off x="8144902" y="1890468"/>
            <a:ext cx="1768591" cy="5836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Policy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B5F081-18BE-60B0-DADC-291D0A97C5B3}"/>
              </a:ext>
            </a:extLst>
          </p:cNvPr>
          <p:cNvSpPr/>
          <p:nvPr/>
        </p:nvSpPr>
        <p:spPr>
          <a:xfrm>
            <a:off x="8144902" y="2624426"/>
            <a:ext cx="1768591" cy="5836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Planning 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85C117-4877-63AC-3A77-191923656053}"/>
              </a:ext>
            </a:extLst>
          </p:cNvPr>
          <p:cNvSpPr/>
          <p:nvPr/>
        </p:nvSpPr>
        <p:spPr>
          <a:xfrm>
            <a:off x="8144899" y="4060064"/>
            <a:ext cx="1768591" cy="5836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92B311-D894-8C24-B522-BCCA75C4D7FD}"/>
              </a:ext>
            </a:extLst>
          </p:cNvPr>
          <p:cNvSpPr/>
          <p:nvPr/>
        </p:nvSpPr>
        <p:spPr>
          <a:xfrm>
            <a:off x="8144900" y="4826298"/>
            <a:ext cx="1768591" cy="5836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Translation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7161E9-00DA-C028-0A02-BDEBA6FD7441}"/>
              </a:ext>
            </a:extLst>
          </p:cNvPr>
          <p:cNvSpPr/>
          <p:nvPr/>
        </p:nvSpPr>
        <p:spPr>
          <a:xfrm>
            <a:off x="8138446" y="3353288"/>
            <a:ext cx="1768591" cy="5836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8F871-D007-2CE9-AB11-7B79F76AA456}"/>
              </a:ext>
            </a:extLst>
          </p:cNvPr>
          <p:cNvSpPr txBox="1"/>
          <p:nvPr/>
        </p:nvSpPr>
        <p:spPr>
          <a:xfrm>
            <a:off x="1134422" y="5396940"/>
            <a:ext cx="34359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2001………………………………….………current ( 6m updates)</a:t>
            </a:r>
            <a:endParaRPr kumimoji="0" lang="en-AU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Pentagon 27">
            <a:extLst>
              <a:ext uri="{FF2B5EF4-FFF2-40B4-BE49-F238E27FC236}">
                <a16:creationId xmlns:a16="http://schemas.microsoft.com/office/drawing/2014/main" id="{02F6DD21-AC49-C9C5-66C2-5A74F92F95D2}"/>
              </a:ext>
            </a:extLst>
          </p:cNvPr>
          <p:cNvSpPr/>
          <p:nvPr/>
        </p:nvSpPr>
        <p:spPr>
          <a:xfrm>
            <a:off x="846668" y="2691321"/>
            <a:ext cx="4479320" cy="261610"/>
          </a:xfrm>
          <a:prstGeom prst="homePlate">
            <a:avLst/>
          </a:prstGeom>
          <a:solidFill>
            <a:srgbClr val="4BACC6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Emergency Department 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CF94CA-45E2-0B11-E736-780819A0B37C}"/>
              </a:ext>
            </a:extLst>
          </p:cNvPr>
          <p:cNvSpPr/>
          <p:nvPr/>
        </p:nvSpPr>
        <p:spPr>
          <a:xfrm>
            <a:off x="5837134" y="4357623"/>
            <a:ext cx="1617850" cy="105808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45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causes</a:t>
            </a: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0C12FAF-838A-99B5-5C75-C91F03177581}"/>
              </a:ext>
            </a:extLst>
          </p:cNvPr>
          <p:cNvSpPr txBox="1">
            <a:spLocks/>
          </p:cNvSpPr>
          <p:nvPr/>
        </p:nvSpPr>
        <p:spPr>
          <a:xfrm>
            <a:off x="2365329" y="5672281"/>
            <a:ext cx="1828800" cy="436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248" indent="-257248" algn="l" defTabSz="3429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494949"/>
                </a:solidFill>
                <a:latin typeface="Graphik-Light"/>
                <a:ea typeface="+mn-ea"/>
                <a:cs typeface="Graphik-Light"/>
              </a:defRPr>
            </a:lvl1pPr>
            <a:lvl2pPr marL="557370" indent="-214373" algn="l" defTabSz="342997" rtl="0" eaLnBrk="1" latinLnBrk="0" hangingPunct="1">
              <a:spcBef>
                <a:spcPct val="20000"/>
              </a:spcBef>
              <a:buClr>
                <a:srgbClr val="009999"/>
              </a:buClr>
              <a:buFont typeface="Arial"/>
              <a:buChar char="–"/>
              <a:defRPr sz="2400" kern="1200">
                <a:solidFill>
                  <a:srgbClr val="494949"/>
                </a:solidFill>
                <a:latin typeface="Graphik-Light"/>
                <a:ea typeface="+mn-ea"/>
                <a:cs typeface="Graphik-Light"/>
              </a:defRPr>
            </a:lvl2pPr>
            <a:lvl3pPr marL="857494" indent="-171499" algn="l" defTabSz="342997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rgbClr val="494949"/>
                </a:solidFill>
                <a:latin typeface="Graphik-Light"/>
                <a:ea typeface="+mn-ea"/>
                <a:cs typeface="Graphik-Light"/>
              </a:defRPr>
            </a:lvl3pPr>
            <a:lvl4pPr marL="1200490" indent="-171499" algn="l" defTabSz="34299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94949"/>
                </a:solidFill>
                <a:latin typeface="Graphik-Light"/>
                <a:ea typeface="+mn-ea"/>
                <a:cs typeface="Graphik-Light"/>
              </a:defRPr>
            </a:lvl4pPr>
            <a:lvl5pPr marL="1543487" indent="-171499" algn="l" defTabSz="342997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94949"/>
                </a:solidFill>
                <a:latin typeface="Graphik-Light"/>
                <a:ea typeface="+mn-ea"/>
                <a:cs typeface="Graphik-Light"/>
              </a:defRPr>
            </a:lvl5pPr>
            <a:lvl6pPr marL="1886484" indent="-171499" algn="l" defTabSz="342997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1" indent="-171499" algn="l" defTabSz="342997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79" indent="-171499" algn="l" defTabSz="342997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75" indent="-171499" algn="l" defTabSz="342997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Graphik-Light"/>
                <a:ea typeface="+mn-ea"/>
              </a:rPr>
              <a:t>Collections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A69AA04-C26F-8DB5-E06B-4DBF72703F36}"/>
              </a:ext>
            </a:extLst>
          </p:cNvPr>
          <p:cNvSpPr txBox="1">
            <a:spLocks/>
          </p:cNvSpPr>
          <p:nvPr/>
        </p:nvSpPr>
        <p:spPr>
          <a:xfrm>
            <a:off x="5646658" y="5652025"/>
            <a:ext cx="1828800" cy="436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248" indent="-257248" algn="l" defTabSz="3429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494949"/>
                </a:solidFill>
                <a:latin typeface="Graphik-Light"/>
                <a:ea typeface="+mn-ea"/>
                <a:cs typeface="Graphik-Light"/>
              </a:defRPr>
            </a:lvl1pPr>
            <a:lvl2pPr marL="557370" indent="-214373" algn="l" defTabSz="342997" rtl="0" eaLnBrk="1" latinLnBrk="0" hangingPunct="1">
              <a:spcBef>
                <a:spcPct val="20000"/>
              </a:spcBef>
              <a:buClr>
                <a:srgbClr val="009999"/>
              </a:buClr>
              <a:buFont typeface="Arial"/>
              <a:buChar char="–"/>
              <a:defRPr sz="2400" kern="1200">
                <a:solidFill>
                  <a:srgbClr val="494949"/>
                </a:solidFill>
                <a:latin typeface="Graphik-Light"/>
                <a:ea typeface="+mn-ea"/>
                <a:cs typeface="Graphik-Light"/>
              </a:defRPr>
            </a:lvl2pPr>
            <a:lvl3pPr marL="857494" indent="-171499" algn="l" defTabSz="342997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rgbClr val="494949"/>
                </a:solidFill>
                <a:latin typeface="Graphik-Light"/>
                <a:ea typeface="+mn-ea"/>
                <a:cs typeface="Graphik-Light"/>
              </a:defRPr>
            </a:lvl3pPr>
            <a:lvl4pPr marL="1200490" indent="-171499" algn="l" defTabSz="34299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94949"/>
                </a:solidFill>
                <a:latin typeface="Graphik-Light"/>
                <a:ea typeface="+mn-ea"/>
                <a:cs typeface="Graphik-Light"/>
              </a:defRPr>
            </a:lvl4pPr>
            <a:lvl5pPr marL="1543487" indent="-171499" algn="l" defTabSz="342997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94949"/>
                </a:solidFill>
                <a:latin typeface="Graphik-Light"/>
                <a:ea typeface="+mn-ea"/>
                <a:cs typeface="Graphik-Light"/>
              </a:defRPr>
            </a:lvl5pPr>
            <a:lvl6pPr marL="1886484" indent="-171499" algn="l" defTabSz="342997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1" indent="-171499" algn="l" defTabSz="342997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79" indent="-171499" algn="l" defTabSz="342997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75" indent="-171499" algn="l" defTabSz="342997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Graphik-Light"/>
                <a:ea typeface="+mn-ea"/>
              </a:rPr>
              <a:t>Themes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499C94C-112C-9416-70D0-FC6442EC2900}"/>
              </a:ext>
            </a:extLst>
          </p:cNvPr>
          <p:cNvSpPr txBox="1">
            <a:spLocks/>
          </p:cNvSpPr>
          <p:nvPr/>
        </p:nvSpPr>
        <p:spPr>
          <a:xfrm>
            <a:off x="8551716" y="5652024"/>
            <a:ext cx="1828800" cy="436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248" indent="-257248" algn="l" defTabSz="3429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494949"/>
                </a:solidFill>
                <a:latin typeface="Graphik-Light"/>
                <a:ea typeface="+mn-ea"/>
                <a:cs typeface="Graphik-Light"/>
              </a:defRPr>
            </a:lvl1pPr>
            <a:lvl2pPr marL="557370" indent="-214373" algn="l" defTabSz="342997" rtl="0" eaLnBrk="1" latinLnBrk="0" hangingPunct="1">
              <a:spcBef>
                <a:spcPct val="20000"/>
              </a:spcBef>
              <a:buClr>
                <a:srgbClr val="009999"/>
              </a:buClr>
              <a:buFont typeface="Arial"/>
              <a:buChar char="–"/>
              <a:defRPr sz="2400" kern="1200">
                <a:solidFill>
                  <a:srgbClr val="494949"/>
                </a:solidFill>
                <a:latin typeface="Graphik-Light"/>
                <a:ea typeface="+mn-ea"/>
                <a:cs typeface="Graphik-Light"/>
              </a:defRPr>
            </a:lvl2pPr>
            <a:lvl3pPr marL="857494" indent="-171499" algn="l" defTabSz="342997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rgbClr val="494949"/>
                </a:solidFill>
                <a:latin typeface="Graphik-Light"/>
                <a:ea typeface="+mn-ea"/>
                <a:cs typeface="Graphik-Light"/>
              </a:defRPr>
            </a:lvl3pPr>
            <a:lvl4pPr marL="1200490" indent="-171499" algn="l" defTabSz="34299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94949"/>
                </a:solidFill>
                <a:latin typeface="Graphik-Light"/>
                <a:ea typeface="+mn-ea"/>
                <a:cs typeface="Graphik-Light"/>
              </a:defRPr>
            </a:lvl4pPr>
            <a:lvl5pPr marL="1543487" indent="-171499" algn="l" defTabSz="342997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94949"/>
                </a:solidFill>
                <a:latin typeface="Graphik-Light"/>
                <a:ea typeface="+mn-ea"/>
                <a:cs typeface="Graphik-Light"/>
              </a:defRPr>
            </a:lvl5pPr>
            <a:lvl6pPr marL="1886484" indent="-171499" algn="l" defTabSz="342997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1" indent="-171499" algn="l" defTabSz="342997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79" indent="-171499" algn="l" defTabSz="342997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75" indent="-171499" algn="l" defTabSz="342997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Graphik-Light"/>
                <a:ea typeface="+mn-ea"/>
              </a:rPr>
              <a:t>Goals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3956A9D-3C69-98AA-3FD7-D24DAC572D3A}"/>
              </a:ext>
            </a:extLst>
          </p:cNvPr>
          <p:cNvSpPr/>
          <p:nvPr/>
        </p:nvSpPr>
        <p:spPr>
          <a:xfrm>
            <a:off x="6011726" y="4635117"/>
            <a:ext cx="1312870" cy="251547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marL="0" marR="0" lvl="0" indent="0" algn="ctr" defTabSz="45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Suicide</a:t>
            </a:r>
          </a:p>
          <a:p>
            <a:pPr marL="0" marR="0" lvl="0" indent="0" algn="ctr" defTabSz="45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Medical</a:t>
            </a:r>
          </a:p>
          <a:p>
            <a:pPr marL="0" marR="0" lvl="0" indent="0" algn="ctr" defTabSz="45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Cancer</a:t>
            </a: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39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80634-1C83-417B-812E-8700CA26F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515947-AF84-445A-ADDE-254321BA48D2}"/>
              </a:ext>
            </a:extLst>
          </p:cNvPr>
          <p:cNvSpPr/>
          <p:nvPr/>
        </p:nvSpPr>
        <p:spPr>
          <a:xfrm>
            <a:off x="4487472" y="1196121"/>
            <a:ext cx="5873262" cy="150180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NSW women </a:t>
            </a:r>
            <a:r>
              <a:rPr lang="en-US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-69 with cervical cancer screening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Jul</a:t>
            </a:r>
            <a:r>
              <a:rPr kumimoji="0" lang="en-A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2015 – </a:t>
            </a:r>
            <a:r>
              <a:rPr lang="en-AU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Jun</a:t>
            </a:r>
            <a:r>
              <a:rPr kumimoji="0" lang="en-A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2017.  </a:t>
            </a:r>
          </a:p>
          <a:p>
            <a:pPr algn="ctr"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US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n = </a:t>
            </a:r>
            <a:r>
              <a:rPr lang="en-AU" sz="2000" dirty="0">
                <a:effectLst/>
                <a:cs typeface="Calibri" panose="020F0502020204030204" pitchFamily="34" charset="0"/>
              </a:rPr>
              <a:t>2,224,149</a:t>
            </a:r>
            <a:endParaRPr lang="en-AU" sz="2000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BD01D5-8DF5-4B47-9508-F8D71E674984}"/>
              </a:ext>
            </a:extLst>
          </p:cNvPr>
          <p:cNvSpPr/>
          <p:nvPr/>
        </p:nvSpPr>
        <p:spPr>
          <a:xfrm>
            <a:off x="4411766" y="3875629"/>
            <a:ext cx="2741520" cy="1229772"/>
          </a:xfrm>
          <a:prstGeom prst="rect">
            <a:avLst/>
          </a:prstGeom>
          <a:solidFill>
            <a:srgbClr val="F4B183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MH service users who had cervical cancer screening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n = </a:t>
            </a:r>
            <a:r>
              <a:rPr lang="en-AU" sz="20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,930</a:t>
            </a: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136753-35E4-46AF-83D2-927DC0FCB225}"/>
              </a:ext>
            </a:extLst>
          </p:cNvPr>
          <p:cNvCxnSpPr>
            <a:cxnSpLocks/>
            <a:stCxn id="6" idx="2"/>
            <a:endCxn id="22" idx="0"/>
          </p:cNvCxnSpPr>
          <p:nvPr/>
        </p:nvCxnSpPr>
        <p:spPr>
          <a:xfrm>
            <a:off x="7424103" y="2697924"/>
            <a:ext cx="4483" cy="38817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DC8072CB-B6B9-42DD-AED9-E622336461CA}"/>
              </a:ext>
            </a:extLst>
          </p:cNvPr>
          <p:cNvCxnSpPr>
            <a:cxnSpLocks/>
            <a:stCxn id="22" idx="2"/>
            <a:endCxn id="9" idx="0"/>
          </p:cNvCxnSpPr>
          <p:nvPr/>
        </p:nvCxnSpPr>
        <p:spPr>
          <a:xfrm rot="5400000">
            <a:off x="6423117" y="2870160"/>
            <a:ext cx="364878" cy="164606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45A77A8-7C7D-459C-B4DC-C036EB9649B1}"/>
              </a:ext>
            </a:extLst>
          </p:cNvPr>
          <p:cNvSpPr/>
          <p:nvPr/>
        </p:nvSpPr>
        <p:spPr>
          <a:xfrm>
            <a:off x="7515509" y="3875629"/>
            <a:ext cx="2845225" cy="1229772"/>
          </a:xfrm>
          <a:prstGeom prst="rect">
            <a:avLst/>
          </a:prstGeom>
          <a:solidFill>
            <a:srgbClr val="7899D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Other NSW residents</a:t>
            </a:r>
            <a:br>
              <a:rPr kumimoji="0" lang="en-AU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n = </a:t>
            </a:r>
            <a:r>
              <a:rPr lang="en-AU" sz="20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1,145,582</a:t>
            </a: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AA863A-884A-4876-A386-F34506BFDB1C}"/>
              </a:ext>
            </a:extLst>
          </p:cNvPr>
          <p:cNvSpPr/>
          <p:nvPr/>
        </p:nvSpPr>
        <p:spPr>
          <a:xfrm>
            <a:off x="921732" y="1520422"/>
            <a:ext cx="3006360" cy="358497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Women </a:t>
            </a:r>
            <a:r>
              <a:rPr lang="en-AU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kumimoji="0" lang="en-A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-69 with mental health service contact 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AU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Public or private hospital, public community mental health.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Jul</a:t>
            </a:r>
            <a:r>
              <a:rPr kumimoji="0" lang="en-A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2013 – </a:t>
            </a:r>
            <a:r>
              <a:rPr lang="en-AU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Jun</a:t>
            </a:r>
            <a:r>
              <a:rPr kumimoji="0" lang="en-A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2017.  </a:t>
            </a:r>
          </a:p>
          <a:p>
            <a:pPr algn="ctr" defTabSz="914400">
              <a:lnSpc>
                <a:spcPct val="107000"/>
              </a:lnSpc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AU" sz="2000" dirty="0">
                <a:cs typeface="Calibri" panose="020F0502020204030204" pitchFamily="34" charset="0"/>
              </a:rPr>
              <a:t>114,022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399E0E-8D61-4F76-B655-FDDD9890B56D}"/>
              </a:ext>
            </a:extLst>
          </p:cNvPr>
          <p:cNvSpPr txBox="1"/>
          <p:nvPr/>
        </p:nvSpPr>
        <p:spPr>
          <a:xfrm>
            <a:off x="4573459" y="796011"/>
            <a:ext cx="4841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>
                <a:solidFill>
                  <a:prstClr val="black"/>
                </a:solidFill>
              </a:rPr>
              <a:t>NSW Cervical Cancer Screening data</a:t>
            </a:r>
            <a:endParaRPr lang="en-AU" sz="2000" b="1" dirty="0">
              <a:solidFill>
                <a:prstClr val="black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27D2D1-37FD-4263-9032-770524302A85}"/>
              </a:ext>
            </a:extLst>
          </p:cNvPr>
          <p:cNvSpPr txBox="1"/>
          <p:nvPr/>
        </p:nvSpPr>
        <p:spPr>
          <a:xfrm>
            <a:off x="921732" y="1003442"/>
            <a:ext cx="4393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>
                <a:solidFill>
                  <a:prstClr val="black"/>
                </a:solidFill>
              </a:rPr>
              <a:t>NSW MH service data</a:t>
            </a:r>
            <a:endParaRPr lang="en-AU" sz="2000" b="1" dirty="0">
              <a:solidFill>
                <a:prstClr val="black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880B03-050A-47C0-A265-C6280806CD39}"/>
              </a:ext>
            </a:extLst>
          </p:cNvPr>
          <p:cNvSpPr/>
          <p:nvPr/>
        </p:nvSpPr>
        <p:spPr>
          <a:xfrm>
            <a:off x="5586172" y="3086100"/>
            <a:ext cx="3684828" cy="424651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Split by mental health service user status </a:t>
            </a:r>
            <a:endParaRPr kumimoji="0" lang="en-AU" sz="15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CDBF3669-C3F2-4DB0-B3C3-9A6A2B94EE3D}"/>
              </a:ext>
            </a:extLst>
          </p:cNvPr>
          <p:cNvCxnSpPr>
            <a:cxnSpLocks/>
            <a:stCxn id="22" idx="2"/>
            <a:endCxn id="18" idx="0"/>
          </p:cNvCxnSpPr>
          <p:nvPr/>
        </p:nvCxnSpPr>
        <p:spPr>
          <a:xfrm rot="16200000" flipH="1">
            <a:off x="8000915" y="2938422"/>
            <a:ext cx="364878" cy="150953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A47A638-D03C-4695-B693-165C1C667AA5}"/>
              </a:ext>
            </a:extLst>
          </p:cNvPr>
          <p:cNvSpPr txBox="1"/>
          <p:nvPr/>
        </p:nvSpPr>
        <p:spPr>
          <a:xfrm>
            <a:off x="2043808" y="5784988"/>
            <a:ext cx="8104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Population denominators were corrected for the proportion of women in each age group estimated to have an intact cervix (“hysterectomy fractions”)</a:t>
            </a:r>
            <a:endParaRPr lang="en-AU" dirty="0">
              <a:solidFill>
                <a:prstClr val="black"/>
              </a:solidFill>
            </a:endParaRPr>
          </a:p>
        </p:txBody>
      </p:sp>
      <p:cxnSp>
        <p:nvCxnSpPr>
          <p:cNvPr id="55" name="Connector: Elbow 25">
            <a:extLst>
              <a:ext uri="{FF2B5EF4-FFF2-40B4-BE49-F238E27FC236}">
                <a16:creationId xmlns:a16="http://schemas.microsoft.com/office/drawing/2014/main" id="{9657733A-9450-4A31-C4DA-D6AD2CB746C3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28092" y="3314550"/>
            <a:ext cx="1658080" cy="14485"/>
          </a:xfrm>
          <a:prstGeom prst="bentConnector3">
            <a:avLst>
              <a:gd name="adj1" fmla="val 96722"/>
            </a:avLst>
          </a:prstGeom>
          <a:noFill/>
          <a:ln w="19050" cap="flat" cmpd="sng" algn="ctr">
            <a:solidFill>
              <a:sysClr val="windowText" lastClr="000000"/>
            </a:solidFill>
            <a:prstDash val="sysDash"/>
            <a:miter lim="800000"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5828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9C7F4-04DE-4060-9D4B-F0781EE10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3498" y="3768224"/>
            <a:ext cx="1804435" cy="425298"/>
          </a:xfrm>
        </p:spPr>
        <p:txBody>
          <a:bodyPr/>
          <a:lstStyle/>
          <a:p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90160D-C624-4F2C-BABC-345F77856CEC}"/>
              </a:ext>
            </a:extLst>
          </p:cNvPr>
          <p:cNvGrpSpPr/>
          <p:nvPr/>
        </p:nvGrpSpPr>
        <p:grpSpPr>
          <a:xfrm>
            <a:off x="895907" y="294155"/>
            <a:ext cx="8843994" cy="6370415"/>
            <a:chOff x="20406631" y="22579618"/>
            <a:chExt cx="14575113" cy="67033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AE0CA1-F917-40A3-A40A-592C55CDC5ED}"/>
                </a:ext>
              </a:extLst>
            </p:cNvPr>
            <p:cNvSpPr txBox="1"/>
            <p:nvPr/>
          </p:nvSpPr>
          <p:spPr>
            <a:xfrm>
              <a:off x="20584570" y="22579618"/>
              <a:ext cx="14397174" cy="54000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b="1" dirty="0"/>
                <a:t>NSW 2 year cervical screening participation rate</a:t>
              </a:r>
              <a:endParaRPr lang="en-AU" sz="2800" b="1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13ED518-2501-452B-850C-22911C0DAF84}"/>
                </a:ext>
              </a:extLst>
            </p:cNvPr>
            <p:cNvGrpSpPr/>
            <p:nvPr/>
          </p:nvGrpSpPr>
          <p:grpSpPr>
            <a:xfrm>
              <a:off x="20406631" y="23543954"/>
              <a:ext cx="9275364" cy="5739012"/>
              <a:chOff x="20597700" y="22229352"/>
              <a:chExt cx="9275364" cy="5739012"/>
            </a:xfrm>
          </p:grpSpPr>
          <p:graphicFrame>
            <p:nvGraphicFramePr>
              <p:cNvPr id="8" name="Content Placeholder 11">
                <a:extLst>
                  <a:ext uri="{FF2B5EF4-FFF2-40B4-BE49-F238E27FC236}">
                    <a16:creationId xmlns:a16="http://schemas.microsoft.com/office/drawing/2014/main" id="{6517786E-0036-4232-9A26-3F84A7505ED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26113711"/>
                  </p:ext>
                </p:extLst>
              </p:nvPr>
            </p:nvGraphicFramePr>
            <p:xfrm>
              <a:off x="20597700" y="22229352"/>
              <a:ext cx="9275364" cy="573901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A9FAAE3A-C584-4A5A-AB5E-37A729D0FF6D}"/>
                  </a:ext>
                </a:extLst>
              </p:cNvPr>
              <p:cNvSpPr txBox="1"/>
              <p:nvPr/>
            </p:nvSpPr>
            <p:spPr>
              <a:xfrm>
                <a:off x="21485141" y="22442383"/>
                <a:ext cx="2986851" cy="61864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AU" sz="2400" dirty="0">
                    <a:solidFill>
                      <a:srgbClr val="323232"/>
                    </a:solidFill>
                    <a:effectLst/>
                    <a:ea typeface="Segoe UI" panose="020B0502040204020203" pitchFamily="34" charset="0"/>
                    <a:cs typeface="Segoe UI" panose="020B0502040204020203" pitchFamily="34" charset="0"/>
                  </a:rPr>
                  <a:t>Mental health </a:t>
                </a:r>
                <a:r>
                  <a:rPr lang="en-AU" sz="2400" dirty="0">
                    <a:solidFill>
                      <a:srgbClr val="323232"/>
                    </a:solidFill>
                    <a:ea typeface="Segoe UI" panose="020B0502040204020203" pitchFamily="34" charset="0"/>
                    <a:cs typeface="Segoe UI" panose="020B0502040204020203" pitchFamily="34" charset="0"/>
                  </a:rPr>
                  <a:t>service users</a:t>
                </a:r>
              </a:p>
              <a:p>
                <a:pPr algn="ctr">
                  <a:lnSpc>
                    <a:spcPct val="110000"/>
                  </a:lnSpc>
                  <a:spcAft>
                    <a:spcPts val="600"/>
                  </a:spcAft>
                </a:pPr>
                <a:endParaRPr lang="en-AU" sz="2000" dirty="0">
                  <a:solidFill>
                    <a:srgbClr val="323232"/>
                  </a:solidFill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>
                  <a:lnSpc>
                    <a:spcPct val="110000"/>
                  </a:lnSpc>
                  <a:spcAft>
                    <a:spcPts val="600"/>
                  </a:spcAft>
                </a:pPr>
                <a:endParaRPr lang="en-AU" sz="2400" dirty="0">
                  <a:solidFill>
                    <a:srgbClr val="323232"/>
                  </a:solidFill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>
                  <a:lnSpc>
                    <a:spcPct val="110000"/>
                  </a:lnSpc>
                  <a:spcAft>
                    <a:spcPts val="600"/>
                  </a:spcAft>
                </a:pPr>
                <a:endParaRPr lang="en-AU" sz="2400" dirty="0">
                  <a:solidFill>
                    <a:srgbClr val="323232"/>
                  </a:solidFill>
                  <a:effectLst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>
                  <a:lnSpc>
                    <a:spcPct val="110000"/>
                  </a:lnSpc>
                  <a:spcAft>
                    <a:spcPts val="600"/>
                  </a:spcAft>
                </a:pPr>
                <a:endParaRPr lang="en-AU" sz="2400" dirty="0">
                  <a:solidFill>
                    <a:srgbClr val="323232"/>
                  </a:solidFill>
                  <a:effectLst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AU" sz="2400" dirty="0">
                    <a:solidFill>
                      <a:srgbClr val="323232"/>
                    </a:solidFill>
                    <a:effectLst/>
                    <a:ea typeface="Segoe UI" panose="020B0502040204020203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>
                  <a:lnSpc>
                    <a:spcPct val="110000"/>
                  </a:lnSpc>
                  <a:spcAft>
                    <a:spcPts val="600"/>
                  </a:spcAft>
                </a:pPr>
                <a:endParaRPr lang="en-AU" sz="2400" dirty="0">
                  <a:solidFill>
                    <a:srgbClr val="323232"/>
                  </a:solidFill>
                  <a:effectLst/>
                  <a:ea typeface="Segoe U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61EAD96-0679-4605-8945-7E71FA46DF58}"/>
              </a:ext>
            </a:extLst>
          </p:cNvPr>
          <p:cNvSpPr txBox="1"/>
          <p:nvPr/>
        </p:nvSpPr>
        <p:spPr>
          <a:xfrm>
            <a:off x="6946116" y="1330851"/>
            <a:ext cx="4311109" cy="2772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Incidence Rate Ratio (IRR) 0.74</a:t>
            </a:r>
            <a:endParaRPr lang="en-AU" sz="2000" b="1" dirty="0"/>
          </a:p>
          <a:p>
            <a:pPr algn="l">
              <a:spcBef>
                <a:spcPts val="600"/>
              </a:spcBef>
            </a:pPr>
            <a:endParaRPr lang="en-US" sz="2000" dirty="0"/>
          </a:p>
          <a:p>
            <a:pPr algn="l">
              <a:spcBef>
                <a:spcPts val="600"/>
              </a:spcBef>
            </a:pPr>
            <a:r>
              <a:rPr lang="en-US" sz="2000" dirty="0"/>
              <a:t>Women aged 20-69 who have recently used NSW mental health services were 74% as likely to have had cervical cancer screening compared to other NSW women of the same age.</a:t>
            </a:r>
          </a:p>
          <a:p>
            <a:pPr algn="l">
              <a:spcBef>
                <a:spcPts val="600"/>
              </a:spcBef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AD361-406D-8114-281D-B19D8134E0EA}"/>
              </a:ext>
            </a:extLst>
          </p:cNvPr>
          <p:cNvSpPr txBox="1"/>
          <p:nvPr/>
        </p:nvSpPr>
        <p:spPr>
          <a:xfrm>
            <a:off x="6973476" y="4429828"/>
            <a:ext cx="4311109" cy="15086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2000" b="1" dirty="0"/>
              <a:t>Approx 16,000 more MH service users would have been screened over 2 years if rates matched other NSW women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87F6E6-04D7-77C1-347A-CAB3EEDB28E6}"/>
              </a:ext>
            </a:extLst>
          </p:cNvPr>
          <p:cNvCxnSpPr/>
          <p:nvPr/>
        </p:nvCxnSpPr>
        <p:spPr>
          <a:xfrm flipH="1">
            <a:off x="1434395" y="3565133"/>
            <a:ext cx="2613623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9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2021965ac9cd385cee362383dbe7d356cfcb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heme/theme1.xml><?xml version="1.0" encoding="utf-8"?>
<a:theme xmlns:a="http://schemas.openxmlformats.org/drawingml/2006/main" name="NSW Internal Theme">
  <a:themeElements>
    <a:clrScheme name="NSW Health Colour Palette">
      <a:dk1>
        <a:srgbClr val="262626"/>
      </a:dk1>
      <a:lt1>
        <a:sysClr val="window" lastClr="FFFFFF"/>
      </a:lt1>
      <a:dk2>
        <a:srgbClr val="7F7F7F"/>
      </a:dk2>
      <a:lt2>
        <a:srgbClr val="E7E6E6"/>
      </a:lt2>
      <a:accent1>
        <a:srgbClr val="002664"/>
      </a:accent1>
      <a:accent2>
        <a:srgbClr val="D7153A"/>
      </a:accent2>
      <a:accent3>
        <a:srgbClr val="00ABE6"/>
      </a:accent3>
      <a:accent4>
        <a:srgbClr val="0A7CB9"/>
      </a:accent4>
      <a:accent5>
        <a:srgbClr val="4F4F4F"/>
      </a:accent5>
      <a:accent6>
        <a:srgbClr val="000000"/>
      </a:accent6>
      <a:hlink>
        <a:srgbClr val="EC008C"/>
      </a:hlink>
      <a:folHlink>
        <a:srgbClr val="0028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spcBef>
            <a:spcPts val="600"/>
          </a:spcBef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SW Internal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spcBef>
            <a:spcPts val="600"/>
          </a:spcBef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oh_Branch xmlns="63692d22-9298-493d-aa2f-61b827075d22">Strategic Communications and Engagement</moh_Branch>
    <moh_Division xmlns="63692d22-9298-493d-aa2f-61b827075d22">People, Culture and Governance</moh_Division>
    <moh_TemplateCategory xmlns="63692d22-9298-493d-aa2f-61b827075d22">Corporate Stationery</moh_Template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" ma:contentTypeID="0x010100C9F0DE0FF11F47A6AE50EC9AADC76F83006942542B6873E143A31679EA5A50B1B7" ma:contentTypeVersion="27" ma:contentTypeDescription="Pre-set format that serves as a basis or guide for developing similar documents." ma:contentTypeScope="" ma:versionID="3c148ce7b3602da8722b06c8bd069c78">
  <xsd:schema xmlns:xsd="http://www.w3.org/2001/XMLSchema" xmlns:xs="http://www.w3.org/2001/XMLSchema" xmlns:p="http://schemas.microsoft.com/office/2006/metadata/properties" xmlns:ns2="63692d22-9298-493d-aa2f-61b827075d22" targetNamespace="http://schemas.microsoft.com/office/2006/metadata/properties" ma:root="true" ma:fieldsID="1f55e324d4f9fd8ce964673a185ea2b5" ns2:_="">
    <xsd:import namespace="63692d22-9298-493d-aa2f-61b827075d22"/>
    <xsd:element name="properties">
      <xsd:complexType>
        <xsd:sequence>
          <xsd:element name="documentManagement">
            <xsd:complexType>
              <xsd:all>
                <xsd:element ref="ns2:moh_TemplateCategory"/>
                <xsd:element ref="ns2:moh_Division" minOccurs="0"/>
                <xsd:element ref="ns2:moh_Branch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92d22-9298-493d-aa2f-61b827075d22" elementFormDefault="qualified">
    <xsd:import namespace="http://schemas.microsoft.com/office/2006/documentManagement/types"/>
    <xsd:import namespace="http://schemas.microsoft.com/office/infopath/2007/PartnerControls"/>
    <xsd:element name="moh_TemplateCategory" ma:index="2" ma:displayName="Template Category" ma:format="RadioButtons" ma:internalName="moh_TemplateCategory" ma:readOnly="false">
      <xsd:simpleType>
        <xsd:restriction base="dms:Choice">
          <xsd:enumeration value="Building &amp; Facilities"/>
          <xsd:enumeration value="Communications &amp; Marketing"/>
          <xsd:enumeration value="Corporate Stationery"/>
          <xsd:enumeration value="Finance"/>
          <xsd:enumeration value="Human Resources"/>
          <xsd:enumeration value="Information &amp; Records Management"/>
          <xsd:enumeration value="Information Technology"/>
          <xsd:enumeration value="Learning &amp; Development"/>
          <xsd:enumeration value="Media"/>
          <xsd:enumeration value="Ministerials &amp; Briefings"/>
          <xsd:enumeration value="Policy Distribution System"/>
          <xsd:enumeration value="Procurement &amp; Purchasing"/>
          <xsd:enumeration value="Publishing"/>
          <xsd:enumeration value="Transport &amp; Travel"/>
          <xsd:enumeration value="Web &amp; Mintranet"/>
        </xsd:restriction>
      </xsd:simpleType>
    </xsd:element>
    <xsd:element name="moh_Division" ma:index="3" nillable="true" ma:displayName="Division" ma:format="Dropdown" ma:internalName="moh_Division">
      <xsd:simpleType>
        <xsd:restriction base="dms:Choice">
          <xsd:enumeration value="People, Culture and Governance"/>
          <xsd:enumeration value="Population and Public Health"/>
          <xsd:enumeration value="Secretary"/>
          <xsd:enumeration value="Strategy and Resources"/>
          <xsd:enumeration value="System Purchasing and Performance"/>
        </xsd:restriction>
      </xsd:simpleType>
    </xsd:element>
    <xsd:element name="moh_Branch" ma:index="4" nillable="true" ma:displayName="Branch" ma:format="Dropdown" ma:internalName="moh_Branch">
      <xsd:simpleType>
        <xsd:restriction base="dms:Choice">
          <xsd:enumeration value="Activity Based Management"/>
          <xsd:enumeration value="Asset and Property Services"/>
          <xsd:enumeration value="Business Services"/>
          <xsd:enumeration value="Centre for Aboriginal Health"/>
          <xsd:enumeration value="Centre for Epidemiology and Evidence"/>
          <xsd:enumeration value="Centre for Oral Health Strategy"/>
          <xsd:enumeration value="Centre for Population Health"/>
          <xsd:enumeration value="Executive and Ministerial Services"/>
          <xsd:enumeration value="Finance"/>
          <xsd:enumeration value="Government Relations"/>
          <xsd:enumeration value="Health and Social Policy"/>
          <xsd:enumeration value="Health Protection NSW"/>
          <xsd:enumeration value="Heath System Information &amp; Performance Reporting"/>
          <xsd:enumeration value="Health System Planning and Investment"/>
          <xsd:enumeration value="Internal Audit"/>
          <xsd:enumeration value="Legal and Regulatory Services"/>
          <xsd:enumeration value="Mental Health"/>
          <xsd:enumeration value="Nursing and Midwifery"/>
          <xsd:enumeration value="Office for Health and Medical Research"/>
          <xsd:enumeration value="Office of the Chief Health Officer"/>
          <xsd:enumeration value="Office of the Secretary"/>
          <xsd:enumeration value="Program Management Office"/>
          <xsd:enumeration value="Public Affairs"/>
          <xsd:enumeration value="Strategic Communications and Engagement"/>
          <xsd:enumeration value="System Management"/>
          <xsd:enumeration value="System Performance Support"/>
          <xsd:enumeration value="System Purchasing"/>
          <xsd:enumeration value="Workforce Planning and Development"/>
          <xsd:enumeration value="Workplace Relations"/>
        </xsd:restriction>
      </xsd:simpleType>
    </xsd:element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781C14D1-7787-42B4-AF41-CD3D2B77C809}">
  <ds:schemaRefs>
    <ds:schemaRef ds:uri="http://schemas.microsoft.com/office/2006/metadata/properties"/>
    <ds:schemaRef ds:uri="http://schemas.microsoft.com/office/infopath/2007/PartnerControls"/>
    <ds:schemaRef ds:uri="63692d22-9298-493d-aa2f-61b827075d22"/>
  </ds:schemaRefs>
</ds:datastoreItem>
</file>

<file path=customXml/itemProps2.xml><?xml version="1.0" encoding="utf-8"?>
<ds:datastoreItem xmlns:ds="http://schemas.openxmlformats.org/officeDocument/2006/customXml" ds:itemID="{6F4DDCAC-BE19-47EC-96F1-422488E0C6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910A21-A895-4B8D-AA78-9337880772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692d22-9298-493d-aa2f-61b827075d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374365B-3896-4AAA-A0CE-C75F030A949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39128</TotalTime>
  <Words>913</Words>
  <Application>Microsoft Office PowerPoint</Application>
  <PresentationFormat>Widescreen</PresentationFormat>
  <Paragraphs>189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Forte</vt:lpstr>
      <vt:lpstr>Graphik-Light</vt:lpstr>
      <vt:lpstr>NSW Internal Theme</vt:lpstr>
      <vt:lpstr>1_NSW Internal Theme</vt:lpstr>
      <vt:lpstr>1_Office Theme</vt:lpstr>
      <vt:lpstr>PowerPoint Presentation</vt:lpstr>
      <vt:lpstr>Cervical cancer screening participation in women using NSW mental health services</vt:lpstr>
      <vt:lpstr>Acknowledgements </vt:lpstr>
      <vt:lpstr>PowerPoint Presentation</vt:lpstr>
      <vt:lpstr>PowerPoint Presentation</vt:lpstr>
      <vt:lpstr>What is the current evidence ?</vt:lpstr>
      <vt:lpstr>Mental Health Living Longer data linkage project  </vt:lpstr>
      <vt:lpstr>Method</vt:lpstr>
      <vt:lpstr>PowerPoint Presentation</vt:lpstr>
      <vt:lpstr>Differences in age, disadvantage or region do not explain the gap</vt:lpstr>
      <vt:lpstr>The screening gap is largest for older women</vt:lpstr>
      <vt:lpstr>Screening rates vary between health districts</vt:lpstr>
      <vt:lpstr>How can health systems support better screening participation?</vt:lpstr>
      <vt:lpstr>Limitations and next steps</vt:lpstr>
      <vt:lpstr>Thankyou  </vt:lpstr>
    </vt:vector>
  </TitlesOfParts>
  <Company>Synapsis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Widescreen 16x9 PowerPoint template - for external audiences (NSW Gov logo)</dc:title>
  <dc:creator>Synapsis Creative</dc:creator>
  <dc:description>D1 - SC - 08/01</dc:description>
  <cp:lastModifiedBy>Sharpe, Skye</cp:lastModifiedBy>
  <cp:revision>450</cp:revision>
  <dcterms:created xsi:type="dcterms:W3CDTF">2016-10-19T23:36:03Z</dcterms:created>
  <dcterms:modified xsi:type="dcterms:W3CDTF">2023-07-24T01:42:32Z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serName">
    <vt:lpwstr>Alice Chu</vt:lpwstr>
  </property>
  <property fmtid="{D5CDD505-2E9C-101B-9397-08002B2CF9AE}" pid="3" name="ComputerName">
    <vt:lpwstr>LAPTOP-UDL3N84V</vt:lpwstr>
  </property>
  <property fmtid="{D5CDD505-2E9C-101B-9397-08002B2CF9AE}" pid="4" name="ContentTypeId">
    <vt:lpwstr>0x010100C9F0DE0FF11F47A6AE50EC9AADC76F83006942542B6873E143A31679EA5A50B1B7</vt:lpwstr>
  </property>
  <property fmtid="{D5CDD505-2E9C-101B-9397-08002B2CF9AE}" pid="5" name="Audience1">
    <vt:lpwstr>16;#All Users|3657b3fb-1c2b-4370-8213-5e0963bce5d9</vt:lpwstr>
  </property>
  <property fmtid="{D5CDD505-2E9C-101B-9397-08002B2CF9AE}" pid="6" name="TaxKeyword">
    <vt:lpwstr/>
  </property>
  <property fmtid="{D5CDD505-2E9C-101B-9397-08002B2CF9AE}" pid="7" name="Venues">
    <vt:lpwstr/>
  </property>
  <property fmtid="{D5CDD505-2E9C-101B-9397-08002B2CF9AE}" pid="8" name="Region">
    <vt:lpwstr/>
  </property>
  <property fmtid="{D5CDD505-2E9C-101B-9397-08002B2CF9AE}" pid="9" name="OOS_Type">
    <vt:lpwstr>12;#Template|5bed4472-366f-4bf0-b84f-9abf89309d91</vt:lpwstr>
  </property>
  <property fmtid="{D5CDD505-2E9C-101B-9397-08002B2CF9AE}" pid="10" name="OOSDocStatus">
    <vt:lpwstr>43;#Published|1526afc4-5150-4684-94c3-78422dfa07b1</vt:lpwstr>
  </property>
  <property fmtid="{D5CDD505-2E9C-101B-9397-08002B2CF9AE}" pid="11" name="OOS_Classification">
    <vt:lpwstr>15;#Unclassified|b24bbe3f-2d2d-4346-b6a0-8cffe4513138</vt:lpwstr>
  </property>
  <property fmtid="{D5CDD505-2E9C-101B-9397-08002B2CF9AE}" pid="12" name="System">
    <vt:lpwstr/>
  </property>
  <property fmtid="{D5CDD505-2E9C-101B-9397-08002B2CF9AE}" pid="13" name="Group1">
    <vt:lpwstr>84;#Communications|a6d0d277-bece-428f-aebd-47e61f401bad</vt:lpwstr>
  </property>
  <property fmtid="{D5CDD505-2E9C-101B-9397-08002B2CF9AE}" pid="14" name="moh_TemplateCategory">
    <vt:lpwstr>Corporate Stationery</vt:lpwstr>
  </property>
</Properties>
</file>