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61" r:id="rId5"/>
    <p:sldMasterId id="2147483676" r:id="rId6"/>
  </p:sldMasterIdLst>
  <p:notesMasterIdLst>
    <p:notesMasterId r:id="rId18"/>
  </p:notesMasterIdLst>
  <p:handoutMasterIdLst>
    <p:handoutMasterId r:id="rId19"/>
  </p:handoutMasterIdLst>
  <p:sldIdLst>
    <p:sldId id="311" r:id="rId7"/>
    <p:sldId id="484" r:id="rId8"/>
    <p:sldId id="312" r:id="rId9"/>
    <p:sldId id="447" r:id="rId10"/>
    <p:sldId id="498" r:id="rId11"/>
    <p:sldId id="358" r:id="rId12"/>
    <p:sldId id="502" r:id="rId13"/>
    <p:sldId id="508" r:id="rId14"/>
    <p:sldId id="368" r:id="rId15"/>
    <p:sldId id="506" r:id="rId16"/>
    <p:sldId id="507" r:id="rId17"/>
  </p:sldIdLst>
  <p:sldSz cx="9144000" cy="6858000" type="screen4x3"/>
  <p:notesSz cx="6797675" cy="9926638"/>
  <p:custDataLst>
    <p:tags r:id="rId20"/>
  </p:custDataLst>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dace Bagnall" initials="CB" lastIdx="1" clrIdx="0"/>
  <p:cmAuthor id="1" name="Wendy Donaldson" initials="WD" lastIdx="1" clrIdx="1">
    <p:extLst>
      <p:ext uri="{19B8F6BF-5375-455C-9EA6-DF929625EA0E}">
        <p15:presenceInfo xmlns:p15="http://schemas.microsoft.com/office/powerpoint/2012/main" userId="S::Wendy.Donaldson@tepou.co.nz::e3a16421-dfe4-406a-a6d4-34f0fa5948c4" providerId="AD"/>
      </p:ext>
    </p:extLst>
  </p:cmAuthor>
  <p:cmAuthor id="2" name="Helen Lockett" initials="HL" lastIdx="7" clrIdx="2">
    <p:extLst>
      <p:ext uri="{19B8F6BF-5375-455C-9EA6-DF929625EA0E}">
        <p15:presenceInfo xmlns:p15="http://schemas.microsoft.com/office/powerpoint/2012/main" userId="S::Helen.Lockett@wisegroup.co.nz::7cc47b40-d9b0-4989-8fb6-e6adbf4f10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C9FA"/>
    <a:srgbClr val="FFFFFF"/>
    <a:srgbClr val="F05D28"/>
    <a:srgbClr val="333399"/>
    <a:srgbClr val="D8F0D2"/>
    <a:srgbClr val="BFE7B5"/>
    <a:srgbClr val="DDEE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4393E-FBA3-4BF3-AE9A-DACA39FC787C}" v="31" dt="2022-04-11T19:36:56.258"/>
    <p1510:client id="{278C84B0-0A52-9073-5B85-1F77535C6C9D}" v="39" dt="2022-04-11T20:16:12.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han Mappledoram" userId="S::meghan.mappledoram@tepou.co.nz::c1325a6d-3037-4dd9-aeb6-7974f49aafa0" providerId="AD" clId="Web-{278C84B0-0A52-9073-5B85-1F77535C6C9D}"/>
    <pc:docChg chg="addSld delSld modSld">
      <pc:chgData name="Meghan Mappledoram" userId="S::meghan.mappledoram@tepou.co.nz::c1325a6d-3037-4dd9-aeb6-7974f49aafa0" providerId="AD" clId="Web-{278C84B0-0A52-9073-5B85-1F77535C6C9D}" dt="2022-04-11T20:16:12.767" v="36"/>
      <pc:docMkLst>
        <pc:docMk/>
      </pc:docMkLst>
      <pc:sldChg chg="delCm">
        <pc:chgData name="Meghan Mappledoram" userId="S::meghan.mappledoram@tepou.co.nz::c1325a6d-3037-4dd9-aeb6-7974f49aafa0" providerId="AD" clId="Web-{278C84B0-0A52-9073-5B85-1F77535C6C9D}" dt="2022-04-11T20:16:12.767" v="36"/>
        <pc:sldMkLst>
          <pc:docMk/>
          <pc:sldMk cId="575097354" sldId="447"/>
        </pc:sldMkLst>
      </pc:sldChg>
      <pc:sldChg chg="del">
        <pc:chgData name="Meghan Mappledoram" userId="S::meghan.mappledoram@tepou.co.nz::c1325a6d-3037-4dd9-aeb6-7974f49aafa0" providerId="AD" clId="Web-{278C84B0-0A52-9073-5B85-1F77535C6C9D}" dt="2022-04-11T20:10:51.992" v="35"/>
        <pc:sldMkLst>
          <pc:docMk/>
          <pc:sldMk cId="3588792317" sldId="505"/>
        </pc:sldMkLst>
      </pc:sldChg>
      <pc:sldChg chg="addSp delSp modSp add replId">
        <pc:chgData name="Meghan Mappledoram" userId="S::meghan.mappledoram@tepou.co.nz::c1325a6d-3037-4dd9-aeb6-7974f49aafa0" providerId="AD" clId="Web-{278C84B0-0A52-9073-5B85-1F77535C6C9D}" dt="2022-04-11T20:10:48.367" v="34" actId="1076"/>
        <pc:sldMkLst>
          <pc:docMk/>
          <pc:sldMk cId="3971260979" sldId="508"/>
        </pc:sldMkLst>
        <pc:spChg chg="del">
          <ac:chgData name="Meghan Mappledoram" userId="S::meghan.mappledoram@tepou.co.nz::c1325a6d-3037-4dd9-aeb6-7974f49aafa0" providerId="AD" clId="Web-{278C84B0-0A52-9073-5B85-1F77535C6C9D}" dt="2022-04-11T20:04:19.653" v="1"/>
          <ac:spMkLst>
            <pc:docMk/>
            <pc:sldMk cId="3971260979" sldId="508"/>
            <ac:spMk id="2" creationId="{152FFF0E-CE80-4198-A08C-DA2B976A7B33}"/>
          </ac:spMkLst>
        </pc:spChg>
        <pc:spChg chg="del">
          <ac:chgData name="Meghan Mappledoram" userId="S::meghan.mappledoram@tepou.co.nz::c1325a6d-3037-4dd9-aeb6-7974f49aafa0" providerId="AD" clId="Web-{278C84B0-0A52-9073-5B85-1F77535C6C9D}" dt="2022-04-11T20:04:22.810" v="2"/>
          <ac:spMkLst>
            <pc:docMk/>
            <pc:sldMk cId="3971260979" sldId="508"/>
            <ac:spMk id="3" creationId="{CB334271-7DE5-4566-A75D-0FAC447F9809}"/>
          </ac:spMkLst>
        </pc:spChg>
        <pc:spChg chg="add del mod">
          <ac:chgData name="Meghan Mappledoram" userId="S::meghan.mappledoram@tepou.co.nz::c1325a6d-3037-4dd9-aeb6-7974f49aafa0" providerId="AD" clId="Web-{278C84B0-0A52-9073-5B85-1F77535C6C9D}" dt="2022-04-11T20:05:34.421" v="22"/>
          <ac:spMkLst>
            <pc:docMk/>
            <pc:sldMk cId="3971260979" sldId="508"/>
            <ac:spMk id="5" creationId="{EAAC1D06-D250-D028-979D-E840CD0DB06B}"/>
          </ac:spMkLst>
        </pc:spChg>
        <pc:spChg chg="del">
          <ac:chgData name="Meghan Mappledoram" userId="S::meghan.mappledoram@tepou.co.nz::c1325a6d-3037-4dd9-aeb6-7974f49aafa0" providerId="AD" clId="Web-{278C84B0-0A52-9073-5B85-1F77535C6C9D}" dt="2022-04-11T20:04:39.076" v="4"/>
          <ac:spMkLst>
            <pc:docMk/>
            <pc:sldMk cId="3971260979" sldId="508"/>
            <ac:spMk id="6" creationId="{749BD006-6716-4A2A-8428-4754E8C65F70}"/>
          </ac:spMkLst>
        </pc:spChg>
        <pc:spChg chg="add del mod ord">
          <ac:chgData name="Meghan Mappledoram" userId="S::meghan.mappledoram@tepou.co.nz::c1325a6d-3037-4dd9-aeb6-7974f49aafa0" providerId="AD" clId="Web-{278C84B0-0A52-9073-5B85-1F77535C6C9D}" dt="2022-04-11T20:09:19.505" v="23"/>
          <ac:spMkLst>
            <pc:docMk/>
            <pc:sldMk cId="3971260979" sldId="508"/>
            <ac:spMk id="8" creationId="{7F259583-376C-4CD0-7060-80F3C68E065E}"/>
          </ac:spMkLst>
        </pc:spChg>
        <pc:spChg chg="add mod">
          <ac:chgData name="Meghan Mappledoram" userId="S::meghan.mappledoram@tepou.co.nz::c1325a6d-3037-4dd9-aeb6-7974f49aafa0" providerId="AD" clId="Web-{278C84B0-0A52-9073-5B85-1F77535C6C9D}" dt="2022-04-11T20:10:48.367" v="34" actId="1076"/>
          <ac:spMkLst>
            <pc:docMk/>
            <pc:sldMk cId="3971260979" sldId="508"/>
            <ac:spMk id="10" creationId="{97E484A2-0D26-E856-C942-48A4592CCA64}"/>
          </ac:spMkLst>
        </pc:spChg>
        <pc:picChg chg="add mod ord modCrop">
          <ac:chgData name="Meghan Mappledoram" userId="S::meghan.mappledoram@tepou.co.nz::c1325a6d-3037-4dd9-aeb6-7974f49aafa0" providerId="AD" clId="Web-{278C84B0-0A52-9073-5B85-1F77535C6C9D}" dt="2022-04-11T20:10:26.601" v="32"/>
          <ac:picMkLst>
            <pc:docMk/>
            <pc:sldMk cId="3971260979" sldId="508"/>
            <ac:picMk id="11" creationId="{3FE46D95-8DDB-F48A-E1BC-703AD5E460EC}"/>
          </ac:picMkLst>
        </pc:picChg>
      </pc:sldChg>
    </pc:docChg>
  </pc:docChgLst>
  <pc:docChgLst>
    <pc:chgData name="Helen Lockett" userId="7cc47b40-d9b0-4989-8fb6-e6adbf4f10cd" providerId="ADAL" clId="{01D4393E-FBA3-4BF3-AE9A-DACA39FC787C}"/>
    <pc:docChg chg="undo custSel addSld delSld modSld sldOrd">
      <pc:chgData name="Helen Lockett" userId="7cc47b40-d9b0-4989-8fb6-e6adbf4f10cd" providerId="ADAL" clId="{01D4393E-FBA3-4BF3-AE9A-DACA39FC787C}" dt="2022-04-11T19:49:10.409" v="1070"/>
      <pc:docMkLst>
        <pc:docMk/>
      </pc:docMkLst>
      <pc:sldChg chg="modSp mod">
        <pc:chgData name="Helen Lockett" userId="7cc47b40-d9b0-4989-8fb6-e6adbf4f10cd" providerId="ADAL" clId="{01D4393E-FBA3-4BF3-AE9A-DACA39FC787C}" dt="2022-04-11T19:38:21.566" v="308" actId="20577"/>
        <pc:sldMkLst>
          <pc:docMk/>
          <pc:sldMk cId="2368343264" sldId="311"/>
        </pc:sldMkLst>
        <pc:spChg chg="mod">
          <ac:chgData name="Helen Lockett" userId="7cc47b40-d9b0-4989-8fb6-e6adbf4f10cd" providerId="ADAL" clId="{01D4393E-FBA3-4BF3-AE9A-DACA39FC787C}" dt="2022-04-11T19:38:10.788" v="276" actId="20577"/>
          <ac:spMkLst>
            <pc:docMk/>
            <pc:sldMk cId="2368343264" sldId="311"/>
            <ac:spMk id="4" creationId="{00000000-0000-0000-0000-000000000000}"/>
          </ac:spMkLst>
        </pc:spChg>
        <pc:spChg chg="mod">
          <ac:chgData name="Helen Lockett" userId="7cc47b40-d9b0-4989-8fb6-e6adbf4f10cd" providerId="ADAL" clId="{01D4393E-FBA3-4BF3-AE9A-DACA39FC787C}" dt="2022-04-11T19:38:21.566" v="308" actId="20577"/>
          <ac:spMkLst>
            <pc:docMk/>
            <pc:sldMk cId="2368343264" sldId="311"/>
            <ac:spMk id="5" creationId="{B3558BDD-4E3F-4656-B703-BEF39D87E1C4}"/>
          </ac:spMkLst>
        </pc:spChg>
      </pc:sldChg>
      <pc:sldChg chg="del">
        <pc:chgData name="Helen Lockett" userId="7cc47b40-d9b0-4989-8fb6-e6adbf4f10cd" providerId="ADAL" clId="{01D4393E-FBA3-4BF3-AE9A-DACA39FC787C}" dt="2022-04-11T19:37:00.487" v="251" actId="47"/>
        <pc:sldMkLst>
          <pc:docMk/>
          <pc:sldMk cId="3769980091" sldId="357"/>
        </pc:sldMkLst>
      </pc:sldChg>
      <pc:sldChg chg="del">
        <pc:chgData name="Helen Lockett" userId="7cc47b40-d9b0-4989-8fb6-e6adbf4f10cd" providerId="ADAL" clId="{01D4393E-FBA3-4BF3-AE9A-DACA39FC787C}" dt="2022-04-11T19:37:02.494" v="252" actId="47"/>
        <pc:sldMkLst>
          <pc:docMk/>
          <pc:sldMk cId="1541610375" sldId="365"/>
        </pc:sldMkLst>
      </pc:sldChg>
      <pc:sldChg chg="del">
        <pc:chgData name="Helen Lockett" userId="7cc47b40-d9b0-4989-8fb6-e6adbf4f10cd" providerId="ADAL" clId="{01D4393E-FBA3-4BF3-AE9A-DACA39FC787C}" dt="2022-04-11T19:37:05.326" v="253" actId="47"/>
        <pc:sldMkLst>
          <pc:docMk/>
          <pc:sldMk cId="1499388962" sldId="366"/>
        </pc:sldMkLst>
      </pc:sldChg>
      <pc:sldChg chg="modNotesTx">
        <pc:chgData name="Helen Lockett" userId="7cc47b40-d9b0-4989-8fb6-e6adbf4f10cd" providerId="ADAL" clId="{01D4393E-FBA3-4BF3-AE9A-DACA39FC787C}" dt="2022-04-11T19:39:15.852" v="358" actId="20577"/>
        <pc:sldMkLst>
          <pc:docMk/>
          <pc:sldMk cId="4049234201" sldId="368"/>
        </pc:sldMkLst>
      </pc:sldChg>
      <pc:sldChg chg="addSp modSp del mod">
        <pc:chgData name="Helen Lockett" userId="7cc47b40-d9b0-4989-8fb6-e6adbf4f10cd" providerId="ADAL" clId="{01D4393E-FBA3-4BF3-AE9A-DACA39FC787C}" dt="2022-04-11T19:35:40.409" v="248" actId="47"/>
        <pc:sldMkLst>
          <pc:docMk/>
          <pc:sldMk cId="989882930" sldId="497"/>
        </pc:sldMkLst>
        <pc:spChg chg="mod">
          <ac:chgData name="Helen Lockett" userId="7cc47b40-d9b0-4989-8fb6-e6adbf4f10cd" providerId="ADAL" clId="{01D4393E-FBA3-4BF3-AE9A-DACA39FC787C}" dt="2022-04-11T19:31:11.868" v="81" actId="1076"/>
          <ac:spMkLst>
            <pc:docMk/>
            <pc:sldMk cId="989882930" sldId="497"/>
            <ac:spMk id="8" creationId="{8046FA2A-CB0C-4B2D-BF4A-CF4147161D4F}"/>
          </ac:spMkLst>
        </pc:spChg>
        <pc:spChg chg="mod">
          <ac:chgData name="Helen Lockett" userId="7cc47b40-d9b0-4989-8fb6-e6adbf4f10cd" providerId="ADAL" clId="{01D4393E-FBA3-4BF3-AE9A-DACA39FC787C}" dt="2022-04-11T19:29:51.462" v="16" actId="1076"/>
          <ac:spMkLst>
            <pc:docMk/>
            <pc:sldMk cId="989882930" sldId="497"/>
            <ac:spMk id="9" creationId="{EE76989F-0660-4CAF-9525-DA6C8D95D268}"/>
          </ac:spMkLst>
        </pc:spChg>
        <pc:spChg chg="mod">
          <ac:chgData name="Helen Lockett" userId="7cc47b40-d9b0-4989-8fb6-e6adbf4f10cd" providerId="ADAL" clId="{01D4393E-FBA3-4BF3-AE9A-DACA39FC787C}" dt="2022-04-11T19:30:45.904" v="26" actId="1076"/>
          <ac:spMkLst>
            <pc:docMk/>
            <pc:sldMk cId="989882930" sldId="497"/>
            <ac:spMk id="27" creationId="{76C69D3B-EE9A-46C3-9E58-D97AE6CEDD7F}"/>
          </ac:spMkLst>
        </pc:spChg>
        <pc:spChg chg="mod">
          <ac:chgData name="Helen Lockett" userId="7cc47b40-d9b0-4989-8fb6-e6adbf4f10cd" providerId="ADAL" clId="{01D4393E-FBA3-4BF3-AE9A-DACA39FC787C}" dt="2022-04-11T19:30:22.604" v="22" actId="1076"/>
          <ac:spMkLst>
            <pc:docMk/>
            <pc:sldMk cId="989882930" sldId="497"/>
            <ac:spMk id="29" creationId="{DD19B86C-5FCC-4302-89F0-846D48EAF20A}"/>
          </ac:spMkLst>
        </pc:spChg>
        <pc:spChg chg="mod">
          <ac:chgData name="Helen Lockett" userId="7cc47b40-d9b0-4989-8fb6-e6adbf4f10cd" providerId="ADAL" clId="{01D4393E-FBA3-4BF3-AE9A-DACA39FC787C}" dt="2022-04-11T19:30:26.559" v="23" actId="1076"/>
          <ac:spMkLst>
            <pc:docMk/>
            <pc:sldMk cId="989882930" sldId="497"/>
            <ac:spMk id="30" creationId="{900BA2FE-55D8-4DB6-85D3-DB8B30ADD271}"/>
          </ac:spMkLst>
        </pc:spChg>
        <pc:spChg chg="mod">
          <ac:chgData name="Helen Lockett" userId="7cc47b40-d9b0-4989-8fb6-e6adbf4f10cd" providerId="ADAL" clId="{01D4393E-FBA3-4BF3-AE9A-DACA39FC787C}" dt="2022-04-11T19:29:39.829" v="12" actId="1076"/>
          <ac:spMkLst>
            <pc:docMk/>
            <pc:sldMk cId="989882930" sldId="497"/>
            <ac:spMk id="31" creationId="{8D7A4040-6085-4BD0-9F27-7454B1EB10F7}"/>
          </ac:spMkLst>
        </pc:spChg>
        <pc:spChg chg="mod">
          <ac:chgData name="Helen Lockett" userId="7cc47b40-d9b0-4989-8fb6-e6adbf4f10cd" providerId="ADAL" clId="{01D4393E-FBA3-4BF3-AE9A-DACA39FC787C}" dt="2022-04-11T19:29:59.230" v="18" actId="1076"/>
          <ac:spMkLst>
            <pc:docMk/>
            <pc:sldMk cId="989882930" sldId="497"/>
            <ac:spMk id="32" creationId="{D0175E01-49FD-43F3-8DF2-B7F58FAD7561}"/>
          </ac:spMkLst>
        </pc:spChg>
        <pc:spChg chg="mod">
          <ac:chgData name="Helen Lockett" userId="7cc47b40-d9b0-4989-8fb6-e6adbf4f10cd" providerId="ADAL" clId="{01D4393E-FBA3-4BF3-AE9A-DACA39FC787C}" dt="2022-04-11T19:29:42.781" v="13" actId="1076"/>
          <ac:spMkLst>
            <pc:docMk/>
            <pc:sldMk cId="989882930" sldId="497"/>
            <ac:spMk id="33" creationId="{709E5E81-67D6-40F7-8A9D-A5581DA22885}"/>
          </ac:spMkLst>
        </pc:spChg>
        <pc:spChg chg="mod">
          <ac:chgData name="Helen Lockett" userId="7cc47b40-d9b0-4989-8fb6-e6adbf4f10cd" providerId="ADAL" clId="{01D4393E-FBA3-4BF3-AE9A-DACA39FC787C}" dt="2022-04-11T19:30:15.866" v="21" actId="1076"/>
          <ac:spMkLst>
            <pc:docMk/>
            <pc:sldMk cId="989882930" sldId="497"/>
            <ac:spMk id="37" creationId="{2972C771-B624-4BD7-8B3C-53EABDA401B2}"/>
          </ac:spMkLst>
        </pc:spChg>
        <pc:spChg chg="mod">
          <ac:chgData name="Helen Lockett" userId="7cc47b40-d9b0-4989-8fb6-e6adbf4f10cd" providerId="ADAL" clId="{01D4393E-FBA3-4BF3-AE9A-DACA39FC787C}" dt="2022-04-11T19:29:54.688" v="17" actId="1076"/>
          <ac:spMkLst>
            <pc:docMk/>
            <pc:sldMk cId="989882930" sldId="497"/>
            <ac:spMk id="38" creationId="{E179021A-A14A-4D75-A0ED-24FF3528EF89}"/>
          </ac:spMkLst>
        </pc:spChg>
        <pc:spChg chg="mod">
          <ac:chgData name="Helen Lockett" userId="7cc47b40-d9b0-4989-8fb6-e6adbf4f10cd" providerId="ADAL" clId="{01D4393E-FBA3-4BF3-AE9A-DACA39FC787C}" dt="2022-04-11T19:29:46.788" v="15" actId="1076"/>
          <ac:spMkLst>
            <pc:docMk/>
            <pc:sldMk cId="989882930" sldId="497"/>
            <ac:spMk id="39" creationId="{E3542150-24D2-4FAD-A5D9-AB6198E50272}"/>
          </ac:spMkLst>
        </pc:spChg>
        <pc:spChg chg="mod">
          <ac:chgData name="Helen Lockett" userId="7cc47b40-d9b0-4989-8fb6-e6adbf4f10cd" providerId="ADAL" clId="{01D4393E-FBA3-4BF3-AE9A-DACA39FC787C}" dt="2022-04-11T19:30:55.736" v="47" actId="20577"/>
          <ac:spMkLst>
            <pc:docMk/>
            <pc:sldMk cId="989882930" sldId="497"/>
            <ac:spMk id="40" creationId="{0E6CDD23-0AA0-42D5-A2FD-900242695EE0}"/>
          </ac:spMkLst>
        </pc:spChg>
        <pc:spChg chg="add mod">
          <ac:chgData name="Helen Lockett" userId="7cc47b40-d9b0-4989-8fb6-e6adbf4f10cd" providerId="ADAL" clId="{01D4393E-FBA3-4BF3-AE9A-DACA39FC787C}" dt="2022-04-11T19:31:25.346" v="85" actId="20577"/>
          <ac:spMkLst>
            <pc:docMk/>
            <pc:sldMk cId="989882930" sldId="497"/>
            <ac:spMk id="41" creationId="{A247EC0C-F75E-455D-8F20-C12E04346D0E}"/>
          </ac:spMkLst>
        </pc:spChg>
        <pc:spChg chg="add mod">
          <ac:chgData name="Helen Lockett" userId="7cc47b40-d9b0-4989-8fb6-e6adbf4f10cd" providerId="ADAL" clId="{01D4393E-FBA3-4BF3-AE9A-DACA39FC787C}" dt="2022-04-11T19:30:32.147" v="24"/>
          <ac:spMkLst>
            <pc:docMk/>
            <pc:sldMk cId="989882930" sldId="497"/>
            <ac:spMk id="43" creationId="{2BF40299-F409-429D-BCE3-757B7BDD98B5}"/>
          </ac:spMkLst>
        </pc:spChg>
        <pc:spChg chg="add mod">
          <ac:chgData name="Helen Lockett" userId="7cc47b40-d9b0-4989-8fb6-e6adbf4f10cd" providerId="ADAL" clId="{01D4393E-FBA3-4BF3-AE9A-DACA39FC787C}" dt="2022-04-11T19:31:23.304" v="83" actId="1076"/>
          <ac:spMkLst>
            <pc:docMk/>
            <pc:sldMk cId="989882930" sldId="497"/>
            <ac:spMk id="44" creationId="{191FFB09-A9B7-4394-AA5F-2A5BFD75BD33}"/>
          </ac:spMkLst>
        </pc:spChg>
      </pc:sldChg>
      <pc:sldChg chg="addSp modSp add mod modTransition">
        <pc:chgData name="Helen Lockett" userId="7cc47b40-d9b0-4989-8fb6-e6adbf4f10cd" providerId="ADAL" clId="{01D4393E-FBA3-4BF3-AE9A-DACA39FC787C}" dt="2022-04-11T19:35:35.917" v="247" actId="1076"/>
        <pc:sldMkLst>
          <pc:docMk/>
          <pc:sldMk cId="1289114285" sldId="498"/>
        </pc:sldMkLst>
        <pc:spChg chg="mod">
          <ac:chgData name="Helen Lockett" userId="7cc47b40-d9b0-4989-8fb6-e6adbf4f10cd" providerId="ADAL" clId="{01D4393E-FBA3-4BF3-AE9A-DACA39FC787C}" dt="2022-04-11T19:35:25.691" v="246" actId="1076"/>
          <ac:spMkLst>
            <pc:docMk/>
            <pc:sldMk cId="1289114285" sldId="498"/>
            <ac:spMk id="8" creationId="{8046FA2A-CB0C-4B2D-BF4A-CF4147161D4F}"/>
          </ac:spMkLst>
        </pc:spChg>
        <pc:spChg chg="mod">
          <ac:chgData name="Helen Lockett" userId="7cc47b40-d9b0-4989-8fb6-e6adbf4f10cd" providerId="ADAL" clId="{01D4393E-FBA3-4BF3-AE9A-DACA39FC787C}" dt="2022-04-11T19:35:11.112" v="241" actId="1076"/>
          <ac:spMkLst>
            <pc:docMk/>
            <pc:sldMk cId="1289114285" sldId="498"/>
            <ac:spMk id="9" creationId="{EE76989F-0660-4CAF-9525-DA6C8D95D268}"/>
          </ac:spMkLst>
        </pc:spChg>
        <pc:spChg chg="mod">
          <ac:chgData name="Helen Lockett" userId="7cc47b40-d9b0-4989-8fb6-e6adbf4f10cd" providerId="ADAL" clId="{01D4393E-FBA3-4BF3-AE9A-DACA39FC787C}" dt="2022-04-11T19:33:19.960" v="89" actId="1076"/>
          <ac:spMkLst>
            <pc:docMk/>
            <pc:sldMk cId="1289114285" sldId="498"/>
            <ac:spMk id="24" creationId="{045B98E6-5536-48C4-AED4-F20DCCB71D72}"/>
          </ac:spMkLst>
        </pc:spChg>
        <pc:spChg chg="mod">
          <ac:chgData name="Helen Lockett" userId="7cc47b40-d9b0-4989-8fb6-e6adbf4f10cd" providerId="ADAL" clId="{01D4393E-FBA3-4BF3-AE9A-DACA39FC787C}" dt="2022-04-11T19:35:35.917" v="247" actId="1076"/>
          <ac:spMkLst>
            <pc:docMk/>
            <pc:sldMk cId="1289114285" sldId="498"/>
            <ac:spMk id="36" creationId="{A45A5A5B-225A-4EAC-9502-06F147BA5566}"/>
          </ac:spMkLst>
        </pc:spChg>
        <pc:spChg chg="mod">
          <ac:chgData name="Helen Lockett" userId="7cc47b40-d9b0-4989-8fb6-e6adbf4f10cd" providerId="ADAL" clId="{01D4393E-FBA3-4BF3-AE9A-DACA39FC787C}" dt="2022-04-11T19:33:32.026" v="94" actId="1076"/>
          <ac:spMkLst>
            <pc:docMk/>
            <pc:sldMk cId="1289114285" sldId="498"/>
            <ac:spMk id="37" creationId="{2972C771-B624-4BD7-8B3C-53EABDA401B2}"/>
          </ac:spMkLst>
        </pc:spChg>
        <pc:spChg chg="mod">
          <ac:chgData name="Helen Lockett" userId="7cc47b40-d9b0-4989-8fb6-e6adbf4f10cd" providerId="ADAL" clId="{01D4393E-FBA3-4BF3-AE9A-DACA39FC787C}" dt="2022-04-11T19:34:45.984" v="217" actId="20577"/>
          <ac:spMkLst>
            <pc:docMk/>
            <pc:sldMk cId="1289114285" sldId="498"/>
            <ac:spMk id="40" creationId="{0E6CDD23-0AA0-42D5-A2FD-900242695EE0}"/>
          </ac:spMkLst>
        </pc:spChg>
        <pc:spChg chg="mod">
          <ac:chgData name="Helen Lockett" userId="7cc47b40-d9b0-4989-8fb6-e6adbf4f10cd" providerId="ADAL" clId="{01D4393E-FBA3-4BF3-AE9A-DACA39FC787C}" dt="2022-04-11T19:34:18.481" v="175" actId="1076"/>
          <ac:spMkLst>
            <pc:docMk/>
            <pc:sldMk cId="1289114285" sldId="498"/>
            <ac:spMk id="46" creationId="{CB6B865D-005F-4213-8C5D-09E3B77A4BAE}"/>
          </ac:spMkLst>
        </pc:spChg>
        <pc:spChg chg="add mod">
          <ac:chgData name="Helen Lockett" userId="7cc47b40-d9b0-4989-8fb6-e6adbf4f10cd" providerId="ADAL" clId="{01D4393E-FBA3-4BF3-AE9A-DACA39FC787C}" dt="2022-04-11T19:33:21.586" v="90" actId="1076"/>
          <ac:spMkLst>
            <pc:docMk/>
            <pc:sldMk cId="1289114285" sldId="498"/>
            <ac:spMk id="48" creationId="{F15DDE15-31E6-4F88-AF08-81659298EFFA}"/>
          </ac:spMkLst>
        </pc:spChg>
        <pc:spChg chg="add mod">
          <ac:chgData name="Helen Lockett" userId="7cc47b40-d9b0-4989-8fb6-e6adbf4f10cd" providerId="ADAL" clId="{01D4393E-FBA3-4BF3-AE9A-DACA39FC787C}" dt="2022-04-11T19:34:15.154" v="174" actId="1076"/>
          <ac:spMkLst>
            <pc:docMk/>
            <pc:sldMk cId="1289114285" sldId="498"/>
            <ac:spMk id="49" creationId="{6F0EE3DA-020E-4361-80CC-52E232894A6E}"/>
          </ac:spMkLst>
        </pc:spChg>
      </pc:sldChg>
      <pc:sldChg chg="add">
        <pc:chgData name="Helen Lockett" userId="7cc47b40-d9b0-4989-8fb6-e6adbf4f10cd" providerId="ADAL" clId="{01D4393E-FBA3-4BF3-AE9A-DACA39FC787C}" dt="2022-04-11T19:36:14.248" v="249"/>
        <pc:sldMkLst>
          <pc:docMk/>
          <pc:sldMk cId="1608012862" sldId="502"/>
        </pc:sldMkLst>
      </pc:sldChg>
      <pc:sldChg chg="add ord">
        <pc:chgData name="Helen Lockett" userId="7cc47b40-d9b0-4989-8fb6-e6adbf4f10cd" providerId="ADAL" clId="{01D4393E-FBA3-4BF3-AE9A-DACA39FC787C}" dt="2022-04-11T19:49:10.409" v="1070"/>
        <pc:sldMkLst>
          <pc:docMk/>
          <pc:sldMk cId="3588792317" sldId="505"/>
        </pc:sldMkLst>
      </pc:sldChg>
      <pc:sldChg chg="addSp delSp modSp new mod modNotesTx">
        <pc:chgData name="Helen Lockett" userId="7cc47b40-d9b0-4989-8fb6-e6adbf4f10cd" providerId="ADAL" clId="{01D4393E-FBA3-4BF3-AE9A-DACA39FC787C}" dt="2022-04-11T19:42:26.643" v="416" actId="20577"/>
        <pc:sldMkLst>
          <pc:docMk/>
          <pc:sldMk cId="3086063753" sldId="506"/>
        </pc:sldMkLst>
        <pc:spChg chg="mod">
          <ac:chgData name="Helen Lockett" userId="7cc47b40-d9b0-4989-8fb6-e6adbf4f10cd" providerId="ADAL" clId="{01D4393E-FBA3-4BF3-AE9A-DACA39FC787C}" dt="2022-04-11T19:41:34.818" v="388" actId="207"/>
          <ac:spMkLst>
            <pc:docMk/>
            <pc:sldMk cId="3086063753" sldId="506"/>
            <ac:spMk id="2" creationId="{6910101F-A059-4F1A-9F5D-1B37D6417026}"/>
          </ac:spMkLst>
        </pc:spChg>
        <pc:spChg chg="del">
          <ac:chgData name="Helen Lockett" userId="7cc47b40-d9b0-4989-8fb6-e6adbf4f10cd" providerId="ADAL" clId="{01D4393E-FBA3-4BF3-AE9A-DACA39FC787C}" dt="2022-04-11T19:41:13.753" v="360" actId="22"/>
          <ac:spMkLst>
            <pc:docMk/>
            <pc:sldMk cId="3086063753" sldId="506"/>
            <ac:spMk id="3" creationId="{5C4477B2-4E8C-470E-ADF0-AD0AA55567A0}"/>
          </ac:spMkLst>
        </pc:spChg>
        <pc:picChg chg="add mod ord">
          <ac:chgData name="Helen Lockett" userId="7cc47b40-d9b0-4989-8fb6-e6adbf4f10cd" providerId="ADAL" clId="{01D4393E-FBA3-4BF3-AE9A-DACA39FC787C}" dt="2022-04-11T19:42:19.114" v="389" actId="1076"/>
          <ac:picMkLst>
            <pc:docMk/>
            <pc:sldMk cId="3086063753" sldId="506"/>
            <ac:picMk id="5" creationId="{A892526D-9EC9-46A7-AF66-A0AFDBB7341D}"/>
          </ac:picMkLst>
        </pc:picChg>
      </pc:sldChg>
      <pc:sldChg chg="addSp delSp modSp new mod modNotesTx">
        <pc:chgData name="Helen Lockett" userId="7cc47b40-d9b0-4989-8fb6-e6adbf4f10cd" providerId="ADAL" clId="{01D4393E-FBA3-4BF3-AE9A-DACA39FC787C}" dt="2022-04-11T19:49:02.630" v="1068" actId="20577"/>
        <pc:sldMkLst>
          <pc:docMk/>
          <pc:sldMk cId="3647971924" sldId="507"/>
        </pc:sldMkLst>
        <pc:spChg chg="mod">
          <ac:chgData name="Helen Lockett" userId="7cc47b40-d9b0-4989-8fb6-e6adbf4f10cd" providerId="ADAL" clId="{01D4393E-FBA3-4BF3-AE9A-DACA39FC787C}" dt="2022-04-11T19:46:08.205" v="472" actId="255"/>
          <ac:spMkLst>
            <pc:docMk/>
            <pc:sldMk cId="3647971924" sldId="507"/>
            <ac:spMk id="2" creationId="{59A469A4-1D1A-4C64-82D1-27FCF0E180D3}"/>
          </ac:spMkLst>
        </pc:spChg>
        <pc:spChg chg="del">
          <ac:chgData name="Helen Lockett" userId="7cc47b40-d9b0-4989-8fb6-e6adbf4f10cd" providerId="ADAL" clId="{01D4393E-FBA3-4BF3-AE9A-DACA39FC787C}" dt="2022-04-11T19:45:33.179" v="462" actId="478"/>
          <ac:spMkLst>
            <pc:docMk/>
            <pc:sldMk cId="3647971924" sldId="507"/>
            <ac:spMk id="3" creationId="{AD674779-E185-4E96-AB88-72BEA58A1C88}"/>
          </ac:spMkLst>
        </pc:spChg>
        <pc:picChg chg="add mod modCrop">
          <ac:chgData name="Helen Lockett" userId="7cc47b40-d9b0-4989-8fb6-e6adbf4f10cd" providerId="ADAL" clId="{01D4393E-FBA3-4BF3-AE9A-DACA39FC787C}" dt="2022-04-11T19:45:56.945" v="467" actId="14100"/>
          <ac:picMkLst>
            <pc:docMk/>
            <pc:sldMk cId="3647971924" sldId="507"/>
            <ac:picMk id="5" creationId="{F3450E88-0065-4697-B8EF-1A82A9536E9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53B6F-195A-4A24-BE04-86B19CBCF6E7}"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NZ"/>
        </a:p>
      </dgm:t>
    </dgm:pt>
    <dgm:pt modelId="{2A6D3B42-62E4-418D-BE2E-100381D91FCA}">
      <dgm:prSet phldrT="[Text]" custT="1"/>
      <dgm:spPr/>
      <dgm:t>
        <a:bodyPr/>
        <a:lstStyle/>
        <a:p>
          <a:r>
            <a:rPr lang="en-NZ" sz="2000">
              <a:solidFill>
                <a:schemeClr val="tx1"/>
              </a:solidFill>
              <a:latin typeface="Corbel" panose="020B0503020204020204" pitchFamily="34" charset="0"/>
            </a:rPr>
            <a:t>Common agenda</a:t>
          </a:r>
        </a:p>
      </dgm:t>
    </dgm:pt>
    <dgm:pt modelId="{F598CA84-D3F9-4B00-A477-0C8113ADC427}" type="parTrans" cxnId="{92D9EFA7-9F19-4ADA-8949-265F38208DB5}">
      <dgm:prSet/>
      <dgm:spPr/>
      <dgm:t>
        <a:bodyPr/>
        <a:lstStyle/>
        <a:p>
          <a:endParaRPr lang="en-NZ"/>
        </a:p>
      </dgm:t>
    </dgm:pt>
    <dgm:pt modelId="{CB6C5B52-36A9-4102-AC1D-3C73D8C1C0EE}" type="sibTrans" cxnId="{92D9EFA7-9F19-4ADA-8949-265F38208DB5}">
      <dgm:prSet/>
      <dgm:spPr/>
      <dgm:t>
        <a:bodyPr/>
        <a:lstStyle/>
        <a:p>
          <a:endParaRPr lang="en-NZ"/>
        </a:p>
      </dgm:t>
    </dgm:pt>
    <dgm:pt modelId="{DA809AEA-CC02-46BF-938C-E2E6CE2A6B28}">
      <dgm:prSet phldrT="[Text]" custT="1"/>
      <dgm:spPr/>
      <dgm:t>
        <a:bodyPr/>
        <a:lstStyle/>
        <a:p>
          <a:r>
            <a:rPr lang="en-NZ" sz="2000">
              <a:solidFill>
                <a:schemeClr val="tx1"/>
              </a:solidFill>
              <a:latin typeface="Corbel" panose="020B0503020204020204" pitchFamily="34" charset="0"/>
            </a:rPr>
            <a:t>Shared measurement</a:t>
          </a:r>
        </a:p>
      </dgm:t>
    </dgm:pt>
    <dgm:pt modelId="{AA14DCB0-3F97-4945-A9E5-4D00842E0E8A}" type="parTrans" cxnId="{FF99620E-84F5-4A64-ACCC-7A822B739D80}">
      <dgm:prSet/>
      <dgm:spPr/>
      <dgm:t>
        <a:bodyPr/>
        <a:lstStyle/>
        <a:p>
          <a:endParaRPr lang="en-NZ"/>
        </a:p>
      </dgm:t>
    </dgm:pt>
    <dgm:pt modelId="{30E9AD3C-E45D-453A-9629-C018165C8F68}" type="sibTrans" cxnId="{FF99620E-84F5-4A64-ACCC-7A822B739D80}">
      <dgm:prSet/>
      <dgm:spPr/>
      <dgm:t>
        <a:bodyPr/>
        <a:lstStyle/>
        <a:p>
          <a:endParaRPr lang="en-NZ"/>
        </a:p>
      </dgm:t>
    </dgm:pt>
    <dgm:pt modelId="{7078DF41-9CF7-411C-8D9C-60435142A2BB}">
      <dgm:prSet phldrT="[Text]" custT="1"/>
      <dgm:spPr/>
      <dgm:t>
        <a:bodyPr/>
        <a:lstStyle/>
        <a:p>
          <a:r>
            <a:rPr lang="en-NZ" sz="2000">
              <a:solidFill>
                <a:schemeClr val="tx1"/>
              </a:solidFill>
              <a:latin typeface="Corbel" panose="020B0503020204020204" pitchFamily="34" charset="0"/>
            </a:rPr>
            <a:t>Mutually reinforcing activities</a:t>
          </a:r>
        </a:p>
      </dgm:t>
    </dgm:pt>
    <dgm:pt modelId="{9834C877-DCA4-49F6-8563-C9CE104D812B}" type="parTrans" cxnId="{E00B82F8-8F23-4323-A8B7-03AB94B3A97C}">
      <dgm:prSet/>
      <dgm:spPr/>
      <dgm:t>
        <a:bodyPr/>
        <a:lstStyle/>
        <a:p>
          <a:endParaRPr lang="en-NZ"/>
        </a:p>
      </dgm:t>
    </dgm:pt>
    <dgm:pt modelId="{F63E2AE5-3DE7-4D63-92FD-DDB87E8EDA9B}" type="sibTrans" cxnId="{E00B82F8-8F23-4323-A8B7-03AB94B3A97C}">
      <dgm:prSet/>
      <dgm:spPr/>
      <dgm:t>
        <a:bodyPr/>
        <a:lstStyle/>
        <a:p>
          <a:endParaRPr lang="en-NZ"/>
        </a:p>
      </dgm:t>
    </dgm:pt>
    <dgm:pt modelId="{CBF77093-16BE-42E2-816F-75070531954E}">
      <dgm:prSet custT="1"/>
      <dgm:spPr/>
      <dgm:t>
        <a:bodyPr/>
        <a:lstStyle/>
        <a:p>
          <a:r>
            <a:rPr lang="en-NZ" sz="2000">
              <a:solidFill>
                <a:schemeClr val="tx1"/>
              </a:solidFill>
              <a:latin typeface="Corbel" panose="020B0503020204020204" pitchFamily="34" charset="0"/>
            </a:rPr>
            <a:t>Continuous communication</a:t>
          </a:r>
        </a:p>
      </dgm:t>
    </dgm:pt>
    <dgm:pt modelId="{EBF706E8-EE39-41F5-ADE6-1A943FE01484}" type="parTrans" cxnId="{4594BBC5-11A7-421D-8E8E-B3826B55DB24}">
      <dgm:prSet/>
      <dgm:spPr/>
      <dgm:t>
        <a:bodyPr/>
        <a:lstStyle/>
        <a:p>
          <a:endParaRPr lang="en-NZ"/>
        </a:p>
      </dgm:t>
    </dgm:pt>
    <dgm:pt modelId="{D4BAACE3-0330-4B55-A3F2-074658C8472A}" type="sibTrans" cxnId="{4594BBC5-11A7-421D-8E8E-B3826B55DB24}">
      <dgm:prSet/>
      <dgm:spPr/>
      <dgm:t>
        <a:bodyPr/>
        <a:lstStyle/>
        <a:p>
          <a:endParaRPr lang="en-NZ"/>
        </a:p>
      </dgm:t>
    </dgm:pt>
    <dgm:pt modelId="{0D61BFA9-2187-4A59-AA85-3C78F57112D1}">
      <dgm:prSet custT="1"/>
      <dgm:spPr/>
      <dgm:t>
        <a:bodyPr/>
        <a:lstStyle/>
        <a:p>
          <a:r>
            <a:rPr lang="en-NZ" sz="2000">
              <a:solidFill>
                <a:schemeClr val="tx1"/>
              </a:solidFill>
              <a:latin typeface="Corbel" panose="020B0503020204020204" pitchFamily="34" charset="0"/>
            </a:rPr>
            <a:t>Backbone support</a:t>
          </a:r>
        </a:p>
      </dgm:t>
    </dgm:pt>
    <dgm:pt modelId="{D5DDCC40-82F3-4AED-9133-1CDE732E5325}" type="parTrans" cxnId="{1BB9B363-9598-4554-A1E0-C66C8BF82103}">
      <dgm:prSet/>
      <dgm:spPr/>
      <dgm:t>
        <a:bodyPr/>
        <a:lstStyle/>
        <a:p>
          <a:endParaRPr lang="en-NZ"/>
        </a:p>
      </dgm:t>
    </dgm:pt>
    <dgm:pt modelId="{E2226822-489C-4C08-80D7-1839A2EB307F}" type="sibTrans" cxnId="{1BB9B363-9598-4554-A1E0-C66C8BF82103}">
      <dgm:prSet/>
      <dgm:spPr/>
      <dgm:t>
        <a:bodyPr/>
        <a:lstStyle/>
        <a:p>
          <a:endParaRPr lang="en-NZ"/>
        </a:p>
      </dgm:t>
    </dgm:pt>
    <dgm:pt modelId="{CAE11AB1-FC65-4A84-8CF6-9962E30E769F}">
      <dgm:prSet custT="1"/>
      <dgm:spPr/>
      <dgm:t>
        <a:bodyPr/>
        <a:lstStyle/>
        <a:p>
          <a:endParaRPr lang="en-NZ" sz="2000">
            <a:solidFill>
              <a:schemeClr val="tx1"/>
            </a:solidFill>
            <a:latin typeface="Corbel" panose="020B0503020204020204" pitchFamily="34" charset="0"/>
          </a:endParaRPr>
        </a:p>
      </dgm:t>
    </dgm:pt>
    <dgm:pt modelId="{8DA72B1A-E642-4C2D-BFBE-AA11ECD1071A}" type="parTrans" cxnId="{D5171F68-37A8-4A6F-8E55-040FDF0C0602}">
      <dgm:prSet/>
      <dgm:spPr/>
      <dgm:t>
        <a:bodyPr/>
        <a:lstStyle/>
        <a:p>
          <a:endParaRPr lang="en-NZ"/>
        </a:p>
      </dgm:t>
    </dgm:pt>
    <dgm:pt modelId="{E430515F-803B-4423-B399-0549205D450A}" type="sibTrans" cxnId="{D5171F68-37A8-4A6F-8E55-040FDF0C0602}">
      <dgm:prSet/>
      <dgm:spPr/>
      <dgm:t>
        <a:bodyPr/>
        <a:lstStyle/>
        <a:p>
          <a:endParaRPr lang="en-NZ"/>
        </a:p>
      </dgm:t>
    </dgm:pt>
    <dgm:pt modelId="{A2588EB1-BE0B-4D1A-A3FA-2CABA810E33C}">
      <dgm:prSet custT="1"/>
      <dgm:spPr/>
      <dgm:t>
        <a:bodyPr/>
        <a:lstStyle/>
        <a:p>
          <a:endParaRPr lang="en-NZ" sz="2000">
            <a:solidFill>
              <a:schemeClr val="tx1"/>
            </a:solidFill>
            <a:latin typeface="Corbel" panose="020B0503020204020204" pitchFamily="34" charset="0"/>
          </a:endParaRPr>
        </a:p>
      </dgm:t>
    </dgm:pt>
    <dgm:pt modelId="{0C274EFD-B0F9-4A71-87B2-386E8101F611}" type="parTrans" cxnId="{F153BD6D-212F-4891-843A-6CD37FAC36CE}">
      <dgm:prSet/>
      <dgm:spPr/>
      <dgm:t>
        <a:bodyPr/>
        <a:lstStyle/>
        <a:p>
          <a:endParaRPr lang="en-NZ"/>
        </a:p>
      </dgm:t>
    </dgm:pt>
    <dgm:pt modelId="{8EEB3A16-FE9B-4C8D-AF0F-B887CA053BD7}" type="sibTrans" cxnId="{F153BD6D-212F-4891-843A-6CD37FAC36CE}">
      <dgm:prSet/>
      <dgm:spPr/>
      <dgm:t>
        <a:bodyPr/>
        <a:lstStyle/>
        <a:p>
          <a:endParaRPr lang="en-NZ"/>
        </a:p>
      </dgm:t>
    </dgm:pt>
    <dgm:pt modelId="{D38B67F6-E6D7-4F40-B5FE-4E6C52CE1A81}">
      <dgm:prSet custT="1"/>
      <dgm:spPr/>
      <dgm:t>
        <a:bodyPr/>
        <a:lstStyle/>
        <a:p>
          <a:endParaRPr lang="en-NZ" sz="2000">
            <a:solidFill>
              <a:schemeClr val="tx1"/>
            </a:solidFill>
            <a:latin typeface="Corbel" panose="020B0503020204020204" pitchFamily="34" charset="0"/>
          </a:endParaRPr>
        </a:p>
      </dgm:t>
    </dgm:pt>
    <dgm:pt modelId="{BFC51796-284E-4DA5-B8BE-A9693B3989C4}" type="parTrans" cxnId="{02500500-E747-4C6F-92DA-0E32C9DB043A}">
      <dgm:prSet/>
      <dgm:spPr/>
      <dgm:t>
        <a:bodyPr/>
        <a:lstStyle/>
        <a:p>
          <a:endParaRPr lang="en-NZ"/>
        </a:p>
      </dgm:t>
    </dgm:pt>
    <dgm:pt modelId="{DE01C57E-F734-4FDB-B67B-BF12274A0E81}" type="sibTrans" cxnId="{02500500-E747-4C6F-92DA-0E32C9DB043A}">
      <dgm:prSet/>
      <dgm:spPr/>
      <dgm:t>
        <a:bodyPr/>
        <a:lstStyle/>
        <a:p>
          <a:endParaRPr lang="en-NZ"/>
        </a:p>
      </dgm:t>
    </dgm:pt>
    <dgm:pt modelId="{E1E0F817-5781-48D7-83C2-0BE75F3EEF5A}">
      <dgm:prSet custT="1"/>
      <dgm:spPr/>
      <dgm:t>
        <a:bodyPr/>
        <a:lstStyle/>
        <a:p>
          <a:endParaRPr lang="en-NZ" sz="2000">
            <a:solidFill>
              <a:schemeClr val="tx1"/>
            </a:solidFill>
            <a:latin typeface="Corbel" panose="020B0503020204020204" pitchFamily="34" charset="0"/>
          </a:endParaRPr>
        </a:p>
      </dgm:t>
    </dgm:pt>
    <dgm:pt modelId="{7E9AD45A-1B14-4D3B-8B4A-7BCA76B382DB}" type="parTrans" cxnId="{8FA286CB-A900-401C-9DA2-E9D69FABD704}">
      <dgm:prSet/>
      <dgm:spPr/>
      <dgm:t>
        <a:bodyPr/>
        <a:lstStyle/>
        <a:p>
          <a:endParaRPr lang="en-NZ"/>
        </a:p>
      </dgm:t>
    </dgm:pt>
    <dgm:pt modelId="{3C930F35-E340-4EF3-970C-B8869C683B54}" type="sibTrans" cxnId="{8FA286CB-A900-401C-9DA2-E9D69FABD704}">
      <dgm:prSet/>
      <dgm:spPr/>
      <dgm:t>
        <a:bodyPr/>
        <a:lstStyle/>
        <a:p>
          <a:endParaRPr lang="en-NZ"/>
        </a:p>
      </dgm:t>
    </dgm:pt>
    <dgm:pt modelId="{35CFE5A5-4C7B-4DD5-AFE1-B43745681886}">
      <dgm:prSet custT="1"/>
      <dgm:spPr/>
      <dgm:t>
        <a:bodyPr/>
        <a:lstStyle/>
        <a:p>
          <a:endParaRPr lang="en-NZ" sz="2000">
            <a:solidFill>
              <a:schemeClr val="tx1"/>
            </a:solidFill>
            <a:latin typeface="Corbel" panose="020B0503020204020204" pitchFamily="34" charset="0"/>
          </a:endParaRPr>
        </a:p>
      </dgm:t>
    </dgm:pt>
    <dgm:pt modelId="{D04F6ED7-63DB-4335-A146-AFB48E46BB1E}" type="parTrans" cxnId="{4303F422-58C2-4C64-AA7B-7C9CC5522A16}">
      <dgm:prSet/>
      <dgm:spPr/>
      <dgm:t>
        <a:bodyPr/>
        <a:lstStyle/>
        <a:p>
          <a:endParaRPr lang="en-NZ"/>
        </a:p>
      </dgm:t>
    </dgm:pt>
    <dgm:pt modelId="{5326DC5A-CDBD-48C6-B843-13D852E51B24}" type="sibTrans" cxnId="{4303F422-58C2-4C64-AA7B-7C9CC5522A16}">
      <dgm:prSet/>
      <dgm:spPr/>
      <dgm:t>
        <a:bodyPr/>
        <a:lstStyle/>
        <a:p>
          <a:endParaRPr lang="en-NZ"/>
        </a:p>
      </dgm:t>
    </dgm:pt>
    <dgm:pt modelId="{4AF0F38E-185F-46D1-9AA6-AEE887952B6A}" type="pres">
      <dgm:prSet presAssocID="{C6553B6F-195A-4A24-BE04-86B19CBCF6E7}" presName="linear" presStyleCnt="0">
        <dgm:presLayoutVars>
          <dgm:dir/>
          <dgm:animLvl val="lvl"/>
          <dgm:resizeHandles val="exact"/>
        </dgm:presLayoutVars>
      </dgm:prSet>
      <dgm:spPr/>
    </dgm:pt>
    <dgm:pt modelId="{D0C40757-1D2A-4244-9A66-70C96AE42CF0}" type="pres">
      <dgm:prSet presAssocID="{2A6D3B42-62E4-418D-BE2E-100381D91FCA}" presName="parentLin" presStyleCnt="0"/>
      <dgm:spPr/>
    </dgm:pt>
    <dgm:pt modelId="{EBE41686-1C8C-49AC-9FA9-E938D0D4A342}" type="pres">
      <dgm:prSet presAssocID="{2A6D3B42-62E4-418D-BE2E-100381D91FCA}" presName="parentLeftMargin" presStyleLbl="node1" presStyleIdx="0" presStyleCnt="5"/>
      <dgm:spPr/>
    </dgm:pt>
    <dgm:pt modelId="{FE9824D3-7B91-4D21-8605-249E957289E1}" type="pres">
      <dgm:prSet presAssocID="{2A6D3B42-62E4-418D-BE2E-100381D91FCA}" presName="parentText" presStyleLbl="node1" presStyleIdx="0" presStyleCnt="5">
        <dgm:presLayoutVars>
          <dgm:chMax val="0"/>
          <dgm:bulletEnabled val="1"/>
        </dgm:presLayoutVars>
      </dgm:prSet>
      <dgm:spPr/>
    </dgm:pt>
    <dgm:pt modelId="{739D77E2-BF1C-40B1-A0C8-E4D7779D69C5}" type="pres">
      <dgm:prSet presAssocID="{2A6D3B42-62E4-418D-BE2E-100381D91FCA}" presName="negativeSpace" presStyleCnt="0"/>
      <dgm:spPr/>
    </dgm:pt>
    <dgm:pt modelId="{64E91A8E-8D1B-4A5D-8D2A-4A6CDE0DC99E}" type="pres">
      <dgm:prSet presAssocID="{2A6D3B42-62E4-418D-BE2E-100381D91FCA}" presName="childText" presStyleLbl="conFgAcc1" presStyleIdx="0" presStyleCnt="5">
        <dgm:presLayoutVars>
          <dgm:bulletEnabled val="1"/>
        </dgm:presLayoutVars>
      </dgm:prSet>
      <dgm:spPr/>
    </dgm:pt>
    <dgm:pt modelId="{0ABDE5C8-6E14-4032-A44E-3900378F2E66}" type="pres">
      <dgm:prSet presAssocID="{CB6C5B52-36A9-4102-AC1D-3C73D8C1C0EE}" presName="spaceBetweenRectangles" presStyleCnt="0"/>
      <dgm:spPr/>
    </dgm:pt>
    <dgm:pt modelId="{CCCE2597-395B-42A7-B9D6-90E7F1F2AC31}" type="pres">
      <dgm:prSet presAssocID="{DA809AEA-CC02-46BF-938C-E2E6CE2A6B28}" presName="parentLin" presStyleCnt="0"/>
      <dgm:spPr/>
    </dgm:pt>
    <dgm:pt modelId="{489AC96B-7D4B-43AD-B08C-F02D0D8EF0FF}" type="pres">
      <dgm:prSet presAssocID="{DA809AEA-CC02-46BF-938C-E2E6CE2A6B28}" presName="parentLeftMargin" presStyleLbl="node1" presStyleIdx="0" presStyleCnt="5"/>
      <dgm:spPr/>
    </dgm:pt>
    <dgm:pt modelId="{BE6C93A7-C32B-4E6B-9C82-A07A93FC442B}" type="pres">
      <dgm:prSet presAssocID="{DA809AEA-CC02-46BF-938C-E2E6CE2A6B28}" presName="parentText" presStyleLbl="node1" presStyleIdx="1" presStyleCnt="5">
        <dgm:presLayoutVars>
          <dgm:chMax val="0"/>
          <dgm:bulletEnabled val="1"/>
        </dgm:presLayoutVars>
      </dgm:prSet>
      <dgm:spPr/>
    </dgm:pt>
    <dgm:pt modelId="{E898F86D-5965-45FE-9A28-B73636F5417B}" type="pres">
      <dgm:prSet presAssocID="{DA809AEA-CC02-46BF-938C-E2E6CE2A6B28}" presName="negativeSpace" presStyleCnt="0"/>
      <dgm:spPr/>
    </dgm:pt>
    <dgm:pt modelId="{6953B50A-6A64-4370-8B68-3BCDC2B2F5C0}" type="pres">
      <dgm:prSet presAssocID="{DA809AEA-CC02-46BF-938C-E2E6CE2A6B28}" presName="childText" presStyleLbl="conFgAcc1" presStyleIdx="1" presStyleCnt="5">
        <dgm:presLayoutVars>
          <dgm:bulletEnabled val="1"/>
        </dgm:presLayoutVars>
      </dgm:prSet>
      <dgm:spPr/>
    </dgm:pt>
    <dgm:pt modelId="{5DA3017D-E486-40F5-A273-A201A6B869B9}" type="pres">
      <dgm:prSet presAssocID="{30E9AD3C-E45D-453A-9629-C018165C8F68}" presName="spaceBetweenRectangles" presStyleCnt="0"/>
      <dgm:spPr/>
    </dgm:pt>
    <dgm:pt modelId="{43E2DFA1-9843-41D9-9027-57D32661B258}" type="pres">
      <dgm:prSet presAssocID="{7078DF41-9CF7-411C-8D9C-60435142A2BB}" presName="parentLin" presStyleCnt="0"/>
      <dgm:spPr/>
    </dgm:pt>
    <dgm:pt modelId="{73686F38-4BEC-4F15-8E51-62BFD97DB1B1}" type="pres">
      <dgm:prSet presAssocID="{7078DF41-9CF7-411C-8D9C-60435142A2BB}" presName="parentLeftMargin" presStyleLbl="node1" presStyleIdx="1" presStyleCnt="5"/>
      <dgm:spPr/>
    </dgm:pt>
    <dgm:pt modelId="{711F620E-BE65-416A-939B-B09118ACFFFE}" type="pres">
      <dgm:prSet presAssocID="{7078DF41-9CF7-411C-8D9C-60435142A2BB}" presName="parentText" presStyleLbl="node1" presStyleIdx="2" presStyleCnt="5">
        <dgm:presLayoutVars>
          <dgm:chMax val="0"/>
          <dgm:bulletEnabled val="1"/>
        </dgm:presLayoutVars>
      </dgm:prSet>
      <dgm:spPr/>
    </dgm:pt>
    <dgm:pt modelId="{4306590F-BEA0-4FD7-A654-FF453F6A528C}" type="pres">
      <dgm:prSet presAssocID="{7078DF41-9CF7-411C-8D9C-60435142A2BB}" presName="negativeSpace" presStyleCnt="0"/>
      <dgm:spPr/>
    </dgm:pt>
    <dgm:pt modelId="{933853B8-91A7-4E31-8356-4AB9F8B4E7A9}" type="pres">
      <dgm:prSet presAssocID="{7078DF41-9CF7-411C-8D9C-60435142A2BB}" presName="childText" presStyleLbl="conFgAcc1" presStyleIdx="2" presStyleCnt="5" custLinFactNeighborY="-41475">
        <dgm:presLayoutVars>
          <dgm:bulletEnabled val="1"/>
        </dgm:presLayoutVars>
      </dgm:prSet>
      <dgm:spPr/>
    </dgm:pt>
    <dgm:pt modelId="{3EC7CA18-7B8B-4558-83E3-A0F3F07D45C7}" type="pres">
      <dgm:prSet presAssocID="{F63E2AE5-3DE7-4D63-92FD-DDB87E8EDA9B}" presName="spaceBetweenRectangles" presStyleCnt="0"/>
      <dgm:spPr/>
    </dgm:pt>
    <dgm:pt modelId="{2064FA2D-413C-4076-89C1-090A934045B4}" type="pres">
      <dgm:prSet presAssocID="{CBF77093-16BE-42E2-816F-75070531954E}" presName="parentLin" presStyleCnt="0"/>
      <dgm:spPr/>
    </dgm:pt>
    <dgm:pt modelId="{130C5C04-4D61-4295-862F-E3AD70460A7C}" type="pres">
      <dgm:prSet presAssocID="{CBF77093-16BE-42E2-816F-75070531954E}" presName="parentLeftMargin" presStyleLbl="node1" presStyleIdx="2" presStyleCnt="5"/>
      <dgm:spPr/>
    </dgm:pt>
    <dgm:pt modelId="{24050040-1B5E-4855-ADA1-F4E9CA709E1F}" type="pres">
      <dgm:prSet presAssocID="{CBF77093-16BE-42E2-816F-75070531954E}" presName="parentText" presStyleLbl="node1" presStyleIdx="3" presStyleCnt="5">
        <dgm:presLayoutVars>
          <dgm:chMax val="0"/>
          <dgm:bulletEnabled val="1"/>
        </dgm:presLayoutVars>
      </dgm:prSet>
      <dgm:spPr/>
    </dgm:pt>
    <dgm:pt modelId="{C89F4414-3B69-4B57-B655-EE0744B9553C}" type="pres">
      <dgm:prSet presAssocID="{CBF77093-16BE-42E2-816F-75070531954E}" presName="negativeSpace" presStyleCnt="0"/>
      <dgm:spPr/>
    </dgm:pt>
    <dgm:pt modelId="{EEB1A941-922A-41AA-B72E-153BDC6355FB}" type="pres">
      <dgm:prSet presAssocID="{CBF77093-16BE-42E2-816F-75070531954E}" presName="childText" presStyleLbl="conFgAcc1" presStyleIdx="3" presStyleCnt="5">
        <dgm:presLayoutVars>
          <dgm:bulletEnabled val="1"/>
        </dgm:presLayoutVars>
      </dgm:prSet>
      <dgm:spPr/>
    </dgm:pt>
    <dgm:pt modelId="{5E3D0256-76C0-4E5C-9ED0-FB0E4740B4B6}" type="pres">
      <dgm:prSet presAssocID="{D4BAACE3-0330-4B55-A3F2-074658C8472A}" presName="spaceBetweenRectangles" presStyleCnt="0"/>
      <dgm:spPr/>
    </dgm:pt>
    <dgm:pt modelId="{75A796C4-0B0C-4E6B-A640-429708C8B529}" type="pres">
      <dgm:prSet presAssocID="{0D61BFA9-2187-4A59-AA85-3C78F57112D1}" presName="parentLin" presStyleCnt="0"/>
      <dgm:spPr/>
    </dgm:pt>
    <dgm:pt modelId="{31DDD298-B8C6-4E58-A6A0-3C920E150A1B}" type="pres">
      <dgm:prSet presAssocID="{0D61BFA9-2187-4A59-AA85-3C78F57112D1}" presName="parentLeftMargin" presStyleLbl="node1" presStyleIdx="3" presStyleCnt="5"/>
      <dgm:spPr/>
    </dgm:pt>
    <dgm:pt modelId="{9F7FA228-AB09-4177-B792-019A042C67AC}" type="pres">
      <dgm:prSet presAssocID="{0D61BFA9-2187-4A59-AA85-3C78F57112D1}" presName="parentText" presStyleLbl="node1" presStyleIdx="4" presStyleCnt="5">
        <dgm:presLayoutVars>
          <dgm:chMax val="0"/>
          <dgm:bulletEnabled val="1"/>
        </dgm:presLayoutVars>
      </dgm:prSet>
      <dgm:spPr/>
    </dgm:pt>
    <dgm:pt modelId="{D2F3054A-D788-4820-8EE3-5961A33E4583}" type="pres">
      <dgm:prSet presAssocID="{0D61BFA9-2187-4A59-AA85-3C78F57112D1}" presName="negativeSpace" presStyleCnt="0"/>
      <dgm:spPr/>
    </dgm:pt>
    <dgm:pt modelId="{15798022-ECB2-46C5-B01B-82D8C76B866A}" type="pres">
      <dgm:prSet presAssocID="{0D61BFA9-2187-4A59-AA85-3C78F57112D1}" presName="childText" presStyleLbl="conFgAcc1" presStyleIdx="4" presStyleCnt="5">
        <dgm:presLayoutVars>
          <dgm:bulletEnabled val="1"/>
        </dgm:presLayoutVars>
      </dgm:prSet>
      <dgm:spPr/>
    </dgm:pt>
  </dgm:ptLst>
  <dgm:cxnLst>
    <dgm:cxn modelId="{02500500-E747-4C6F-92DA-0E32C9DB043A}" srcId="{7078DF41-9CF7-411C-8D9C-60435142A2BB}" destId="{D38B67F6-E6D7-4F40-B5FE-4E6C52CE1A81}" srcOrd="0" destOrd="0" parTransId="{BFC51796-284E-4DA5-B8BE-A9693B3989C4}" sibTransId="{DE01C57E-F734-4FDB-B67B-BF12274A0E81}"/>
    <dgm:cxn modelId="{0B4DFE00-A4C4-4DAB-8EFD-7A67137AAC73}" type="presOf" srcId="{CBF77093-16BE-42E2-816F-75070531954E}" destId="{24050040-1B5E-4855-ADA1-F4E9CA709E1F}" srcOrd="1" destOrd="0" presId="urn:microsoft.com/office/officeart/2005/8/layout/list1"/>
    <dgm:cxn modelId="{F432080D-3B1D-43D1-96EC-766AD85053D4}" type="presOf" srcId="{CBF77093-16BE-42E2-816F-75070531954E}" destId="{130C5C04-4D61-4295-862F-E3AD70460A7C}" srcOrd="0" destOrd="0" presId="urn:microsoft.com/office/officeart/2005/8/layout/list1"/>
    <dgm:cxn modelId="{FF99620E-84F5-4A64-ACCC-7A822B739D80}" srcId="{C6553B6F-195A-4A24-BE04-86B19CBCF6E7}" destId="{DA809AEA-CC02-46BF-938C-E2E6CE2A6B28}" srcOrd="1" destOrd="0" parTransId="{AA14DCB0-3F97-4945-A9E5-4D00842E0E8A}" sibTransId="{30E9AD3C-E45D-453A-9629-C018165C8F68}"/>
    <dgm:cxn modelId="{1444651A-1FAE-40F0-9473-4EE4D81D9A58}" type="presOf" srcId="{0D61BFA9-2187-4A59-AA85-3C78F57112D1}" destId="{9F7FA228-AB09-4177-B792-019A042C67AC}" srcOrd="1" destOrd="0" presId="urn:microsoft.com/office/officeart/2005/8/layout/list1"/>
    <dgm:cxn modelId="{2F2DA31C-2B0D-4210-928F-660BA2589C67}" type="presOf" srcId="{2A6D3B42-62E4-418D-BE2E-100381D91FCA}" destId="{FE9824D3-7B91-4D21-8605-249E957289E1}" srcOrd="1" destOrd="0" presId="urn:microsoft.com/office/officeart/2005/8/layout/list1"/>
    <dgm:cxn modelId="{4303F422-58C2-4C64-AA7B-7C9CC5522A16}" srcId="{0D61BFA9-2187-4A59-AA85-3C78F57112D1}" destId="{35CFE5A5-4C7B-4DD5-AFE1-B43745681886}" srcOrd="0" destOrd="0" parTransId="{D04F6ED7-63DB-4335-A146-AFB48E46BB1E}" sibTransId="{5326DC5A-CDBD-48C6-B843-13D852E51B24}"/>
    <dgm:cxn modelId="{87EF262B-EBCB-4391-9531-6A845B4B07D9}" type="presOf" srcId="{E1E0F817-5781-48D7-83C2-0BE75F3EEF5A}" destId="{EEB1A941-922A-41AA-B72E-153BDC6355FB}" srcOrd="0" destOrd="0" presId="urn:microsoft.com/office/officeart/2005/8/layout/list1"/>
    <dgm:cxn modelId="{56F69934-7EB7-41B6-A7EA-7092D2B0EC7A}" type="presOf" srcId="{DA809AEA-CC02-46BF-938C-E2E6CE2A6B28}" destId="{BE6C93A7-C32B-4E6B-9C82-A07A93FC442B}" srcOrd="1" destOrd="0" presId="urn:microsoft.com/office/officeart/2005/8/layout/list1"/>
    <dgm:cxn modelId="{6670D73E-AA7F-444E-9689-95643C995E43}" type="presOf" srcId="{DA809AEA-CC02-46BF-938C-E2E6CE2A6B28}" destId="{489AC96B-7D4B-43AD-B08C-F02D0D8EF0FF}" srcOrd="0" destOrd="0" presId="urn:microsoft.com/office/officeart/2005/8/layout/list1"/>
    <dgm:cxn modelId="{1BB9B363-9598-4554-A1E0-C66C8BF82103}" srcId="{C6553B6F-195A-4A24-BE04-86B19CBCF6E7}" destId="{0D61BFA9-2187-4A59-AA85-3C78F57112D1}" srcOrd="4" destOrd="0" parTransId="{D5DDCC40-82F3-4AED-9133-1CDE732E5325}" sibTransId="{E2226822-489C-4C08-80D7-1839A2EB307F}"/>
    <dgm:cxn modelId="{23E3AD47-DD00-48A6-9240-04BB20B118E2}" type="presOf" srcId="{7078DF41-9CF7-411C-8D9C-60435142A2BB}" destId="{73686F38-4BEC-4F15-8E51-62BFD97DB1B1}" srcOrd="0" destOrd="0" presId="urn:microsoft.com/office/officeart/2005/8/layout/list1"/>
    <dgm:cxn modelId="{D5171F68-37A8-4A6F-8E55-040FDF0C0602}" srcId="{2A6D3B42-62E4-418D-BE2E-100381D91FCA}" destId="{CAE11AB1-FC65-4A84-8CF6-9962E30E769F}" srcOrd="0" destOrd="0" parTransId="{8DA72B1A-E642-4C2D-BFBE-AA11ECD1071A}" sibTransId="{E430515F-803B-4423-B399-0549205D450A}"/>
    <dgm:cxn modelId="{7636464A-D87C-46DB-9432-6610BF9F1D96}" type="presOf" srcId="{A2588EB1-BE0B-4D1A-A3FA-2CABA810E33C}" destId="{6953B50A-6A64-4370-8B68-3BCDC2B2F5C0}" srcOrd="0" destOrd="0" presId="urn:microsoft.com/office/officeart/2005/8/layout/list1"/>
    <dgm:cxn modelId="{F153BD6D-212F-4891-843A-6CD37FAC36CE}" srcId="{DA809AEA-CC02-46BF-938C-E2E6CE2A6B28}" destId="{A2588EB1-BE0B-4D1A-A3FA-2CABA810E33C}" srcOrd="0" destOrd="0" parTransId="{0C274EFD-B0F9-4A71-87B2-386E8101F611}" sibTransId="{8EEB3A16-FE9B-4C8D-AF0F-B887CA053BD7}"/>
    <dgm:cxn modelId="{9B143072-37DF-4E99-9CA8-E8B66604E19A}" type="presOf" srcId="{2A6D3B42-62E4-418D-BE2E-100381D91FCA}" destId="{EBE41686-1C8C-49AC-9FA9-E938D0D4A342}" srcOrd="0" destOrd="0" presId="urn:microsoft.com/office/officeart/2005/8/layout/list1"/>
    <dgm:cxn modelId="{0209A88B-92AC-4975-9C75-C2E0D7098F30}" type="presOf" srcId="{D38B67F6-E6D7-4F40-B5FE-4E6C52CE1A81}" destId="{933853B8-91A7-4E31-8356-4AB9F8B4E7A9}" srcOrd="0" destOrd="0" presId="urn:microsoft.com/office/officeart/2005/8/layout/list1"/>
    <dgm:cxn modelId="{BF16579C-1F6D-4502-9CE8-3D0647A24149}" type="presOf" srcId="{35CFE5A5-4C7B-4DD5-AFE1-B43745681886}" destId="{15798022-ECB2-46C5-B01B-82D8C76B866A}" srcOrd="0" destOrd="0" presId="urn:microsoft.com/office/officeart/2005/8/layout/list1"/>
    <dgm:cxn modelId="{92D9EFA7-9F19-4ADA-8949-265F38208DB5}" srcId="{C6553B6F-195A-4A24-BE04-86B19CBCF6E7}" destId="{2A6D3B42-62E4-418D-BE2E-100381D91FCA}" srcOrd="0" destOrd="0" parTransId="{F598CA84-D3F9-4B00-A477-0C8113ADC427}" sibTransId="{CB6C5B52-36A9-4102-AC1D-3C73D8C1C0EE}"/>
    <dgm:cxn modelId="{4594BBC5-11A7-421D-8E8E-B3826B55DB24}" srcId="{C6553B6F-195A-4A24-BE04-86B19CBCF6E7}" destId="{CBF77093-16BE-42E2-816F-75070531954E}" srcOrd="3" destOrd="0" parTransId="{EBF706E8-EE39-41F5-ADE6-1A943FE01484}" sibTransId="{D4BAACE3-0330-4B55-A3F2-074658C8472A}"/>
    <dgm:cxn modelId="{A0B8B1CA-1B2D-4772-AFA8-876B3925991C}" type="presOf" srcId="{0D61BFA9-2187-4A59-AA85-3C78F57112D1}" destId="{31DDD298-B8C6-4E58-A6A0-3C920E150A1B}" srcOrd="0" destOrd="0" presId="urn:microsoft.com/office/officeart/2005/8/layout/list1"/>
    <dgm:cxn modelId="{8FA286CB-A900-401C-9DA2-E9D69FABD704}" srcId="{CBF77093-16BE-42E2-816F-75070531954E}" destId="{E1E0F817-5781-48D7-83C2-0BE75F3EEF5A}" srcOrd="0" destOrd="0" parTransId="{7E9AD45A-1B14-4D3B-8B4A-7BCA76B382DB}" sibTransId="{3C930F35-E340-4EF3-970C-B8869C683B54}"/>
    <dgm:cxn modelId="{8DE39ACB-DCC4-4EF4-9D97-DC2607E4BACE}" type="presOf" srcId="{C6553B6F-195A-4A24-BE04-86B19CBCF6E7}" destId="{4AF0F38E-185F-46D1-9AA6-AEE887952B6A}" srcOrd="0" destOrd="0" presId="urn:microsoft.com/office/officeart/2005/8/layout/list1"/>
    <dgm:cxn modelId="{8773F4E5-6F8C-4CDC-B3DB-9B98864B0855}" type="presOf" srcId="{CAE11AB1-FC65-4A84-8CF6-9962E30E769F}" destId="{64E91A8E-8D1B-4A5D-8D2A-4A6CDE0DC99E}" srcOrd="0" destOrd="0" presId="urn:microsoft.com/office/officeart/2005/8/layout/list1"/>
    <dgm:cxn modelId="{7B707DF5-C9AF-4D23-A8F3-2DEF16148621}" type="presOf" srcId="{7078DF41-9CF7-411C-8D9C-60435142A2BB}" destId="{711F620E-BE65-416A-939B-B09118ACFFFE}" srcOrd="1" destOrd="0" presId="urn:microsoft.com/office/officeart/2005/8/layout/list1"/>
    <dgm:cxn modelId="{E00B82F8-8F23-4323-A8B7-03AB94B3A97C}" srcId="{C6553B6F-195A-4A24-BE04-86B19CBCF6E7}" destId="{7078DF41-9CF7-411C-8D9C-60435142A2BB}" srcOrd="2" destOrd="0" parTransId="{9834C877-DCA4-49F6-8563-C9CE104D812B}" sibTransId="{F63E2AE5-3DE7-4D63-92FD-DDB87E8EDA9B}"/>
    <dgm:cxn modelId="{66E8F717-B549-4490-9076-6FD19D0E7FA8}" type="presParOf" srcId="{4AF0F38E-185F-46D1-9AA6-AEE887952B6A}" destId="{D0C40757-1D2A-4244-9A66-70C96AE42CF0}" srcOrd="0" destOrd="0" presId="urn:microsoft.com/office/officeart/2005/8/layout/list1"/>
    <dgm:cxn modelId="{E67AA744-985A-4154-A2B2-E7127D82AE96}" type="presParOf" srcId="{D0C40757-1D2A-4244-9A66-70C96AE42CF0}" destId="{EBE41686-1C8C-49AC-9FA9-E938D0D4A342}" srcOrd="0" destOrd="0" presId="urn:microsoft.com/office/officeart/2005/8/layout/list1"/>
    <dgm:cxn modelId="{C21C3BE2-19E8-493F-88A2-E67AB6E7E12C}" type="presParOf" srcId="{D0C40757-1D2A-4244-9A66-70C96AE42CF0}" destId="{FE9824D3-7B91-4D21-8605-249E957289E1}" srcOrd="1" destOrd="0" presId="urn:microsoft.com/office/officeart/2005/8/layout/list1"/>
    <dgm:cxn modelId="{87822F95-FD6B-49A2-B9A6-28BAAF3C35CC}" type="presParOf" srcId="{4AF0F38E-185F-46D1-9AA6-AEE887952B6A}" destId="{739D77E2-BF1C-40B1-A0C8-E4D7779D69C5}" srcOrd="1" destOrd="0" presId="urn:microsoft.com/office/officeart/2005/8/layout/list1"/>
    <dgm:cxn modelId="{727B9F4A-3370-41B2-B1EE-B7E8E83FD5DF}" type="presParOf" srcId="{4AF0F38E-185F-46D1-9AA6-AEE887952B6A}" destId="{64E91A8E-8D1B-4A5D-8D2A-4A6CDE0DC99E}" srcOrd="2" destOrd="0" presId="urn:microsoft.com/office/officeart/2005/8/layout/list1"/>
    <dgm:cxn modelId="{D954C538-C531-45FD-A1AC-F026D9798C0E}" type="presParOf" srcId="{4AF0F38E-185F-46D1-9AA6-AEE887952B6A}" destId="{0ABDE5C8-6E14-4032-A44E-3900378F2E66}" srcOrd="3" destOrd="0" presId="urn:microsoft.com/office/officeart/2005/8/layout/list1"/>
    <dgm:cxn modelId="{D6687787-1505-4D04-B7E5-76083C6232C0}" type="presParOf" srcId="{4AF0F38E-185F-46D1-9AA6-AEE887952B6A}" destId="{CCCE2597-395B-42A7-B9D6-90E7F1F2AC31}" srcOrd="4" destOrd="0" presId="urn:microsoft.com/office/officeart/2005/8/layout/list1"/>
    <dgm:cxn modelId="{A67F3B02-65CB-4FFF-8E34-052EDD94F04A}" type="presParOf" srcId="{CCCE2597-395B-42A7-B9D6-90E7F1F2AC31}" destId="{489AC96B-7D4B-43AD-B08C-F02D0D8EF0FF}" srcOrd="0" destOrd="0" presId="urn:microsoft.com/office/officeart/2005/8/layout/list1"/>
    <dgm:cxn modelId="{C6C583CF-5B66-4920-82CD-9E79DA53B162}" type="presParOf" srcId="{CCCE2597-395B-42A7-B9D6-90E7F1F2AC31}" destId="{BE6C93A7-C32B-4E6B-9C82-A07A93FC442B}" srcOrd="1" destOrd="0" presId="urn:microsoft.com/office/officeart/2005/8/layout/list1"/>
    <dgm:cxn modelId="{B9CE5E25-7E1A-4BFB-9623-2C4CC031E584}" type="presParOf" srcId="{4AF0F38E-185F-46D1-9AA6-AEE887952B6A}" destId="{E898F86D-5965-45FE-9A28-B73636F5417B}" srcOrd="5" destOrd="0" presId="urn:microsoft.com/office/officeart/2005/8/layout/list1"/>
    <dgm:cxn modelId="{A15A593F-BDA9-41E5-A2B1-E2E2DE7E0A10}" type="presParOf" srcId="{4AF0F38E-185F-46D1-9AA6-AEE887952B6A}" destId="{6953B50A-6A64-4370-8B68-3BCDC2B2F5C0}" srcOrd="6" destOrd="0" presId="urn:microsoft.com/office/officeart/2005/8/layout/list1"/>
    <dgm:cxn modelId="{95442128-8559-47B5-9FE7-F736C297A4AE}" type="presParOf" srcId="{4AF0F38E-185F-46D1-9AA6-AEE887952B6A}" destId="{5DA3017D-E486-40F5-A273-A201A6B869B9}" srcOrd="7" destOrd="0" presId="urn:microsoft.com/office/officeart/2005/8/layout/list1"/>
    <dgm:cxn modelId="{002CE301-59F1-4715-A7D7-5189E14BD6E2}" type="presParOf" srcId="{4AF0F38E-185F-46D1-9AA6-AEE887952B6A}" destId="{43E2DFA1-9843-41D9-9027-57D32661B258}" srcOrd="8" destOrd="0" presId="urn:microsoft.com/office/officeart/2005/8/layout/list1"/>
    <dgm:cxn modelId="{4CE8758C-A79C-4833-B8F5-27713AE40DE7}" type="presParOf" srcId="{43E2DFA1-9843-41D9-9027-57D32661B258}" destId="{73686F38-4BEC-4F15-8E51-62BFD97DB1B1}" srcOrd="0" destOrd="0" presId="urn:microsoft.com/office/officeart/2005/8/layout/list1"/>
    <dgm:cxn modelId="{DB9B3DC4-5422-4444-BFB7-EFDFF4C8A56C}" type="presParOf" srcId="{43E2DFA1-9843-41D9-9027-57D32661B258}" destId="{711F620E-BE65-416A-939B-B09118ACFFFE}" srcOrd="1" destOrd="0" presId="urn:microsoft.com/office/officeart/2005/8/layout/list1"/>
    <dgm:cxn modelId="{D5056AD4-2AD9-44BE-9626-8AED3EAD1B2F}" type="presParOf" srcId="{4AF0F38E-185F-46D1-9AA6-AEE887952B6A}" destId="{4306590F-BEA0-4FD7-A654-FF453F6A528C}" srcOrd="9" destOrd="0" presId="urn:microsoft.com/office/officeart/2005/8/layout/list1"/>
    <dgm:cxn modelId="{8CD78474-793D-4117-85D6-D2A17FB61CAF}" type="presParOf" srcId="{4AF0F38E-185F-46D1-9AA6-AEE887952B6A}" destId="{933853B8-91A7-4E31-8356-4AB9F8B4E7A9}" srcOrd="10" destOrd="0" presId="urn:microsoft.com/office/officeart/2005/8/layout/list1"/>
    <dgm:cxn modelId="{3637E347-6124-4897-A876-392CF581C63E}" type="presParOf" srcId="{4AF0F38E-185F-46D1-9AA6-AEE887952B6A}" destId="{3EC7CA18-7B8B-4558-83E3-A0F3F07D45C7}" srcOrd="11" destOrd="0" presId="urn:microsoft.com/office/officeart/2005/8/layout/list1"/>
    <dgm:cxn modelId="{7E39C6AF-2A79-4A3A-84D7-19CDA383122B}" type="presParOf" srcId="{4AF0F38E-185F-46D1-9AA6-AEE887952B6A}" destId="{2064FA2D-413C-4076-89C1-090A934045B4}" srcOrd="12" destOrd="0" presId="urn:microsoft.com/office/officeart/2005/8/layout/list1"/>
    <dgm:cxn modelId="{B9DF8819-B426-4313-A023-DCB8C5A47EC6}" type="presParOf" srcId="{2064FA2D-413C-4076-89C1-090A934045B4}" destId="{130C5C04-4D61-4295-862F-E3AD70460A7C}" srcOrd="0" destOrd="0" presId="urn:microsoft.com/office/officeart/2005/8/layout/list1"/>
    <dgm:cxn modelId="{87CCA80C-ABF7-4760-A46F-1DF1E2E20A90}" type="presParOf" srcId="{2064FA2D-413C-4076-89C1-090A934045B4}" destId="{24050040-1B5E-4855-ADA1-F4E9CA709E1F}" srcOrd="1" destOrd="0" presId="urn:microsoft.com/office/officeart/2005/8/layout/list1"/>
    <dgm:cxn modelId="{A437074C-6664-44BD-9012-B324DCE2116A}" type="presParOf" srcId="{4AF0F38E-185F-46D1-9AA6-AEE887952B6A}" destId="{C89F4414-3B69-4B57-B655-EE0744B9553C}" srcOrd="13" destOrd="0" presId="urn:microsoft.com/office/officeart/2005/8/layout/list1"/>
    <dgm:cxn modelId="{37673715-4C05-4570-B53B-36AF07A0CFEB}" type="presParOf" srcId="{4AF0F38E-185F-46D1-9AA6-AEE887952B6A}" destId="{EEB1A941-922A-41AA-B72E-153BDC6355FB}" srcOrd="14" destOrd="0" presId="urn:microsoft.com/office/officeart/2005/8/layout/list1"/>
    <dgm:cxn modelId="{46EFEAF5-46F2-4630-9D3F-7E6FBDEF2F96}" type="presParOf" srcId="{4AF0F38E-185F-46D1-9AA6-AEE887952B6A}" destId="{5E3D0256-76C0-4E5C-9ED0-FB0E4740B4B6}" srcOrd="15" destOrd="0" presId="urn:microsoft.com/office/officeart/2005/8/layout/list1"/>
    <dgm:cxn modelId="{4F044037-D77B-4D57-BC62-A72136AA2A40}" type="presParOf" srcId="{4AF0F38E-185F-46D1-9AA6-AEE887952B6A}" destId="{75A796C4-0B0C-4E6B-A640-429708C8B529}" srcOrd="16" destOrd="0" presId="urn:microsoft.com/office/officeart/2005/8/layout/list1"/>
    <dgm:cxn modelId="{3F013B06-F451-4E62-A892-7596ECCDDCB5}" type="presParOf" srcId="{75A796C4-0B0C-4E6B-A640-429708C8B529}" destId="{31DDD298-B8C6-4E58-A6A0-3C920E150A1B}" srcOrd="0" destOrd="0" presId="urn:microsoft.com/office/officeart/2005/8/layout/list1"/>
    <dgm:cxn modelId="{37E94F16-B38B-45EA-9A77-DFE13C9EDE90}" type="presParOf" srcId="{75A796C4-0B0C-4E6B-A640-429708C8B529}" destId="{9F7FA228-AB09-4177-B792-019A042C67AC}" srcOrd="1" destOrd="0" presId="urn:microsoft.com/office/officeart/2005/8/layout/list1"/>
    <dgm:cxn modelId="{72C15626-50E1-45F4-84D0-44C2238896ED}" type="presParOf" srcId="{4AF0F38E-185F-46D1-9AA6-AEE887952B6A}" destId="{D2F3054A-D788-4820-8EE3-5961A33E4583}" srcOrd="17" destOrd="0" presId="urn:microsoft.com/office/officeart/2005/8/layout/list1"/>
    <dgm:cxn modelId="{BD7BD1B6-1B64-4385-A10B-FBC002ADE06F}" type="presParOf" srcId="{4AF0F38E-185F-46D1-9AA6-AEE887952B6A}" destId="{15798022-ECB2-46C5-B01B-82D8C76B866A}"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91A8E-8D1B-4A5D-8D2A-4A6CDE0DC99E}">
      <dsp:nvSpPr>
        <dsp:cNvPr id="0" name=""/>
        <dsp:cNvSpPr/>
      </dsp:nvSpPr>
      <dsp:spPr>
        <a:xfrm>
          <a:off x="0" y="345480"/>
          <a:ext cx="7488832" cy="554400"/>
        </a:xfrm>
        <a:prstGeom prst="rect">
          <a:avLst/>
        </a:prstGeom>
        <a:solidFill>
          <a:schemeClr val="accent6">
            <a:alpha val="90000"/>
            <a:tint val="4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1217" tIns="458216" rIns="581217" bIns="142240" numCol="1" spcCol="1270" anchor="t" anchorCtr="0">
          <a:noAutofit/>
        </a:bodyPr>
        <a:lstStyle/>
        <a:p>
          <a:pPr marL="228600" lvl="1" indent="-228600" algn="l" defTabSz="889000">
            <a:lnSpc>
              <a:spcPct val="90000"/>
            </a:lnSpc>
            <a:spcBef>
              <a:spcPct val="0"/>
            </a:spcBef>
            <a:spcAft>
              <a:spcPct val="15000"/>
            </a:spcAft>
            <a:buChar char="•"/>
          </a:pPr>
          <a:endParaRPr lang="en-NZ" sz="2000" kern="1200">
            <a:solidFill>
              <a:schemeClr val="tx1"/>
            </a:solidFill>
            <a:latin typeface="Corbel" panose="020B0503020204020204" pitchFamily="34" charset="0"/>
          </a:endParaRPr>
        </a:p>
      </dsp:txBody>
      <dsp:txXfrm>
        <a:off x="0" y="345480"/>
        <a:ext cx="7488832" cy="554400"/>
      </dsp:txXfrm>
    </dsp:sp>
    <dsp:sp modelId="{FE9824D3-7B91-4D21-8605-249E957289E1}">
      <dsp:nvSpPr>
        <dsp:cNvPr id="0" name=""/>
        <dsp:cNvSpPr/>
      </dsp:nvSpPr>
      <dsp:spPr>
        <a:xfrm>
          <a:off x="374441" y="20760"/>
          <a:ext cx="5242182" cy="649440"/>
        </a:xfrm>
        <a:prstGeom prst="roundRect">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889000">
            <a:lnSpc>
              <a:spcPct val="90000"/>
            </a:lnSpc>
            <a:spcBef>
              <a:spcPct val="0"/>
            </a:spcBef>
            <a:spcAft>
              <a:spcPct val="35000"/>
            </a:spcAft>
            <a:buNone/>
          </a:pPr>
          <a:r>
            <a:rPr lang="en-NZ" sz="2000" kern="1200">
              <a:solidFill>
                <a:schemeClr val="tx1"/>
              </a:solidFill>
              <a:latin typeface="Corbel" panose="020B0503020204020204" pitchFamily="34" charset="0"/>
            </a:rPr>
            <a:t>Common agenda</a:t>
          </a:r>
        </a:p>
      </dsp:txBody>
      <dsp:txXfrm>
        <a:off x="406144" y="52463"/>
        <a:ext cx="5178776" cy="586034"/>
      </dsp:txXfrm>
    </dsp:sp>
    <dsp:sp modelId="{6953B50A-6A64-4370-8B68-3BCDC2B2F5C0}">
      <dsp:nvSpPr>
        <dsp:cNvPr id="0" name=""/>
        <dsp:cNvSpPr/>
      </dsp:nvSpPr>
      <dsp:spPr>
        <a:xfrm>
          <a:off x="0" y="1343400"/>
          <a:ext cx="7488832" cy="554400"/>
        </a:xfrm>
        <a:prstGeom prst="rect">
          <a:avLst/>
        </a:prstGeom>
        <a:solidFill>
          <a:schemeClr val="accent6">
            <a:alpha val="90000"/>
            <a:tint val="4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1217" tIns="458216" rIns="581217" bIns="142240" numCol="1" spcCol="1270" anchor="t" anchorCtr="0">
          <a:noAutofit/>
        </a:bodyPr>
        <a:lstStyle/>
        <a:p>
          <a:pPr marL="228600" lvl="1" indent="-228600" algn="l" defTabSz="889000">
            <a:lnSpc>
              <a:spcPct val="90000"/>
            </a:lnSpc>
            <a:spcBef>
              <a:spcPct val="0"/>
            </a:spcBef>
            <a:spcAft>
              <a:spcPct val="15000"/>
            </a:spcAft>
            <a:buChar char="•"/>
          </a:pPr>
          <a:endParaRPr lang="en-NZ" sz="2000" kern="1200">
            <a:solidFill>
              <a:schemeClr val="tx1"/>
            </a:solidFill>
            <a:latin typeface="Corbel" panose="020B0503020204020204" pitchFamily="34" charset="0"/>
          </a:endParaRPr>
        </a:p>
      </dsp:txBody>
      <dsp:txXfrm>
        <a:off x="0" y="1343400"/>
        <a:ext cx="7488832" cy="554400"/>
      </dsp:txXfrm>
    </dsp:sp>
    <dsp:sp modelId="{BE6C93A7-C32B-4E6B-9C82-A07A93FC442B}">
      <dsp:nvSpPr>
        <dsp:cNvPr id="0" name=""/>
        <dsp:cNvSpPr/>
      </dsp:nvSpPr>
      <dsp:spPr>
        <a:xfrm>
          <a:off x="374441" y="1018680"/>
          <a:ext cx="5242182" cy="649440"/>
        </a:xfrm>
        <a:prstGeom prst="roundRect">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889000">
            <a:lnSpc>
              <a:spcPct val="90000"/>
            </a:lnSpc>
            <a:spcBef>
              <a:spcPct val="0"/>
            </a:spcBef>
            <a:spcAft>
              <a:spcPct val="35000"/>
            </a:spcAft>
            <a:buNone/>
          </a:pPr>
          <a:r>
            <a:rPr lang="en-NZ" sz="2000" kern="1200">
              <a:solidFill>
                <a:schemeClr val="tx1"/>
              </a:solidFill>
              <a:latin typeface="Corbel" panose="020B0503020204020204" pitchFamily="34" charset="0"/>
            </a:rPr>
            <a:t>Shared measurement</a:t>
          </a:r>
        </a:p>
      </dsp:txBody>
      <dsp:txXfrm>
        <a:off x="406144" y="1050383"/>
        <a:ext cx="5178776" cy="586034"/>
      </dsp:txXfrm>
    </dsp:sp>
    <dsp:sp modelId="{933853B8-91A7-4E31-8356-4AB9F8B4E7A9}">
      <dsp:nvSpPr>
        <dsp:cNvPr id="0" name=""/>
        <dsp:cNvSpPr/>
      </dsp:nvSpPr>
      <dsp:spPr>
        <a:xfrm>
          <a:off x="0" y="2292047"/>
          <a:ext cx="7488832" cy="554400"/>
        </a:xfrm>
        <a:prstGeom prst="rect">
          <a:avLst/>
        </a:prstGeom>
        <a:solidFill>
          <a:schemeClr val="accent6">
            <a:alpha val="90000"/>
            <a:tint val="4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1217" tIns="458216" rIns="581217" bIns="142240" numCol="1" spcCol="1270" anchor="t" anchorCtr="0">
          <a:noAutofit/>
        </a:bodyPr>
        <a:lstStyle/>
        <a:p>
          <a:pPr marL="228600" lvl="1" indent="-228600" algn="l" defTabSz="889000">
            <a:lnSpc>
              <a:spcPct val="90000"/>
            </a:lnSpc>
            <a:spcBef>
              <a:spcPct val="0"/>
            </a:spcBef>
            <a:spcAft>
              <a:spcPct val="15000"/>
            </a:spcAft>
            <a:buChar char="•"/>
          </a:pPr>
          <a:endParaRPr lang="en-NZ" sz="2000" kern="1200">
            <a:solidFill>
              <a:schemeClr val="tx1"/>
            </a:solidFill>
            <a:latin typeface="Corbel" panose="020B0503020204020204" pitchFamily="34" charset="0"/>
          </a:endParaRPr>
        </a:p>
      </dsp:txBody>
      <dsp:txXfrm>
        <a:off x="0" y="2292047"/>
        <a:ext cx="7488832" cy="554400"/>
      </dsp:txXfrm>
    </dsp:sp>
    <dsp:sp modelId="{711F620E-BE65-416A-939B-B09118ACFFFE}">
      <dsp:nvSpPr>
        <dsp:cNvPr id="0" name=""/>
        <dsp:cNvSpPr/>
      </dsp:nvSpPr>
      <dsp:spPr>
        <a:xfrm>
          <a:off x="374441" y="2016600"/>
          <a:ext cx="5242182" cy="649440"/>
        </a:xfrm>
        <a:prstGeom prst="roundRect">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889000">
            <a:lnSpc>
              <a:spcPct val="90000"/>
            </a:lnSpc>
            <a:spcBef>
              <a:spcPct val="0"/>
            </a:spcBef>
            <a:spcAft>
              <a:spcPct val="35000"/>
            </a:spcAft>
            <a:buNone/>
          </a:pPr>
          <a:r>
            <a:rPr lang="en-NZ" sz="2000" kern="1200">
              <a:solidFill>
                <a:schemeClr val="tx1"/>
              </a:solidFill>
              <a:latin typeface="Corbel" panose="020B0503020204020204" pitchFamily="34" charset="0"/>
            </a:rPr>
            <a:t>Mutually reinforcing activities</a:t>
          </a:r>
        </a:p>
      </dsp:txBody>
      <dsp:txXfrm>
        <a:off x="406144" y="2048303"/>
        <a:ext cx="5178776" cy="586034"/>
      </dsp:txXfrm>
    </dsp:sp>
    <dsp:sp modelId="{EEB1A941-922A-41AA-B72E-153BDC6355FB}">
      <dsp:nvSpPr>
        <dsp:cNvPr id="0" name=""/>
        <dsp:cNvSpPr/>
      </dsp:nvSpPr>
      <dsp:spPr>
        <a:xfrm>
          <a:off x="0" y="3339240"/>
          <a:ext cx="7488832" cy="554400"/>
        </a:xfrm>
        <a:prstGeom prst="rect">
          <a:avLst/>
        </a:prstGeom>
        <a:solidFill>
          <a:schemeClr val="accent6">
            <a:alpha val="90000"/>
            <a:tint val="4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1217" tIns="458216" rIns="581217" bIns="142240" numCol="1" spcCol="1270" anchor="t" anchorCtr="0">
          <a:noAutofit/>
        </a:bodyPr>
        <a:lstStyle/>
        <a:p>
          <a:pPr marL="228600" lvl="1" indent="-228600" algn="l" defTabSz="889000">
            <a:lnSpc>
              <a:spcPct val="90000"/>
            </a:lnSpc>
            <a:spcBef>
              <a:spcPct val="0"/>
            </a:spcBef>
            <a:spcAft>
              <a:spcPct val="15000"/>
            </a:spcAft>
            <a:buChar char="•"/>
          </a:pPr>
          <a:endParaRPr lang="en-NZ" sz="2000" kern="1200">
            <a:solidFill>
              <a:schemeClr val="tx1"/>
            </a:solidFill>
            <a:latin typeface="Corbel" panose="020B0503020204020204" pitchFamily="34" charset="0"/>
          </a:endParaRPr>
        </a:p>
      </dsp:txBody>
      <dsp:txXfrm>
        <a:off x="0" y="3339240"/>
        <a:ext cx="7488832" cy="554400"/>
      </dsp:txXfrm>
    </dsp:sp>
    <dsp:sp modelId="{24050040-1B5E-4855-ADA1-F4E9CA709E1F}">
      <dsp:nvSpPr>
        <dsp:cNvPr id="0" name=""/>
        <dsp:cNvSpPr/>
      </dsp:nvSpPr>
      <dsp:spPr>
        <a:xfrm>
          <a:off x="374441" y="3014520"/>
          <a:ext cx="5242182" cy="649440"/>
        </a:xfrm>
        <a:prstGeom prst="roundRect">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889000">
            <a:lnSpc>
              <a:spcPct val="90000"/>
            </a:lnSpc>
            <a:spcBef>
              <a:spcPct val="0"/>
            </a:spcBef>
            <a:spcAft>
              <a:spcPct val="35000"/>
            </a:spcAft>
            <a:buNone/>
          </a:pPr>
          <a:r>
            <a:rPr lang="en-NZ" sz="2000" kern="1200">
              <a:solidFill>
                <a:schemeClr val="tx1"/>
              </a:solidFill>
              <a:latin typeface="Corbel" panose="020B0503020204020204" pitchFamily="34" charset="0"/>
            </a:rPr>
            <a:t>Continuous communication</a:t>
          </a:r>
        </a:p>
      </dsp:txBody>
      <dsp:txXfrm>
        <a:off x="406144" y="3046223"/>
        <a:ext cx="5178776" cy="586034"/>
      </dsp:txXfrm>
    </dsp:sp>
    <dsp:sp modelId="{15798022-ECB2-46C5-B01B-82D8C76B866A}">
      <dsp:nvSpPr>
        <dsp:cNvPr id="0" name=""/>
        <dsp:cNvSpPr/>
      </dsp:nvSpPr>
      <dsp:spPr>
        <a:xfrm>
          <a:off x="0" y="4337160"/>
          <a:ext cx="7488832" cy="554400"/>
        </a:xfrm>
        <a:prstGeom prst="rect">
          <a:avLst/>
        </a:prstGeom>
        <a:solidFill>
          <a:schemeClr val="accent6">
            <a:alpha val="90000"/>
            <a:tint val="40000"/>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1217" tIns="458216" rIns="581217" bIns="142240" numCol="1" spcCol="1270" anchor="t" anchorCtr="0">
          <a:noAutofit/>
        </a:bodyPr>
        <a:lstStyle/>
        <a:p>
          <a:pPr marL="228600" lvl="1" indent="-228600" algn="l" defTabSz="889000">
            <a:lnSpc>
              <a:spcPct val="90000"/>
            </a:lnSpc>
            <a:spcBef>
              <a:spcPct val="0"/>
            </a:spcBef>
            <a:spcAft>
              <a:spcPct val="15000"/>
            </a:spcAft>
            <a:buChar char="•"/>
          </a:pPr>
          <a:endParaRPr lang="en-NZ" sz="2000" kern="1200">
            <a:solidFill>
              <a:schemeClr val="tx1"/>
            </a:solidFill>
            <a:latin typeface="Corbel" panose="020B0503020204020204" pitchFamily="34" charset="0"/>
          </a:endParaRPr>
        </a:p>
      </dsp:txBody>
      <dsp:txXfrm>
        <a:off x="0" y="4337160"/>
        <a:ext cx="7488832" cy="554400"/>
      </dsp:txXfrm>
    </dsp:sp>
    <dsp:sp modelId="{9F7FA228-AB09-4177-B792-019A042C67AC}">
      <dsp:nvSpPr>
        <dsp:cNvPr id="0" name=""/>
        <dsp:cNvSpPr/>
      </dsp:nvSpPr>
      <dsp:spPr>
        <a:xfrm>
          <a:off x="374441" y="4012440"/>
          <a:ext cx="5242182" cy="649440"/>
        </a:xfrm>
        <a:prstGeom prst="roundRect">
          <a:avLst/>
        </a:prstGeom>
        <a:solidFill>
          <a:schemeClr val="lt1">
            <a:hueOff val="0"/>
            <a:satOff val="0"/>
            <a:lumOff val="0"/>
            <a:alphaOff val="0"/>
          </a:schemeClr>
        </a:solidFill>
        <a:ln w="1079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marL="0" lvl="0" indent="0" algn="l" defTabSz="889000">
            <a:lnSpc>
              <a:spcPct val="90000"/>
            </a:lnSpc>
            <a:spcBef>
              <a:spcPct val="0"/>
            </a:spcBef>
            <a:spcAft>
              <a:spcPct val="35000"/>
            </a:spcAft>
            <a:buNone/>
          </a:pPr>
          <a:r>
            <a:rPr lang="en-NZ" sz="2000" kern="1200">
              <a:solidFill>
                <a:schemeClr val="tx1"/>
              </a:solidFill>
              <a:latin typeface="Corbel" panose="020B0503020204020204" pitchFamily="34" charset="0"/>
            </a:rPr>
            <a:t>Backbone support</a:t>
          </a:r>
        </a:p>
      </dsp:txBody>
      <dsp:txXfrm>
        <a:off x="406144" y="4044143"/>
        <a:ext cx="5178776"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5659" cy="495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43011" name="Rectangle 3"/>
          <p:cNvSpPr>
            <a:spLocks noGrp="1" noChangeArrowheads="1"/>
          </p:cNvSpPr>
          <p:nvPr>
            <p:ph type="dt" sz="quarter" idx="1"/>
          </p:nvPr>
        </p:nvSpPr>
        <p:spPr bwMode="auto">
          <a:xfrm>
            <a:off x="3852016" y="0"/>
            <a:ext cx="2945659" cy="495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43012" name="Rectangle 4"/>
          <p:cNvSpPr>
            <a:spLocks noGrp="1" noChangeArrowheads="1"/>
          </p:cNvSpPr>
          <p:nvPr>
            <p:ph type="ftr" sz="quarter" idx="2"/>
          </p:nvPr>
        </p:nvSpPr>
        <p:spPr bwMode="auto">
          <a:xfrm>
            <a:off x="0" y="9430815"/>
            <a:ext cx="2945659" cy="4958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43013" name="Rectangle 5"/>
          <p:cNvSpPr>
            <a:spLocks noGrp="1" noChangeArrowheads="1"/>
          </p:cNvSpPr>
          <p:nvPr>
            <p:ph type="sldNum" sz="quarter" idx="3"/>
          </p:nvPr>
        </p:nvSpPr>
        <p:spPr bwMode="auto">
          <a:xfrm>
            <a:off x="3852016" y="9430815"/>
            <a:ext cx="2945659" cy="4958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1860A0F-9679-4870-8B11-1D71433606F3}" type="slidenum">
              <a:rPr lang="en-GB"/>
              <a:pPr>
                <a:defRPr/>
              </a:pPr>
              <a:t>‹#›</a:t>
            </a:fld>
            <a:endParaRPr lang="en-GB"/>
          </a:p>
        </p:txBody>
      </p:sp>
    </p:spTree>
    <p:extLst>
      <p:ext uri="{BB962C8B-B14F-4D97-AF65-F5344CB8AC3E}">
        <p14:creationId xmlns:p14="http://schemas.microsoft.com/office/powerpoint/2010/main" val="2453933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751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1"/>
            <a:ext cx="2945659" cy="497516"/>
          </a:xfrm>
          <a:prstGeom prst="rect">
            <a:avLst/>
          </a:prstGeom>
        </p:spPr>
        <p:txBody>
          <a:bodyPr vert="horz" lIns="91440" tIns="45720" rIns="91440" bIns="45720" rtlCol="0"/>
          <a:lstStyle>
            <a:lvl1pPr algn="r">
              <a:defRPr sz="1200"/>
            </a:lvl1pPr>
          </a:lstStyle>
          <a:p>
            <a:fld id="{87D20921-532F-44EF-8F4B-908E1EF108E1}" type="datetimeFigureOut">
              <a:rPr lang="en-NZ" smtClean="0"/>
              <a:t>11/04/2022</a:t>
            </a:fld>
            <a:endParaRPr lang="en-NZ"/>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74"/>
            <a:ext cx="5438140" cy="39090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9122"/>
            <a:ext cx="2945659" cy="497516"/>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9122"/>
            <a:ext cx="2945659" cy="497516"/>
          </a:xfrm>
          <a:prstGeom prst="rect">
            <a:avLst/>
          </a:prstGeom>
        </p:spPr>
        <p:txBody>
          <a:bodyPr vert="horz" lIns="91440" tIns="45720" rIns="91440" bIns="45720" rtlCol="0" anchor="b"/>
          <a:lstStyle>
            <a:lvl1pPr algn="r">
              <a:defRPr sz="1200"/>
            </a:lvl1pPr>
          </a:lstStyle>
          <a:p>
            <a:fld id="{C24E2841-FFFD-4A59-BE8D-6DD6D3A261CD}" type="slidenum">
              <a:rPr lang="en-NZ" smtClean="0"/>
              <a:t>‹#›</a:t>
            </a:fld>
            <a:endParaRPr lang="en-NZ"/>
          </a:p>
        </p:txBody>
      </p:sp>
    </p:spTree>
    <p:extLst>
      <p:ext uri="{BB962C8B-B14F-4D97-AF65-F5344CB8AC3E}">
        <p14:creationId xmlns:p14="http://schemas.microsoft.com/office/powerpoint/2010/main" val="2226092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D48BFAD-049E-49FB-97C6-F4EBCA14962B}" type="slidenum">
              <a:rPr lang="en-NZ" smtClean="0"/>
              <a:pPr/>
              <a:t>1</a:t>
            </a:fld>
            <a:endParaRPr lang="en-NZ"/>
          </a:p>
        </p:txBody>
      </p:sp>
    </p:spTree>
    <p:extLst>
      <p:ext uri="{BB962C8B-B14F-4D97-AF65-F5344CB8AC3E}">
        <p14:creationId xmlns:p14="http://schemas.microsoft.com/office/powerpoint/2010/main" val="392745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4E2841-FFFD-4A59-BE8D-6DD6D3A261CD}" type="slidenum">
              <a:rPr kumimoji="0" lang="en-NZ" sz="1200" b="0" i="0" u="none" strike="noStrike" kern="1200" cap="none" spc="0" normalizeH="0" baseline="0" noProof="0" smtClean="0">
                <a:ln>
                  <a:noFill/>
                </a:ln>
                <a:solidFill>
                  <a:prstClr val="black"/>
                </a:solidFill>
                <a:effectLst/>
                <a:uLnTx/>
                <a:uFillTx/>
                <a:latin typeface="Times New Roman"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NZ" sz="1200" b="0" i="0" u="none" strike="noStrike" kern="1200" cap="none" spc="0" normalizeH="0" baseline="0" noProof="0">
              <a:ln>
                <a:noFill/>
              </a:ln>
              <a:solidFill>
                <a:prstClr val="black"/>
              </a:solidFill>
              <a:effectLst/>
              <a:uLnTx/>
              <a:uFillTx/>
              <a:latin typeface="Times New Roman" charset="0"/>
              <a:ea typeface="ＭＳ Ｐゴシック" charset="0"/>
              <a:cs typeface="Arial" charset="0"/>
            </a:endParaRPr>
          </a:p>
        </p:txBody>
      </p:sp>
    </p:spTree>
    <p:extLst>
      <p:ext uri="{BB962C8B-B14F-4D97-AF65-F5344CB8AC3E}">
        <p14:creationId xmlns:p14="http://schemas.microsoft.com/office/powerpoint/2010/main" val="397058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48BFAD-049E-49FB-97C6-F4EBCA14962B}" type="slidenum">
              <a:rPr kumimoji="0" lang="en-NZ" sz="1200" b="0" i="0" u="none" strike="noStrike" kern="1200" cap="none" spc="0" normalizeH="0" baseline="0" noProof="0" smtClean="0">
                <a:ln>
                  <a:noFill/>
                </a:ln>
                <a:solidFill>
                  <a:prstClr val="black"/>
                </a:solidFill>
                <a:effectLst/>
                <a:uLnTx/>
                <a:uFillTx/>
                <a:latin typeface="Times New Roman"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NZ" sz="1200" b="0" i="0" u="none" strike="noStrike" kern="1200" cap="none" spc="0" normalizeH="0" baseline="0" noProof="0">
              <a:ln>
                <a:noFill/>
              </a:ln>
              <a:solidFill>
                <a:prstClr val="black"/>
              </a:solidFill>
              <a:effectLst/>
              <a:uLnTx/>
              <a:uFillTx/>
              <a:latin typeface="Times New Roman" charset="0"/>
              <a:ea typeface="ＭＳ Ｐゴシック" charset="0"/>
              <a:cs typeface="Arial" charset="0"/>
            </a:endParaRPr>
          </a:p>
        </p:txBody>
      </p:sp>
    </p:spTree>
    <p:extLst>
      <p:ext uri="{BB962C8B-B14F-4D97-AF65-F5344CB8AC3E}">
        <p14:creationId xmlns:p14="http://schemas.microsoft.com/office/powerpoint/2010/main" val="2830495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4E2841-FFFD-4A59-BE8D-6DD6D3A261CD}" type="slidenum">
              <a:rPr kumimoji="0" lang="en-NZ"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NZ" sz="1200" b="0" i="0" u="none" strike="noStrike" kern="1200" cap="none" spc="0" normalizeH="0" baseline="0" noProof="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22025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24E2841-FFFD-4A59-BE8D-6DD6D3A261CD}" type="slidenum">
              <a:rPr lang="en-NZ" smtClean="0"/>
              <a:t>5</a:t>
            </a:fld>
            <a:endParaRPr lang="en-NZ"/>
          </a:p>
        </p:txBody>
      </p:sp>
    </p:spTree>
    <p:extLst>
      <p:ext uri="{BB962C8B-B14F-4D97-AF65-F5344CB8AC3E}">
        <p14:creationId xmlns:p14="http://schemas.microsoft.com/office/powerpoint/2010/main" val="94661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24E2841-FFFD-4A59-BE8D-6DD6D3A261CD}" type="slidenum">
              <a:rPr lang="en-NZ" smtClean="0"/>
              <a:t>6</a:t>
            </a:fld>
            <a:endParaRPr lang="en-NZ"/>
          </a:p>
        </p:txBody>
      </p:sp>
    </p:spTree>
    <p:extLst>
      <p:ext uri="{BB962C8B-B14F-4D97-AF65-F5344CB8AC3E}">
        <p14:creationId xmlns:p14="http://schemas.microsoft.com/office/powerpoint/2010/main" val="110021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39838"/>
            <a:ext cx="4467225" cy="3351212"/>
          </a:xfrm>
        </p:spPr>
      </p:sp>
      <p:sp>
        <p:nvSpPr>
          <p:cNvPr id="3" name="Notes Placeholder 2"/>
          <p:cNvSpPr>
            <a:spLocks noGrp="1"/>
          </p:cNvSpPr>
          <p:nvPr>
            <p:ph type="body" idx="1"/>
          </p:nvPr>
        </p:nvSpPr>
        <p:spPr/>
        <p:txBody>
          <a:bodyPr/>
          <a:lstStyle/>
          <a:p>
            <a:r>
              <a:rPr lang="mi-NZ" dirty="0"/>
              <a:t>Shared measurement – COVID-19 vaccination</a:t>
            </a:r>
            <a:endParaRPr lang="en-NZ" dirty="0"/>
          </a:p>
        </p:txBody>
      </p:sp>
      <p:sp>
        <p:nvSpPr>
          <p:cNvPr id="4" name="Slide Number Placeholder 3"/>
          <p:cNvSpPr>
            <a:spLocks noGrp="1"/>
          </p:cNvSpPr>
          <p:nvPr>
            <p:ph type="sldNum" sz="quarter" idx="5"/>
          </p:nvPr>
        </p:nvSpPr>
        <p:spPr/>
        <p:txBody>
          <a:bodyPr/>
          <a:lstStyle/>
          <a:p>
            <a:fld id="{C24E2841-FFFD-4A59-BE8D-6DD6D3A261CD}" type="slidenum">
              <a:rPr lang="en-NZ" smtClean="0"/>
              <a:t>9</a:t>
            </a:fld>
            <a:endParaRPr lang="en-NZ"/>
          </a:p>
        </p:txBody>
      </p:sp>
    </p:spTree>
    <p:extLst>
      <p:ext uri="{BB962C8B-B14F-4D97-AF65-F5344CB8AC3E}">
        <p14:creationId xmlns:p14="http://schemas.microsoft.com/office/powerpoint/2010/main" val="248145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Tracking vaccination rates</a:t>
            </a:r>
            <a:endParaRPr lang="en-NZ" dirty="0"/>
          </a:p>
        </p:txBody>
      </p:sp>
      <p:sp>
        <p:nvSpPr>
          <p:cNvPr id="4" name="Slide Number Placeholder 3"/>
          <p:cNvSpPr>
            <a:spLocks noGrp="1"/>
          </p:cNvSpPr>
          <p:nvPr>
            <p:ph type="sldNum" sz="quarter" idx="5"/>
          </p:nvPr>
        </p:nvSpPr>
        <p:spPr/>
        <p:txBody>
          <a:bodyPr/>
          <a:lstStyle/>
          <a:p>
            <a:fld id="{C24E2841-FFFD-4A59-BE8D-6DD6D3A261CD}" type="slidenum">
              <a:rPr lang="en-NZ" smtClean="0"/>
              <a:t>10</a:t>
            </a:fld>
            <a:endParaRPr lang="en-NZ"/>
          </a:p>
        </p:txBody>
      </p:sp>
    </p:spTree>
    <p:extLst>
      <p:ext uri="{BB962C8B-B14F-4D97-AF65-F5344CB8AC3E}">
        <p14:creationId xmlns:p14="http://schemas.microsoft.com/office/powerpoint/2010/main" val="195567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Ngā Waka o Matariki has been creative over the last 18 months by a small rōpū (group) of Māori (Tui, Reema, Kahurangi) and Helen. Its focus is on Honouring Te Tiriti and the Declaration of Independence and raising physcial health equity for Māori with MH&amp;A issues.  ALL champions to listen, be inspired, take action (moemoeā)... About th run a series of workshops with champions, to help people understand and use the framework</a:t>
            </a:r>
            <a:endParaRPr lang="en-NZ" dirty="0"/>
          </a:p>
        </p:txBody>
      </p:sp>
      <p:sp>
        <p:nvSpPr>
          <p:cNvPr id="4" name="Slide Number Placeholder 3"/>
          <p:cNvSpPr>
            <a:spLocks noGrp="1"/>
          </p:cNvSpPr>
          <p:nvPr>
            <p:ph type="sldNum" sz="quarter" idx="5"/>
          </p:nvPr>
        </p:nvSpPr>
        <p:spPr/>
        <p:txBody>
          <a:bodyPr/>
          <a:lstStyle/>
          <a:p>
            <a:fld id="{C24E2841-FFFD-4A59-BE8D-6DD6D3A261CD}" type="slidenum">
              <a:rPr lang="en-NZ" smtClean="0"/>
              <a:t>11</a:t>
            </a:fld>
            <a:endParaRPr lang="en-NZ"/>
          </a:p>
        </p:txBody>
      </p:sp>
    </p:spTree>
    <p:extLst>
      <p:ext uri="{BB962C8B-B14F-4D97-AF65-F5344CB8AC3E}">
        <p14:creationId xmlns:p14="http://schemas.microsoft.com/office/powerpoint/2010/main" val="2335494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3861048"/>
            <a:ext cx="5184576" cy="1417712"/>
          </a:xfrm>
        </p:spPr>
        <p:txBody>
          <a:bodyPr/>
          <a:lstStyle>
            <a:lvl1pPr marL="0" indent="0" algn="l">
              <a:buNone/>
              <a:defRPr>
                <a:solidFill>
                  <a:srgbClr val="E46C0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7" name="Title Placeholder 1"/>
          <p:cNvSpPr>
            <a:spLocks noGrp="1"/>
          </p:cNvSpPr>
          <p:nvPr>
            <p:ph type="title"/>
          </p:nvPr>
        </p:nvSpPr>
        <p:spPr>
          <a:xfrm>
            <a:off x="1187624" y="1772816"/>
            <a:ext cx="5400600" cy="1872208"/>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2" name="TextBox 1"/>
          <p:cNvSpPr txBox="1"/>
          <p:nvPr userDrawn="1"/>
        </p:nvSpPr>
        <p:spPr>
          <a:xfrm>
            <a:off x="251520" y="6245964"/>
            <a:ext cx="1152128" cy="369332"/>
          </a:xfrm>
          <a:prstGeom prst="rect">
            <a:avLst/>
          </a:prstGeom>
          <a:solidFill>
            <a:schemeClr val="bg1"/>
          </a:solidFill>
        </p:spPr>
        <p:txBody>
          <a:bodyPr wrap="square" rtlCol="0">
            <a:spAutoFit/>
          </a:bodyPr>
          <a:lstStyle/>
          <a:p>
            <a:pPr fontAlgn="auto">
              <a:spcBef>
                <a:spcPts val="0"/>
              </a:spcBef>
              <a:spcAft>
                <a:spcPts val="0"/>
              </a:spcAft>
            </a:pPr>
            <a:endParaRPr lang="en-NZ" sz="1800">
              <a:solidFill>
                <a:prstClr val="black"/>
              </a:solidFill>
              <a:latin typeface="Calibri"/>
            </a:endParaRPr>
          </a:p>
        </p:txBody>
      </p:sp>
    </p:spTree>
    <p:extLst>
      <p:ext uri="{BB962C8B-B14F-4D97-AF65-F5344CB8AC3E}">
        <p14:creationId xmlns:p14="http://schemas.microsoft.com/office/powerpoint/2010/main" val="51931591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395536" y="1600201"/>
            <a:ext cx="8352928" cy="42050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345317174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191072" cy="5458617"/>
          </a:xfrm>
        </p:spPr>
        <p:txBody>
          <a:bodyPr vert="eaVert" tIns="180000"/>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260079798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3861048"/>
            <a:ext cx="5184576" cy="1417712"/>
          </a:xfrm>
        </p:spPr>
        <p:txBody>
          <a:bodyPr/>
          <a:lstStyle>
            <a:lvl1pPr marL="0" indent="0" algn="l">
              <a:buNone/>
              <a:defRPr>
                <a:solidFill>
                  <a:srgbClr val="E46C0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7" name="Title Placeholder 1"/>
          <p:cNvSpPr>
            <a:spLocks noGrp="1"/>
          </p:cNvSpPr>
          <p:nvPr>
            <p:ph type="title"/>
          </p:nvPr>
        </p:nvSpPr>
        <p:spPr>
          <a:xfrm>
            <a:off x="1187624" y="1772816"/>
            <a:ext cx="5400600" cy="1872208"/>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2" name="TextBox 1"/>
          <p:cNvSpPr txBox="1"/>
          <p:nvPr userDrawn="1"/>
        </p:nvSpPr>
        <p:spPr>
          <a:xfrm>
            <a:off x="251520" y="6245964"/>
            <a:ext cx="1152128" cy="369332"/>
          </a:xfrm>
          <a:prstGeom prst="rect">
            <a:avLst/>
          </a:prstGeom>
          <a:solidFill>
            <a:schemeClr val="bg1"/>
          </a:solidFill>
        </p:spPr>
        <p:txBody>
          <a:bodyPr wrap="square" rtlCol="0">
            <a:spAutoFit/>
          </a:bodyPr>
          <a:lstStyle/>
          <a:p>
            <a:pPr fontAlgn="auto">
              <a:spcBef>
                <a:spcPts val="0"/>
              </a:spcBef>
              <a:spcAft>
                <a:spcPts val="0"/>
              </a:spcAft>
            </a:pPr>
            <a:endParaRPr lang="en-NZ" sz="1800">
              <a:solidFill>
                <a:prstClr val="black"/>
              </a:solidFill>
              <a:latin typeface="Calibri"/>
            </a:endParaRPr>
          </a:p>
        </p:txBody>
      </p:sp>
    </p:spTree>
    <p:extLst>
      <p:ext uri="{BB962C8B-B14F-4D97-AF65-F5344CB8AC3E}">
        <p14:creationId xmlns:p14="http://schemas.microsoft.com/office/powerpoint/2010/main" val="191385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1560" y="5661248"/>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
        <p:nvSpPr>
          <p:cNvPr id="7" name="Title Placeholder 1"/>
          <p:cNvSpPr>
            <a:spLocks noGrp="1"/>
          </p:cNvSpPr>
          <p:nvPr>
            <p:ph type="title"/>
          </p:nvPr>
        </p:nvSpPr>
        <p:spPr>
          <a:xfrm>
            <a:off x="251520" y="260648"/>
            <a:ext cx="8640960" cy="1143000"/>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8" name="Text Placeholder 2"/>
          <p:cNvSpPr>
            <a:spLocks noGrp="1"/>
          </p:cNvSpPr>
          <p:nvPr>
            <p:ph idx="1"/>
          </p:nvPr>
        </p:nvSpPr>
        <p:spPr>
          <a:xfrm>
            <a:off x="395536" y="1600200"/>
            <a:ext cx="8352928"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2" name="TextBox 1"/>
          <p:cNvSpPr txBox="1"/>
          <p:nvPr userDrawn="1"/>
        </p:nvSpPr>
        <p:spPr>
          <a:xfrm>
            <a:off x="323528" y="6237312"/>
            <a:ext cx="1152128" cy="369332"/>
          </a:xfrm>
          <a:prstGeom prst="rect">
            <a:avLst/>
          </a:prstGeom>
          <a:solidFill>
            <a:schemeClr val="bg1"/>
          </a:solidFill>
        </p:spPr>
        <p:txBody>
          <a:bodyPr wrap="square" rtlCol="0">
            <a:spAutoFit/>
          </a:bodyPr>
          <a:lstStyle/>
          <a:p>
            <a:pPr fontAlgn="auto">
              <a:spcBef>
                <a:spcPts val="0"/>
              </a:spcBef>
              <a:spcAft>
                <a:spcPts val="0"/>
              </a:spcAft>
            </a:pPr>
            <a:endParaRPr lang="en-NZ" sz="1800">
              <a:solidFill>
                <a:prstClr val="black"/>
              </a:solidFill>
              <a:latin typeface="Calibri"/>
            </a:endParaRPr>
          </a:p>
        </p:txBody>
      </p:sp>
    </p:spTree>
    <p:extLst>
      <p:ext uri="{BB962C8B-B14F-4D97-AF65-F5344CB8AC3E}">
        <p14:creationId xmlns:p14="http://schemas.microsoft.com/office/powerpoint/2010/main" val="3977879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1598252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170372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3496257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1623366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114905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92577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1560" y="5661248"/>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
        <p:nvSpPr>
          <p:cNvPr id="7" name="Title Placeholder 1"/>
          <p:cNvSpPr>
            <a:spLocks noGrp="1"/>
          </p:cNvSpPr>
          <p:nvPr>
            <p:ph type="title"/>
          </p:nvPr>
        </p:nvSpPr>
        <p:spPr>
          <a:xfrm>
            <a:off x="251520" y="260648"/>
            <a:ext cx="8640960" cy="1143000"/>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8" name="Text Placeholder 2"/>
          <p:cNvSpPr>
            <a:spLocks noGrp="1"/>
          </p:cNvSpPr>
          <p:nvPr>
            <p:ph idx="1"/>
          </p:nvPr>
        </p:nvSpPr>
        <p:spPr>
          <a:xfrm>
            <a:off x="395536" y="1600200"/>
            <a:ext cx="8352928"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2" name="TextBox 1"/>
          <p:cNvSpPr txBox="1"/>
          <p:nvPr userDrawn="1"/>
        </p:nvSpPr>
        <p:spPr>
          <a:xfrm>
            <a:off x="323528" y="6237312"/>
            <a:ext cx="1152128" cy="369332"/>
          </a:xfrm>
          <a:prstGeom prst="rect">
            <a:avLst/>
          </a:prstGeom>
          <a:solidFill>
            <a:schemeClr val="bg1"/>
          </a:solidFill>
        </p:spPr>
        <p:txBody>
          <a:bodyPr wrap="square" rtlCol="0">
            <a:spAutoFit/>
          </a:bodyPr>
          <a:lstStyle/>
          <a:p>
            <a:pPr fontAlgn="auto">
              <a:spcBef>
                <a:spcPts val="0"/>
              </a:spcBef>
              <a:spcAft>
                <a:spcPts val="0"/>
              </a:spcAft>
            </a:pPr>
            <a:endParaRPr lang="en-NZ" sz="1800">
              <a:solidFill>
                <a:prstClr val="black"/>
              </a:solidFill>
              <a:latin typeface="Calibri"/>
            </a:endParaRPr>
          </a:p>
        </p:txBody>
      </p:sp>
    </p:spTree>
    <p:extLst>
      <p:ext uri="{BB962C8B-B14F-4D97-AF65-F5344CB8AC3E}">
        <p14:creationId xmlns:p14="http://schemas.microsoft.com/office/powerpoint/2010/main" val="10012333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38963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NZ"/>
          </a:p>
        </p:txBody>
      </p:sp>
      <p:sp>
        <p:nvSpPr>
          <p:cNvPr id="4" name="Text Placeholder 3"/>
          <p:cNvSpPr>
            <a:spLocks noGrp="1"/>
          </p:cNvSpPr>
          <p:nvPr>
            <p:ph type="body" sz="half" idx="2"/>
          </p:nvPr>
        </p:nvSpPr>
        <p:spPr>
          <a:xfrm>
            <a:off x="1792288" y="5229200"/>
            <a:ext cx="5486400" cy="648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3213337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395536" y="1600201"/>
            <a:ext cx="8352928" cy="42050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509073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191072" cy="5458617"/>
          </a:xfrm>
        </p:spPr>
        <p:txBody>
          <a:bodyPr vert="eaVert" tIns="180000"/>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3643581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1560" y="5661248"/>
            <a:ext cx="2133600" cy="365125"/>
          </a:xfrm>
          <a:prstGeom prst="rect">
            <a:avLst/>
          </a:prstGeom>
        </p:spPr>
        <p:txBody>
          <a:bodyPr/>
          <a:lstStyle/>
          <a:p>
            <a:fld id="{FF8AE2A1-7C95-46D2-A879-EDF9E9FEFCCD}" type="datetimeFigureOut">
              <a:rPr lang="en-NZ" sz="1800" smtClean="0">
                <a:solidFill>
                  <a:prstClr val="black"/>
                </a:solidFill>
                <a:latin typeface="Calibri" charset="0"/>
                <a:ea typeface="ＭＳ Ｐゴシック" charset="0"/>
                <a:cs typeface="Arial" charset="0"/>
              </a:rPr>
              <a:pPr/>
              <a:t>11/04/2022</a:t>
            </a:fld>
            <a:endParaRPr lang="en-NZ" sz="1800">
              <a:solidFill>
                <a:prstClr val="black"/>
              </a:solidFill>
              <a:latin typeface="Calibri" charset="0"/>
              <a:ea typeface="ＭＳ Ｐゴシック"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sz="1800">
              <a:solidFill>
                <a:prstClr val="black"/>
              </a:solidFill>
              <a:latin typeface="Calibri" charset="0"/>
              <a:ea typeface="ＭＳ Ｐゴシック"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C4851A-47E5-47FB-A0E2-0C5BD6DD6423}" type="slidenum">
              <a:rPr lang="en-NZ" sz="1800" smtClean="0">
                <a:solidFill>
                  <a:prstClr val="black"/>
                </a:solidFill>
                <a:latin typeface="Calibri" charset="0"/>
                <a:ea typeface="ＭＳ Ｐゴシック" charset="0"/>
                <a:cs typeface="Arial" charset="0"/>
              </a:rPr>
              <a:pPr/>
              <a:t>‹#›</a:t>
            </a:fld>
            <a:endParaRPr lang="en-NZ" sz="1800">
              <a:solidFill>
                <a:prstClr val="black"/>
              </a:solidFill>
              <a:latin typeface="Calibri" charset="0"/>
              <a:ea typeface="ＭＳ Ｐゴシック" charset="0"/>
              <a:cs typeface="Arial" charset="0"/>
            </a:endParaRPr>
          </a:p>
        </p:txBody>
      </p:sp>
      <p:sp>
        <p:nvSpPr>
          <p:cNvPr id="7" name="Title Placeholder 1"/>
          <p:cNvSpPr>
            <a:spLocks noGrp="1"/>
          </p:cNvSpPr>
          <p:nvPr>
            <p:ph type="title"/>
          </p:nvPr>
        </p:nvSpPr>
        <p:spPr>
          <a:xfrm>
            <a:off x="251520" y="260648"/>
            <a:ext cx="8640960" cy="1143000"/>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8" name="Text Placeholder 2"/>
          <p:cNvSpPr>
            <a:spLocks noGrp="1"/>
          </p:cNvSpPr>
          <p:nvPr>
            <p:ph idx="1"/>
          </p:nvPr>
        </p:nvSpPr>
        <p:spPr>
          <a:xfrm>
            <a:off x="395536" y="1600200"/>
            <a:ext cx="8352928"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2" name="TextBox 1"/>
          <p:cNvSpPr txBox="1"/>
          <p:nvPr userDrawn="1"/>
        </p:nvSpPr>
        <p:spPr>
          <a:xfrm>
            <a:off x="323528" y="6237312"/>
            <a:ext cx="1152128" cy="369332"/>
          </a:xfrm>
          <a:prstGeom prst="rect">
            <a:avLst/>
          </a:prstGeom>
          <a:solidFill>
            <a:schemeClr val="bg1"/>
          </a:solidFill>
        </p:spPr>
        <p:txBody>
          <a:bodyPr wrap="square" rtlCol="0">
            <a:spAutoFit/>
          </a:bodyPr>
          <a:lstStyle/>
          <a:p>
            <a:endParaRPr lang="en-NZ" sz="1800">
              <a:solidFill>
                <a:prstClr val="black"/>
              </a:solidFill>
              <a:latin typeface="Calibri" charset="0"/>
              <a:ea typeface="ＭＳ Ｐゴシック" charset="0"/>
              <a:cs typeface="Arial" charset="0"/>
            </a:endParaRPr>
          </a:p>
        </p:txBody>
      </p:sp>
    </p:spTree>
    <p:extLst>
      <p:ext uri="{BB962C8B-B14F-4D97-AF65-F5344CB8AC3E}">
        <p14:creationId xmlns:p14="http://schemas.microsoft.com/office/powerpoint/2010/main" val="57117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204688146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368243172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42483716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397991106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1130966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113558133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38963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NZ"/>
          </a:p>
        </p:txBody>
      </p:sp>
      <p:sp>
        <p:nvSpPr>
          <p:cNvPr id="4" name="Text Placeholder 3"/>
          <p:cNvSpPr>
            <a:spLocks noGrp="1"/>
          </p:cNvSpPr>
          <p:nvPr>
            <p:ph type="body" sz="half" idx="2"/>
          </p:nvPr>
        </p:nvSpPr>
        <p:spPr>
          <a:xfrm>
            <a:off x="1792288" y="5229200"/>
            <a:ext cx="5486400" cy="648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FF8AE2A1-7C95-46D2-A879-EDF9E9FEFCCD}" type="datetimeFigureOut">
              <a:rPr lang="en-NZ" sz="1800" smtClean="0">
                <a:solidFill>
                  <a:prstClr val="black"/>
                </a:solidFill>
                <a:latin typeface="Calibri"/>
              </a:rPr>
              <a:pPr fontAlgn="auto">
                <a:spcBef>
                  <a:spcPts val="0"/>
                </a:spcBef>
                <a:spcAft>
                  <a:spcPts val="0"/>
                </a:spcAft>
              </a:pPr>
              <a:t>11/04/2022</a:t>
            </a:fld>
            <a:endParaRPr lang="en-NZ" sz="1800">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NZ" sz="1800">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1BC4851A-47E5-47FB-A0E2-0C5BD6DD6423}" type="slidenum">
              <a:rPr lang="en-NZ" sz="1800" smtClean="0">
                <a:solidFill>
                  <a:prstClr val="black"/>
                </a:solidFill>
                <a:latin typeface="Calibri"/>
              </a:rPr>
              <a:pPr fontAlgn="auto">
                <a:spcBef>
                  <a:spcPts val="0"/>
                </a:spcBef>
                <a:spcAft>
                  <a:spcPts val="0"/>
                </a:spcAft>
              </a:pPr>
              <a:t>‹#›</a:t>
            </a:fld>
            <a:endParaRPr lang="en-NZ" sz="1800">
              <a:solidFill>
                <a:prstClr val="black"/>
              </a:solidFill>
              <a:latin typeface="Calibri"/>
            </a:endParaRPr>
          </a:p>
        </p:txBody>
      </p:sp>
    </p:spTree>
    <p:extLst>
      <p:ext uri="{BB962C8B-B14F-4D97-AF65-F5344CB8AC3E}">
        <p14:creationId xmlns:p14="http://schemas.microsoft.com/office/powerpoint/2010/main" val="383206781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60648"/>
            <a:ext cx="8640960" cy="1143000"/>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395536" y="1600200"/>
            <a:ext cx="8352928"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6"/>
          <p:cNvSpPr/>
          <p:nvPr/>
        </p:nvSpPr>
        <p:spPr>
          <a:xfrm>
            <a:off x="323528" y="6381328"/>
            <a:ext cx="877163" cy="246221"/>
          </a:xfrm>
          <a:prstGeom prst="rect">
            <a:avLst/>
          </a:prstGeom>
        </p:spPr>
        <p:txBody>
          <a:bodyPr wrap="none">
            <a:spAutoFit/>
          </a:bodyPr>
          <a:lstStyle/>
          <a:p>
            <a:pPr fontAlgn="auto">
              <a:spcBef>
                <a:spcPts val="0"/>
              </a:spcBef>
              <a:spcAft>
                <a:spcPts val="0"/>
              </a:spcAft>
            </a:pPr>
            <a:r>
              <a:rPr lang="en-US" sz="1000">
                <a:solidFill>
                  <a:prstClr val="black"/>
                </a:solidFill>
                <a:latin typeface="Cambria"/>
                <a:cs typeface="Cambria"/>
              </a:rPr>
              <a:t>Level Health</a:t>
            </a:r>
            <a:endParaRPr lang="en-NZ" sz="1000">
              <a:solidFill>
                <a:prstClr val="black"/>
              </a:solidFill>
              <a:latin typeface="Cambria"/>
              <a:cs typeface="Cambria"/>
            </a:endParaRPr>
          </a:p>
        </p:txBody>
      </p:sp>
    </p:spTree>
    <p:extLst>
      <p:ext uri="{BB962C8B-B14F-4D97-AF65-F5344CB8AC3E}">
        <p14:creationId xmlns:p14="http://schemas.microsoft.com/office/powerpoint/2010/main" val="34256627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slow">
    <p:push dir="u"/>
  </p:transition>
  <p:txStyles>
    <p:titleStyle>
      <a:lvl1pPr algn="l" defTabSz="914400" rtl="0" eaLnBrk="1" latinLnBrk="0" hangingPunct="1">
        <a:spcBef>
          <a:spcPct val="0"/>
        </a:spcBef>
        <a:buNone/>
        <a:defRPr sz="4400" kern="1200">
          <a:solidFill>
            <a:srgbClr val="000000"/>
          </a:solidFill>
          <a:latin typeface="Cambria"/>
          <a:ea typeface="+mj-ea"/>
          <a:cs typeface="Cambria"/>
        </a:defRPr>
      </a:lvl1pPr>
    </p:titleStyle>
    <p:bodyStyle>
      <a:lvl1pPr marL="342900" indent="-342900" algn="l" defTabSz="914400" rtl="0" eaLnBrk="1" latinLnBrk="0" hangingPunct="1">
        <a:spcBef>
          <a:spcPct val="20000"/>
        </a:spcBef>
        <a:buClr>
          <a:schemeClr val="accent6">
            <a:lumMod val="75000"/>
          </a:schemeClr>
        </a:buClr>
        <a:buFont typeface="Arial" pitchFamily="34" charset="0"/>
        <a:buChar char="•"/>
        <a:defRPr sz="3200" kern="1200">
          <a:solidFill>
            <a:schemeClr val="tx1">
              <a:lumMod val="65000"/>
              <a:lumOff val="35000"/>
            </a:schemeClr>
          </a:solidFill>
          <a:latin typeface="Cambria"/>
          <a:ea typeface="+mn-ea"/>
          <a:cs typeface="Cambria"/>
        </a:defRPr>
      </a:lvl1pPr>
      <a:lvl2pPr marL="742950" indent="-285750" algn="l" defTabSz="914400" rtl="0" eaLnBrk="1" latinLnBrk="0" hangingPunct="1">
        <a:spcBef>
          <a:spcPct val="20000"/>
        </a:spcBef>
        <a:buClr>
          <a:schemeClr val="accent6">
            <a:lumMod val="75000"/>
          </a:schemeClr>
        </a:buClr>
        <a:buFont typeface="Calibri" pitchFamily="34" charset="0"/>
        <a:buChar char="◦"/>
        <a:defRPr sz="2800" kern="1200">
          <a:solidFill>
            <a:schemeClr val="tx1">
              <a:lumMod val="65000"/>
              <a:lumOff val="35000"/>
            </a:schemeClr>
          </a:solidFill>
          <a:latin typeface="Cambria"/>
          <a:ea typeface="+mn-ea"/>
          <a:cs typeface="Cambria"/>
        </a:defRPr>
      </a:lvl2pPr>
      <a:lvl3pPr marL="1143000" indent="-228600" algn="l" defTabSz="914400" rtl="0" eaLnBrk="1" latinLnBrk="0" hangingPunct="1">
        <a:spcBef>
          <a:spcPct val="20000"/>
        </a:spcBef>
        <a:buClr>
          <a:schemeClr val="accent6">
            <a:lumMod val="75000"/>
          </a:schemeClr>
        </a:buClr>
        <a:buFont typeface="Arial" pitchFamily="34" charset="0"/>
        <a:buChar char="•"/>
        <a:defRPr sz="2400" kern="1200">
          <a:solidFill>
            <a:schemeClr val="tx1">
              <a:lumMod val="65000"/>
              <a:lumOff val="35000"/>
            </a:schemeClr>
          </a:solidFill>
          <a:latin typeface="Cambria"/>
          <a:ea typeface="+mn-ea"/>
          <a:cs typeface="Cambria"/>
        </a:defRPr>
      </a:lvl3pPr>
      <a:lvl4pPr marL="1600200" indent="-228600" algn="l" defTabSz="914400" rtl="0" eaLnBrk="1" latinLnBrk="0" hangingPunct="1">
        <a:spcBef>
          <a:spcPct val="20000"/>
        </a:spcBef>
        <a:buClr>
          <a:schemeClr val="accent6">
            <a:lumMod val="75000"/>
          </a:schemeClr>
        </a:buClr>
        <a:buFont typeface="Calibri" pitchFamily="34" charset="0"/>
        <a:buChar char="◦"/>
        <a:defRPr sz="2000" kern="1200">
          <a:solidFill>
            <a:schemeClr val="tx1">
              <a:lumMod val="65000"/>
              <a:lumOff val="35000"/>
            </a:schemeClr>
          </a:solidFill>
          <a:latin typeface="Cambria"/>
          <a:ea typeface="+mn-ea"/>
          <a:cs typeface="Cambria"/>
        </a:defRPr>
      </a:lvl4pPr>
      <a:lvl5pPr marL="2057400" indent="-228600" algn="l" defTabSz="914400" rtl="0" eaLnBrk="1" latinLnBrk="0" hangingPunct="1">
        <a:spcBef>
          <a:spcPct val="20000"/>
        </a:spcBef>
        <a:buClr>
          <a:schemeClr val="accent6">
            <a:lumMod val="75000"/>
          </a:schemeClr>
        </a:buClr>
        <a:buFont typeface="Arial" pitchFamily="34" charset="0"/>
        <a:buChar char="•"/>
        <a:defRPr sz="2000" kern="1200">
          <a:solidFill>
            <a:schemeClr val="tx1">
              <a:lumMod val="65000"/>
              <a:lumOff val="35000"/>
            </a:schemeClr>
          </a:solidFill>
          <a:latin typeface="Cambria"/>
          <a:ea typeface="+mn-ea"/>
          <a:cs typeface="Cambr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60648"/>
            <a:ext cx="8640960" cy="1143000"/>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395537" y="1600202"/>
            <a:ext cx="8352928"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6"/>
          <p:cNvSpPr/>
          <p:nvPr/>
        </p:nvSpPr>
        <p:spPr>
          <a:xfrm>
            <a:off x="323529" y="6381330"/>
            <a:ext cx="869149" cy="246221"/>
          </a:xfrm>
          <a:prstGeom prst="rect">
            <a:avLst/>
          </a:prstGeom>
        </p:spPr>
        <p:txBody>
          <a:bodyPr wrap="none">
            <a:spAutoFit/>
          </a:bodyPr>
          <a:lstStyle/>
          <a:p>
            <a:pPr fontAlgn="auto">
              <a:spcBef>
                <a:spcPts val="0"/>
              </a:spcBef>
              <a:spcAft>
                <a:spcPts val="0"/>
              </a:spcAft>
            </a:pPr>
            <a:r>
              <a:rPr lang="en-US" sz="1000">
                <a:solidFill>
                  <a:prstClr val="black"/>
                </a:solidFill>
                <a:latin typeface="Cambria"/>
                <a:cs typeface="Cambria"/>
              </a:rPr>
              <a:t>Level Health</a:t>
            </a:r>
            <a:endParaRPr lang="en-NZ" sz="1000">
              <a:solidFill>
                <a:prstClr val="black"/>
              </a:solidFill>
              <a:latin typeface="Cambria"/>
              <a:cs typeface="Cambria"/>
            </a:endParaRPr>
          </a:p>
        </p:txBody>
      </p:sp>
    </p:spTree>
    <p:extLst>
      <p:ext uri="{BB962C8B-B14F-4D97-AF65-F5344CB8AC3E}">
        <p14:creationId xmlns:p14="http://schemas.microsoft.com/office/powerpoint/2010/main" val="7216705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spcBef>
          <a:spcPct val="0"/>
        </a:spcBef>
        <a:buNone/>
        <a:defRPr sz="4400" kern="1200">
          <a:solidFill>
            <a:srgbClr val="000000"/>
          </a:solidFill>
          <a:latin typeface="Cambria"/>
          <a:ea typeface="+mj-ea"/>
          <a:cs typeface="Cambria"/>
        </a:defRPr>
      </a:lvl1pPr>
    </p:titleStyle>
    <p:bodyStyle>
      <a:lvl1pPr marL="342900" indent="-342900" algn="l" defTabSz="914400" rtl="0" eaLnBrk="1" latinLnBrk="0" hangingPunct="1">
        <a:spcBef>
          <a:spcPct val="20000"/>
        </a:spcBef>
        <a:buClr>
          <a:schemeClr val="accent6">
            <a:lumMod val="75000"/>
          </a:schemeClr>
        </a:buClr>
        <a:buFont typeface="Arial" pitchFamily="34" charset="0"/>
        <a:buChar char="•"/>
        <a:defRPr sz="3200" kern="1200">
          <a:solidFill>
            <a:schemeClr val="tx1">
              <a:lumMod val="65000"/>
              <a:lumOff val="35000"/>
            </a:schemeClr>
          </a:solidFill>
          <a:latin typeface="Cambria"/>
          <a:ea typeface="+mn-ea"/>
          <a:cs typeface="Cambria"/>
        </a:defRPr>
      </a:lvl1pPr>
      <a:lvl2pPr marL="742950" indent="-285750" algn="l" defTabSz="914400" rtl="0" eaLnBrk="1" latinLnBrk="0" hangingPunct="1">
        <a:spcBef>
          <a:spcPct val="20000"/>
        </a:spcBef>
        <a:buClr>
          <a:schemeClr val="accent6">
            <a:lumMod val="75000"/>
          </a:schemeClr>
        </a:buClr>
        <a:buFont typeface="Calibri" pitchFamily="34" charset="0"/>
        <a:buChar char="◦"/>
        <a:defRPr sz="2800" kern="1200">
          <a:solidFill>
            <a:schemeClr val="tx1">
              <a:lumMod val="65000"/>
              <a:lumOff val="35000"/>
            </a:schemeClr>
          </a:solidFill>
          <a:latin typeface="Cambria"/>
          <a:ea typeface="+mn-ea"/>
          <a:cs typeface="Cambria"/>
        </a:defRPr>
      </a:lvl2pPr>
      <a:lvl3pPr marL="1143000" indent="-228600" algn="l" defTabSz="914400" rtl="0" eaLnBrk="1" latinLnBrk="0" hangingPunct="1">
        <a:spcBef>
          <a:spcPct val="20000"/>
        </a:spcBef>
        <a:buClr>
          <a:schemeClr val="accent6">
            <a:lumMod val="75000"/>
          </a:schemeClr>
        </a:buClr>
        <a:buFont typeface="Arial" pitchFamily="34" charset="0"/>
        <a:buChar char="•"/>
        <a:defRPr sz="2400" kern="1200">
          <a:solidFill>
            <a:schemeClr val="tx1">
              <a:lumMod val="65000"/>
              <a:lumOff val="35000"/>
            </a:schemeClr>
          </a:solidFill>
          <a:latin typeface="Cambria"/>
          <a:ea typeface="+mn-ea"/>
          <a:cs typeface="Cambria"/>
        </a:defRPr>
      </a:lvl3pPr>
      <a:lvl4pPr marL="1600200" indent="-228600" algn="l" defTabSz="914400" rtl="0" eaLnBrk="1" latinLnBrk="0" hangingPunct="1">
        <a:spcBef>
          <a:spcPct val="20000"/>
        </a:spcBef>
        <a:buClr>
          <a:schemeClr val="accent6">
            <a:lumMod val="75000"/>
          </a:schemeClr>
        </a:buClr>
        <a:buFont typeface="Calibri" pitchFamily="34" charset="0"/>
        <a:buChar char="◦"/>
        <a:defRPr sz="2000" kern="1200">
          <a:solidFill>
            <a:schemeClr val="tx1">
              <a:lumMod val="65000"/>
              <a:lumOff val="35000"/>
            </a:schemeClr>
          </a:solidFill>
          <a:latin typeface="Cambria"/>
          <a:ea typeface="+mn-ea"/>
          <a:cs typeface="Cambria"/>
        </a:defRPr>
      </a:lvl4pPr>
      <a:lvl5pPr marL="2057400" indent="-228600" algn="l" defTabSz="914400" rtl="0" eaLnBrk="1" latinLnBrk="0" hangingPunct="1">
        <a:spcBef>
          <a:spcPct val="20000"/>
        </a:spcBef>
        <a:buClr>
          <a:schemeClr val="accent6">
            <a:lumMod val="75000"/>
          </a:schemeClr>
        </a:buClr>
        <a:buFont typeface="Arial" pitchFamily="34" charset="0"/>
        <a:buChar char="•"/>
        <a:defRPr sz="2000" kern="1200">
          <a:solidFill>
            <a:schemeClr val="tx1">
              <a:lumMod val="65000"/>
              <a:lumOff val="35000"/>
            </a:schemeClr>
          </a:solidFill>
          <a:latin typeface="Cambria"/>
          <a:ea typeface="+mn-ea"/>
          <a:cs typeface="Cambr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60648"/>
            <a:ext cx="8640960" cy="1143000"/>
          </a:xfrm>
          <a:prstGeom prst="rect">
            <a:avLst/>
          </a:prstGeom>
          <a:noFill/>
          <a:effectLst>
            <a:innerShdw blurRad="266700">
              <a:prstClr val="black">
                <a:alpha val="7000"/>
              </a:prstClr>
            </a:innerShdw>
          </a:effectLst>
        </p:spPr>
        <p:txBody>
          <a:bodyPr vert="horz" lIns="14400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395537" y="1600202"/>
            <a:ext cx="8352928"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6"/>
          <p:cNvSpPr/>
          <p:nvPr/>
        </p:nvSpPr>
        <p:spPr>
          <a:xfrm>
            <a:off x="323529" y="6381330"/>
            <a:ext cx="869149" cy="246221"/>
          </a:xfrm>
          <a:prstGeom prst="rect">
            <a:avLst/>
          </a:prstGeom>
        </p:spPr>
        <p:txBody>
          <a:bodyPr wrap="none">
            <a:spAutoFit/>
          </a:bodyPr>
          <a:lstStyle/>
          <a:p>
            <a:pPr fontAlgn="auto">
              <a:spcBef>
                <a:spcPts val="0"/>
              </a:spcBef>
              <a:spcAft>
                <a:spcPts val="0"/>
              </a:spcAft>
            </a:pPr>
            <a:r>
              <a:rPr lang="en-US" sz="1000">
                <a:solidFill>
                  <a:prstClr val="black"/>
                </a:solidFill>
                <a:latin typeface="Cambria"/>
                <a:ea typeface="ＭＳ Ｐゴシック" charset="0"/>
                <a:cs typeface="Cambria"/>
              </a:rPr>
              <a:t>Level Health</a:t>
            </a:r>
            <a:endParaRPr lang="en-NZ" sz="1000">
              <a:solidFill>
                <a:prstClr val="black"/>
              </a:solidFill>
              <a:latin typeface="Cambria"/>
              <a:ea typeface="ＭＳ Ｐゴシック" charset="0"/>
              <a:cs typeface="Cambria"/>
            </a:endParaRPr>
          </a:p>
        </p:txBody>
      </p:sp>
    </p:spTree>
    <p:extLst>
      <p:ext uri="{BB962C8B-B14F-4D97-AF65-F5344CB8AC3E}">
        <p14:creationId xmlns:p14="http://schemas.microsoft.com/office/powerpoint/2010/main" val="221194993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spcBef>
          <a:spcPct val="0"/>
        </a:spcBef>
        <a:buNone/>
        <a:defRPr sz="4400" kern="1200">
          <a:solidFill>
            <a:srgbClr val="000000"/>
          </a:solidFill>
          <a:latin typeface="Cambria"/>
          <a:ea typeface="+mj-ea"/>
          <a:cs typeface="Cambria"/>
        </a:defRPr>
      </a:lvl1pPr>
    </p:titleStyle>
    <p:bodyStyle>
      <a:lvl1pPr marL="342900" indent="-342900" algn="l" defTabSz="914400" rtl="0" eaLnBrk="1" latinLnBrk="0" hangingPunct="1">
        <a:spcBef>
          <a:spcPct val="20000"/>
        </a:spcBef>
        <a:buClr>
          <a:schemeClr val="accent6">
            <a:lumMod val="75000"/>
          </a:schemeClr>
        </a:buClr>
        <a:buFont typeface="Arial" pitchFamily="34" charset="0"/>
        <a:buChar char="•"/>
        <a:defRPr sz="3200" kern="1200">
          <a:solidFill>
            <a:schemeClr val="tx1">
              <a:lumMod val="65000"/>
              <a:lumOff val="35000"/>
            </a:schemeClr>
          </a:solidFill>
          <a:latin typeface="Cambria"/>
          <a:ea typeface="+mn-ea"/>
          <a:cs typeface="Cambria"/>
        </a:defRPr>
      </a:lvl1pPr>
      <a:lvl2pPr marL="742950" indent="-285750" algn="l" defTabSz="914400" rtl="0" eaLnBrk="1" latinLnBrk="0" hangingPunct="1">
        <a:spcBef>
          <a:spcPct val="20000"/>
        </a:spcBef>
        <a:buClr>
          <a:schemeClr val="accent6">
            <a:lumMod val="75000"/>
          </a:schemeClr>
        </a:buClr>
        <a:buFont typeface="Calibri" pitchFamily="34" charset="0"/>
        <a:buChar char="◦"/>
        <a:defRPr sz="2800" kern="1200">
          <a:solidFill>
            <a:schemeClr val="tx1">
              <a:lumMod val="65000"/>
              <a:lumOff val="35000"/>
            </a:schemeClr>
          </a:solidFill>
          <a:latin typeface="Cambria"/>
          <a:ea typeface="+mn-ea"/>
          <a:cs typeface="Cambria"/>
        </a:defRPr>
      </a:lvl2pPr>
      <a:lvl3pPr marL="1143000" indent="-228600" algn="l" defTabSz="914400" rtl="0" eaLnBrk="1" latinLnBrk="0" hangingPunct="1">
        <a:spcBef>
          <a:spcPct val="20000"/>
        </a:spcBef>
        <a:buClr>
          <a:schemeClr val="accent6">
            <a:lumMod val="75000"/>
          </a:schemeClr>
        </a:buClr>
        <a:buFont typeface="Arial" pitchFamily="34" charset="0"/>
        <a:buChar char="•"/>
        <a:defRPr sz="2400" kern="1200">
          <a:solidFill>
            <a:schemeClr val="tx1">
              <a:lumMod val="65000"/>
              <a:lumOff val="35000"/>
            </a:schemeClr>
          </a:solidFill>
          <a:latin typeface="Cambria"/>
          <a:ea typeface="+mn-ea"/>
          <a:cs typeface="Cambria"/>
        </a:defRPr>
      </a:lvl3pPr>
      <a:lvl4pPr marL="1600200" indent="-228600" algn="l" defTabSz="914400" rtl="0" eaLnBrk="1" latinLnBrk="0" hangingPunct="1">
        <a:spcBef>
          <a:spcPct val="20000"/>
        </a:spcBef>
        <a:buClr>
          <a:schemeClr val="accent6">
            <a:lumMod val="75000"/>
          </a:schemeClr>
        </a:buClr>
        <a:buFont typeface="Calibri" pitchFamily="34" charset="0"/>
        <a:buChar char="◦"/>
        <a:defRPr sz="2000" kern="1200">
          <a:solidFill>
            <a:schemeClr val="tx1">
              <a:lumMod val="65000"/>
              <a:lumOff val="35000"/>
            </a:schemeClr>
          </a:solidFill>
          <a:latin typeface="Cambria"/>
          <a:ea typeface="+mn-ea"/>
          <a:cs typeface="Cambria"/>
        </a:defRPr>
      </a:lvl4pPr>
      <a:lvl5pPr marL="2057400" indent="-228600" algn="l" defTabSz="914400" rtl="0" eaLnBrk="1" latinLnBrk="0" hangingPunct="1">
        <a:spcBef>
          <a:spcPct val="20000"/>
        </a:spcBef>
        <a:buClr>
          <a:schemeClr val="accent6">
            <a:lumMod val="75000"/>
          </a:schemeClr>
        </a:buClr>
        <a:buFont typeface="Arial" pitchFamily="34" charset="0"/>
        <a:buChar char="•"/>
        <a:defRPr sz="2000" kern="1200">
          <a:solidFill>
            <a:schemeClr val="tx1">
              <a:lumMod val="65000"/>
              <a:lumOff val="35000"/>
            </a:schemeClr>
          </a:solidFill>
          <a:latin typeface="Cambria"/>
          <a:ea typeface="+mn-ea"/>
          <a:cs typeface="Cambr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17" Type="http://schemas.openxmlformats.org/officeDocument/2006/relationships/image" Target="../media/image104.gif"/><Relationship Id="rId21" Type="http://schemas.openxmlformats.org/officeDocument/2006/relationships/image" Target="../media/image24.jpeg"/><Relationship Id="rId42" Type="http://schemas.openxmlformats.org/officeDocument/2006/relationships/image" Target="../media/image36.jpeg"/><Relationship Id="rId63" Type="http://schemas.openxmlformats.org/officeDocument/2006/relationships/image" Target="../media/image50.jpeg"/><Relationship Id="rId84" Type="http://schemas.openxmlformats.org/officeDocument/2006/relationships/image" Target="../media/image71.jpeg"/><Relationship Id="rId138" Type="http://schemas.openxmlformats.org/officeDocument/2006/relationships/image" Target="../media/image123.jpeg"/><Relationship Id="rId107" Type="http://schemas.openxmlformats.org/officeDocument/2006/relationships/image" Target="../media/image94.png"/><Relationship Id="rId11" Type="http://schemas.openxmlformats.org/officeDocument/2006/relationships/hyperlink" Target="http://mindandbody.co.nz/" TargetMode="External"/><Relationship Id="rId32" Type="http://schemas.openxmlformats.org/officeDocument/2006/relationships/hyperlink" Target="http://www.waikatodhb.health.nz/" TargetMode="External"/><Relationship Id="rId53" Type="http://schemas.openxmlformats.org/officeDocument/2006/relationships/image" Target="../media/image42.jpeg"/><Relationship Id="rId74" Type="http://schemas.openxmlformats.org/officeDocument/2006/relationships/image" Target="../media/image61.png"/><Relationship Id="rId128" Type="http://schemas.openxmlformats.org/officeDocument/2006/relationships/image" Target="../media/image114.jpeg"/><Relationship Id="rId149" Type="http://schemas.openxmlformats.org/officeDocument/2006/relationships/image" Target="../media/image134.png"/><Relationship Id="rId5" Type="http://schemas.openxmlformats.org/officeDocument/2006/relationships/image" Target="../media/image15.jpeg"/><Relationship Id="rId95" Type="http://schemas.openxmlformats.org/officeDocument/2006/relationships/image" Target="../media/image82.png"/><Relationship Id="rId22" Type="http://schemas.openxmlformats.org/officeDocument/2006/relationships/hyperlink" Target="http://www.blueprint.co.nz/" TargetMode="External"/><Relationship Id="rId27" Type="http://schemas.openxmlformats.org/officeDocument/2006/relationships/image" Target="../media/image27.jpeg"/><Relationship Id="rId43" Type="http://schemas.openxmlformats.org/officeDocument/2006/relationships/hyperlink" Target="http://www.salvationarmy.org.nz/" TargetMode="External"/><Relationship Id="rId48" Type="http://schemas.openxmlformats.org/officeDocument/2006/relationships/image" Target="../media/image39.jpeg"/><Relationship Id="rId64" Type="http://schemas.openxmlformats.org/officeDocument/2006/relationships/image" Target="../media/image51.jpeg"/><Relationship Id="rId69" Type="http://schemas.openxmlformats.org/officeDocument/2006/relationships/image" Target="../media/image56.jpeg"/><Relationship Id="rId113" Type="http://schemas.openxmlformats.org/officeDocument/2006/relationships/image" Target="../media/image100.png"/><Relationship Id="rId118" Type="http://schemas.openxmlformats.org/officeDocument/2006/relationships/image" Target="../media/image105.jpeg"/><Relationship Id="rId134" Type="http://schemas.openxmlformats.org/officeDocument/2006/relationships/image" Target="../media/image120.png"/><Relationship Id="rId139" Type="http://schemas.openxmlformats.org/officeDocument/2006/relationships/image" Target="../media/image124.png"/><Relationship Id="rId80" Type="http://schemas.openxmlformats.org/officeDocument/2006/relationships/image" Target="../media/image67.jpeg"/><Relationship Id="rId85" Type="http://schemas.openxmlformats.org/officeDocument/2006/relationships/image" Target="../media/image72.jpeg"/><Relationship Id="rId150" Type="http://schemas.openxmlformats.org/officeDocument/2006/relationships/image" Target="../media/image135.png"/><Relationship Id="rId12" Type="http://schemas.openxmlformats.org/officeDocument/2006/relationships/image" Target="../media/image19.jpeg"/><Relationship Id="rId17" Type="http://schemas.openxmlformats.org/officeDocument/2006/relationships/image" Target="../media/image22.jpeg"/><Relationship Id="rId33" Type="http://schemas.openxmlformats.org/officeDocument/2006/relationships/image" Target="../media/image30.jpeg"/><Relationship Id="rId38" Type="http://schemas.openxmlformats.org/officeDocument/2006/relationships/hyperlink" Target="http://www.chchpho.org.nz/" TargetMode="External"/><Relationship Id="rId59" Type="http://schemas.openxmlformats.org/officeDocument/2006/relationships/image" Target="../media/image46.jpeg"/><Relationship Id="rId103" Type="http://schemas.openxmlformats.org/officeDocument/2006/relationships/image" Target="../media/image90.jpeg"/><Relationship Id="rId108" Type="http://schemas.openxmlformats.org/officeDocument/2006/relationships/image" Target="../media/image95.jpeg"/><Relationship Id="rId124" Type="http://schemas.openxmlformats.org/officeDocument/2006/relationships/image" Target="../media/image110.jpeg"/><Relationship Id="rId129" Type="http://schemas.openxmlformats.org/officeDocument/2006/relationships/image" Target="../media/image115.tiff"/><Relationship Id="rId54" Type="http://schemas.openxmlformats.org/officeDocument/2006/relationships/hyperlink" Target="http://www.healthconnections.co.nz/" TargetMode="External"/><Relationship Id="rId70" Type="http://schemas.openxmlformats.org/officeDocument/2006/relationships/image" Target="../media/image57.png"/><Relationship Id="rId75" Type="http://schemas.openxmlformats.org/officeDocument/2006/relationships/image" Target="../media/image62.png"/><Relationship Id="rId91" Type="http://schemas.openxmlformats.org/officeDocument/2006/relationships/image" Target="../media/image78.png"/><Relationship Id="rId96" Type="http://schemas.openxmlformats.org/officeDocument/2006/relationships/image" Target="../media/image83.jpeg"/><Relationship Id="rId140" Type="http://schemas.openxmlformats.org/officeDocument/2006/relationships/image" Target="../media/image125.png"/><Relationship Id="rId145" Type="http://schemas.openxmlformats.org/officeDocument/2006/relationships/image" Target="../media/image130.jpeg"/><Relationship Id="rId1" Type="http://schemas.openxmlformats.org/officeDocument/2006/relationships/tags" Target="../tags/tag5.xml"/><Relationship Id="rId6" Type="http://schemas.openxmlformats.org/officeDocument/2006/relationships/image" Target="../media/image16.jpeg"/><Relationship Id="rId23" Type="http://schemas.openxmlformats.org/officeDocument/2006/relationships/image" Target="../media/image25.jpeg"/><Relationship Id="rId28" Type="http://schemas.openxmlformats.org/officeDocument/2006/relationships/hyperlink" Target="http://www.walsh.org.nz/" TargetMode="External"/><Relationship Id="rId49" Type="http://schemas.openxmlformats.org/officeDocument/2006/relationships/image" Target="../media/image40.jpeg"/><Relationship Id="rId114" Type="http://schemas.openxmlformats.org/officeDocument/2006/relationships/image" Target="../media/image101.png"/><Relationship Id="rId119" Type="http://schemas.openxmlformats.org/officeDocument/2006/relationships/image" Target="../media/image9.png"/><Relationship Id="rId44" Type="http://schemas.openxmlformats.org/officeDocument/2006/relationships/image" Target="../media/image37.jpeg"/><Relationship Id="rId60" Type="http://schemas.openxmlformats.org/officeDocument/2006/relationships/image" Target="../media/image47.png"/><Relationship Id="rId65" Type="http://schemas.openxmlformats.org/officeDocument/2006/relationships/image" Target="../media/image52.jpeg"/><Relationship Id="rId81" Type="http://schemas.openxmlformats.org/officeDocument/2006/relationships/image" Target="../media/image68.jpeg"/><Relationship Id="rId86" Type="http://schemas.openxmlformats.org/officeDocument/2006/relationships/image" Target="../media/image73.jpeg"/><Relationship Id="rId130" Type="http://schemas.openxmlformats.org/officeDocument/2006/relationships/image" Target="../media/image116.jpeg"/><Relationship Id="rId135" Type="http://schemas.microsoft.com/office/2007/relationships/hdphoto" Target="../media/hdphoto1.wdp"/><Relationship Id="rId13" Type="http://schemas.openxmlformats.org/officeDocument/2006/relationships/hyperlink" Target="http://www.workwise.org.nz/" TargetMode="External"/><Relationship Id="rId18" Type="http://schemas.openxmlformats.org/officeDocument/2006/relationships/hyperlink" Target="http://www.nzcmhn.org.nz/" TargetMode="External"/><Relationship Id="rId39" Type="http://schemas.openxmlformats.org/officeDocument/2006/relationships/image" Target="../media/image33.jpeg"/><Relationship Id="rId109" Type="http://schemas.openxmlformats.org/officeDocument/2006/relationships/image" Target="../media/image96.png"/><Relationship Id="rId34" Type="http://schemas.openxmlformats.org/officeDocument/2006/relationships/hyperlink" Target="http://www.hewakatapu.org.nz/" TargetMode="External"/><Relationship Id="rId50" Type="http://schemas.openxmlformats.org/officeDocument/2006/relationships/hyperlink" Target="http://www.pactgroup.co.nz/" TargetMode="External"/><Relationship Id="rId55" Type="http://schemas.openxmlformats.org/officeDocument/2006/relationships/image" Target="../media/image43.jpeg"/><Relationship Id="rId76" Type="http://schemas.openxmlformats.org/officeDocument/2006/relationships/image" Target="../media/image63.gif"/><Relationship Id="rId97" Type="http://schemas.openxmlformats.org/officeDocument/2006/relationships/image" Target="../media/image84.jpeg"/><Relationship Id="rId104" Type="http://schemas.openxmlformats.org/officeDocument/2006/relationships/image" Target="../media/image91.png"/><Relationship Id="rId120" Type="http://schemas.openxmlformats.org/officeDocument/2006/relationships/image" Target="../media/image106.png"/><Relationship Id="rId125" Type="http://schemas.openxmlformats.org/officeDocument/2006/relationships/image" Target="../media/image111.jpeg"/><Relationship Id="rId141" Type="http://schemas.openxmlformats.org/officeDocument/2006/relationships/image" Target="../media/image126.png"/><Relationship Id="rId146" Type="http://schemas.openxmlformats.org/officeDocument/2006/relationships/image" Target="../media/image131.jpeg"/><Relationship Id="rId7" Type="http://schemas.openxmlformats.org/officeDocument/2006/relationships/hyperlink" Target="http://ncat.org.nz/" TargetMode="External"/><Relationship Id="rId71" Type="http://schemas.openxmlformats.org/officeDocument/2006/relationships/image" Target="../media/image58.jpeg"/><Relationship Id="rId92" Type="http://schemas.openxmlformats.org/officeDocument/2006/relationships/image" Target="../media/image79.png"/><Relationship Id="rId2" Type="http://schemas.openxmlformats.org/officeDocument/2006/relationships/slideLayout" Target="../slideLayouts/slideLayout2.xml"/><Relationship Id="rId29" Type="http://schemas.openxmlformats.org/officeDocument/2006/relationships/image" Target="../media/image28.jpeg"/><Relationship Id="rId24" Type="http://schemas.openxmlformats.org/officeDocument/2006/relationships/hyperlink" Target="http://www.balancewhanganui.org.nz/" TargetMode="External"/><Relationship Id="rId40" Type="http://schemas.openxmlformats.org/officeDocument/2006/relationships/image" Target="../media/image34.jpeg"/><Relationship Id="rId45" Type="http://schemas.openxmlformats.org/officeDocument/2006/relationships/hyperlink" Target="http://www.nzcphm.org.nz/" TargetMode="External"/><Relationship Id="rId66" Type="http://schemas.openxmlformats.org/officeDocument/2006/relationships/image" Target="../media/image53.jpeg"/><Relationship Id="rId87" Type="http://schemas.openxmlformats.org/officeDocument/2006/relationships/image" Target="../media/image74.emf"/><Relationship Id="rId110" Type="http://schemas.openxmlformats.org/officeDocument/2006/relationships/image" Target="../media/image97.png"/><Relationship Id="rId115" Type="http://schemas.openxmlformats.org/officeDocument/2006/relationships/image" Target="../media/image102.png"/><Relationship Id="rId131" Type="http://schemas.openxmlformats.org/officeDocument/2006/relationships/image" Target="../media/image117.png"/><Relationship Id="rId136" Type="http://schemas.openxmlformats.org/officeDocument/2006/relationships/image" Target="../media/image121.jpeg"/><Relationship Id="rId61" Type="http://schemas.openxmlformats.org/officeDocument/2006/relationships/image" Target="../media/image48.png"/><Relationship Id="rId82" Type="http://schemas.openxmlformats.org/officeDocument/2006/relationships/image" Target="../media/image69.png"/><Relationship Id="rId19" Type="http://schemas.openxmlformats.org/officeDocument/2006/relationships/image" Target="../media/image23.png"/><Relationship Id="rId14" Type="http://schemas.openxmlformats.org/officeDocument/2006/relationships/image" Target="../media/image20.jpeg"/><Relationship Id="rId30" Type="http://schemas.openxmlformats.org/officeDocument/2006/relationships/hyperlink" Target="http://www.pharmacy547.co.nz/" TargetMode="External"/><Relationship Id="rId35" Type="http://schemas.openxmlformats.org/officeDocument/2006/relationships/image" Target="../media/image31.jpeg"/><Relationship Id="rId56" Type="http://schemas.openxmlformats.org/officeDocument/2006/relationships/hyperlink" Target="http://www.comcare.org.nz/" TargetMode="External"/><Relationship Id="rId77" Type="http://schemas.openxmlformats.org/officeDocument/2006/relationships/image" Target="../media/image64.png"/><Relationship Id="rId100" Type="http://schemas.openxmlformats.org/officeDocument/2006/relationships/image" Target="../media/image87.jpeg"/><Relationship Id="rId105" Type="http://schemas.openxmlformats.org/officeDocument/2006/relationships/image" Target="../media/image92.jpeg"/><Relationship Id="rId126" Type="http://schemas.openxmlformats.org/officeDocument/2006/relationships/image" Target="../media/image112.png"/><Relationship Id="rId147" Type="http://schemas.openxmlformats.org/officeDocument/2006/relationships/image" Target="../media/image132.jpeg"/><Relationship Id="rId8" Type="http://schemas.openxmlformats.org/officeDocument/2006/relationships/image" Target="../media/image17.jpeg"/><Relationship Id="rId51" Type="http://schemas.openxmlformats.org/officeDocument/2006/relationships/image" Target="../media/image41.jpeg"/><Relationship Id="rId72" Type="http://schemas.openxmlformats.org/officeDocument/2006/relationships/image" Target="../media/image59.jpeg"/><Relationship Id="rId93" Type="http://schemas.openxmlformats.org/officeDocument/2006/relationships/image" Target="../media/image80.png"/><Relationship Id="rId98" Type="http://schemas.openxmlformats.org/officeDocument/2006/relationships/image" Target="../media/image85.jpeg"/><Relationship Id="rId121" Type="http://schemas.openxmlformats.org/officeDocument/2006/relationships/image" Target="../media/image107.jpeg"/><Relationship Id="rId142" Type="http://schemas.openxmlformats.org/officeDocument/2006/relationships/image" Target="../media/image127.jpeg"/><Relationship Id="rId3" Type="http://schemas.openxmlformats.org/officeDocument/2006/relationships/notesSlide" Target="../notesSlides/notesSlide4.xml"/><Relationship Id="rId25" Type="http://schemas.openxmlformats.org/officeDocument/2006/relationships/image" Target="../media/image26.png"/><Relationship Id="rId46" Type="http://schemas.openxmlformats.org/officeDocument/2006/relationships/image" Target="../media/image38.jpeg"/><Relationship Id="rId67" Type="http://schemas.openxmlformats.org/officeDocument/2006/relationships/image" Target="../media/image54.jpeg"/><Relationship Id="rId116" Type="http://schemas.openxmlformats.org/officeDocument/2006/relationships/image" Target="../media/image103.jpeg"/><Relationship Id="rId137" Type="http://schemas.openxmlformats.org/officeDocument/2006/relationships/image" Target="../media/image122.jpeg"/><Relationship Id="rId20" Type="http://schemas.openxmlformats.org/officeDocument/2006/relationships/hyperlink" Target="http://www.leva.co.nz/" TargetMode="External"/><Relationship Id="rId41" Type="http://schemas.openxmlformats.org/officeDocument/2006/relationships/image" Target="../media/image35.jpeg"/><Relationship Id="rId62" Type="http://schemas.openxmlformats.org/officeDocument/2006/relationships/image" Target="../media/image49.emf"/><Relationship Id="rId83" Type="http://schemas.openxmlformats.org/officeDocument/2006/relationships/image" Target="../media/image70.png"/><Relationship Id="rId88" Type="http://schemas.openxmlformats.org/officeDocument/2006/relationships/image" Target="../media/image75.png"/><Relationship Id="rId111" Type="http://schemas.openxmlformats.org/officeDocument/2006/relationships/image" Target="../media/image98.png"/><Relationship Id="rId132" Type="http://schemas.openxmlformats.org/officeDocument/2006/relationships/image" Target="../media/image118.png"/><Relationship Id="rId15" Type="http://schemas.openxmlformats.org/officeDocument/2006/relationships/image" Target="../media/image21.jpeg"/><Relationship Id="rId36" Type="http://schemas.openxmlformats.org/officeDocument/2006/relationships/hyperlink" Target="https://www.loomio.org/" TargetMode="External"/><Relationship Id="rId57" Type="http://schemas.openxmlformats.org/officeDocument/2006/relationships/image" Target="../media/image44.jpeg"/><Relationship Id="rId106" Type="http://schemas.openxmlformats.org/officeDocument/2006/relationships/image" Target="../media/image93.png"/><Relationship Id="rId127" Type="http://schemas.openxmlformats.org/officeDocument/2006/relationships/image" Target="../media/image113.jpeg"/><Relationship Id="rId10" Type="http://schemas.openxmlformats.org/officeDocument/2006/relationships/image" Target="../media/image18.jpeg"/><Relationship Id="rId31" Type="http://schemas.openxmlformats.org/officeDocument/2006/relationships/image" Target="../media/image29.jpeg"/><Relationship Id="rId52" Type="http://schemas.openxmlformats.org/officeDocument/2006/relationships/hyperlink" Target="http://www.drugfoundation.org.nz/" TargetMode="External"/><Relationship Id="rId73" Type="http://schemas.openxmlformats.org/officeDocument/2006/relationships/image" Target="../media/image60.jpeg"/><Relationship Id="rId78" Type="http://schemas.openxmlformats.org/officeDocument/2006/relationships/image" Target="../media/image65.png"/><Relationship Id="rId94" Type="http://schemas.openxmlformats.org/officeDocument/2006/relationships/image" Target="../media/image81.jpeg"/><Relationship Id="rId99" Type="http://schemas.openxmlformats.org/officeDocument/2006/relationships/image" Target="../media/image86.jpeg"/><Relationship Id="rId101" Type="http://schemas.openxmlformats.org/officeDocument/2006/relationships/image" Target="../media/image88.png"/><Relationship Id="rId122" Type="http://schemas.openxmlformats.org/officeDocument/2006/relationships/image" Target="../media/image108.png"/><Relationship Id="rId143" Type="http://schemas.openxmlformats.org/officeDocument/2006/relationships/image" Target="../media/image128.png"/><Relationship Id="rId148" Type="http://schemas.openxmlformats.org/officeDocument/2006/relationships/image" Target="../media/image133.png"/><Relationship Id="rId4" Type="http://schemas.openxmlformats.org/officeDocument/2006/relationships/image" Target="../media/image14.jpeg"/><Relationship Id="rId9" Type="http://schemas.openxmlformats.org/officeDocument/2006/relationships/hyperlink" Target="http://www.lattice.co.nz/" TargetMode="External"/><Relationship Id="rId26" Type="http://schemas.openxmlformats.org/officeDocument/2006/relationships/hyperlink" Target="http://www.wildbamboo.co.nz/" TargetMode="External"/><Relationship Id="rId47" Type="http://schemas.openxmlformats.org/officeDocument/2006/relationships/hyperlink" Target="http://www.nzno.org.nz/" TargetMode="External"/><Relationship Id="rId68" Type="http://schemas.openxmlformats.org/officeDocument/2006/relationships/image" Target="../media/image55.jpeg"/><Relationship Id="rId89" Type="http://schemas.openxmlformats.org/officeDocument/2006/relationships/image" Target="../media/image76.png"/><Relationship Id="rId112" Type="http://schemas.openxmlformats.org/officeDocument/2006/relationships/image" Target="../media/image99.png"/><Relationship Id="rId133" Type="http://schemas.openxmlformats.org/officeDocument/2006/relationships/image" Target="../media/image119.png"/><Relationship Id="rId16" Type="http://schemas.openxmlformats.org/officeDocument/2006/relationships/hyperlink" Target="https://www.nzma.org.nz/" TargetMode="External"/><Relationship Id="rId37" Type="http://schemas.openxmlformats.org/officeDocument/2006/relationships/image" Target="../media/image32.png"/><Relationship Id="rId58" Type="http://schemas.openxmlformats.org/officeDocument/2006/relationships/image" Target="../media/image45.png"/><Relationship Id="rId79" Type="http://schemas.openxmlformats.org/officeDocument/2006/relationships/image" Target="../media/image66.jpeg"/><Relationship Id="rId102" Type="http://schemas.openxmlformats.org/officeDocument/2006/relationships/image" Target="../media/image89.png"/><Relationship Id="rId123" Type="http://schemas.openxmlformats.org/officeDocument/2006/relationships/image" Target="../media/image109.png"/><Relationship Id="rId144" Type="http://schemas.openxmlformats.org/officeDocument/2006/relationships/image" Target="../media/image129.jpeg"/><Relationship Id="rId90"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7.xml"/><Relationship Id="rId4" Type="http://schemas.openxmlformats.org/officeDocument/2006/relationships/image" Target="../media/image1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902176"/>
            <a:ext cx="7560840" cy="1608293"/>
          </a:xfrm>
        </p:spPr>
        <p:txBody>
          <a:bodyPr>
            <a:normAutofit/>
          </a:bodyPr>
          <a:lstStyle/>
          <a:p>
            <a:r>
              <a:rPr lang="en-NZ" sz="3600" dirty="0">
                <a:solidFill>
                  <a:srgbClr val="333399"/>
                </a:solidFill>
                <a:latin typeface="Corbel" panose="020B0503020204020204" pitchFamily="34" charset="0"/>
              </a:rPr>
              <a:t>Aotearoa NZ Experiences</a:t>
            </a:r>
            <a:endParaRPr lang="en-NZ" sz="3600" b="1" dirty="0">
              <a:solidFill>
                <a:srgbClr val="F26A38"/>
              </a:solidFill>
              <a:latin typeface="Corbel" panose="020B0503020204020204" pitchFamily="34" charset="0"/>
            </a:endParaRPr>
          </a:p>
        </p:txBody>
      </p:sp>
      <p:sp>
        <p:nvSpPr>
          <p:cNvPr id="5" name="TextBox 4">
            <a:extLst>
              <a:ext uri="{FF2B5EF4-FFF2-40B4-BE49-F238E27FC236}">
                <a16:creationId xmlns:a16="http://schemas.microsoft.com/office/drawing/2014/main" id="{B3558BDD-4E3F-4656-B703-BEF39D87E1C4}"/>
              </a:ext>
            </a:extLst>
          </p:cNvPr>
          <p:cNvSpPr txBox="1"/>
          <p:nvPr/>
        </p:nvSpPr>
        <p:spPr>
          <a:xfrm>
            <a:off x="719572" y="3627021"/>
            <a:ext cx="7488832" cy="523220"/>
          </a:xfrm>
          <a:prstGeom prst="rect">
            <a:avLst/>
          </a:prstGeom>
          <a:noFill/>
        </p:spPr>
        <p:txBody>
          <a:bodyPr wrap="square" rtlCol="0">
            <a:spAutoFit/>
          </a:bodyPr>
          <a:lstStyle/>
          <a:p>
            <a:r>
              <a:rPr lang="en-NZ" sz="2800" i="1" dirty="0">
                <a:solidFill>
                  <a:srgbClr val="002060"/>
                </a:solidFill>
                <a:latin typeface="Corbel" panose="020B0503020204020204" pitchFamily="34" charset="0"/>
                <a:ea typeface="+mj-ea"/>
              </a:rPr>
              <a:t>A/Professor Susanna Every-Palmer</a:t>
            </a:r>
          </a:p>
        </p:txBody>
      </p:sp>
      <p:pic>
        <p:nvPicPr>
          <p:cNvPr id="6" name="Picture 5">
            <a:extLst>
              <a:ext uri="{FF2B5EF4-FFF2-40B4-BE49-F238E27FC236}">
                <a16:creationId xmlns:a16="http://schemas.microsoft.com/office/drawing/2014/main" id="{7E043EE8-DD85-40C9-ABDB-8EF63789D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29820"/>
            <a:ext cx="9222499" cy="784054"/>
          </a:xfrm>
          <a:prstGeom prst="rect">
            <a:avLst/>
          </a:prstGeom>
        </p:spPr>
      </p:pic>
      <p:pic>
        <p:nvPicPr>
          <p:cNvPr id="7" name="Picture 6">
            <a:extLst>
              <a:ext uri="{FF2B5EF4-FFF2-40B4-BE49-F238E27FC236}">
                <a16:creationId xmlns:a16="http://schemas.microsoft.com/office/drawing/2014/main" id="{D26A3FFF-2ED3-45BC-B7F0-902AF88B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554416"/>
            <a:ext cx="4968552" cy="879848"/>
          </a:xfrm>
          <a:prstGeom prst="rect">
            <a:avLst/>
          </a:prstGeom>
        </p:spPr>
      </p:pic>
      <p:pic>
        <p:nvPicPr>
          <p:cNvPr id="8" name="Picture 7">
            <a:extLst>
              <a:ext uri="{FF2B5EF4-FFF2-40B4-BE49-F238E27FC236}">
                <a16:creationId xmlns:a16="http://schemas.microsoft.com/office/drawing/2014/main" id="{3CF6C9C6-453B-474D-B686-7035E912EDE4}"/>
              </a:ext>
            </a:extLst>
          </p:cNvPr>
          <p:cNvPicPr/>
          <p:nvPr/>
        </p:nvPicPr>
        <p:blipFill rotWithShape="1">
          <a:blip r:embed="rId6" cstate="print">
            <a:extLst>
              <a:ext uri="{28A0092B-C50C-407E-A947-70E740481C1C}">
                <a14:useLocalDpi xmlns:a14="http://schemas.microsoft.com/office/drawing/2010/main" val="0"/>
              </a:ext>
            </a:extLst>
          </a:blip>
          <a:srcRect l="70163"/>
          <a:stretch/>
        </p:blipFill>
        <p:spPr>
          <a:xfrm>
            <a:off x="683568" y="5517232"/>
            <a:ext cx="1970857" cy="490265"/>
          </a:xfrm>
          <a:prstGeom prst="rect">
            <a:avLst/>
          </a:prstGeom>
        </p:spPr>
      </p:pic>
      <p:pic>
        <p:nvPicPr>
          <p:cNvPr id="9" name="Picture 8">
            <a:extLst>
              <a:ext uri="{FF2B5EF4-FFF2-40B4-BE49-F238E27FC236}">
                <a16:creationId xmlns:a16="http://schemas.microsoft.com/office/drawing/2014/main" id="{9687247A-0A55-413E-912D-3E772398D2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952"/>
          <a:stretch/>
        </p:blipFill>
        <p:spPr>
          <a:xfrm>
            <a:off x="7632417" y="5146431"/>
            <a:ext cx="1130169" cy="861066"/>
          </a:xfrm>
          <a:prstGeom prst="rect">
            <a:avLst/>
          </a:prstGeom>
        </p:spPr>
      </p:pic>
      <p:pic>
        <p:nvPicPr>
          <p:cNvPr id="10" name="Picture 9">
            <a:extLst>
              <a:ext uri="{FF2B5EF4-FFF2-40B4-BE49-F238E27FC236}">
                <a16:creationId xmlns:a16="http://schemas.microsoft.com/office/drawing/2014/main" id="{DA1CFFD1-0981-4EEE-8DCE-6CD8ED1187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9349" y="5307742"/>
            <a:ext cx="1647489" cy="538444"/>
          </a:xfrm>
          <a:prstGeom prst="rect">
            <a:avLst/>
          </a:prstGeom>
        </p:spPr>
      </p:pic>
    </p:spTree>
    <p:custDataLst>
      <p:tags r:id="rId1"/>
    </p:custDataLst>
    <p:extLst>
      <p:ext uri="{BB962C8B-B14F-4D97-AF65-F5344CB8AC3E}">
        <p14:creationId xmlns:p14="http://schemas.microsoft.com/office/powerpoint/2010/main" val="23683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101F-A059-4F1A-9F5D-1B37D6417026}"/>
              </a:ext>
            </a:extLst>
          </p:cNvPr>
          <p:cNvSpPr>
            <a:spLocks noGrp="1"/>
          </p:cNvSpPr>
          <p:nvPr>
            <p:ph type="title"/>
          </p:nvPr>
        </p:nvSpPr>
        <p:spPr/>
        <p:txBody>
          <a:bodyPr/>
          <a:lstStyle/>
          <a:p>
            <a:r>
              <a:rPr lang="mi-NZ" dirty="0">
                <a:solidFill>
                  <a:srgbClr val="FF0000"/>
                </a:solidFill>
              </a:rPr>
              <a:t>Shared measurement - Tūtohi</a:t>
            </a:r>
            <a:endParaRPr lang="en-NZ" dirty="0">
              <a:solidFill>
                <a:srgbClr val="FF0000"/>
              </a:solidFill>
            </a:endParaRPr>
          </a:p>
        </p:txBody>
      </p:sp>
      <p:pic>
        <p:nvPicPr>
          <p:cNvPr id="5" name="Content Placeholder 4">
            <a:extLst>
              <a:ext uri="{FF2B5EF4-FFF2-40B4-BE49-F238E27FC236}">
                <a16:creationId xmlns:a16="http://schemas.microsoft.com/office/drawing/2014/main" id="{A892526D-9EC9-46A7-AF66-A0AFDBB7341D}"/>
              </a:ext>
            </a:extLst>
          </p:cNvPr>
          <p:cNvPicPr>
            <a:picLocks noGrp="1" noChangeAspect="1"/>
          </p:cNvPicPr>
          <p:nvPr>
            <p:ph idx="1"/>
          </p:nvPr>
        </p:nvPicPr>
        <p:blipFill>
          <a:blip r:embed="rId3"/>
          <a:stretch>
            <a:fillRect/>
          </a:stretch>
        </p:blipFill>
        <p:spPr>
          <a:xfrm>
            <a:off x="251520" y="1905726"/>
            <a:ext cx="8353425" cy="3647783"/>
          </a:xfrm>
        </p:spPr>
      </p:pic>
    </p:spTree>
    <p:extLst>
      <p:ext uri="{BB962C8B-B14F-4D97-AF65-F5344CB8AC3E}">
        <p14:creationId xmlns:p14="http://schemas.microsoft.com/office/powerpoint/2010/main" val="308606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69A4-1D1A-4C64-82D1-27FCF0E180D3}"/>
              </a:ext>
            </a:extLst>
          </p:cNvPr>
          <p:cNvSpPr>
            <a:spLocks noGrp="1"/>
          </p:cNvSpPr>
          <p:nvPr>
            <p:ph type="title"/>
          </p:nvPr>
        </p:nvSpPr>
        <p:spPr/>
        <p:txBody>
          <a:bodyPr>
            <a:normAutofit/>
          </a:bodyPr>
          <a:lstStyle/>
          <a:p>
            <a:r>
              <a:rPr lang="mi-NZ" sz="3000" b="1" dirty="0">
                <a:solidFill>
                  <a:srgbClr val="FF0000"/>
                </a:solidFill>
              </a:rPr>
              <a:t>Ngā Waka o Matariki - Māori health strategy</a:t>
            </a:r>
            <a:endParaRPr lang="en-NZ" sz="3000" b="1" dirty="0">
              <a:solidFill>
                <a:srgbClr val="FF0000"/>
              </a:solidFill>
            </a:endParaRPr>
          </a:p>
        </p:txBody>
      </p:sp>
      <p:pic>
        <p:nvPicPr>
          <p:cNvPr id="5" name="Picture 4">
            <a:extLst>
              <a:ext uri="{FF2B5EF4-FFF2-40B4-BE49-F238E27FC236}">
                <a16:creationId xmlns:a16="http://schemas.microsoft.com/office/drawing/2014/main" id="{F3450E88-0065-4697-B8EF-1A82A9536E9F}"/>
              </a:ext>
            </a:extLst>
          </p:cNvPr>
          <p:cNvPicPr>
            <a:picLocks noChangeAspect="1"/>
          </p:cNvPicPr>
          <p:nvPr/>
        </p:nvPicPr>
        <p:blipFill rotWithShape="1">
          <a:blip r:embed="rId3"/>
          <a:srcRect r="3601"/>
          <a:stretch/>
        </p:blipFill>
        <p:spPr>
          <a:xfrm>
            <a:off x="363797" y="1756881"/>
            <a:ext cx="7978819" cy="4661035"/>
          </a:xfrm>
          <a:prstGeom prst="rect">
            <a:avLst/>
          </a:prstGeom>
        </p:spPr>
      </p:pic>
    </p:spTree>
    <p:extLst>
      <p:ext uri="{BB962C8B-B14F-4D97-AF65-F5344CB8AC3E}">
        <p14:creationId xmlns:p14="http://schemas.microsoft.com/office/powerpoint/2010/main" val="364797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F3C3D9C6-C4F8-4609-A46C-EDFC1DE375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5424" y="4850307"/>
            <a:ext cx="901885" cy="1046132"/>
          </a:xfrm>
          <a:prstGeom prst="rect">
            <a:avLst/>
          </a:prstGeom>
        </p:spPr>
      </p:pic>
      <p:sp>
        <p:nvSpPr>
          <p:cNvPr id="2" name="Title 1"/>
          <p:cNvSpPr>
            <a:spLocks noGrp="1"/>
          </p:cNvSpPr>
          <p:nvPr>
            <p:ph type="title"/>
          </p:nvPr>
        </p:nvSpPr>
        <p:spPr>
          <a:xfrm>
            <a:off x="0" y="888187"/>
            <a:ext cx="9144000" cy="857250"/>
          </a:xfrm>
        </p:spPr>
        <p:txBody>
          <a:bodyPr>
            <a:normAutofit/>
          </a:bodyPr>
          <a:lstStyle/>
          <a:p>
            <a:pPr algn="ctr"/>
            <a:r>
              <a:rPr lang="en-US" b="1">
                <a:solidFill>
                  <a:srgbClr val="002060"/>
                </a:solidFill>
                <a:latin typeface="Corbel" panose="020B0503020204020204" pitchFamily="34" charset="0"/>
                <a:cs typeface="Calibri" panose="020F0502020204030204" pitchFamily="34" charset="0"/>
              </a:rPr>
              <a:t>The beginnings</a:t>
            </a:r>
            <a:endParaRPr lang="en-NZ" b="1">
              <a:solidFill>
                <a:srgbClr val="002060"/>
              </a:solidFill>
              <a:latin typeface="Corbel" panose="020B0503020204020204" pitchFamily="34" charset="0"/>
              <a:cs typeface="Calibri" panose="020F0502020204030204" pitchFamily="34" charset="0"/>
            </a:endParaRPr>
          </a:p>
        </p:txBody>
      </p:sp>
      <p:sp>
        <p:nvSpPr>
          <p:cNvPr id="3" name="Content Placeholder 2"/>
          <p:cNvSpPr>
            <a:spLocks noGrp="1"/>
          </p:cNvSpPr>
          <p:nvPr>
            <p:ph idx="1"/>
          </p:nvPr>
        </p:nvSpPr>
        <p:spPr>
          <a:xfrm>
            <a:off x="1439652" y="2052682"/>
            <a:ext cx="6264696" cy="2544033"/>
          </a:xfrm>
        </p:spPr>
        <p:txBody>
          <a:bodyPr>
            <a:noAutofit/>
          </a:bodyPr>
          <a:lstStyle/>
          <a:p>
            <a:pPr marL="0" indent="0" algn="ctr">
              <a:buNone/>
            </a:pPr>
            <a:r>
              <a:rPr lang="en-NZ" sz="2700">
                <a:solidFill>
                  <a:schemeClr val="tx1"/>
                </a:solidFill>
                <a:latin typeface="Calibri" panose="020F0502020204030204" pitchFamily="34" charset="0"/>
                <a:cs typeface="Calibri" panose="020F0502020204030204" pitchFamily="34" charset="0"/>
              </a:rPr>
              <a:t>A meeting of leaders from the non-government mental health and addiction sector were discussing the number of untimely and unexpected deaths of people in contact with services</a:t>
            </a:r>
          </a:p>
          <a:p>
            <a:pPr marL="0" indent="0" algn="ctr">
              <a:buNone/>
            </a:pPr>
            <a:r>
              <a:rPr lang="en-NZ" sz="2700" b="1">
                <a:solidFill>
                  <a:srgbClr val="F05D28"/>
                </a:solidFill>
                <a:latin typeface="Calibri" panose="020F0502020204030204" pitchFamily="34" charset="0"/>
                <a:cs typeface="Calibri" panose="020F0502020204030204" pitchFamily="34" charset="0"/>
              </a:rPr>
              <a:t>This is not acceptable</a:t>
            </a:r>
          </a:p>
        </p:txBody>
      </p:sp>
      <p:pic>
        <p:nvPicPr>
          <p:cNvPr id="4" name="Picture 40" descr="Image result for platform org nz">
            <a:extLst>
              <a:ext uri="{FF2B5EF4-FFF2-40B4-BE49-F238E27FC236}">
                <a16:creationId xmlns:a16="http://schemas.microsoft.com/office/drawing/2014/main" id="{D83DEAFE-8E6F-43B9-8C78-96BD6597C6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851" y="5068352"/>
            <a:ext cx="1273648" cy="532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22DB431-46AA-4D2C-9D85-5E286E4A6F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29820"/>
            <a:ext cx="9222499" cy="784054"/>
          </a:xfrm>
          <a:prstGeom prst="rect">
            <a:avLst/>
          </a:prstGeom>
        </p:spPr>
      </p:pic>
    </p:spTree>
    <p:custDataLst>
      <p:tags r:id="rId1"/>
    </p:custDataLst>
    <p:extLst>
      <p:ext uri="{BB962C8B-B14F-4D97-AF65-F5344CB8AC3E}">
        <p14:creationId xmlns:p14="http://schemas.microsoft.com/office/powerpoint/2010/main" val="114084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82234" y="4001321"/>
            <a:ext cx="2283656" cy="816664"/>
          </a:xfrm>
        </p:spPr>
        <p:txBody>
          <a:bodyPr>
            <a:normAutofit/>
          </a:bodyPr>
          <a:lstStyle/>
          <a:p>
            <a:pPr marL="0" indent="0">
              <a:buNone/>
            </a:pPr>
            <a:endParaRPr lang="en-NZ"/>
          </a:p>
          <a:p>
            <a:pPr marL="257169" lvl="1" indent="0">
              <a:buNone/>
            </a:pPr>
            <a:endParaRPr lang="en-NZ"/>
          </a:p>
          <a:p>
            <a:endParaRPr lang="en-NZ"/>
          </a:p>
        </p:txBody>
      </p:sp>
      <p:pic>
        <p:nvPicPr>
          <p:cNvPr id="8" name="Picture 2" descr="Position state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7127" y="1651862"/>
            <a:ext cx="1781392" cy="2500602"/>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p:spPr>
      </p:pic>
      <p:sp>
        <p:nvSpPr>
          <p:cNvPr id="4" name="Title 3">
            <a:extLst>
              <a:ext uri="{FF2B5EF4-FFF2-40B4-BE49-F238E27FC236}">
                <a16:creationId xmlns:a16="http://schemas.microsoft.com/office/drawing/2014/main" id="{EDED4130-4558-4F09-A3FD-F3DFDA7B9EBA}"/>
              </a:ext>
            </a:extLst>
          </p:cNvPr>
          <p:cNvSpPr>
            <a:spLocks noGrp="1"/>
          </p:cNvSpPr>
          <p:nvPr>
            <p:ph type="title"/>
          </p:nvPr>
        </p:nvSpPr>
        <p:spPr>
          <a:xfrm>
            <a:off x="242676" y="364155"/>
            <a:ext cx="7857615" cy="1130929"/>
          </a:xfrm>
        </p:spPr>
        <p:txBody>
          <a:bodyPr>
            <a:noAutofit/>
          </a:bodyPr>
          <a:lstStyle/>
          <a:p>
            <a:r>
              <a:rPr lang="en-NZ" sz="3600" b="1">
                <a:solidFill>
                  <a:srgbClr val="F26A38"/>
                </a:solidFill>
                <a:latin typeface="Corbel" panose="020B0503020204020204" pitchFamily="34" charset="0"/>
                <a:cs typeface="Calibri" panose="020F0502020204030204" pitchFamily="34" charset="0"/>
              </a:rPr>
              <a:t>2014 - Evidence-informed </a:t>
            </a:r>
            <a:r>
              <a:rPr lang="en-NZ" sz="3600" b="1">
                <a:solidFill>
                  <a:schemeClr val="accent6">
                    <a:lumMod val="75000"/>
                  </a:schemeClr>
                </a:solidFill>
                <a:latin typeface="Corbel" panose="020B0503020204020204" pitchFamily="34" charset="0"/>
                <a:cs typeface="Calibri" panose="020F0502020204030204" pitchFamily="34" charset="0"/>
              </a:rPr>
              <a:t>call to action</a:t>
            </a:r>
          </a:p>
        </p:txBody>
      </p:sp>
      <p:pic>
        <p:nvPicPr>
          <p:cNvPr id="19" name="Picture 18">
            <a:extLst>
              <a:ext uri="{FF2B5EF4-FFF2-40B4-BE49-F238E27FC236}">
                <a16:creationId xmlns:a16="http://schemas.microsoft.com/office/drawing/2014/main" id="{A8081C7E-6D16-4762-A8D4-70B3F2EEBC51}"/>
              </a:ext>
            </a:extLst>
          </p:cNvPr>
          <p:cNvPicPr>
            <a:picLocks noChangeAspect="1"/>
          </p:cNvPicPr>
          <p:nvPr/>
        </p:nvPicPr>
        <p:blipFill>
          <a:blip r:embed="rId5"/>
          <a:stretch>
            <a:fillRect/>
          </a:stretch>
        </p:blipFill>
        <p:spPr>
          <a:xfrm>
            <a:off x="5085978" y="2167215"/>
            <a:ext cx="1699155" cy="2387313"/>
          </a:xfrm>
          <a:prstGeom prst="rect">
            <a:avLst/>
          </a:prstGeom>
        </p:spPr>
      </p:pic>
      <p:pic>
        <p:nvPicPr>
          <p:cNvPr id="18" name="Picture 17">
            <a:extLst>
              <a:ext uri="{FF2B5EF4-FFF2-40B4-BE49-F238E27FC236}">
                <a16:creationId xmlns:a16="http://schemas.microsoft.com/office/drawing/2014/main" id="{98971FE8-A927-4E52-9802-420377FB41E4}"/>
              </a:ext>
            </a:extLst>
          </p:cNvPr>
          <p:cNvPicPr>
            <a:picLocks noChangeAspect="1"/>
          </p:cNvPicPr>
          <p:nvPr/>
        </p:nvPicPr>
        <p:blipFill>
          <a:blip r:embed="rId6"/>
          <a:stretch>
            <a:fillRect/>
          </a:stretch>
        </p:blipFill>
        <p:spPr>
          <a:xfrm>
            <a:off x="6037955" y="2576029"/>
            <a:ext cx="1837232" cy="2500603"/>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p:spPr>
      </p:pic>
      <p:pic>
        <p:nvPicPr>
          <p:cNvPr id="20" name="Picture 19">
            <a:extLst>
              <a:ext uri="{FF2B5EF4-FFF2-40B4-BE49-F238E27FC236}">
                <a16:creationId xmlns:a16="http://schemas.microsoft.com/office/drawing/2014/main" id="{68F8A9E1-B2CA-4B2F-8088-0634E9DA9416}"/>
              </a:ext>
            </a:extLst>
          </p:cNvPr>
          <p:cNvPicPr>
            <a:picLocks noChangeAspect="1"/>
          </p:cNvPicPr>
          <p:nvPr/>
        </p:nvPicPr>
        <p:blipFill>
          <a:blip r:embed="rId7"/>
          <a:stretch>
            <a:fillRect/>
          </a:stretch>
        </p:blipFill>
        <p:spPr>
          <a:xfrm>
            <a:off x="6893592" y="3233826"/>
            <a:ext cx="1757729" cy="2500603"/>
          </a:xfrm>
          <a:prstGeom prst="rect">
            <a:avLst/>
          </a:prstGeom>
          <a:ln>
            <a:solidFill>
              <a:schemeClr val="tx1"/>
            </a:solidFill>
          </a:ln>
          <a:effectLst>
            <a:softEdge rad="0"/>
          </a:effectLst>
        </p:spPr>
      </p:pic>
      <p:sp>
        <p:nvSpPr>
          <p:cNvPr id="22" name="TextBox 21">
            <a:extLst>
              <a:ext uri="{FF2B5EF4-FFF2-40B4-BE49-F238E27FC236}">
                <a16:creationId xmlns:a16="http://schemas.microsoft.com/office/drawing/2014/main" id="{82F8FE52-D178-4E09-BAF9-908177E89DD5}"/>
              </a:ext>
            </a:extLst>
          </p:cNvPr>
          <p:cNvSpPr txBox="1"/>
          <p:nvPr/>
        </p:nvSpPr>
        <p:spPr>
          <a:xfrm>
            <a:off x="571500" y="2317228"/>
            <a:ext cx="3037775" cy="2308324"/>
          </a:xfrm>
          <a:prstGeom prst="rect">
            <a:avLst/>
          </a:prstGeom>
          <a:noFill/>
        </p:spPr>
        <p:txBody>
          <a:bodyPr wrap="square">
            <a:spAutoFit/>
          </a:bodyPr>
          <a:lstStyle/>
          <a:p>
            <a:r>
              <a:rPr lang="en-NZ">
                <a:latin typeface="+mj-lt"/>
              </a:rPr>
              <a:t>Using evidence to i</a:t>
            </a:r>
            <a:r>
              <a:rPr lang="en-NZ" sz="2400">
                <a:latin typeface="+mj-lt"/>
              </a:rPr>
              <a:t>nforming both:</a:t>
            </a:r>
          </a:p>
          <a:p>
            <a:endParaRPr lang="en-NZ" sz="2400">
              <a:latin typeface="+mj-lt"/>
            </a:endParaRPr>
          </a:p>
          <a:p>
            <a:r>
              <a:rPr lang="en-NZ" sz="2400" b="1">
                <a:latin typeface="+mj-lt"/>
              </a:rPr>
              <a:t>What</a:t>
            </a:r>
            <a:r>
              <a:rPr lang="en-NZ" sz="2400">
                <a:latin typeface="+mj-lt"/>
              </a:rPr>
              <a:t> we need to do and </a:t>
            </a:r>
          </a:p>
          <a:p>
            <a:r>
              <a:rPr lang="en-NZ" sz="2400" b="1">
                <a:latin typeface="+mj-lt"/>
              </a:rPr>
              <a:t>How </a:t>
            </a:r>
            <a:r>
              <a:rPr lang="en-NZ" sz="2400">
                <a:latin typeface="+mj-lt"/>
              </a:rPr>
              <a:t>we work together</a:t>
            </a:r>
          </a:p>
        </p:txBody>
      </p:sp>
      <p:pic>
        <p:nvPicPr>
          <p:cNvPr id="10" name="Picture 9">
            <a:extLst>
              <a:ext uri="{FF2B5EF4-FFF2-40B4-BE49-F238E27FC236}">
                <a16:creationId xmlns:a16="http://schemas.microsoft.com/office/drawing/2014/main" id="{58F3CE28-66EB-4D29-BDCA-E13D896E35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129820"/>
            <a:ext cx="9222499" cy="784054"/>
          </a:xfrm>
          <a:prstGeom prst="rect">
            <a:avLst/>
          </a:prstGeom>
        </p:spPr>
      </p:pic>
    </p:spTree>
    <p:custDataLst>
      <p:tags r:id="rId1"/>
    </p:custDataLst>
    <p:extLst>
      <p:ext uri="{BB962C8B-B14F-4D97-AF65-F5344CB8AC3E}">
        <p14:creationId xmlns:p14="http://schemas.microsoft.com/office/powerpoint/2010/main" val="4002551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s://trademe.tmcdn.co.nz/photoserver/full/549571947.jpg">
            <a:extLst>
              <a:ext uri="{FF2B5EF4-FFF2-40B4-BE49-F238E27FC236}">
                <a16:creationId xmlns:a16="http://schemas.microsoft.com/office/drawing/2014/main" id="{398B4B99-74B8-463F-B1A2-CA0F1AE2EA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4139" y="4984317"/>
            <a:ext cx="1384679" cy="5832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healthpoint.co.nz/assets/aa/7zivn631b2ds99b2m8kt.JPG">
            <a:extLst>
              <a:ext uri="{FF2B5EF4-FFF2-40B4-BE49-F238E27FC236}">
                <a16:creationId xmlns:a16="http://schemas.microsoft.com/office/drawing/2014/main" id="{4F28B910-B320-471A-A034-F3ABB3FD28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4308" y="1189885"/>
            <a:ext cx="529382" cy="5872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2396" y="4392277"/>
            <a:ext cx="1168542" cy="445271"/>
          </a:xfrm>
          <a:prstGeom prst="rect">
            <a:avLst/>
          </a:prstGeom>
        </p:spPr>
      </p:pic>
      <p:pic>
        <p:nvPicPr>
          <p:cNvPr id="6" name="Picture 30" descr="NCAT 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83" y="6539983"/>
            <a:ext cx="1876985" cy="268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Lattice Consulting log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84389" y="3057477"/>
            <a:ext cx="1662773" cy="2900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ind and Body Consultants logo">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430" y="4300862"/>
            <a:ext cx="1253916" cy="3702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Workwise logo">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8176" y="830833"/>
            <a:ext cx="987065" cy="3664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Nga Hau E Wha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509" y="3582328"/>
            <a:ext cx="1383703" cy="360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NZMA logo">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951" y="4622466"/>
            <a:ext cx="1001295" cy="3645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NZCMHN logo">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84730" y="6142238"/>
            <a:ext cx="1650535" cy="2974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Le Va logo">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998910" y="2859"/>
            <a:ext cx="1156090" cy="3830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Blueprint logo">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084107" y="402864"/>
            <a:ext cx="1075788" cy="3053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Balance Whanganui logo">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4476" y="3016397"/>
            <a:ext cx="917207" cy="331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Wild Bamboo logo">
            <a:hlinkClick r:id="rId26"/>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447831" y="4263486"/>
            <a:ext cx="807015" cy="28771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Walsh Trust">
            <a:hlinkClick r:id="rId28"/>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225940" y="793274"/>
            <a:ext cx="869902" cy="2360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Pharmacy 547 logo">
            <a:hlinkClick r:id="rId30"/>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056399" y="5617383"/>
            <a:ext cx="1287475" cy="2429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Waikato DHB logo">
            <a:hlinkClick r:id="rId32"/>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2474" y="1376233"/>
            <a:ext cx="1800237" cy="2395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He Waka Tapu logo">
            <a:hlinkClick r:id="rId34"/>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769312" y="1078486"/>
            <a:ext cx="1386727" cy="4630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Loomio logo">
            <a:hlinkClick r:id="rId36"/>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602669" y="1823699"/>
            <a:ext cx="935933" cy="22980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hristchurch PHO logo">
            <a:hlinkClick r:id="rId38"/>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6608" y="4040497"/>
            <a:ext cx="1429584" cy="2757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9" descr="General Practice NZ logo"/>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167951" y="4460269"/>
            <a:ext cx="1137247" cy="4699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1" descr="ProCare logo"/>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485243" y="2579991"/>
            <a:ext cx="1120735" cy="1796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2" descr="http://www.tepou.co.nz/uploads/files/initiative-assets/pegasus_logo.JP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5472008" y="1883024"/>
            <a:ext cx="1110132" cy="37069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3" descr="Salvation Army logo">
            <a:hlinkClick r:id="rId43"/>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5701932" y="531959"/>
            <a:ext cx="540365" cy="57966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descr="New Zealand College of Public Health Medicine logo">
            <a:hlinkClick r:id="rId45"/>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5675313" y="4565918"/>
            <a:ext cx="622876" cy="6310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5" descr="New Zealand Nurses Organisation logo">
            <a:hlinkClick r:id="rId47"/>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184327" y="2937949"/>
            <a:ext cx="579436" cy="5633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6" descr="RNZCGP logo"/>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756075" y="3882481"/>
            <a:ext cx="1692892" cy="3519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7" descr="Pact ">
            <a:hlinkClick r:id="rId50"/>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8295509" y="4211056"/>
            <a:ext cx="831430" cy="4992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8" descr="NZ Drug Foundation">
            <a:hlinkClick r:id="rId52"/>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8276468" y="6026302"/>
            <a:ext cx="847288" cy="44871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9" descr="Health Connections">
            <a:hlinkClick r:id="rId54"/>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7828633" y="699709"/>
            <a:ext cx="1329934" cy="37536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omcare Trust logo">
            <a:hlinkClick r:id="rId56"/>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582221" y="-30654556"/>
            <a:ext cx="5454719" cy="129996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6377867" y="3715056"/>
            <a:ext cx="954802" cy="384857"/>
          </a:xfrm>
          <a:prstGeom prst="rect">
            <a:avLst/>
          </a:prstGeom>
        </p:spPr>
      </p:pic>
      <p:pic>
        <p:nvPicPr>
          <p:cNvPr id="44" name="Picture 43"/>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6891065" y="1036526"/>
            <a:ext cx="932304" cy="555183"/>
          </a:xfrm>
          <a:prstGeom prst="rect">
            <a:avLst/>
          </a:prstGeom>
        </p:spPr>
      </p:pic>
      <p:pic>
        <p:nvPicPr>
          <p:cNvPr id="45" name="Picture 44"/>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4413066" y="4325959"/>
            <a:ext cx="1233869" cy="511588"/>
          </a:xfrm>
          <a:prstGeom prst="rect">
            <a:avLst/>
          </a:prstGeom>
        </p:spPr>
      </p:pic>
      <p:pic>
        <p:nvPicPr>
          <p:cNvPr id="46" name="Picture 2"/>
          <p:cNvPicPr>
            <a:picLocks noChangeAspect="1" noChangeArrowheads="1"/>
          </p:cNvPicPr>
          <p:nvPr/>
        </p:nvPicPr>
        <p:blipFill rotWithShape="1">
          <a:blip r:embed="rId61" cstate="print">
            <a:extLst>
              <a:ext uri="{28A0092B-C50C-407E-A947-70E740481C1C}">
                <a14:useLocalDpi xmlns:a14="http://schemas.microsoft.com/office/drawing/2010/main" val="0"/>
              </a:ext>
            </a:extLst>
          </a:blip>
          <a:srcRect t="1496" r="83210" b="81238"/>
          <a:stretch/>
        </p:blipFill>
        <p:spPr bwMode="auto">
          <a:xfrm>
            <a:off x="3807144" y="3029892"/>
            <a:ext cx="1234128" cy="80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6"/>
          <p:cNvPicPr>
            <a:picLocks noChangeAspect="1"/>
          </p:cNvPicPr>
          <p:nvPr/>
        </p:nvPicPr>
        <p:blipFill rotWithShape="1">
          <a:blip r:embed="rId62"/>
          <a:srcRect l="9902" t="12178" r="3667"/>
          <a:stretch/>
        </p:blipFill>
        <p:spPr>
          <a:xfrm>
            <a:off x="2700195" y="1625307"/>
            <a:ext cx="581614" cy="407365"/>
          </a:xfrm>
          <a:prstGeom prst="rect">
            <a:avLst/>
          </a:prstGeom>
        </p:spPr>
      </p:pic>
      <p:pic>
        <p:nvPicPr>
          <p:cNvPr id="48" name="Picture 47"/>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5710543" y="4007728"/>
            <a:ext cx="659286" cy="459563"/>
          </a:xfrm>
          <a:prstGeom prst="rect">
            <a:avLst/>
          </a:prstGeom>
        </p:spPr>
      </p:pic>
      <p:pic>
        <p:nvPicPr>
          <p:cNvPr id="49" name="Picture 48"/>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7072493" y="6094246"/>
            <a:ext cx="1132125" cy="378042"/>
          </a:xfrm>
          <a:prstGeom prst="rect">
            <a:avLst/>
          </a:prstGeom>
        </p:spPr>
      </p:pic>
      <p:pic>
        <p:nvPicPr>
          <p:cNvPr id="50" name="Picture 49"/>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2622906" y="3422271"/>
            <a:ext cx="995472" cy="660666"/>
          </a:xfrm>
          <a:prstGeom prst="rect">
            <a:avLst/>
          </a:prstGeom>
        </p:spPr>
      </p:pic>
      <p:pic>
        <p:nvPicPr>
          <p:cNvPr id="51" name="Picture 50"/>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2003770" y="2872084"/>
            <a:ext cx="504191" cy="375951"/>
          </a:xfrm>
          <a:prstGeom prst="rect">
            <a:avLst/>
          </a:prstGeom>
        </p:spPr>
      </p:pic>
      <p:pic>
        <p:nvPicPr>
          <p:cNvPr id="52" name="Picture 51"/>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52003" y="1732477"/>
            <a:ext cx="1303628" cy="225869"/>
          </a:xfrm>
          <a:prstGeom prst="rect">
            <a:avLst/>
          </a:prstGeom>
        </p:spPr>
      </p:pic>
      <p:pic>
        <p:nvPicPr>
          <p:cNvPr id="53" name="Picture 52"/>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a:off x="6469703" y="0"/>
            <a:ext cx="520149" cy="505869"/>
          </a:xfrm>
          <a:prstGeom prst="rect">
            <a:avLst/>
          </a:prstGeom>
        </p:spPr>
      </p:pic>
      <p:pic>
        <p:nvPicPr>
          <p:cNvPr id="54" name="Picture 53"/>
          <p:cNvPicPr>
            <a:picLocks noChangeAspect="1"/>
          </p:cNvPicPr>
          <p:nvPr/>
        </p:nvPicPr>
        <p:blipFill rotWithShape="1">
          <a:blip r:embed="rId69" cstate="print">
            <a:extLst>
              <a:ext uri="{28A0092B-C50C-407E-A947-70E740481C1C}">
                <a14:useLocalDpi xmlns:a14="http://schemas.microsoft.com/office/drawing/2010/main" val="0"/>
              </a:ext>
            </a:extLst>
          </a:blip>
          <a:srcRect l="6010" t="16597" r="8301" b="18319"/>
          <a:stretch/>
        </p:blipFill>
        <p:spPr>
          <a:xfrm>
            <a:off x="2525424" y="1308605"/>
            <a:ext cx="823652" cy="253295"/>
          </a:xfrm>
          <a:prstGeom prst="rect">
            <a:avLst/>
          </a:prstGeom>
        </p:spPr>
      </p:pic>
      <p:pic>
        <p:nvPicPr>
          <p:cNvPr id="55" name="Picture 54"/>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3298509" y="4304569"/>
            <a:ext cx="1020333" cy="313814"/>
          </a:xfrm>
          <a:prstGeom prst="rect">
            <a:avLst/>
          </a:prstGeom>
        </p:spPr>
      </p:pic>
      <p:pic>
        <p:nvPicPr>
          <p:cNvPr id="57" name="Picture 56"/>
          <p:cNvPicPr>
            <a:picLocks noChangeAspect="1"/>
          </p:cNvPicPr>
          <p:nvPr/>
        </p:nvPicPr>
        <p:blipFill>
          <a:blip r:embed="rId71" cstate="print">
            <a:extLst>
              <a:ext uri="{28A0092B-C50C-407E-A947-70E740481C1C}">
                <a14:useLocalDpi xmlns:a14="http://schemas.microsoft.com/office/drawing/2010/main" val="0"/>
              </a:ext>
            </a:extLst>
          </a:blip>
          <a:stretch>
            <a:fillRect/>
          </a:stretch>
        </p:blipFill>
        <p:spPr>
          <a:xfrm>
            <a:off x="7072493" y="-7341"/>
            <a:ext cx="551453" cy="515601"/>
          </a:xfrm>
          <a:prstGeom prst="rect">
            <a:avLst/>
          </a:prstGeom>
        </p:spPr>
      </p:pic>
      <p:pic>
        <p:nvPicPr>
          <p:cNvPr id="58" name="Picture 57"/>
          <p:cNvPicPr>
            <a:picLocks noChangeAspect="1"/>
          </p:cNvPicPr>
          <p:nvPr/>
        </p:nvPicPr>
        <p:blipFill>
          <a:blip r:embed="rId72" cstate="print">
            <a:extLst>
              <a:ext uri="{28A0092B-C50C-407E-A947-70E740481C1C}">
                <a14:useLocalDpi xmlns:a14="http://schemas.microsoft.com/office/drawing/2010/main" val="0"/>
              </a:ext>
            </a:extLst>
          </a:blip>
          <a:stretch>
            <a:fillRect/>
          </a:stretch>
        </p:blipFill>
        <p:spPr>
          <a:xfrm>
            <a:off x="3140128" y="1100198"/>
            <a:ext cx="967688" cy="294858"/>
          </a:xfrm>
          <a:prstGeom prst="rect">
            <a:avLst/>
          </a:prstGeom>
        </p:spPr>
      </p:pic>
      <p:pic>
        <p:nvPicPr>
          <p:cNvPr id="59" name="Picture 58"/>
          <p:cNvPicPr>
            <a:picLocks noChangeAspect="1"/>
          </p:cNvPicPr>
          <p:nvPr/>
        </p:nvPicPr>
        <p:blipFill>
          <a:blip r:embed="rId73" cstate="print">
            <a:extLst>
              <a:ext uri="{28A0092B-C50C-407E-A947-70E740481C1C}">
                <a14:useLocalDpi xmlns:a14="http://schemas.microsoft.com/office/drawing/2010/main" val="0"/>
              </a:ext>
            </a:extLst>
          </a:blip>
          <a:stretch>
            <a:fillRect/>
          </a:stretch>
        </p:blipFill>
        <p:spPr>
          <a:xfrm>
            <a:off x="8551908" y="5543216"/>
            <a:ext cx="606659" cy="460863"/>
          </a:xfrm>
          <a:prstGeom prst="rect">
            <a:avLst/>
          </a:prstGeom>
        </p:spPr>
      </p:pic>
      <p:pic>
        <p:nvPicPr>
          <p:cNvPr id="60" name="Picture 59"/>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3386364" y="1446685"/>
            <a:ext cx="626235" cy="522785"/>
          </a:xfrm>
          <a:prstGeom prst="rect">
            <a:avLst/>
          </a:prstGeom>
        </p:spPr>
      </p:pic>
      <p:sp>
        <p:nvSpPr>
          <p:cNvPr id="61" name="TextBox 60"/>
          <p:cNvSpPr txBox="1"/>
          <p:nvPr/>
        </p:nvSpPr>
        <p:spPr>
          <a:xfrm>
            <a:off x="8334533" y="4729448"/>
            <a:ext cx="831429" cy="388487"/>
          </a:xfrm>
          <a:prstGeom prst="rect">
            <a:avLst/>
          </a:prstGeom>
          <a:solidFill>
            <a:schemeClr val="tx2">
              <a:lumMod val="7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Times New Roman" charset="0"/>
              <a:ea typeface="+mn-ea"/>
              <a:cs typeface="+mn-cs"/>
            </a:endParaRPr>
          </a:p>
        </p:txBody>
      </p:sp>
      <p:pic>
        <p:nvPicPr>
          <p:cNvPr id="62" name="Picture 61"/>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8399204" y="4683133"/>
            <a:ext cx="702165" cy="453810"/>
          </a:xfrm>
          <a:prstGeom prst="rect">
            <a:avLst/>
          </a:prstGeom>
        </p:spPr>
      </p:pic>
      <p:pic>
        <p:nvPicPr>
          <p:cNvPr id="63" name="Picture 62"/>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4067111" y="5162311"/>
            <a:ext cx="1156641" cy="332156"/>
          </a:xfrm>
          <a:prstGeom prst="rect">
            <a:avLst/>
          </a:prstGeom>
        </p:spPr>
      </p:pic>
      <p:pic>
        <p:nvPicPr>
          <p:cNvPr id="64" name="Picture 63"/>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4765733" y="2707860"/>
            <a:ext cx="1638939" cy="257289"/>
          </a:xfrm>
          <a:prstGeom prst="rect">
            <a:avLst/>
          </a:prstGeom>
        </p:spPr>
      </p:pic>
      <p:pic>
        <p:nvPicPr>
          <p:cNvPr id="66" name="Picture 65"/>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6407993" y="2848654"/>
            <a:ext cx="1026362" cy="245938"/>
          </a:xfrm>
          <a:prstGeom prst="rect">
            <a:avLst/>
          </a:prstGeom>
        </p:spPr>
      </p:pic>
      <p:pic>
        <p:nvPicPr>
          <p:cNvPr id="67" name="Picture 66"/>
          <p:cNvPicPr>
            <a:picLocks noChangeAspect="1"/>
          </p:cNvPicPr>
          <p:nvPr/>
        </p:nvPicPr>
        <p:blipFill>
          <a:blip r:embed="rId79" cstate="print">
            <a:extLst>
              <a:ext uri="{28A0092B-C50C-407E-A947-70E740481C1C}">
                <a14:useLocalDpi xmlns:a14="http://schemas.microsoft.com/office/drawing/2010/main" val="0"/>
              </a:ext>
            </a:extLst>
          </a:blip>
          <a:stretch>
            <a:fillRect/>
          </a:stretch>
        </p:blipFill>
        <p:spPr>
          <a:xfrm>
            <a:off x="5126833" y="3015208"/>
            <a:ext cx="963547" cy="381414"/>
          </a:xfrm>
          <a:prstGeom prst="rect">
            <a:avLst/>
          </a:prstGeom>
        </p:spPr>
      </p:pic>
      <p:pic>
        <p:nvPicPr>
          <p:cNvPr id="69" name="Picture 68"/>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8493600" y="2280782"/>
            <a:ext cx="488064" cy="431471"/>
          </a:xfrm>
          <a:prstGeom prst="rect">
            <a:avLst/>
          </a:prstGeom>
        </p:spPr>
      </p:pic>
      <p:pic>
        <p:nvPicPr>
          <p:cNvPr id="72" name="Picture 71"/>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7120682" y="5614434"/>
            <a:ext cx="642883" cy="389646"/>
          </a:xfrm>
          <a:prstGeom prst="rect">
            <a:avLst/>
          </a:prstGeom>
        </p:spPr>
      </p:pic>
      <p:pic>
        <p:nvPicPr>
          <p:cNvPr id="73" name="Picture 72"/>
          <p:cNvPicPr>
            <a:picLocks noChangeAspect="1"/>
          </p:cNvPicPr>
          <p:nvPr/>
        </p:nvPicPr>
        <p:blipFill>
          <a:blip r:embed="rId82" cstate="print">
            <a:extLst>
              <a:ext uri="{28A0092B-C50C-407E-A947-70E740481C1C}">
                <a14:useLocalDpi xmlns:a14="http://schemas.microsoft.com/office/drawing/2010/main" val="0"/>
              </a:ext>
            </a:extLst>
          </a:blip>
          <a:stretch>
            <a:fillRect/>
          </a:stretch>
        </p:blipFill>
        <p:spPr>
          <a:xfrm>
            <a:off x="7402347" y="2356822"/>
            <a:ext cx="893162" cy="298968"/>
          </a:xfrm>
          <a:prstGeom prst="rect">
            <a:avLst/>
          </a:prstGeom>
        </p:spPr>
      </p:pic>
      <p:pic>
        <p:nvPicPr>
          <p:cNvPr id="74" name="Picture 73"/>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7683444" y="6448460"/>
            <a:ext cx="1359674" cy="343322"/>
          </a:xfrm>
          <a:prstGeom prst="rect">
            <a:avLst/>
          </a:prstGeom>
        </p:spPr>
      </p:pic>
      <p:pic>
        <p:nvPicPr>
          <p:cNvPr id="77" name="Picture 76"/>
          <p:cNvPicPr>
            <a:picLocks noChangeAspect="1"/>
          </p:cNvPicPr>
          <p:nvPr/>
        </p:nvPicPr>
        <p:blipFill>
          <a:blip r:embed="rId84" cstate="print">
            <a:extLst>
              <a:ext uri="{28A0092B-C50C-407E-A947-70E740481C1C}">
                <a14:useLocalDpi xmlns:a14="http://schemas.microsoft.com/office/drawing/2010/main" val="0"/>
              </a:ext>
            </a:extLst>
          </a:blip>
          <a:stretch>
            <a:fillRect/>
          </a:stretch>
        </p:blipFill>
        <p:spPr>
          <a:xfrm>
            <a:off x="6413733" y="601380"/>
            <a:ext cx="861251" cy="479318"/>
          </a:xfrm>
          <a:prstGeom prst="rect">
            <a:avLst/>
          </a:prstGeom>
        </p:spPr>
      </p:pic>
      <p:pic>
        <p:nvPicPr>
          <p:cNvPr id="78" name="Picture 77"/>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3784563" y="4887096"/>
            <a:ext cx="1770814" cy="215663"/>
          </a:xfrm>
          <a:prstGeom prst="rect">
            <a:avLst/>
          </a:prstGeom>
        </p:spPr>
      </p:pic>
      <p:pic>
        <p:nvPicPr>
          <p:cNvPr id="80" name="Picture 79" descr="NDHB_Logo_RGB_10cm[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7501729" y="5272787"/>
            <a:ext cx="1629923" cy="248834"/>
          </a:xfrm>
          <a:prstGeom prst="rect">
            <a:avLst/>
          </a:prstGeom>
          <a:noFill/>
          <a:ln>
            <a:noFill/>
          </a:ln>
        </p:spPr>
      </p:pic>
      <p:pic>
        <p:nvPicPr>
          <p:cNvPr id="81" name="Picture 80"/>
          <p:cNvPicPr>
            <a:picLocks noChangeAspect="1"/>
          </p:cNvPicPr>
          <p:nvPr/>
        </p:nvPicPr>
        <p:blipFill>
          <a:blip r:embed="rId87"/>
          <a:stretch>
            <a:fillRect/>
          </a:stretch>
        </p:blipFill>
        <p:spPr>
          <a:xfrm>
            <a:off x="7411620" y="3442293"/>
            <a:ext cx="917399" cy="340834"/>
          </a:xfrm>
          <a:prstGeom prst="rect">
            <a:avLst/>
          </a:prstGeom>
        </p:spPr>
      </p:pic>
      <p:pic>
        <p:nvPicPr>
          <p:cNvPr id="82" name="Picture 81"/>
          <p:cNvPicPr>
            <a:picLocks noChangeAspect="1"/>
          </p:cNvPicPr>
          <p:nvPr/>
        </p:nvPicPr>
        <p:blipFill>
          <a:blip r:embed="rId88">
            <a:extLst>
              <a:ext uri="{28A0092B-C50C-407E-A947-70E740481C1C}">
                <a14:useLocalDpi xmlns:a14="http://schemas.microsoft.com/office/drawing/2010/main" val="0"/>
              </a:ext>
            </a:extLst>
          </a:blip>
          <a:stretch>
            <a:fillRect/>
          </a:stretch>
        </p:blipFill>
        <p:spPr>
          <a:xfrm>
            <a:off x="2800754" y="2643111"/>
            <a:ext cx="792016" cy="291544"/>
          </a:xfrm>
          <a:prstGeom prst="rect">
            <a:avLst/>
          </a:prstGeom>
        </p:spPr>
      </p:pic>
      <p:pic>
        <p:nvPicPr>
          <p:cNvPr id="84" name="Picture 83"/>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5495167" y="69862"/>
            <a:ext cx="890684" cy="367184"/>
          </a:xfrm>
          <a:prstGeom prst="rect">
            <a:avLst/>
          </a:prstGeom>
        </p:spPr>
      </p:pic>
      <p:pic>
        <p:nvPicPr>
          <p:cNvPr id="85" name="Picture 53" descr="cid:image001.png@01D1641B.0CF85170"/>
          <p:cNvPicPr>
            <a:picLocks noChangeAspect="1" noChangeArrowheads="1"/>
          </p:cNvPicPr>
          <p:nvPr/>
        </p:nvPicPr>
        <p:blipFill>
          <a:blip r:embed="rId90" cstate="print">
            <a:extLst>
              <a:ext uri="{28A0092B-C50C-407E-A947-70E740481C1C}">
                <a14:useLocalDpi xmlns:a14="http://schemas.microsoft.com/office/drawing/2010/main" val="0"/>
              </a:ext>
            </a:extLst>
          </a:blip>
          <a:srcRect/>
          <a:stretch>
            <a:fillRect/>
          </a:stretch>
        </p:blipFill>
        <p:spPr bwMode="auto">
          <a:xfrm>
            <a:off x="4239738" y="1157500"/>
            <a:ext cx="645197" cy="36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rotWithShape="1">
          <a:blip r:embed="rId91" cstate="print">
            <a:extLst>
              <a:ext uri="{28A0092B-C50C-407E-A947-70E740481C1C}">
                <a14:useLocalDpi xmlns:a14="http://schemas.microsoft.com/office/drawing/2010/main" val="0"/>
              </a:ext>
            </a:extLst>
          </a:blip>
          <a:srcRect t="14054" r="22448"/>
          <a:stretch/>
        </p:blipFill>
        <p:spPr>
          <a:xfrm>
            <a:off x="4614716" y="375619"/>
            <a:ext cx="1151500" cy="213065"/>
          </a:xfrm>
          <a:prstGeom prst="rect">
            <a:avLst/>
          </a:prstGeom>
        </p:spPr>
      </p:pic>
      <p:pic>
        <p:nvPicPr>
          <p:cNvPr id="86" name="Picture 2" descr="Nelson Marlborough District Health Board"/>
          <p:cNvPicPr>
            <a:picLocks noChangeAspect="1" noChangeArrowheads="1"/>
          </p:cNvPicPr>
          <p:nvPr/>
        </p:nvPicPr>
        <p:blipFill>
          <a:blip r:embed="rId92" cstate="print">
            <a:extLst>
              <a:ext uri="{28A0092B-C50C-407E-A947-70E740481C1C}">
                <a14:useLocalDpi xmlns:a14="http://schemas.microsoft.com/office/drawing/2010/main" val="0"/>
              </a:ext>
            </a:extLst>
          </a:blip>
          <a:srcRect/>
          <a:stretch>
            <a:fillRect/>
          </a:stretch>
        </p:blipFill>
        <p:spPr bwMode="auto">
          <a:xfrm>
            <a:off x="7722319" y="2771042"/>
            <a:ext cx="1357401" cy="20369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p:cNvPicPr>
            <a:picLocks noChangeAspect="1"/>
          </p:cNvPicPr>
          <p:nvPr/>
        </p:nvPicPr>
        <p:blipFill>
          <a:blip r:embed="rId93">
            <a:extLst>
              <a:ext uri="{28A0092B-C50C-407E-A947-70E740481C1C}">
                <a14:useLocalDpi xmlns:a14="http://schemas.microsoft.com/office/drawing/2010/main" val="0"/>
              </a:ext>
            </a:extLst>
          </a:blip>
          <a:stretch>
            <a:fillRect/>
          </a:stretch>
        </p:blipFill>
        <p:spPr>
          <a:xfrm>
            <a:off x="2102492" y="670512"/>
            <a:ext cx="1121103" cy="560552"/>
          </a:xfrm>
          <a:prstGeom prst="rect">
            <a:avLst/>
          </a:prstGeom>
        </p:spPr>
      </p:pic>
      <p:pic>
        <p:nvPicPr>
          <p:cNvPr id="95" name="Picture 94"/>
          <p:cNvPicPr>
            <a:picLocks noChangeAspect="1"/>
          </p:cNvPicPr>
          <p:nvPr/>
        </p:nvPicPr>
        <p:blipFill>
          <a:blip r:embed="rId94" cstate="print">
            <a:extLst>
              <a:ext uri="{28A0092B-C50C-407E-A947-70E740481C1C}">
                <a14:useLocalDpi xmlns:a14="http://schemas.microsoft.com/office/drawing/2010/main" val="0"/>
              </a:ext>
            </a:extLst>
          </a:blip>
          <a:stretch>
            <a:fillRect/>
          </a:stretch>
        </p:blipFill>
        <p:spPr>
          <a:xfrm>
            <a:off x="29754" y="508651"/>
            <a:ext cx="694759" cy="772533"/>
          </a:xfrm>
          <a:prstGeom prst="rect">
            <a:avLst/>
          </a:prstGeom>
        </p:spPr>
      </p:pic>
      <p:pic>
        <p:nvPicPr>
          <p:cNvPr id="97" name="Picture 19" descr="image001"/>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3679445" y="280197"/>
            <a:ext cx="850599" cy="37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 descr="Description: Description: Description: P:\CMC\Letterhead\CMC logo (from website).jpg"/>
          <p:cNvPicPr>
            <a:picLocks noChangeAspect="1" noChangeArrowheads="1"/>
          </p:cNvPicPr>
          <p:nvPr/>
        </p:nvPicPr>
        <p:blipFill>
          <a:blip r:embed="rId96" cstate="print">
            <a:extLst>
              <a:ext uri="{28A0092B-C50C-407E-A947-70E740481C1C}">
                <a14:useLocalDpi xmlns:a14="http://schemas.microsoft.com/office/drawing/2010/main" val="0"/>
              </a:ext>
            </a:extLst>
          </a:blip>
          <a:srcRect/>
          <a:stretch>
            <a:fillRect/>
          </a:stretch>
        </p:blipFill>
        <p:spPr bwMode="auto">
          <a:xfrm>
            <a:off x="85752" y="5052003"/>
            <a:ext cx="1169235" cy="40371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1" descr="cid:image003.jpg@01D1AB7E.94FF8DE0"/>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4211427" y="712044"/>
            <a:ext cx="1255321" cy="34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5952" y="3665"/>
            <a:ext cx="1548350" cy="442917"/>
          </a:xfrm>
          <a:prstGeom prst="rect">
            <a:avLst/>
          </a:prstGeom>
        </p:spPr>
      </p:pic>
      <p:pic>
        <p:nvPicPr>
          <p:cNvPr id="101" name="Picture 1"/>
          <p:cNvPicPr>
            <a:picLocks noChangeAspect="1" noChangeArrowheads="1"/>
          </p:cNvPicPr>
          <p:nvPr/>
        </p:nvPicPr>
        <p:blipFill>
          <a:blip r:embed="rId99" cstate="print">
            <a:extLst>
              <a:ext uri="{28A0092B-C50C-407E-A947-70E740481C1C}">
                <a14:useLocalDpi xmlns:a14="http://schemas.microsoft.com/office/drawing/2010/main" val="0"/>
              </a:ext>
            </a:extLst>
          </a:blip>
          <a:srcRect/>
          <a:stretch>
            <a:fillRect/>
          </a:stretch>
        </p:blipFill>
        <p:spPr bwMode="auto">
          <a:xfrm>
            <a:off x="0" y="2556567"/>
            <a:ext cx="1306208" cy="36831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p:cNvPicPr>
            <a:picLocks noChangeAspect="1"/>
          </p:cNvPicPr>
          <p:nvPr/>
        </p:nvPicPr>
        <p:blipFill>
          <a:blip r:embed="rId100" cstate="print">
            <a:extLst>
              <a:ext uri="{28A0092B-C50C-407E-A947-70E740481C1C}">
                <a14:useLocalDpi xmlns:a14="http://schemas.microsoft.com/office/drawing/2010/main" val="0"/>
              </a:ext>
            </a:extLst>
          </a:blip>
          <a:stretch>
            <a:fillRect/>
          </a:stretch>
        </p:blipFill>
        <p:spPr>
          <a:xfrm>
            <a:off x="7607806" y="-4890"/>
            <a:ext cx="396240" cy="533400"/>
          </a:xfrm>
          <a:prstGeom prst="rect">
            <a:avLst/>
          </a:prstGeom>
        </p:spPr>
      </p:pic>
      <p:pic>
        <p:nvPicPr>
          <p:cNvPr id="104" name="Picture 103"/>
          <p:cNvPicPr>
            <a:picLocks noChangeAspect="1"/>
          </p:cNvPicPr>
          <p:nvPr/>
        </p:nvPicPr>
        <p:blipFill>
          <a:blip r:embed="rId101"/>
          <a:stretch>
            <a:fillRect/>
          </a:stretch>
        </p:blipFill>
        <p:spPr>
          <a:xfrm>
            <a:off x="1763855" y="38898"/>
            <a:ext cx="1911986" cy="244734"/>
          </a:xfrm>
          <a:prstGeom prst="rect">
            <a:avLst/>
          </a:prstGeom>
        </p:spPr>
      </p:pic>
      <p:pic>
        <p:nvPicPr>
          <p:cNvPr id="105" name="Picture 104"/>
          <p:cNvPicPr>
            <a:picLocks noChangeAspect="1"/>
          </p:cNvPicPr>
          <p:nvPr/>
        </p:nvPicPr>
        <p:blipFill>
          <a:blip r:embed="rId102" cstate="print">
            <a:extLst>
              <a:ext uri="{28A0092B-C50C-407E-A947-70E740481C1C}">
                <a14:useLocalDpi xmlns:a14="http://schemas.microsoft.com/office/drawing/2010/main" val="0"/>
              </a:ext>
            </a:extLst>
          </a:blip>
          <a:stretch>
            <a:fillRect/>
          </a:stretch>
        </p:blipFill>
        <p:spPr>
          <a:xfrm>
            <a:off x="7512294" y="4667484"/>
            <a:ext cx="738113" cy="602792"/>
          </a:xfrm>
          <a:prstGeom prst="rect">
            <a:avLst/>
          </a:prstGeom>
        </p:spPr>
      </p:pic>
      <p:pic>
        <p:nvPicPr>
          <p:cNvPr id="106" name="Picture 105"/>
          <p:cNvPicPr>
            <a:picLocks noChangeAspect="1"/>
          </p:cNvPicPr>
          <p:nvPr/>
        </p:nvPicPr>
        <p:blipFill>
          <a:blip r:embed="rId103" cstate="print">
            <a:extLst>
              <a:ext uri="{28A0092B-C50C-407E-A947-70E740481C1C}">
                <a14:useLocalDpi xmlns:a14="http://schemas.microsoft.com/office/drawing/2010/main" val="0"/>
              </a:ext>
            </a:extLst>
          </a:blip>
          <a:stretch>
            <a:fillRect/>
          </a:stretch>
        </p:blipFill>
        <p:spPr>
          <a:xfrm>
            <a:off x="6474061" y="2361287"/>
            <a:ext cx="913310" cy="368977"/>
          </a:xfrm>
          <a:prstGeom prst="rect">
            <a:avLst/>
          </a:prstGeom>
        </p:spPr>
      </p:pic>
      <p:pic>
        <p:nvPicPr>
          <p:cNvPr id="107" name="Picture 106"/>
          <p:cNvPicPr>
            <a:picLocks noChangeAspect="1"/>
          </p:cNvPicPr>
          <p:nvPr/>
        </p:nvPicPr>
        <p:blipFill>
          <a:blip r:embed="rId104" cstate="print">
            <a:extLst>
              <a:ext uri="{28A0092B-C50C-407E-A947-70E740481C1C}">
                <a14:useLocalDpi xmlns:a14="http://schemas.microsoft.com/office/drawing/2010/main" val="0"/>
              </a:ext>
            </a:extLst>
          </a:blip>
          <a:stretch>
            <a:fillRect/>
          </a:stretch>
        </p:blipFill>
        <p:spPr>
          <a:xfrm>
            <a:off x="7407536" y="3864842"/>
            <a:ext cx="1751031" cy="273599"/>
          </a:xfrm>
          <a:prstGeom prst="rect">
            <a:avLst/>
          </a:prstGeom>
        </p:spPr>
      </p:pic>
      <p:pic>
        <p:nvPicPr>
          <p:cNvPr id="108" name="Picture 107"/>
          <p:cNvPicPr>
            <a:picLocks noChangeAspect="1"/>
          </p:cNvPicPr>
          <p:nvPr/>
        </p:nvPicPr>
        <p:blipFill>
          <a:blip r:embed="rId105" cstate="print">
            <a:extLst>
              <a:ext uri="{28A0092B-C50C-407E-A947-70E740481C1C}">
                <a14:useLocalDpi xmlns:a14="http://schemas.microsoft.com/office/drawing/2010/main" val="0"/>
              </a:ext>
            </a:extLst>
          </a:blip>
          <a:stretch>
            <a:fillRect/>
          </a:stretch>
        </p:blipFill>
        <p:spPr>
          <a:xfrm>
            <a:off x="1524606" y="3609818"/>
            <a:ext cx="1011672" cy="384079"/>
          </a:xfrm>
          <a:prstGeom prst="rect">
            <a:avLst/>
          </a:prstGeom>
        </p:spPr>
      </p:pic>
      <p:pic>
        <p:nvPicPr>
          <p:cNvPr id="109" name="Picture 108"/>
          <p:cNvPicPr>
            <a:picLocks noChangeAspect="1"/>
          </p:cNvPicPr>
          <p:nvPr/>
        </p:nvPicPr>
        <p:blipFill>
          <a:blip r:embed="rId106" cstate="print">
            <a:extLst>
              <a:ext uri="{28A0092B-C50C-407E-A947-70E740481C1C}">
                <a14:useLocalDpi xmlns:a14="http://schemas.microsoft.com/office/drawing/2010/main" val="0"/>
              </a:ext>
            </a:extLst>
          </a:blip>
          <a:stretch>
            <a:fillRect/>
          </a:stretch>
        </p:blipFill>
        <p:spPr>
          <a:xfrm>
            <a:off x="7688556" y="1935390"/>
            <a:ext cx="1414807" cy="339937"/>
          </a:xfrm>
          <a:prstGeom prst="rect">
            <a:avLst/>
          </a:prstGeom>
        </p:spPr>
      </p:pic>
      <p:pic>
        <p:nvPicPr>
          <p:cNvPr id="110" name="Picture 109"/>
          <p:cNvPicPr>
            <a:picLocks noChangeAspect="1"/>
          </p:cNvPicPr>
          <p:nvPr/>
        </p:nvPicPr>
        <p:blipFill>
          <a:blip r:embed="rId107" cstate="print">
            <a:extLst>
              <a:ext uri="{28A0092B-C50C-407E-A947-70E740481C1C}">
                <a14:useLocalDpi xmlns:a14="http://schemas.microsoft.com/office/drawing/2010/main" val="0"/>
              </a:ext>
            </a:extLst>
          </a:blip>
          <a:stretch>
            <a:fillRect/>
          </a:stretch>
        </p:blipFill>
        <p:spPr>
          <a:xfrm>
            <a:off x="1355631" y="2090868"/>
            <a:ext cx="1178508" cy="407945"/>
          </a:xfrm>
          <a:prstGeom prst="rect">
            <a:avLst/>
          </a:prstGeom>
        </p:spPr>
      </p:pic>
      <p:pic>
        <p:nvPicPr>
          <p:cNvPr id="111" name="Picture 110"/>
          <p:cNvPicPr>
            <a:picLocks noChangeAspect="1"/>
          </p:cNvPicPr>
          <p:nvPr/>
        </p:nvPicPr>
        <p:blipFill rotWithShape="1">
          <a:blip r:embed="rId108" cstate="print">
            <a:extLst>
              <a:ext uri="{28A0092B-C50C-407E-A947-70E740481C1C}">
                <a14:useLocalDpi xmlns:a14="http://schemas.microsoft.com/office/drawing/2010/main" val="0"/>
              </a:ext>
            </a:extLst>
          </a:blip>
          <a:srcRect t="7478" b="9377"/>
          <a:stretch/>
        </p:blipFill>
        <p:spPr>
          <a:xfrm>
            <a:off x="6207582" y="1132177"/>
            <a:ext cx="633805" cy="613122"/>
          </a:xfrm>
          <a:prstGeom prst="rect">
            <a:avLst/>
          </a:prstGeom>
        </p:spPr>
      </p:pic>
      <p:pic>
        <p:nvPicPr>
          <p:cNvPr id="1028" name="Picture 4" descr="Image result for the integrative practice">
            <a:extLst>
              <a:ext uri="{FF2B5EF4-FFF2-40B4-BE49-F238E27FC236}">
                <a16:creationId xmlns:a16="http://schemas.microsoft.com/office/drawing/2014/main" id="{174796D5-BC74-4B47-B57C-748AC2AAD12D}"/>
              </a:ext>
            </a:extLst>
          </p:cNvPr>
          <p:cNvPicPr>
            <a:picLocks noChangeAspect="1" noChangeArrowheads="1"/>
          </p:cNvPicPr>
          <p:nvPr/>
        </p:nvPicPr>
        <p:blipFill rotWithShape="1">
          <a:blip r:embed="rId109" cstate="print">
            <a:extLst>
              <a:ext uri="{28A0092B-C50C-407E-A947-70E740481C1C}">
                <a14:useLocalDpi xmlns:a14="http://schemas.microsoft.com/office/drawing/2010/main" val="0"/>
              </a:ext>
            </a:extLst>
          </a:blip>
          <a:srcRect t="12821" b="16115"/>
          <a:stretch/>
        </p:blipFill>
        <p:spPr bwMode="auto">
          <a:xfrm>
            <a:off x="6290444" y="5514339"/>
            <a:ext cx="683885" cy="4859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awkes Bay District Health Board mental health and addictions services">
            <a:extLst>
              <a:ext uri="{FF2B5EF4-FFF2-40B4-BE49-F238E27FC236}">
                <a16:creationId xmlns:a16="http://schemas.microsoft.com/office/drawing/2014/main" id="{F7EEF7E8-4E32-4908-ADEE-B6F14FB6D721}"/>
              </a:ext>
            </a:extLst>
          </p:cNvPr>
          <p:cNvPicPr>
            <a:picLocks noChangeAspect="1" noChangeArrowheads="1"/>
          </p:cNvPicPr>
          <p:nvPr/>
        </p:nvPicPr>
        <p:blipFill>
          <a:blip r:embed="rId110" cstate="print">
            <a:extLst>
              <a:ext uri="{28A0092B-C50C-407E-A947-70E740481C1C}">
                <a14:useLocalDpi xmlns:a14="http://schemas.microsoft.com/office/drawing/2010/main" val="0"/>
              </a:ext>
            </a:extLst>
          </a:blip>
          <a:srcRect/>
          <a:stretch>
            <a:fillRect/>
          </a:stretch>
        </p:blipFill>
        <p:spPr bwMode="auto">
          <a:xfrm>
            <a:off x="6770312" y="1704169"/>
            <a:ext cx="727173" cy="4485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thepeoplesproject.org.nz/uploads/images/supporters/wisegroup.png">
            <a:extLst>
              <a:ext uri="{FF2B5EF4-FFF2-40B4-BE49-F238E27FC236}">
                <a16:creationId xmlns:a16="http://schemas.microsoft.com/office/drawing/2014/main" id="{0DCD6A1A-01F6-441D-9F61-CFDD7D7D0A8F}"/>
              </a:ext>
            </a:extLst>
          </p:cNvPr>
          <p:cNvPicPr>
            <a:picLocks noChangeAspect="1" noChangeArrowheads="1"/>
          </p:cNvPicPr>
          <p:nvPr/>
        </p:nvPicPr>
        <p:blipFill rotWithShape="1">
          <a:blip r:embed="rId111" cstate="print">
            <a:extLst>
              <a:ext uri="{28A0092B-C50C-407E-A947-70E740481C1C}">
                <a14:useLocalDpi xmlns:a14="http://schemas.microsoft.com/office/drawing/2010/main" val="0"/>
              </a:ext>
            </a:extLst>
          </a:blip>
          <a:srcRect t="38642" b="39558"/>
          <a:stretch/>
        </p:blipFill>
        <p:spPr bwMode="auto">
          <a:xfrm>
            <a:off x="2584324" y="3099444"/>
            <a:ext cx="1111769" cy="24235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19">
            <a:extLst>
              <a:ext uri="{FF2B5EF4-FFF2-40B4-BE49-F238E27FC236}">
                <a16:creationId xmlns:a16="http://schemas.microsoft.com/office/drawing/2014/main" id="{BD6811EB-FDF0-4C18-AF03-7B64A42E3F32}"/>
              </a:ext>
            </a:extLst>
          </p:cNvPr>
          <p:cNvPicPr/>
          <p:nvPr/>
        </p:nvPicPr>
        <p:blipFill>
          <a:blip r:embed="rId112" cstate="print"/>
          <a:srcRect/>
          <a:stretch>
            <a:fillRect/>
          </a:stretch>
        </p:blipFill>
        <p:spPr bwMode="auto">
          <a:xfrm>
            <a:off x="6390973" y="5064876"/>
            <a:ext cx="1050654" cy="348713"/>
          </a:xfrm>
          <a:prstGeom prst="rect">
            <a:avLst/>
          </a:prstGeom>
          <a:noFill/>
          <a:ln w="9525">
            <a:noFill/>
            <a:miter lim="800000"/>
            <a:headEnd/>
            <a:tailEnd/>
          </a:ln>
        </p:spPr>
      </p:pic>
      <p:pic>
        <p:nvPicPr>
          <p:cNvPr id="1042" name="Picture 18" descr="Kāhui Tū Kaha">
            <a:extLst>
              <a:ext uri="{FF2B5EF4-FFF2-40B4-BE49-F238E27FC236}">
                <a16:creationId xmlns:a16="http://schemas.microsoft.com/office/drawing/2014/main" id="{72B860F1-1017-482C-9313-066C1D23DD2B}"/>
              </a:ext>
            </a:extLst>
          </p:cNvPr>
          <p:cNvPicPr>
            <a:picLocks noChangeAspect="1" noChangeArrowheads="1"/>
          </p:cNvPicPr>
          <p:nvPr/>
        </p:nvPicPr>
        <p:blipFill>
          <a:blip r:embed="rId113" cstate="print">
            <a:extLst>
              <a:ext uri="{28A0092B-C50C-407E-A947-70E740481C1C}">
                <a14:useLocalDpi xmlns:a14="http://schemas.microsoft.com/office/drawing/2010/main" val="0"/>
              </a:ext>
            </a:extLst>
          </a:blip>
          <a:srcRect/>
          <a:stretch>
            <a:fillRect/>
          </a:stretch>
        </p:blipFill>
        <p:spPr bwMode="auto">
          <a:xfrm>
            <a:off x="6457221" y="4256861"/>
            <a:ext cx="875926" cy="297428"/>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a:extLst>
              <a:ext uri="{FF2B5EF4-FFF2-40B4-BE49-F238E27FC236}">
                <a16:creationId xmlns:a16="http://schemas.microsoft.com/office/drawing/2014/main" id="{5A060521-AEE0-4271-9CBB-25FDCBED378B}"/>
              </a:ext>
            </a:extLst>
          </p:cNvPr>
          <p:cNvPicPr>
            <a:picLocks noChangeAspect="1"/>
          </p:cNvPicPr>
          <p:nvPr/>
        </p:nvPicPr>
        <p:blipFill rotWithShape="1">
          <a:blip r:embed="rId114"/>
          <a:srcRect l="19570" t="9879" r="73402" b="77518"/>
          <a:stretch/>
        </p:blipFill>
        <p:spPr>
          <a:xfrm>
            <a:off x="5583911" y="1281217"/>
            <a:ext cx="497515" cy="483274"/>
          </a:xfrm>
          <a:prstGeom prst="rect">
            <a:avLst/>
          </a:prstGeom>
        </p:spPr>
      </p:pic>
      <p:pic>
        <p:nvPicPr>
          <p:cNvPr id="1046" name="Picture 22" descr="CareNZ">
            <a:extLst>
              <a:ext uri="{FF2B5EF4-FFF2-40B4-BE49-F238E27FC236}">
                <a16:creationId xmlns:a16="http://schemas.microsoft.com/office/drawing/2014/main" id="{9A0211D8-A7E5-4ECA-8432-1FA9783B9C62}"/>
              </a:ext>
            </a:extLst>
          </p:cNvPr>
          <p:cNvPicPr>
            <a:picLocks noChangeAspect="1" noChangeArrowheads="1"/>
          </p:cNvPicPr>
          <p:nvPr/>
        </p:nvPicPr>
        <p:blipFill>
          <a:blip r:embed="rId115" cstate="print">
            <a:extLst>
              <a:ext uri="{28A0092B-C50C-407E-A947-70E740481C1C}">
                <a14:useLocalDpi xmlns:a14="http://schemas.microsoft.com/office/drawing/2010/main" val="0"/>
              </a:ext>
            </a:extLst>
          </a:blip>
          <a:srcRect/>
          <a:stretch>
            <a:fillRect/>
          </a:stretch>
        </p:blipFill>
        <p:spPr bwMode="auto">
          <a:xfrm>
            <a:off x="1357054" y="5047057"/>
            <a:ext cx="1098712" cy="3945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ealth Quality &amp; Safety Commission">
            <a:extLst>
              <a:ext uri="{FF2B5EF4-FFF2-40B4-BE49-F238E27FC236}">
                <a16:creationId xmlns:a16="http://schemas.microsoft.com/office/drawing/2014/main" id="{87A825EC-A604-44F7-B89A-B16D72CE06BE}"/>
              </a:ext>
            </a:extLst>
          </p:cNvPr>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46316" y="6070329"/>
            <a:ext cx="1629923" cy="48294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quot;job cafe&quot; nz">
            <a:extLst>
              <a:ext uri="{FF2B5EF4-FFF2-40B4-BE49-F238E27FC236}">
                <a16:creationId xmlns:a16="http://schemas.microsoft.com/office/drawing/2014/main" id="{3FFE16E5-4BBE-4B31-9D4B-E1C84BB0583A}"/>
              </a:ext>
            </a:extLst>
          </p:cNvPr>
          <p:cNvPicPr>
            <a:picLocks noChangeAspect="1" noChangeArrowheads="1"/>
          </p:cNvPicPr>
          <p:nvPr/>
        </p:nvPicPr>
        <p:blipFill>
          <a:blip r:embed="rId117" cstate="print">
            <a:extLst>
              <a:ext uri="{28A0092B-C50C-407E-A947-70E740481C1C}">
                <a14:useLocalDpi xmlns:a14="http://schemas.microsoft.com/office/drawing/2010/main" val="0"/>
              </a:ext>
            </a:extLst>
          </a:blip>
          <a:srcRect/>
          <a:stretch>
            <a:fillRect/>
          </a:stretch>
        </p:blipFill>
        <p:spPr bwMode="auto">
          <a:xfrm>
            <a:off x="46316" y="5547231"/>
            <a:ext cx="932883" cy="447816"/>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mage result for &quot;mix.org&quot; nz">
            <a:extLst>
              <a:ext uri="{FF2B5EF4-FFF2-40B4-BE49-F238E27FC236}">
                <a16:creationId xmlns:a16="http://schemas.microsoft.com/office/drawing/2014/main" id="{8FC73D04-4372-4C65-AB0B-64B9BD40BA0F}"/>
              </a:ext>
            </a:extLst>
          </p:cNvPr>
          <p:cNvPicPr>
            <a:picLocks noChangeAspect="1" noChangeArrowheads="1"/>
          </p:cNvPicPr>
          <p:nvPr/>
        </p:nvPicPr>
        <p:blipFill>
          <a:blip r:embed="rId118" cstate="print">
            <a:extLst>
              <a:ext uri="{28A0092B-C50C-407E-A947-70E740481C1C}">
                <a14:useLocalDpi xmlns:a14="http://schemas.microsoft.com/office/drawing/2010/main" val="0"/>
              </a:ext>
            </a:extLst>
          </a:blip>
          <a:srcRect/>
          <a:stretch>
            <a:fillRect/>
          </a:stretch>
        </p:blipFill>
        <p:spPr bwMode="auto">
          <a:xfrm>
            <a:off x="2178379" y="5588386"/>
            <a:ext cx="513550" cy="450008"/>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Image result for platform org nz">
            <a:extLst>
              <a:ext uri="{FF2B5EF4-FFF2-40B4-BE49-F238E27FC236}">
                <a16:creationId xmlns:a16="http://schemas.microsoft.com/office/drawing/2014/main" id="{A99CFC4A-E0AF-4D9E-8992-91756D518525}"/>
              </a:ext>
            </a:extLst>
          </p:cNvPr>
          <p:cNvPicPr>
            <a:picLocks noChangeAspect="1" noChangeArrowheads="1"/>
          </p:cNvPicPr>
          <p:nvPr/>
        </p:nvPicPr>
        <p:blipFill>
          <a:blip r:embed="rId119" cstate="print">
            <a:extLst>
              <a:ext uri="{28A0092B-C50C-407E-A947-70E740481C1C}">
                <a14:useLocalDpi xmlns:a14="http://schemas.microsoft.com/office/drawing/2010/main" val="0"/>
              </a:ext>
            </a:extLst>
          </a:blip>
          <a:srcRect/>
          <a:stretch>
            <a:fillRect/>
          </a:stretch>
        </p:blipFill>
        <p:spPr bwMode="auto">
          <a:xfrm>
            <a:off x="3824715" y="2526969"/>
            <a:ext cx="884847" cy="370027"/>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Midlands Health Network">
            <a:extLst>
              <a:ext uri="{FF2B5EF4-FFF2-40B4-BE49-F238E27FC236}">
                <a16:creationId xmlns:a16="http://schemas.microsoft.com/office/drawing/2014/main" id="{B0F2158A-4D66-4183-8BFB-BD2CC25EFC99}"/>
              </a:ext>
            </a:extLst>
          </p:cNvPr>
          <p:cNvPicPr>
            <a:picLocks noChangeAspect="1" noChangeArrowheads="1"/>
          </p:cNvPicPr>
          <p:nvPr/>
        </p:nvPicPr>
        <p:blipFill>
          <a:blip r:embed="rId120" cstate="print">
            <a:extLst>
              <a:ext uri="{28A0092B-C50C-407E-A947-70E740481C1C}">
                <a14:useLocalDpi xmlns:a14="http://schemas.microsoft.com/office/drawing/2010/main" val="0"/>
              </a:ext>
            </a:extLst>
          </a:blip>
          <a:srcRect/>
          <a:stretch>
            <a:fillRect/>
          </a:stretch>
        </p:blipFill>
        <p:spPr bwMode="auto">
          <a:xfrm>
            <a:off x="2936184" y="5638939"/>
            <a:ext cx="1005172" cy="267376"/>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rimary Health Alliance Logo">
            <a:extLst>
              <a:ext uri="{FF2B5EF4-FFF2-40B4-BE49-F238E27FC236}">
                <a16:creationId xmlns:a16="http://schemas.microsoft.com/office/drawing/2014/main" id="{AE779E65-0637-4BF1-8FC0-DEDD579FE632}"/>
              </a:ext>
            </a:extLst>
          </p:cNvPr>
          <p:cNvPicPr>
            <a:picLocks noChangeAspect="1" noChangeArrowheads="1"/>
          </p:cNvPicPr>
          <p:nvPr/>
        </p:nvPicPr>
        <p:blipFill>
          <a:blip r:embed="rId121" cstate="print">
            <a:extLst>
              <a:ext uri="{28A0092B-C50C-407E-A947-70E740481C1C}">
                <a14:useLocalDpi xmlns:a14="http://schemas.microsoft.com/office/drawing/2010/main" val="0"/>
              </a:ext>
            </a:extLst>
          </a:blip>
          <a:srcRect/>
          <a:stretch>
            <a:fillRect/>
          </a:stretch>
        </p:blipFill>
        <p:spPr bwMode="auto">
          <a:xfrm>
            <a:off x="1938372" y="6139935"/>
            <a:ext cx="1126850" cy="242221"/>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14">
            <a:extLst>
              <a:ext uri="{FF2B5EF4-FFF2-40B4-BE49-F238E27FC236}">
                <a16:creationId xmlns:a16="http://schemas.microsoft.com/office/drawing/2014/main" id="{FC3B969A-BD9A-44CE-AF70-13DF22A1DBFC}"/>
              </a:ext>
            </a:extLst>
          </p:cNvPr>
          <p:cNvPicPr>
            <a:picLocks noChangeAspect="1"/>
          </p:cNvPicPr>
          <p:nvPr/>
        </p:nvPicPr>
        <p:blipFill rotWithShape="1">
          <a:blip r:embed="rId122"/>
          <a:srcRect l="25585" t="10065" r="57351" b="77142"/>
          <a:stretch/>
        </p:blipFill>
        <p:spPr>
          <a:xfrm>
            <a:off x="6187942" y="3190069"/>
            <a:ext cx="1023839" cy="415794"/>
          </a:xfrm>
          <a:prstGeom prst="rect">
            <a:avLst/>
          </a:prstGeom>
        </p:spPr>
      </p:pic>
      <p:sp>
        <p:nvSpPr>
          <p:cNvPr id="116" name="AutoShape 48" descr="SYNERGIA">
            <a:extLst>
              <a:ext uri="{FF2B5EF4-FFF2-40B4-BE49-F238E27FC236}">
                <a16:creationId xmlns:a16="http://schemas.microsoft.com/office/drawing/2014/main" id="{89569FBA-A028-458B-A7DC-525F3AE6CEB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24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117" name="AutoShape 50" descr="SYNERGIA">
            <a:extLst>
              <a:ext uri="{FF2B5EF4-FFF2-40B4-BE49-F238E27FC236}">
                <a16:creationId xmlns:a16="http://schemas.microsoft.com/office/drawing/2014/main" id="{A4E003B1-E462-4A77-BCBC-54684D51573D}"/>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24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119" name="AutoShape 54" descr="SYNERGIA">
            <a:extLst>
              <a:ext uri="{FF2B5EF4-FFF2-40B4-BE49-F238E27FC236}">
                <a16:creationId xmlns:a16="http://schemas.microsoft.com/office/drawing/2014/main" id="{CD2C7FA4-E55E-42C8-B792-3C4761738F59}"/>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Z" sz="2400" b="0" i="0" u="none" strike="noStrike" kern="1200" cap="none" spc="0" normalizeH="0" baseline="0" noProof="0">
              <a:ln>
                <a:noFill/>
              </a:ln>
              <a:solidFill>
                <a:prstClr val="black"/>
              </a:solidFill>
              <a:effectLst/>
              <a:uLnTx/>
              <a:uFillTx/>
              <a:latin typeface="Times New Roman" charset="0"/>
              <a:ea typeface="+mn-ea"/>
              <a:cs typeface="+mn-cs"/>
            </a:endParaRPr>
          </a:p>
        </p:txBody>
      </p:sp>
      <p:pic>
        <p:nvPicPr>
          <p:cNvPr id="122" name="Picture 121">
            <a:extLst>
              <a:ext uri="{FF2B5EF4-FFF2-40B4-BE49-F238E27FC236}">
                <a16:creationId xmlns:a16="http://schemas.microsoft.com/office/drawing/2014/main" id="{6790E15E-01EC-465A-A2A6-DE82EF163F96}"/>
              </a:ext>
            </a:extLst>
          </p:cNvPr>
          <p:cNvPicPr>
            <a:picLocks noChangeAspect="1"/>
          </p:cNvPicPr>
          <p:nvPr/>
        </p:nvPicPr>
        <p:blipFill rotWithShape="1">
          <a:blip r:embed="rId123"/>
          <a:srcRect l="13710" t="43829" r="48778" b="25293"/>
          <a:stretch/>
        </p:blipFill>
        <p:spPr>
          <a:xfrm>
            <a:off x="3200708" y="5942720"/>
            <a:ext cx="834488" cy="372062"/>
          </a:xfrm>
          <a:prstGeom prst="rect">
            <a:avLst/>
          </a:prstGeom>
        </p:spPr>
      </p:pic>
      <p:pic>
        <p:nvPicPr>
          <p:cNvPr id="1082" name="Picture 58" descr="http://www.toiora.org.nz/images/Prelim2Good.jpg?tm=1510020791000&amp;kb=9">
            <a:extLst>
              <a:ext uri="{FF2B5EF4-FFF2-40B4-BE49-F238E27FC236}">
                <a16:creationId xmlns:a16="http://schemas.microsoft.com/office/drawing/2014/main" id="{AE92734F-08E5-4559-B637-9A4A190F7C28}"/>
              </a:ext>
            </a:extLst>
          </p:cNvPr>
          <p:cNvPicPr>
            <a:picLocks noChangeAspect="1" noChangeArrowheads="1"/>
          </p:cNvPicPr>
          <p:nvPr/>
        </p:nvPicPr>
        <p:blipFill>
          <a:blip r:embed="rId124" cstate="print">
            <a:extLst>
              <a:ext uri="{28A0092B-C50C-407E-A947-70E740481C1C}">
                <a14:useLocalDpi xmlns:a14="http://schemas.microsoft.com/office/drawing/2010/main" val="0"/>
              </a:ext>
            </a:extLst>
          </a:blip>
          <a:srcRect/>
          <a:stretch>
            <a:fillRect/>
          </a:stretch>
        </p:blipFill>
        <p:spPr bwMode="auto">
          <a:xfrm>
            <a:off x="5420696" y="5803693"/>
            <a:ext cx="754705" cy="211317"/>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turningpoint">
            <a:extLst>
              <a:ext uri="{FF2B5EF4-FFF2-40B4-BE49-F238E27FC236}">
                <a16:creationId xmlns:a16="http://schemas.microsoft.com/office/drawing/2014/main" id="{B430B335-F820-487D-90E3-C9EFA447C7DB}"/>
              </a:ext>
            </a:extLst>
          </p:cNvPr>
          <p:cNvPicPr>
            <a:picLocks noChangeAspect="1" noChangeArrowheads="1"/>
          </p:cNvPicPr>
          <p:nvPr/>
        </p:nvPicPr>
        <p:blipFill>
          <a:blip r:embed="rId125" cstate="print">
            <a:extLst>
              <a:ext uri="{28A0092B-C50C-407E-A947-70E740481C1C}">
                <a14:useLocalDpi xmlns:a14="http://schemas.microsoft.com/office/drawing/2010/main" val="0"/>
              </a:ext>
            </a:extLst>
          </a:blip>
          <a:srcRect/>
          <a:stretch>
            <a:fillRect/>
          </a:stretch>
        </p:blipFill>
        <p:spPr bwMode="auto">
          <a:xfrm>
            <a:off x="7806547" y="5609020"/>
            <a:ext cx="723500" cy="387328"/>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22">
            <a:extLst>
              <a:ext uri="{FF2B5EF4-FFF2-40B4-BE49-F238E27FC236}">
                <a16:creationId xmlns:a16="http://schemas.microsoft.com/office/drawing/2014/main" id="{8721CD52-DD08-4AD4-BA0B-E2AC17F12128}"/>
              </a:ext>
            </a:extLst>
          </p:cNvPr>
          <p:cNvPicPr>
            <a:picLocks noChangeAspect="1"/>
          </p:cNvPicPr>
          <p:nvPr/>
        </p:nvPicPr>
        <p:blipFill rotWithShape="1">
          <a:blip r:embed="rId126"/>
          <a:srcRect l="18480" t="12786" r="67222" b="73395"/>
          <a:stretch/>
        </p:blipFill>
        <p:spPr>
          <a:xfrm>
            <a:off x="5421122" y="5285366"/>
            <a:ext cx="796819" cy="417174"/>
          </a:xfrm>
          <a:prstGeom prst="rect">
            <a:avLst/>
          </a:prstGeom>
        </p:spPr>
      </p:pic>
      <p:pic>
        <p:nvPicPr>
          <p:cNvPr id="21" name="Picture 20">
            <a:extLst>
              <a:ext uri="{FF2B5EF4-FFF2-40B4-BE49-F238E27FC236}">
                <a16:creationId xmlns:a16="http://schemas.microsoft.com/office/drawing/2014/main" id="{929213F6-E174-4D3A-B886-DB4194422EAB}"/>
              </a:ext>
            </a:extLst>
          </p:cNvPr>
          <p:cNvPicPr>
            <a:picLocks noChangeAspect="1"/>
          </p:cNvPicPr>
          <p:nvPr/>
        </p:nvPicPr>
        <p:blipFill>
          <a:blip r:embed="rId127" cstate="print">
            <a:extLst>
              <a:ext uri="{28A0092B-C50C-407E-A947-70E740481C1C}">
                <a14:useLocalDpi xmlns:a14="http://schemas.microsoft.com/office/drawing/2010/main" val="0"/>
              </a:ext>
            </a:extLst>
          </a:blip>
          <a:stretch>
            <a:fillRect/>
          </a:stretch>
        </p:blipFill>
        <p:spPr>
          <a:xfrm>
            <a:off x="6932949" y="6430639"/>
            <a:ext cx="662463" cy="353388"/>
          </a:xfrm>
          <a:prstGeom prst="rect">
            <a:avLst/>
          </a:prstGeom>
        </p:spPr>
      </p:pic>
      <p:pic>
        <p:nvPicPr>
          <p:cNvPr id="2" name="Picture 2" descr="Related image">
            <a:extLst>
              <a:ext uri="{FF2B5EF4-FFF2-40B4-BE49-F238E27FC236}">
                <a16:creationId xmlns:a16="http://schemas.microsoft.com/office/drawing/2014/main" id="{87C52023-9B9C-47D8-808E-7300BCA94B90}"/>
              </a:ext>
            </a:extLst>
          </p:cNvPr>
          <p:cNvPicPr>
            <a:picLocks noChangeAspect="1" noChangeArrowheads="1"/>
          </p:cNvPicPr>
          <p:nvPr/>
        </p:nvPicPr>
        <p:blipFill rotWithShape="1">
          <a:blip r:embed="rId128" cstate="print">
            <a:extLst>
              <a:ext uri="{28A0092B-C50C-407E-A947-70E740481C1C}">
                <a14:useLocalDpi xmlns:a14="http://schemas.microsoft.com/office/drawing/2010/main" val="0"/>
              </a:ext>
            </a:extLst>
          </a:blip>
          <a:srcRect l="7167" t="15844" r="4417" b="8873"/>
          <a:stretch/>
        </p:blipFill>
        <p:spPr bwMode="auto">
          <a:xfrm>
            <a:off x="4187154" y="5985215"/>
            <a:ext cx="1098863" cy="39959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F5FAF7DE-9564-463C-836C-8311B59BAD35}"/>
              </a:ext>
            </a:extLst>
          </p:cNvPr>
          <p:cNvPicPr>
            <a:picLocks noChangeAspect="1"/>
          </p:cNvPicPr>
          <p:nvPr/>
        </p:nvPicPr>
        <p:blipFill rotWithShape="1">
          <a:blip r:embed="rId129" cstate="print">
            <a:extLst>
              <a:ext uri="{28A0092B-C50C-407E-A947-70E740481C1C}">
                <a14:useLocalDpi xmlns:a14="http://schemas.microsoft.com/office/drawing/2010/main" val="0"/>
              </a:ext>
            </a:extLst>
          </a:blip>
          <a:srcRect l="3628" t="9879" r="4189" b="12684"/>
          <a:stretch/>
        </p:blipFill>
        <p:spPr>
          <a:xfrm>
            <a:off x="2235377" y="347541"/>
            <a:ext cx="1366720" cy="365905"/>
          </a:xfrm>
          <a:prstGeom prst="rect">
            <a:avLst/>
          </a:prstGeom>
        </p:spPr>
      </p:pic>
      <p:pic>
        <p:nvPicPr>
          <p:cNvPr id="70" name="Picture 69">
            <a:extLst>
              <a:ext uri="{FF2B5EF4-FFF2-40B4-BE49-F238E27FC236}">
                <a16:creationId xmlns:a16="http://schemas.microsoft.com/office/drawing/2014/main" id="{17ADE601-8627-4D48-AAE2-D934FB8019CB}"/>
              </a:ext>
            </a:extLst>
          </p:cNvPr>
          <p:cNvPicPr>
            <a:picLocks noChangeAspect="1"/>
          </p:cNvPicPr>
          <p:nvPr/>
        </p:nvPicPr>
        <p:blipFill>
          <a:blip r:embed="rId130" cstate="print">
            <a:extLst>
              <a:ext uri="{28A0092B-C50C-407E-A947-70E740481C1C}">
                <a14:useLocalDpi xmlns:a14="http://schemas.microsoft.com/office/drawing/2010/main" val="0"/>
              </a:ext>
            </a:extLst>
          </a:blip>
          <a:stretch>
            <a:fillRect/>
          </a:stretch>
        </p:blipFill>
        <p:spPr>
          <a:xfrm>
            <a:off x="8370466" y="3465105"/>
            <a:ext cx="742918" cy="309808"/>
          </a:xfrm>
          <a:prstGeom prst="rect">
            <a:avLst/>
          </a:prstGeom>
        </p:spPr>
      </p:pic>
      <p:pic>
        <p:nvPicPr>
          <p:cNvPr id="42" name="Picture 2" descr="https://static.wixstatic.com/media/66a00e_2bc7268443c84a1697bbaf6d7598f85d~mv2.png/v1/crop/x_35,y_37,w_123,h_123/fill/w_116,h_92,al_c,usm_0.66_1.00_0.01/66a00e_2bc7268443c84a1697bbaf6d7598f85d~mv2.png">
            <a:extLst>
              <a:ext uri="{FF2B5EF4-FFF2-40B4-BE49-F238E27FC236}">
                <a16:creationId xmlns:a16="http://schemas.microsoft.com/office/drawing/2014/main" id="{D0BA1E58-266D-42F4-A6C2-AD9CF95A9669}"/>
              </a:ext>
            </a:extLst>
          </p:cNvPr>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2821387" y="6380952"/>
            <a:ext cx="5524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0F77F55E-B537-4D0A-B909-72406EFF991B}"/>
              </a:ext>
            </a:extLst>
          </p:cNvPr>
          <p:cNvPicPr>
            <a:picLocks noChangeAspect="1"/>
          </p:cNvPicPr>
          <p:nvPr/>
        </p:nvPicPr>
        <p:blipFill>
          <a:blip r:embed="rId132" cstate="print">
            <a:extLst>
              <a:ext uri="{28A0092B-C50C-407E-A947-70E740481C1C}">
                <a14:useLocalDpi xmlns:a14="http://schemas.microsoft.com/office/drawing/2010/main" val="0"/>
              </a:ext>
            </a:extLst>
          </a:blip>
          <a:stretch>
            <a:fillRect/>
          </a:stretch>
        </p:blipFill>
        <p:spPr>
          <a:xfrm>
            <a:off x="6366345" y="4723034"/>
            <a:ext cx="977845" cy="190422"/>
          </a:xfrm>
          <a:prstGeom prst="rect">
            <a:avLst/>
          </a:prstGeom>
        </p:spPr>
      </p:pic>
      <p:pic>
        <p:nvPicPr>
          <p:cNvPr id="75" name="Picture 4" descr="LinkPeople">
            <a:extLst>
              <a:ext uri="{FF2B5EF4-FFF2-40B4-BE49-F238E27FC236}">
                <a16:creationId xmlns:a16="http://schemas.microsoft.com/office/drawing/2014/main" id="{F31EAAFB-0AC2-4B0A-87C4-2A128F1B956C}"/>
              </a:ext>
            </a:extLst>
          </p:cNvPr>
          <p:cNvPicPr>
            <a:picLocks noChangeAspect="1" noChangeArrowheads="1"/>
          </p:cNvPicPr>
          <p:nvPr/>
        </p:nvPicPr>
        <p:blipFill>
          <a:blip r:embed="rId133" cstate="print">
            <a:extLst>
              <a:ext uri="{28A0092B-C50C-407E-A947-70E740481C1C}">
                <a14:useLocalDpi xmlns:a14="http://schemas.microsoft.com/office/drawing/2010/main" val="0"/>
              </a:ext>
            </a:extLst>
          </a:blip>
          <a:srcRect/>
          <a:stretch>
            <a:fillRect/>
          </a:stretch>
        </p:blipFill>
        <p:spPr bwMode="auto">
          <a:xfrm>
            <a:off x="1599296" y="4040497"/>
            <a:ext cx="1185406" cy="4280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45626A2F-3B7A-4FDC-BDE7-E5AD9522D53F}"/>
              </a:ext>
            </a:extLst>
          </p:cNvPr>
          <p:cNvPicPr>
            <a:picLocks noChangeAspect="1"/>
          </p:cNvPicPr>
          <p:nvPr/>
        </p:nvPicPr>
        <p:blipFill>
          <a:blip r:embed="rId134" cstate="print">
            <a:duotone>
              <a:prstClr val="black"/>
              <a:schemeClr val="accent4">
                <a:tint val="45000"/>
                <a:satMod val="400000"/>
              </a:schemeClr>
            </a:duotone>
            <a:extLst>
              <a:ext uri="{BEBA8EAE-BF5A-486C-A8C5-ECC9F3942E4B}">
                <a14:imgProps xmlns:a14="http://schemas.microsoft.com/office/drawing/2010/main">
                  <a14:imgLayer r:embed="rId135">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23736" y="55874"/>
            <a:ext cx="1103097" cy="252378"/>
          </a:xfrm>
          <a:prstGeom prst="rect">
            <a:avLst/>
          </a:prstGeom>
        </p:spPr>
      </p:pic>
      <p:pic>
        <p:nvPicPr>
          <p:cNvPr id="93" name="3AD8BADC-3437-4C85-8E3B-CF20D707CADC" descr="778DE138-6220-44BC-9E6A-C637FDD545F0@Home"/>
          <p:cNvPicPr>
            <a:picLocks noChangeAspect="1" noChangeArrowheads="1"/>
          </p:cNvPicPr>
          <p:nvPr/>
        </p:nvPicPr>
        <p:blipFill>
          <a:blip r:embed="rId136" cstate="print">
            <a:extLst>
              <a:ext uri="{28A0092B-C50C-407E-A947-70E740481C1C}">
                <a14:useLocalDpi xmlns:a14="http://schemas.microsoft.com/office/drawing/2010/main" val="0"/>
              </a:ext>
            </a:extLst>
          </a:blip>
          <a:srcRect/>
          <a:stretch>
            <a:fillRect/>
          </a:stretch>
        </p:blipFill>
        <p:spPr bwMode="auto">
          <a:xfrm>
            <a:off x="789359" y="428502"/>
            <a:ext cx="1300256" cy="29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31">
            <a:extLst>
              <a:ext uri="{FF2B5EF4-FFF2-40B4-BE49-F238E27FC236}">
                <a16:creationId xmlns:a16="http://schemas.microsoft.com/office/drawing/2014/main" id="{1FB6E207-B223-4108-A7ED-38A6806B77D4}"/>
              </a:ext>
            </a:extLst>
          </p:cNvPr>
          <p:cNvPicPr>
            <a:picLocks noChangeAspect="1"/>
          </p:cNvPicPr>
          <p:nvPr/>
        </p:nvPicPr>
        <p:blipFill>
          <a:blip r:embed="rId137" cstate="print">
            <a:extLst>
              <a:ext uri="{28A0092B-C50C-407E-A947-70E740481C1C}">
                <a14:useLocalDpi xmlns:a14="http://schemas.microsoft.com/office/drawing/2010/main" val="0"/>
              </a:ext>
            </a:extLst>
          </a:blip>
          <a:stretch>
            <a:fillRect/>
          </a:stretch>
        </p:blipFill>
        <p:spPr>
          <a:xfrm>
            <a:off x="5196118" y="3576255"/>
            <a:ext cx="923552" cy="265778"/>
          </a:xfrm>
          <a:prstGeom prst="rect">
            <a:avLst/>
          </a:prstGeom>
        </p:spPr>
      </p:pic>
      <p:pic>
        <p:nvPicPr>
          <p:cNvPr id="1026" name="Picture 2" descr="Image result for progress to health logo nz">
            <a:extLst>
              <a:ext uri="{FF2B5EF4-FFF2-40B4-BE49-F238E27FC236}">
                <a16:creationId xmlns:a16="http://schemas.microsoft.com/office/drawing/2014/main" id="{733AC04D-C150-44B9-A27C-0758E93D4E55}"/>
              </a:ext>
            </a:extLst>
          </p:cNvPr>
          <p:cNvPicPr>
            <a:picLocks noChangeAspect="1" noChangeArrowheads="1"/>
          </p:cNvPicPr>
          <p:nvPr/>
        </p:nvPicPr>
        <p:blipFill>
          <a:blip r:embed="rId138" cstate="print">
            <a:extLst>
              <a:ext uri="{28A0092B-C50C-407E-A947-70E740481C1C}">
                <a14:useLocalDpi xmlns:a14="http://schemas.microsoft.com/office/drawing/2010/main" val="0"/>
              </a:ext>
            </a:extLst>
          </a:blip>
          <a:srcRect/>
          <a:stretch>
            <a:fillRect/>
          </a:stretch>
        </p:blipFill>
        <p:spPr bwMode="auto">
          <a:xfrm>
            <a:off x="4239738" y="6504462"/>
            <a:ext cx="466545" cy="339541"/>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27" descr="A close up of a logo&#10;&#10;Description automatically generated">
            <a:extLst>
              <a:ext uri="{FF2B5EF4-FFF2-40B4-BE49-F238E27FC236}">
                <a16:creationId xmlns:a16="http://schemas.microsoft.com/office/drawing/2014/main" id="{610D7967-DDB4-4966-A926-08AF16167B8D}"/>
              </a:ext>
            </a:extLst>
          </p:cNvPr>
          <p:cNvPicPr>
            <a:picLocks noChangeAspect="1"/>
          </p:cNvPicPr>
          <p:nvPr/>
        </p:nvPicPr>
        <p:blipFill>
          <a:blip r:embed="rId139" cstate="print">
            <a:extLst>
              <a:ext uri="{28A0092B-C50C-407E-A947-70E740481C1C}">
                <a14:useLocalDpi xmlns:a14="http://schemas.microsoft.com/office/drawing/2010/main" val="0"/>
              </a:ext>
            </a:extLst>
          </a:blip>
          <a:stretch>
            <a:fillRect/>
          </a:stretch>
        </p:blipFill>
        <p:spPr>
          <a:xfrm>
            <a:off x="2576409" y="2053501"/>
            <a:ext cx="995721" cy="467221"/>
          </a:xfrm>
          <a:prstGeom prst="rect">
            <a:avLst/>
          </a:prstGeom>
        </p:spPr>
      </p:pic>
      <p:pic>
        <p:nvPicPr>
          <p:cNvPr id="129" name="Picture 2" descr="Image result for ember nz">
            <a:extLst>
              <a:ext uri="{FF2B5EF4-FFF2-40B4-BE49-F238E27FC236}">
                <a16:creationId xmlns:a16="http://schemas.microsoft.com/office/drawing/2014/main" id="{0F7EA0B9-BC71-4F6F-967F-2C75924E8A82}"/>
              </a:ext>
            </a:extLst>
          </p:cNvPr>
          <p:cNvPicPr>
            <a:picLocks noChangeAspect="1" noChangeArrowheads="1"/>
          </p:cNvPicPr>
          <p:nvPr/>
        </p:nvPicPr>
        <p:blipFill>
          <a:blip r:embed="rId140" cstate="print">
            <a:extLst>
              <a:ext uri="{28A0092B-C50C-407E-A947-70E740481C1C}">
                <a14:useLocalDpi xmlns:a14="http://schemas.microsoft.com/office/drawing/2010/main" val="0"/>
              </a:ext>
            </a:extLst>
          </a:blip>
          <a:srcRect/>
          <a:stretch>
            <a:fillRect/>
          </a:stretch>
        </p:blipFill>
        <p:spPr bwMode="auto">
          <a:xfrm>
            <a:off x="5466748" y="2331705"/>
            <a:ext cx="880597" cy="312612"/>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29">
            <a:extLst>
              <a:ext uri="{FF2B5EF4-FFF2-40B4-BE49-F238E27FC236}">
                <a16:creationId xmlns:a16="http://schemas.microsoft.com/office/drawing/2014/main" id="{F61CCA61-3BE8-479A-95FD-415D42619ECA}"/>
              </a:ext>
            </a:extLst>
          </p:cNvPr>
          <p:cNvPicPr>
            <a:picLocks noChangeAspect="1"/>
          </p:cNvPicPr>
          <p:nvPr/>
        </p:nvPicPr>
        <p:blipFill>
          <a:blip r:embed="rId141" cstate="print">
            <a:extLst>
              <a:ext uri="{28A0092B-C50C-407E-A947-70E740481C1C}">
                <a14:useLocalDpi xmlns:a14="http://schemas.microsoft.com/office/drawing/2010/main" val="0"/>
              </a:ext>
            </a:extLst>
          </a:blip>
          <a:stretch>
            <a:fillRect/>
          </a:stretch>
        </p:blipFill>
        <p:spPr>
          <a:xfrm>
            <a:off x="7848787" y="1527672"/>
            <a:ext cx="1317175" cy="425539"/>
          </a:xfrm>
          <a:prstGeom prst="rect">
            <a:avLst/>
          </a:prstGeom>
        </p:spPr>
      </p:pic>
      <p:pic>
        <p:nvPicPr>
          <p:cNvPr id="131" name="Picture 6" descr="Image result for odyssey house christchurch logo">
            <a:extLst>
              <a:ext uri="{FF2B5EF4-FFF2-40B4-BE49-F238E27FC236}">
                <a16:creationId xmlns:a16="http://schemas.microsoft.com/office/drawing/2014/main" id="{DE4210F6-8478-4165-B7C8-1887994BE07B}"/>
              </a:ext>
            </a:extLst>
          </p:cNvPr>
          <p:cNvPicPr>
            <a:picLocks noChangeAspect="1" noChangeArrowheads="1"/>
          </p:cNvPicPr>
          <p:nvPr/>
        </p:nvPicPr>
        <p:blipFill rotWithShape="1">
          <a:blip r:embed="rId142" cstate="print">
            <a:extLst>
              <a:ext uri="{28A0092B-C50C-407E-A947-70E740481C1C}">
                <a14:useLocalDpi xmlns:a14="http://schemas.microsoft.com/office/drawing/2010/main" val="0"/>
              </a:ext>
            </a:extLst>
          </a:blip>
          <a:srcRect l="24852" r="25181"/>
          <a:stretch/>
        </p:blipFill>
        <p:spPr bwMode="auto">
          <a:xfrm>
            <a:off x="4130114" y="1642781"/>
            <a:ext cx="727173" cy="462099"/>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Image result for southern canterbury dhb">
            <a:extLst>
              <a:ext uri="{FF2B5EF4-FFF2-40B4-BE49-F238E27FC236}">
                <a16:creationId xmlns:a16="http://schemas.microsoft.com/office/drawing/2014/main" id="{F6F922E8-13EF-4ACD-AAAA-02F3ECD4D20A}"/>
              </a:ext>
            </a:extLst>
          </p:cNvPr>
          <p:cNvPicPr>
            <a:picLocks noChangeAspect="1" noChangeArrowheads="1"/>
          </p:cNvPicPr>
          <p:nvPr/>
        </p:nvPicPr>
        <p:blipFill>
          <a:blip r:embed="rId143" cstate="print">
            <a:extLst>
              <a:ext uri="{28A0092B-C50C-407E-A947-70E740481C1C}">
                <a14:useLocalDpi xmlns:a14="http://schemas.microsoft.com/office/drawing/2010/main" val="0"/>
              </a:ext>
            </a:extLst>
          </a:blip>
          <a:srcRect/>
          <a:stretch>
            <a:fillRect/>
          </a:stretch>
        </p:blipFill>
        <p:spPr bwMode="auto">
          <a:xfrm>
            <a:off x="4801457" y="6490358"/>
            <a:ext cx="1058447" cy="3148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10;&#10;Description automatically generated">
            <a:extLst>
              <a:ext uri="{FF2B5EF4-FFF2-40B4-BE49-F238E27FC236}">
                <a16:creationId xmlns:a16="http://schemas.microsoft.com/office/drawing/2014/main" id="{EED03D77-5996-40AE-878B-46A2EA0FD302}"/>
              </a:ext>
            </a:extLst>
          </p:cNvPr>
          <p:cNvPicPr>
            <a:picLocks noChangeAspect="1"/>
          </p:cNvPicPr>
          <p:nvPr/>
        </p:nvPicPr>
        <p:blipFill>
          <a:blip r:embed="rId144" cstate="print">
            <a:extLst>
              <a:ext uri="{28A0092B-C50C-407E-A947-70E740481C1C}">
                <a14:useLocalDpi xmlns:a14="http://schemas.microsoft.com/office/drawing/2010/main" val="0"/>
              </a:ext>
            </a:extLst>
          </a:blip>
          <a:stretch>
            <a:fillRect/>
          </a:stretch>
        </p:blipFill>
        <p:spPr>
          <a:xfrm>
            <a:off x="1946855" y="6439666"/>
            <a:ext cx="896541" cy="392069"/>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6DCC2B6B-EF77-480B-9C37-D40410533527}"/>
              </a:ext>
            </a:extLst>
          </p:cNvPr>
          <p:cNvPicPr>
            <a:picLocks noChangeAspect="1"/>
          </p:cNvPicPr>
          <p:nvPr/>
        </p:nvPicPr>
        <p:blipFill rotWithShape="1">
          <a:blip r:embed="rId145" cstate="print">
            <a:extLst>
              <a:ext uri="{28A0092B-C50C-407E-A947-70E740481C1C}">
                <a14:useLocalDpi xmlns:a14="http://schemas.microsoft.com/office/drawing/2010/main" val="0"/>
              </a:ext>
            </a:extLst>
          </a:blip>
          <a:srcRect l="9619" t="12667" r="8626" b="12543"/>
          <a:stretch/>
        </p:blipFill>
        <p:spPr>
          <a:xfrm>
            <a:off x="3413183" y="6472288"/>
            <a:ext cx="643661" cy="336985"/>
          </a:xfrm>
          <a:prstGeom prst="rect">
            <a:avLst/>
          </a:prstGeom>
        </p:spPr>
      </p:pic>
      <p:pic>
        <p:nvPicPr>
          <p:cNvPr id="126" name="Picture 125" descr="A picture containing drawing&#10;&#10;Description automatically generated">
            <a:extLst>
              <a:ext uri="{FF2B5EF4-FFF2-40B4-BE49-F238E27FC236}">
                <a16:creationId xmlns:a16="http://schemas.microsoft.com/office/drawing/2014/main" id="{FC12F94F-EA69-40E5-B361-EE115C1A77FF}"/>
              </a:ext>
            </a:extLst>
          </p:cNvPr>
          <p:cNvPicPr>
            <a:picLocks noChangeAspect="1"/>
          </p:cNvPicPr>
          <p:nvPr/>
        </p:nvPicPr>
        <p:blipFill>
          <a:blip r:embed="rId146" cstate="print">
            <a:extLst>
              <a:ext uri="{28A0092B-C50C-407E-A947-70E740481C1C}">
                <a14:useLocalDpi xmlns:a14="http://schemas.microsoft.com/office/drawing/2010/main" val="0"/>
              </a:ext>
            </a:extLst>
          </a:blip>
          <a:stretch>
            <a:fillRect/>
          </a:stretch>
        </p:blipFill>
        <p:spPr>
          <a:xfrm>
            <a:off x="6040186" y="6448460"/>
            <a:ext cx="653866" cy="381588"/>
          </a:xfrm>
          <a:prstGeom prst="rect">
            <a:avLst/>
          </a:prstGeom>
        </p:spPr>
      </p:pic>
      <p:pic>
        <p:nvPicPr>
          <p:cNvPr id="5" name="Picture 4" descr="A close up of a sign&#10;&#10;Description automatically generated">
            <a:extLst>
              <a:ext uri="{FF2B5EF4-FFF2-40B4-BE49-F238E27FC236}">
                <a16:creationId xmlns:a16="http://schemas.microsoft.com/office/drawing/2014/main" id="{80DCD20E-4ED6-4F22-9E14-A67519F12FDE}"/>
              </a:ext>
            </a:extLst>
          </p:cNvPr>
          <p:cNvPicPr>
            <a:picLocks noChangeAspect="1"/>
          </p:cNvPicPr>
          <p:nvPr/>
        </p:nvPicPr>
        <p:blipFill>
          <a:blip r:embed="rId147" cstate="print">
            <a:extLst>
              <a:ext uri="{28A0092B-C50C-407E-A947-70E740481C1C}">
                <a14:useLocalDpi xmlns:a14="http://schemas.microsoft.com/office/drawing/2010/main" val="0"/>
              </a:ext>
            </a:extLst>
          </a:blip>
          <a:stretch>
            <a:fillRect/>
          </a:stretch>
        </p:blipFill>
        <p:spPr>
          <a:xfrm>
            <a:off x="4879585" y="1144570"/>
            <a:ext cx="599901" cy="659220"/>
          </a:xfrm>
          <a:prstGeom prst="rect">
            <a:avLst/>
          </a:prstGeom>
        </p:spPr>
      </p:pic>
      <p:pic>
        <p:nvPicPr>
          <p:cNvPr id="22" name="Picture 21" descr="A close up of a sign&#10;&#10;Description automatically generated">
            <a:extLst>
              <a:ext uri="{FF2B5EF4-FFF2-40B4-BE49-F238E27FC236}">
                <a16:creationId xmlns:a16="http://schemas.microsoft.com/office/drawing/2014/main" id="{A0E98B5B-373F-434F-B68D-52DB28FD05DB}"/>
              </a:ext>
            </a:extLst>
          </p:cNvPr>
          <p:cNvPicPr>
            <a:picLocks noChangeAspect="1"/>
          </p:cNvPicPr>
          <p:nvPr/>
        </p:nvPicPr>
        <p:blipFill>
          <a:blip r:embed="rId148" cstate="print">
            <a:extLst>
              <a:ext uri="{28A0092B-C50C-407E-A947-70E740481C1C}">
                <a14:useLocalDpi xmlns:a14="http://schemas.microsoft.com/office/drawing/2010/main" val="0"/>
              </a:ext>
            </a:extLst>
          </a:blip>
          <a:stretch>
            <a:fillRect/>
          </a:stretch>
        </p:blipFill>
        <p:spPr>
          <a:xfrm>
            <a:off x="3660891" y="2179822"/>
            <a:ext cx="1764222" cy="301369"/>
          </a:xfrm>
          <a:prstGeom prst="rect">
            <a:avLst/>
          </a:prstGeom>
        </p:spPr>
      </p:pic>
      <p:pic>
        <p:nvPicPr>
          <p:cNvPr id="43" name="Picture 42">
            <a:extLst>
              <a:ext uri="{FF2B5EF4-FFF2-40B4-BE49-F238E27FC236}">
                <a16:creationId xmlns:a16="http://schemas.microsoft.com/office/drawing/2014/main" id="{6A52044B-38F1-4A42-BE07-33856F0EC533}"/>
              </a:ext>
            </a:extLst>
          </p:cNvPr>
          <p:cNvPicPr>
            <a:picLocks noChangeAspect="1"/>
          </p:cNvPicPr>
          <p:nvPr/>
        </p:nvPicPr>
        <p:blipFill>
          <a:blip r:embed="rId149"/>
          <a:stretch>
            <a:fillRect/>
          </a:stretch>
        </p:blipFill>
        <p:spPr>
          <a:xfrm>
            <a:off x="154753" y="2099470"/>
            <a:ext cx="932453" cy="316795"/>
          </a:xfrm>
          <a:prstGeom prst="rect">
            <a:avLst/>
          </a:prstGeom>
        </p:spPr>
      </p:pic>
      <p:pic>
        <p:nvPicPr>
          <p:cNvPr id="19" name="Picture 18">
            <a:extLst>
              <a:ext uri="{FF2B5EF4-FFF2-40B4-BE49-F238E27FC236}">
                <a16:creationId xmlns:a16="http://schemas.microsoft.com/office/drawing/2014/main" id="{9AEE04D0-4000-4F9F-B96F-329D801E2807}"/>
              </a:ext>
            </a:extLst>
          </p:cNvPr>
          <p:cNvPicPr>
            <a:picLocks noChangeAspect="1"/>
          </p:cNvPicPr>
          <p:nvPr/>
        </p:nvPicPr>
        <p:blipFill>
          <a:blip r:embed="rId150"/>
          <a:stretch>
            <a:fillRect/>
          </a:stretch>
        </p:blipFill>
        <p:spPr>
          <a:xfrm>
            <a:off x="1132903" y="5573115"/>
            <a:ext cx="805470" cy="480551"/>
          </a:xfrm>
          <a:prstGeom prst="rect">
            <a:avLst/>
          </a:prstGeom>
        </p:spPr>
      </p:pic>
    </p:spTree>
    <p:custDataLst>
      <p:tags r:id="rId1"/>
    </p:custDataLst>
    <p:extLst>
      <p:ext uri="{BB962C8B-B14F-4D97-AF65-F5344CB8AC3E}">
        <p14:creationId xmlns:p14="http://schemas.microsoft.com/office/powerpoint/2010/main" val="575097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3542150-24D2-4FAD-A5D9-AB6198E50272}"/>
              </a:ext>
            </a:extLst>
          </p:cNvPr>
          <p:cNvSpPr/>
          <p:nvPr/>
        </p:nvSpPr>
        <p:spPr>
          <a:xfrm>
            <a:off x="6398966" y="-26818"/>
            <a:ext cx="2754510" cy="234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Text Box 16">
            <a:extLst>
              <a:ext uri="{FF2B5EF4-FFF2-40B4-BE49-F238E27FC236}">
                <a16:creationId xmlns:a16="http://schemas.microsoft.com/office/drawing/2014/main" id="{543A0222-39F1-4777-8015-2F2651960182}"/>
              </a:ext>
            </a:extLst>
          </p:cNvPr>
          <p:cNvSpPr txBox="1">
            <a:spLocks noChangeArrowheads="1"/>
          </p:cNvSpPr>
          <p:nvPr/>
        </p:nvSpPr>
        <p:spPr bwMode="auto">
          <a:xfrm>
            <a:off x="2064621" y="5981791"/>
            <a:ext cx="7128792" cy="49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05D28"/>
                </a:solidFill>
                <a:effectLst/>
                <a:latin typeface="Corbel" panose="020B0503020204020204" pitchFamily="34" charset="0"/>
                <a:ea typeface="Calibri" panose="020F0502020204030204" pitchFamily="34" charset="0"/>
                <a:cs typeface="Tahoma" panose="020B0604030504040204" pitchFamily="34" charset="0"/>
              </a:rPr>
              <a:t>Call for urgent action, 1</a:t>
            </a:r>
            <a:r>
              <a:rPr kumimoji="0" lang="en-US" altLang="en-US" sz="1400" b="1" i="0" u="none" strike="noStrike" cap="none" normalizeH="0" baseline="30000">
                <a:ln>
                  <a:noFill/>
                </a:ln>
                <a:solidFill>
                  <a:srgbClr val="F05D28"/>
                </a:solidFill>
                <a:effectLst/>
                <a:latin typeface="Corbel" panose="020B0503020204020204" pitchFamily="34" charset="0"/>
                <a:ea typeface="Calibri" panose="020F0502020204030204" pitchFamily="34" charset="0"/>
                <a:cs typeface="Tahoma" panose="020B0604030504040204" pitchFamily="34" charset="0"/>
              </a:rPr>
              <a:t>st</a:t>
            </a:r>
            <a:r>
              <a:rPr kumimoji="0" lang="en-US" altLang="en-US" sz="1400" b="1" i="0" u="none" strike="noStrike" cap="none" normalizeH="0" baseline="0">
                <a:ln>
                  <a:noFill/>
                </a:ln>
                <a:solidFill>
                  <a:srgbClr val="F05D28"/>
                </a:solidFill>
                <a:effectLst/>
                <a:latin typeface="Corbel" panose="020B0503020204020204" pitchFamily="34" charset="0"/>
                <a:ea typeface="Calibri" panose="020F0502020204030204" pitchFamily="34" charset="0"/>
                <a:cs typeface="Tahoma" panose="020B0604030504040204" pitchFamily="34" charset="0"/>
              </a:rPr>
              <a:t> evidence review</a:t>
            </a:r>
            <a:endParaRPr kumimoji="0" lang="en-US" altLang="en-US" b="0" i="0" u="none" strike="noStrike" cap="none" normalizeH="0" baseline="0">
              <a:ln>
                <a:noFill/>
              </a:ln>
              <a:solidFill>
                <a:srgbClr val="F05D28"/>
              </a:solidFill>
              <a:effectLst/>
              <a:latin typeface="Arial" panose="020B0604020202020204" pitchFamily="34" charset="0"/>
            </a:endParaRPr>
          </a:p>
        </p:txBody>
      </p:sp>
      <p:cxnSp>
        <p:nvCxnSpPr>
          <p:cNvPr id="5" name="Straight Connector 4">
            <a:extLst>
              <a:ext uri="{FF2B5EF4-FFF2-40B4-BE49-F238E27FC236}">
                <a16:creationId xmlns:a16="http://schemas.microsoft.com/office/drawing/2014/main" id="{31F72A0B-DC24-4DF1-8215-50D3CDF0D818}"/>
              </a:ext>
            </a:extLst>
          </p:cNvPr>
          <p:cNvCxnSpPr>
            <a:cxnSpLocks/>
          </p:cNvCxnSpPr>
          <p:nvPr/>
        </p:nvCxnSpPr>
        <p:spPr>
          <a:xfrm flipH="1">
            <a:off x="261550" y="228600"/>
            <a:ext cx="8058943" cy="644083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Box 21">
            <a:extLst>
              <a:ext uri="{FF2B5EF4-FFF2-40B4-BE49-F238E27FC236}">
                <a16:creationId xmlns:a16="http://schemas.microsoft.com/office/drawing/2014/main" id="{18A80CEA-9290-469E-9BBF-B4B970B9B0E1}"/>
              </a:ext>
            </a:extLst>
          </p:cNvPr>
          <p:cNvSpPr txBox="1">
            <a:spLocks noChangeArrowheads="1"/>
          </p:cNvSpPr>
          <p:nvPr/>
        </p:nvSpPr>
        <p:spPr bwMode="auto">
          <a:xfrm>
            <a:off x="2616143" y="5367382"/>
            <a:ext cx="5575047" cy="55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400" b="0" i="0" u="none" strike="noStrike" cap="none" normalizeH="0" baseline="0">
              <a:ln>
                <a:noFill/>
              </a:ln>
              <a:solidFill>
                <a:srgbClr val="000000"/>
              </a:solidFill>
              <a:effectLst/>
              <a:latin typeface="Corbel" panose="020B050302020402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400" b="1" i="0" u="none" strike="noStrike" cap="none" normalizeH="0" baseline="0">
                <a:ln>
                  <a:noFill/>
                </a:ln>
                <a:solidFill>
                  <a:srgbClr val="0070C0"/>
                </a:solidFill>
                <a:effectLst/>
                <a:latin typeface="Corbel" panose="020B0503020204020204" pitchFamily="34" charset="0"/>
                <a:ea typeface="Calibri" panose="020F0502020204030204" pitchFamily="34" charset="0"/>
                <a:cs typeface="Tahoma" panose="020B0604030504040204" pitchFamily="34" charset="0"/>
              </a:rPr>
              <a:t>Framework for Collaborative Action, o</a:t>
            </a:r>
            <a:r>
              <a:rPr lang="en-NZ" altLang="en-US" sz="1400" b="1">
                <a:solidFill>
                  <a:srgbClr val="0070C0"/>
                </a:solidFill>
                <a:latin typeface="Corbel" panose="020B0503020204020204" pitchFamily="34" charset="0"/>
                <a:cs typeface="Tahoma" panose="020B0604030504040204" pitchFamily="34" charset="0"/>
              </a:rPr>
              <a:t>rganisations sign up</a:t>
            </a:r>
            <a:endParaRPr kumimoji="0" lang="en-NZ" altLang="en-US" sz="2000" b="1" i="0" u="none" strike="noStrike" cap="none" normalizeH="0" baseline="0">
              <a:ln>
                <a:noFill/>
              </a:ln>
              <a:solidFill>
                <a:srgbClr val="0070C0"/>
              </a:solidFill>
              <a:effectLst/>
              <a:latin typeface="Arial" panose="020B0604020202020204" pitchFamily="34" charset="0"/>
            </a:endParaRPr>
          </a:p>
        </p:txBody>
      </p:sp>
      <p:sp>
        <p:nvSpPr>
          <p:cNvPr id="7" name="Text Box 23">
            <a:extLst>
              <a:ext uri="{FF2B5EF4-FFF2-40B4-BE49-F238E27FC236}">
                <a16:creationId xmlns:a16="http://schemas.microsoft.com/office/drawing/2014/main" id="{0ED99F0E-3E9F-4840-AC03-A4E4883BDFC5}"/>
              </a:ext>
            </a:extLst>
          </p:cNvPr>
          <p:cNvSpPr txBox="1">
            <a:spLocks noChangeArrowheads="1"/>
          </p:cNvSpPr>
          <p:nvPr/>
        </p:nvSpPr>
        <p:spPr bwMode="auto">
          <a:xfrm>
            <a:off x="3535108" y="5130579"/>
            <a:ext cx="2162691" cy="31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accent6">
                    <a:lumMod val="75000"/>
                  </a:schemeClr>
                </a:solidFill>
                <a:effectLst/>
                <a:latin typeface="Corbel" panose="020B0503020204020204" pitchFamily="34" charset="0"/>
                <a:ea typeface="Calibri" panose="020F0502020204030204" pitchFamily="34" charset="0"/>
                <a:cs typeface="Tahoma" panose="020B0604030504040204" pitchFamily="34" charset="0"/>
              </a:rPr>
              <a:t>Reach 100 endorsements</a:t>
            </a:r>
            <a:endParaRPr kumimoji="0" lang="en-US" altLang="en-US" sz="2000" b="1" i="0" u="none" strike="noStrike" cap="none" normalizeH="0" baseline="0">
              <a:ln>
                <a:noFill/>
              </a:ln>
              <a:solidFill>
                <a:schemeClr val="accent6">
                  <a:lumMod val="75000"/>
                </a:schemeClr>
              </a:solidFill>
              <a:effectLst/>
              <a:latin typeface="Arial" panose="020B0604020202020204" pitchFamily="34" charset="0"/>
            </a:endParaRPr>
          </a:p>
        </p:txBody>
      </p:sp>
      <p:sp>
        <p:nvSpPr>
          <p:cNvPr id="8" name="Text Box 27">
            <a:extLst>
              <a:ext uri="{FF2B5EF4-FFF2-40B4-BE49-F238E27FC236}">
                <a16:creationId xmlns:a16="http://schemas.microsoft.com/office/drawing/2014/main" id="{8046FA2A-CB0C-4B2D-BF4A-CF4147161D4F}"/>
              </a:ext>
            </a:extLst>
          </p:cNvPr>
          <p:cNvSpPr txBox="1">
            <a:spLocks noChangeArrowheads="1"/>
          </p:cNvSpPr>
          <p:nvPr/>
        </p:nvSpPr>
        <p:spPr bwMode="auto">
          <a:xfrm>
            <a:off x="3884999" y="4178843"/>
            <a:ext cx="3519888" cy="37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NZ" altLang="en-US" sz="1400" b="1" i="0" u="none" strike="noStrike" cap="none" normalizeH="0" baseline="0" dirty="0">
                <a:ln>
                  <a:noFill/>
                </a:ln>
                <a:solidFill>
                  <a:srgbClr val="ED7D31"/>
                </a:solidFill>
                <a:effectLst/>
                <a:latin typeface="Corbel"/>
                <a:ea typeface="Calibri" panose="020F0502020204030204" pitchFamily="34" charset="0"/>
                <a:cs typeface="Tahoma"/>
              </a:rPr>
              <a:t>Equally Well UK, CVDRA guidance</a:t>
            </a:r>
            <a:endParaRPr kumimoji="0" lang="en-NZ" altLang="en-US" sz="1400" b="0" i="0" u="none" strike="noStrike" cap="none" normalizeH="0" baseline="0" dirty="0">
              <a:ln>
                <a:noFill/>
              </a:ln>
              <a:solidFill>
                <a:schemeClr val="tx1"/>
              </a:solidFill>
              <a:effectLst/>
              <a:latin typeface="Corbel"/>
              <a:cs typeface="Tahoma"/>
            </a:endParaRPr>
          </a:p>
        </p:txBody>
      </p:sp>
      <p:sp>
        <p:nvSpPr>
          <p:cNvPr id="9" name="Text Box 29">
            <a:extLst>
              <a:ext uri="{FF2B5EF4-FFF2-40B4-BE49-F238E27FC236}">
                <a16:creationId xmlns:a16="http://schemas.microsoft.com/office/drawing/2014/main" id="{EE76989F-0660-4CAF-9525-DA6C8D95D268}"/>
              </a:ext>
            </a:extLst>
          </p:cNvPr>
          <p:cNvSpPr txBox="1">
            <a:spLocks noChangeArrowheads="1"/>
          </p:cNvSpPr>
          <p:nvPr/>
        </p:nvSpPr>
        <p:spPr bwMode="auto">
          <a:xfrm>
            <a:off x="5290665" y="3521445"/>
            <a:ext cx="2588832" cy="4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70C0"/>
                </a:solidFill>
                <a:effectLst/>
                <a:latin typeface="Corbel" panose="020B0503020204020204" pitchFamily="34" charset="0"/>
                <a:ea typeface="Calibri" panose="020F0502020204030204" pitchFamily="34" charset="0"/>
                <a:cs typeface="Tahoma" panose="020B0604030504040204" pitchFamily="34" charset="0"/>
              </a:rPr>
              <a:t>Lived experience strategic leadership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2" name="Oval 11">
            <a:extLst>
              <a:ext uri="{FF2B5EF4-FFF2-40B4-BE49-F238E27FC236}">
                <a16:creationId xmlns:a16="http://schemas.microsoft.com/office/drawing/2014/main" id="{5BE8F8BC-BDCD-4FCB-AB31-1AF1412C846C}"/>
              </a:ext>
            </a:extLst>
          </p:cNvPr>
          <p:cNvSpPr/>
          <p:nvPr/>
        </p:nvSpPr>
        <p:spPr>
          <a:xfrm>
            <a:off x="2939510" y="4185668"/>
            <a:ext cx="304800" cy="282575"/>
          </a:xfrm>
          <a:prstGeom prst="ellipse">
            <a:avLst/>
          </a:prstGeom>
          <a:solidFill>
            <a:srgbClr val="38B6FF"/>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4" name="Text Box 24">
            <a:extLst>
              <a:ext uri="{FF2B5EF4-FFF2-40B4-BE49-F238E27FC236}">
                <a16:creationId xmlns:a16="http://schemas.microsoft.com/office/drawing/2014/main" id="{8DC1413C-6136-4140-B6DA-05A11EE69FA0}"/>
              </a:ext>
            </a:extLst>
          </p:cNvPr>
          <p:cNvSpPr txBox="1">
            <a:spLocks noChangeArrowheads="1"/>
          </p:cNvSpPr>
          <p:nvPr/>
        </p:nvSpPr>
        <p:spPr bwMode="auto">
          <a:xfrm>
            <a:off x="3020931" y="4614096"/>
            <a:ext cx="1102990" cy="40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70C0"/>
                </a:solidFill>
                <a:effectLst/>
                <a:latin typeface="Tahoma" panose="020B0604030504040204" pitchFamily="34" charset="0"/>
                <a:ea typeface="Calibri" panose="020F0502020204030204" pitchFamily="34" charset="0"/>
                <a:cs typeface="Tahoma" panose="020B0604030504040204" pitchFamily="34" charset="0"/>
              </a:rPr>
              <a:t>2017</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5" name="Oval 14">
            <a:extLst>
              <a:ext uri="{FF2B5EF4-FFF2-40B4-BE49-F238E27FC236}">
                <a16:creationId xmlns:a16="http://schemas.microsoft.com/office/drawing/2014/main" id="{62D03F3D-FE3A-4B06-BE35-E9D0713129B3}"/>
              </a:ext>
            </a:extLst>
          </p:cNvPr>
          <p:cNvSpPr/>
          <p:nvPr/>
        </p:nvSpPr>
        <p:spPr>
          <a:xfrm>
            <a:off x="988566" y="5764150"/>
            <a:ext cx="304800" cy="282575"/>
          </a:xfrm>
          <a:prstGeom prst="ellipse">
            <a:avLst/>
          </a:prstGeom>
          <a:solidFill>
            <a:srgbClr val="F05D28"/>
          </a:solidFill>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16" name="Text Box 26">
            <a:extLst>
              <a:ext uri="{FF2B5EF4-FFF2-40B4-BE49-F238E27FC236}">
                <a16:creationId xmlns:a16="http://schemas.microsoft.com/office/drawing/2014/main" id="{BD399031-9CA3-4FC7-BB67-42B69E161BBA}"/>
              </a:ext>
            </a:extLst>
          </p:cNvPr>
          <p:cNvSpPr txBox="1">
            <a:spLocks noChangeArrowheads="1"/>
          </p:cNvSpPr>
          <p:nvPr/>
        </p:nvSpPr>
        <p:spPr bwMode="auto">
          <a:xfrm>
            <a:off x="3799599" y="3689654"/>
            <a:ext cx="1102990" cy="40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a:ln>
                <a:noFill/>
              </a:ln>
              <a:solidFill>
                <a:srgbClr val="ED7D3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800" b="1" i="0" u="none" strike="noStrike" cap="none" normalizeH="0" baseline="0">
                <a:ln>
                  <a:noFill/>
                </a:ln>
                <a:solidFill>
                  <a:srgbClr val="ED7D31"/>
                </a:solidFill>
                <a:effectLst/>
                <a:latin typeface="Tahoma" panose="020B0604030504040204" pitchFamily="34" charset="0"/>
                <a:ea typeface="Calibri" panose="020F0502020204030204" pitchFamily="34" charset="0"/>
                <a:cs typeface="Tahoma" panose="020B0604030504040204" pitchFamily="34" charset="0"/>
              </a:rPr>
              <a:t>2018</a:t>
            </a:r>
            <a:endParaRPr kumimoji="0" lang="en-NZ" altLang="en-US" b="0" i="0" u="none" strike="noStrike" cap="none" normalizeH="0" baseline="0">
              <a:ln>
                <a:noFill/>
              </a:ln>
              <a:solidFill>
                <a:schemeClr val="tx1"/>
              </a:solidFill>
              <a:effectLst/>
              <a:latin typeface="Arial" panose="020B0604020202020204" pitchFamily="34" charset="0"/>
            </a:endParaRPr>
          </a:p>
        </p:txBody>
      </p:sp>
      <p:sp>
        <p:nvSpPr>
          <p:cNvPr id="17" name="Text Box 20">
            <a:extLst>
              <a:ext uri="{FF2B5EF4-FFF2-40B4-BE49-F238E27FC236}">
                <a16:creationId xmlns:a16="http://schemas.microsoft.com/office/drawing/2014/main" id="{D4D3D40A-A437-44C7-A867-EDD35AAC1AA1}"/>
              </a:ext>
            </a:extLst>
          </p:cNvPr>
          <p:cNvSpPr txBox="1">
            <a:spLocks noChangeArrowheads="1"/>
          </p:cNvSpPr>
          <p:nvPr/>
        </p:nvSpPr>
        <p:spPr bwMode="auto">
          <a:xfrm>
            <a:off x="1784696" y="5428530"/>
            <a:ext cx="1102990" cy="40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70C0"/>
                </a:solidFill>
                <a:effectLst/>
                <a:latin typeface="Tahoma" panose="020B0604030504040204" pitchFamily="34" charset="0"/>
                <a:ea typeface="Calibri" panose="020F0502020204030204" pitchFamily="34" charset="0"/>
                <a:cs typeface="Tahoma" panose="020B0604030504040204" pitchFamily="34" charset="0"/>
              </a:rPr>
              <a:t>2015</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8" name="Oval 17">
            <a:extLst>
              <a:ext uri="{FF2B5EF4-FFF2-40B4-BE49-F238E27FC236}">
                <a16:creationId xmlns:a16="http://schemas.microsoft.com/office/drawing/2014/main" id="{5E7B2734-F8A7-4D1D-BBBF-29A48784E77A}"/>
              </a:ext>
            </a:extLst>
          </p:cNvPr>
          <p:cNvSpPr/>
          <p:nvPr/>
        </p:nvSpPr>
        <p:spPr>
          <a:xfrm>
            <a:off x="2304377" y="4723278"/>
            <a:ext cx="304800" cy="282575"/>
          </a:xfrm>
          <a:prstGeom prst="ellipse">
            <a:avLst/>
          </a:prstGeom>
          <a:solidFill>
            <a:srgbClr val="F05D28"/>
          </a:solidFill>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1" name="Oval 20">
            <a:extLst>
              <a:ext uri="{FF2B5EF4-FFF2-40B4-BE49-F238E27FC236}">
                <a16:creationId xmlns:a16="http://schemas.microsoft.com/office/drawing/2014/main" id="{64D200A1-C00D-43F6-834B-57AF48A6F7C7}"/>
              </a:ext>
            </a:extLst>
          </p:cNvPr>
          <p:cNvSpPr/>
          <p:nvPr/>
        </p:nvSpPr>
        <p:spPr>
          <a:xfrm>
            <a:off x="1687979" y="5203364"/>
            <a:ext cx="304800" cy="282575"/>
          </a:xfrm>
          <a:prstGeom prst="ellipse">
            <a:avLst/>
          </a:prstGeom>
          <a:solidFill>
            <a:srgbClr val="38B6FF"/>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2" name="Text Box 22">
            <a:extLst>
              <a:ext uri="{FF2B5EF4-FFF2-40B4-BE49-F238E27FC236}">
                <a16:creationId xmlns:a16="http://schemas.microsoft.com/office/drawing/2014/main" id="{BB3C51E2-43FD-4FEC-BA29-2B8EDB164389}"/>
              </a:ext>
            </a:extLst>
          </p:cNvPr>
          <p:cNvSpPr txBox="1">
            <a:spLocks noChangeArrowheads="1"/>
          </p:cNvSpPr>
          <p:nvPr/>
        </p:nvSpPr>
        <p:spPr bwMode="auto">
          <a:xfrm>
            <a:off x="2482507" y="4803254"/>
            <a:ext cx="1102990" cy="61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a:ln>
                <a:noFill/>
              </a:ln>
              <a:solidFill>
                <a:srgbClr val="ED7D3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800" b="1" i="0" u="none" strike="noStrike" cap="none" normalizeH="0" baseline="0">
                <a:ln>
                  <a:noFill/>
                </a:ln>
                <a:solidFill>
                  <a:srgbClr val="ED7D31"/>
                </a:solidFill>
                <a:effectLst/>
                <a:latin typeface="Tahoma" panose="020B0604030504040204" pitchFamily="34" charset="0"/>
                <a:ea typeface="Calibri" panose="020F0502020204030204" pitchFamily="34" charset="0"/>
                <a:cs typeface="Tahoma" panose="020B0604030504040204" pitchFamily="34" charset="0"/>
              </a:rPr>
              <a:t>2016</a:t>
            </a:r>
            <a:endParaRPr kumimoji="0" lang="en-NZ" altLang="en-US" b="0" i="0" u="none" strike="noStrike" cap="none" normalizeH="0" baseline="0">
              <a:ln>
                <a:noFill/>
              </a:ln>
              <a:solidFill>
                <a:schemeClr val="tx1"/>
              </a:solidFill>
              <a:effectLst/>
              <a:latin typeface="Arial" panose="020B0604020202020204" pitchFamily="34" charset="0"/>
            </a:endParaRPr>
          </a:p>
        </p:txBody>
      </p:sp>
      <p:sp>
        <p:nvSpPr>
          <p:cNvPr id="24" name="Oval 23">
            <a:extLst>
              <a:ext uri="{FF2B5EF4-FFF2-40B4-BE49-F238E27FC236}">
                <a16:creationId xmlns:a16="http://schemas.microsoft.com/office/drawing/2014/main" id="{045B98E6-5536-48C4-AED4-F20DCCB71D72}"/>
              </a:ext>
            </a:extLst>
          </p:cNvPr>
          <p:cNvSpPr/>
          <p:nvPr/>
        </p:nvSpPr>
        <p:spPr>
          <a:xfrm>
            <a:off x="7313998" y="784159"/>
            <a:ext cx="304800" cy="282575"/>
          </a:xfrm>
          <a:prstGeom prst="ellipse">
            <a:avLst/>
          </a:prstGeom>
          <a:solidFill>
            <a:srgbClr val="38B6FF"/>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6" name="Oval 25">
            <a:extLst>
              <a:ext uri="{FF2B5EF4-FFF2-40B4-BE49-F238E27FC236}">
                <a16:creationId xmlns:a16="http://schemas.microsoft.com/office/drawing/2014/main" id="{1F9F0285-B9FC-4524-A4A1-10A04EC3ECB0}"/>
              </a:ext>
            </a:extLst>
          </p:cNvPr>
          <p:cNvSpPr/>
          <p:nvPr/>
        </p:nvSpPr>
        <p:spPr>
          <a:xfrm>
            <a:off x="3552022" y="3751579"/>
            <a:ext cx="304800" cy="282575"/>
          </a:xfrm>
          <a:prstGeom prst="ellipse">
            <a:avLst/>
          </a:prstGeom>
          <a:solidFill>
            <a:srgbClr val="F05D28"/>
          </a:solidFill>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27" name="Rectangle 23">
            <a:extLst>
              <a:ext uri="{FF2B5EF4-FFF2-40B4-BE49-F238E27FC236}">
                <a16:creationId xmlns:a16="http://schemas.microsoft.com/office/drawing/2014/main" id="{76C69D3B-EE9A-46C3-9E58-D97AE6CEDD7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28" name="Rectangle 33">
            <a:extLst>
              <a:ext uri="{FF2B5EF4-FFF2-40B4-BE49-F238E27FC236}">
                <a16:creationId xmlns:a16="http://schemas.microsoft.com/office/drawing/2014/main" id="{8672D72B-0366-4545-9755-311D65BDC2BD}"/>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33" name="Oval 32">
            <a:extLst>
              <a:ext uri="{FF2B5EF4-FFF2-40B4-BE49-F238E27FC236}">
                <a16:creationId xmlns:a16="http://schemas.microsoft.com/office/drawing/2014/main" id="{709E5E81-67D6-40F7-8A9D-A5581DA22885}"/>
              </a:ext>
            </a:extLst>
          </p:cNvPr>
          <p:cNvSpPr/>
          <p:nvPr/>
        </p:nvSpPr>
        <p:spPr>
          <a:xfrm>
            <a:off x="4236244" y="3193604"/>
            <a:ext cx="304800" cy="282575"/>
          </a:xfrm>
          <a:prstGeom prst="ellipse">
            <a:avLst/>
          </a:prstGeom>
          <a:solidFill>
            <a:srgbClr val="38B6FF"/>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4" name="Text Box 19">
            <a:extLst>
              <a:ext uri="{FF2B5EF4-FFF2-40B4-BE49-F238E27FC236}">
                <a16:creationId xmlns:a16="http://schemas.microsoft.com/office/drawing/2014/main" id="{BA83FB47-6518-4485-962D-989F1AE8E9DD}"/>
              </a:ext>
            </a:extLst>
          </p:cNvPr>
          <p:cNvSpPr txBox="1">
            <a:spLocks noChangeArrowheads="1"/>
          </p:cNvSpPr>
          <p:nvPr/>
        </p:nvSpPr>
        <p:spPr bwMode="auto">
          <a:xfrm>
            <a:off x="232829" y="5673854"/>
            <a:ext cx="1102990" cy="40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35" name="Text Box 17">
            <a:extLst>
              <a:ext uri="{FF2B5EF4-FFF2-40B4-BE49-F238E27FC236}">
                <a16:creationId xmlns:a16="http://schemas.microsoft.com/office/drawing/2014/main" id="{E85CD6BF-EAA4-4C5D-901D-4A4CEBDA3193}"/>
              </a:ext>
            </a:extLst>
          </p:cNvPr>
          <p:cNvSpPr txBox="1">
            <a:spLocks noChangeArrowheads="1"/>
          </p:cNvSpPr>
          <p:nvPr/>
        </p:nvSpPr>
        <p:spPr bwMode="auto">
          <a:xfrm>
            <a:off x="1319971" y="5631441"/>
            <a:ext cx="1102990" cy="40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1" i="0" u="none" strike="noStrike" cap="none" normalizeH="0" baseline="0">
              <a:ln>
                <a:noFill/>
              </a:ln>
              <a:solidFill>
                <a:srgbClr val="0070C0"/>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1800" b="1" i="0" u="none" strike="noStrike" cap="none" normalizeH="0" baseline="0">
                <a:ln>
                  <a:noFill/>
                </a:ln>
                <a:solidFill>
                  <a:srgbClr val="F05D28"/>
                </a:solidFill>
                <a:effectLst/>
                <a:latin typeface="Tahoma" panose="020B0604030504040204" pitchFamily="34" charset="0"/>
                <a:ea typeface="Calibri" panose="020F0502020204030204" pitchFamily="34" charset="0"/>
                <a:cs typeface="Tahoma" panose="020B0604030504040204" pitchFamily="34" charset="0"/>
              </a:rPr>
              <a:t>2014</a:t>
            </a:r>
            <a:endParaRPr kumimoji="0" lang="en-NZ" altLang="en-US" sz="1800" b="0" i="0" u="none" strike="noStrike" cap="none" normalizeH="0" baseline="0">
              <a:ln>
                <a:noFill/>
              </a:ln>
              <a:solidFill>
                <a:srgbClr val="F05D28"/>
              </a:solidFill>
              <a:effectLst/>
              <a:latin typeface="Arial" panose="020B0604020202020204" pitchFamily="34" charset="0"/>
            </a:endParaRPr>
          </a:p>
        </p:txBody>
      </p:sp>
      <p:sp>
        <p:nvSpPr>
          <p:cNvPr id="38" name="Text Box 20">
            <a:extLst>
              <a:ext uri="{FF2B5EF4-FFF2-40B4-BE49-F238E27FC236}">
                <a16:creationId xmlns:a16="http://schemas.microsoft.com/office/drawing/2014/main" id="{E179021A-A14A-4D75-A0ED-24FF3528EF89}"/>
              </a:ext>
            </a:extLst>
          </p:cNvPr>
          <p:cNvSpPr txBox="1">
            <a:spLocks noChangeArrowheads="1"/>
          </p:cNvSpPr>
          <p:nvPr/>
        </p:nvSpPr>
        <p:spPr bwMode="auto">
          <a:xfrm>
            <a:off x="4476836" y="3358866"/>
            <a:ext cx="1102990" cy="40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70C0"/>
                </a:solidFill>
                <a:effectLst/>
                <a:latin typeface="Tahoma"/>
                <a:ea typeface="Calibri" panose="020F0502020204030204" pitchFamily="34" charset="0"/>
                <a:cs typeface="Tahoma"/>
              </a:rPr>
              <a:t>2019</a:t>
            </a:r>
            <a:endParaRPr kumimoji="0" lang="en-US" altLang="en-US" sz="1800" b="0" i="0" u="none" strike="noStrike" cap="none" normalizeH="0" baseline="0">
              <a:ln>
                <a:noFill/>
              </a:ln>
              <a:solidFill>
                <a:schemeClr val="tx1"/>
              </a:solidFill>
              <a:effectLst/>
              <a:latin typeface="Tahoma"/>
              <a:cs typeface="Tahoma"/>
            </a:endParaRPr>
          </a:p>
        </p:txBody>
      </p:sp>
      <p:sp>
        <p:nvSpPr>
          <p:cNvPr id="42" name="Text Box 25">
            <a:extLst>
              <a:ext uri="{FF2B5EF4-FFF2-40B4-BE49-F238E27FC236}">
                <a16:creationId xmlns:a16="http://schemas.microsoft.com/office/drawing/2014/main" id="{2E667110-52FC-4205-8E86-C52ED7278892}"/>
              </a:ext>
            </a:extLst>
          </p:cNvPr>
          <p:cNvSpPr txBox="1"/>
          <p:nvPr/>
        </p:nvSpPr>
        <p:spPr>
          <a:xfrm>
            <a:off x="3873623" y="4658000"/>
            <a:ext cx="4115137" cy="44278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NZ" sz="1400" b="1">
                <a:solidFill>
                  <a:srgbClr val="0070C0"/>
                </a:solidFill>
                <a:effectLst/>
                <a:latin typeface="Corbel" panose="020B0503020204020204" pitchFamily="34" charset="0"/>
                <a:ea typeface="Calibri" panose="020F0502020204030204" pitchFamily="34" charset="0"/>
                <a:cs typeface="Tahoma" panose="020B0604030504040204" pitchFamily="34" charset="0"/>
              </a:rPr>
              <a:t>2</a:t>
            </a:r>
            <a:r>
              <a:rPr lang="en-NZ" sz="1400" b="1" baseline="30000">
                <a:solidFill>
                  <a:srgbClr val="0070C0"/>
                </a:solidFill>
                <a:effectLst/>
                <a:latin typeface="Corbel" panose="020B0503020204020204" pitchFamily="34" charset="0"/>
                <a:ea typeface="Calibri" panose="020F0502020204030204" pitchFamily="34" charset="0"/>
                <a:cs typeface="Tahoma" panose="020B0604030504040204" pitchFamily="34" charset="0"/>
              </a:rPr>
              <a:t>nd</a:t>
            </a:r>
            <a:r>
              <a:rPr lang="en-NZ" sz="1400" b="1">
                <a:solidFill>
                  <a:srgbClr val="0070C0"/>
                </a:solidFill>
                <a:effectLst/>
                <a:latin typeface="Corbel" panose="020B0503020204020204" pitchFamily="34" charset="0"/>
                <a:ea typeface="Calibri" panose="020F0502020204030204" pitchFamily="34" charset="0"/>
                <a:cs typeface="Tahoma" panose="020B0604030504040204" pitchFamily="34" charset="0"/>
              </a:rPr>
              <a:t> Evidence review, Equally Well Australia </a:t>
            </a:r>
            <a:r>
              <a:rPr lang="en-NZ" sz="1400">
                <a:effectLst/>
                <a:latin typeface="Corbel" panose="020B0503020204020204" pitchFamily="34" charset="0"/>
                <a:ea typeface="Calibri" panose="020F0502020204030204" pitchFamily="34" charset="0"/>
                <a:cs typeface="Times New Roman" panose="02020603050405020304" pitchFamily="18" charset="0"/>
              </a:rPr>
              <a:t> </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0">
            <a:extLst>
              <a:ext uri="{FF2B5EF4-FFF2-40B4-BE49-F238E27FC236}">
                <a16:creationId xmlns:a16="http://schemas.microsoft.com/office/drawing/2014/main" id="{DD19B86C-5FCC-4302-89F0-846D48EAF20A}"/>
              </a:ext>
            </a:extLst>
          </p:cNvPr>
          <p:cNvSpPr txBox="1">
            <a:spLocks noChangeArrowheads="1"/>
          </p:cNvSpPr>
          <p:nvPr/>
        </p:nvSpPr>
        <p:spPr bwMode="auto">
          <a:xfrm>
            <a:off x="4982185" y="2908927"/>
            <a:ext cx="1102990" cy="40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accent6">
                    <a:lumMod val="75000"/>
                  </a:schemeClr>
                </a:solidFill>
                <a:effectLst/>
                <a:latin typeface="Tahoma"/>
                <a:ea typeface="Calibri" panose="020F0502020204030204" pitchFamily="34" charset="0"/>
                <a:cs typeface="Tahoma"/>
              </a:rPr>
              <a:t>2020</a:t>
            </a:r>
            <a:endParaRPr kumimoji="0" lang="en-US" altLang="en-US" sz="1800" b="0" i="0" u="none" strike="noStrike" cap="none" normalizeH="0" baseline="0">
              <a:ln>
                <a:noFill/>
              </a:ln>
              <a:solidFill>
                <a:schemeClr val="accent6">
                  <a:lumMod val="75000"/>
                </a:schemeClr>
              </a:solidFill>
              <a:effectLst/>
              <a:latin typeface="Tahoma"/>
              <a:cs typeface="Tahoma"/>
            </a:endParaRPr>
          </a:p>
        </p:txBody>
      </p:sp>
      <p:sp>
        <p:nvSpPr>
          <p:cNvPr id="30" name="Text Box 20">
            <a:extLst>
              <a:ext uri="{FF2B5EF4-FFF2-40B4-BE49-F238E27FC236}">
                <a16:creationId xmlns:a16="http://schemas.microsoft.com/office/drawing/2014/main" id="{900BA2FE-55D8-4DB6-85D3-DB8B30ADD271}"/>
              </a:ext>
            </a:extLst>
          </p:cNvPr>
          <p:cNvSpPr txBox="1">
            <a:spLocks noChangeArrowheads="1"/>
          </p:cNvSpPr>
          <p:nvPr/>
        </p:nvSpPr>
        <p:spPr bwMode="auto">
          <a:xfrm>
            <a:off x="5509430" y="2411292"/>
            <a:ext cx="1102990" cy="40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70C0"/>
                </a:solidFill>
                <a:effectLst/>
                <a:latin typeface="Tahoma"/>
                <a:ea typeface="Calibri" panose="020F0502020204030204" pitchFamily="34" charset="0"/>
                <a:cs typeface="Tahoma"/>
              </a:rPr>
              <a:t>2021</a:t>
            </a:r>
            <a:endParaRPr kumimoji="0" lang="en-US" altLang="en-US" sz="1800" b="0" i="0" u="none" strike="noStrike" cap="none" normalizeH="0" baseline="0">
              <a:ln>
                <a:noFill/>
              </a:ln>
              <a:solidFill>
                <a:schemeClr val="tx1"/>
              </a:solidFill>
              <a:effectLst/>
              <a:latin typeface="Tahoma"/>
              <a:cs typeface="Tahoma"/>
            </a:endParaRPr>
          </a:p>
        </p:txBody>
      </p:sp>
      <p:sp>
        <p:nvSpPr>
          <p:cNvPr id="31" name="Oval 30">
            <a:extLst>
              <a:ext uri="{FF2B5EF4-FFF2-40B4-BE49-F238E27FC236}">
                <a16:creationId xmlns:a16="http://schemas.microsoft.com/office/drawing/2014/main" id="{8D7A4040-6085-4BD0-9F27-7454B1EB10F7}"/>
              </a:ext>
            </a:extLst>
          </p:cNvPr>
          <p:cNvSpPr/>
          <p:nvPr/>
        </p:nvSpPr>
        <p:spPr>
          <a:xfrm>
            <a:off x="4815425" y="2712611"/>
            <a:ext cx="304800" cy="282575"/>
          </a:xfrm>
          <a:prstGeom prst="ellipse">
            <a:avLst/>
          </a:prstGeom>
          <a:solidFill>
            <a:srgbClr val="F05D28"/>
          </a:solidFill>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2" name="Oval 31">
            <a:extLst>
              <a:ext uri="{FF2B5EF4-FFF2-40B4-BE49-F238E27FC236}">
                <a16:creationId xmlns:a16="http://schemas.microsoft.com/office/drawing/2014/main" id="{D0175E01-49FD-43F3-8DF2-B7F58FAD7561}"/>
              </a:ext>
            </a:extLst>
          </p:cNvPr>
          <p:cNvSpPr/>
          <p:nvPr/>
        </p:nvSpPr>
        <p:spPr>
          <a:xfrm>
            <a:off x="5447098" y="2180572"/>
            <a:ext cx="304800" cy="282575"/>
          </a:xfrm>
          <a:prstGeom prst="ellipse">
            <a:avLst/>
          </a:prstGeom>
          <a:solidFill>
            <a:srgbClr val="38B6FF"/>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6" name="Title 1">
            <a:extLst>
              <a:ext uri="{FF2B5EF4-FFF2-40B4-BE49-F238E27FC236}">
                <a16:creationId xmlns:a16="http://schemas.microsoft.com/office/drawing/2014/main" id="{A45A5A5B-225A-4EAC-9502-06F147BA5566}"/>
              </a:ext>
            </a:extLst>
          </p:cNvPr>
          <p:cNvSpPr>
            <a:spLocks noGrp="1"/>
          </p:cNvSpPr>
          <p:nvPr>
            <p:ph type="title"/>
          </p:nvPr>
        </p:nvSpPr>
        <p:spPr>
          <a:xfrm>
            <a:off x="590467" y="717144"/>
            <a:ext cx="3645777" cy="394512"/>
          </a:xfrm>
        </p:spPr>
        <p:txBody>
          <a:bodyPr>
            <a:normAutofit fontScale="90000"/>
          </a:bodyPr>
          <a:lstStyle/>
          <a:p>
            <a:r>
              <a:rPr lang="en-NZ" sz="2400" b="1" dirty="0">
                <a:solidFill>
                  <a:srgbClr val="333399"/>
                </a:solidFill>
                <a:latin typeface="Corbel" panose="020B0503020204020204" pitchFamily="34" charset="0"/>
              </a:rPr>
              <a:t>Building and sustaining the Equally Well movement</a:t>
            </a:r>
          </a:p>
        </p:txBody>
      </p:sp>
      <p:sp>
        <p:nvSpPr>
          <p:cNvPr id="37" name="Text Box 27">
            <a:extLst>
              <a:ext uri="{FF2B5EF4-FFF2-40B4-BE49-F238E27FC236}">
                <a16:creationId xmlns:a16="http://schemas.microsoft.com/office/drawing/2014/main" id="{2972C771-B624-4BD7-8B3C-53EABDA401B2}"/>
              </a:ext>
            </a:extLst>
          </p:cNvPr>
          <p:cNvSpPr txBox="1">
            <a:spLocks noChangeArrowheads="1"/>
          </p:cNvSpPr>
          <p:nvPr/>
        </p:nvSpPr>
        <p:spPr bwMode="auto">
          <a:xfrm>
            <a:off x="4716719" y="3032192"/>
            <a:ext cx="2754510" cy="43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lang="en-NZ" altLang="en-US" sz="1400" b="1" dirty="0">
                <a:solidFill>
                  <a:schemeClr val="accent6">
                    <a:lumMod val="75000"/>
                  </a:schemeClr>
                </a:solidFill>
                <a:latin typeface="Corbel" panose="020B0503020204020204" pitchFamily="34" charset="0"/>
                <a:ea typeface="Calibri" panose="020F0502020204030204" pitchFamily="34" charset="0"/>
                <a:cs typeface="Tahoma" panose="020B0604030504040204" pitchFamily="34" charset="0"/>
              </a:rPr>
              <a:t>3</a:t>
            </a:r>
            <a:r>
              <a:rPr lang="en-NZ" altLang="en-US" sz="1400" b="1" baseline="30000" dirty="0">
                <a:solidFill>
                  <a:schemeClr val="accent6">
                    <a:lumMod val="75000"/>
                  </a:schemeClr>
                </a:solidFill>
                <a:latin typeface="Corbel" panose="020B0503020204020204" pitchFamily="34" charset="0"/>
                <a:ea typeface="Calibri" panose="020F0502020204030204" pitchFamily="34" charset="0"/>
                <a:cs typeface="Tahoma" panose="020B0604030504040204" pitchFamily="34" charset="0"/>
              </a:rPr>
              <a:t>rd</a:t>
            </a:r>
            <a:r>
              <a:rPr lang="en-NZ" altLang="en-US" sz="1400" b="1" dirty="0">
                <a:solidFill>
                  <a:schemeClr val="accent6">
                    <a:lumMod val="75000"/>
                  </a:schemeClr>
                </a:solidFill>
                <a:latin typeface="Corbel" panose="020B0503020204020204" pitchFamily="34" charset="0"/>
                <a:ea typeface="Calibri" panose="020F0502020204030204" pitchFamily="34" charset="0"/>
                <a:cs typeface="Tahoma" panose="020B0604030504040204" pitchFamily="34" charset="0"/>
              </a:rPr>
              <a:t> evidence update</a:t>
            </a:r>
            <a:endParaRPr kumimoji="0" lang="en-NZ" altLang="en-US" sz="1400" b="1" i="0" u="none" strike="noStrike" cap="none" normalizeH="0" baseline="0" dirty="0">
              <a:ln>
                <a:noFill/>
              </a:ln>
              <a:solidFill>
                <a:schemeClr val="accent6">
                  <a:lumMod val="75000"/>
                </a:schemeClr>
              </a:solidFill>
              <a:effectLst/>
              <a:latin typeface="Corbel" panose="020B0503020204020204" pitchFamily="34" charset="0"/>
              <a:ea typeface="Calibri" panose="020F0502020204030204" pitchFamily="34" charset="0"/>
              <a:cs typeface="Tahoma" panose="020B060403050404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NZ" altLang="en-US" sz="1400" b="1" i="0" u="none" strike="noStrike" cap="none" normalizeH="0" baseline="0" dirty="0">
                <a:ln>
                  <a:noFill/>
                </a:ln>
                <a:solidFill>
                  <a:schemeClr val="accent6">
                    <a:lumMod val="75000"/>
                  </a:schemeClr>
                </a:solidFill>
                <a:effectLst/>
                <a:latin typeface="Corbel" panose="020B0503020204020204" pitchFamily="34" charset="0"/>
                <a:ea typeface="Calibri" panose="020F0502020204030204" pitchFamily="34" charset="0"/>
                <a:cs typeface="Tahoma" panose="020B0604030504040204" pitchFamily="34" charset="0"/>
              </a:rPr>
              <a:t> </a:t>
            </a:r>
            <a:endParaRPr kumimoji="0" lang="en-NZ" altLang="en-US" sz="1400" b="0" i="0" u="none" strike="noStrike" cap="none" normalizeH="0" baseline="0" dirty="0">
              <a:ln>
                <a:noFill/>
              </a:ln>
              <a:solidFill>
                <a:schemeClr val="accent6">
                  <a:lumMod val="75000"/>
                </a:schemeClr>
              </a:solidFill>
              <a:effectLst/>
              <a:latin typeface="Arial" panose="020B0604020202020204" pitchFamily="34" charset="0"/>
            </a:endParaRPr>
          </a:p>
        </p:txBody>
      </p:sp>
      <p:sp>
        <p:nvSpPr>
          <p:cNvPr id="40" name="Text Box 29">
            <a:extLst>
              <a:ext uri="{FF2B5EF4-FFF2-40B4-BE49-F238E27FC236}">
                <a16:creationId xmlns:a16="http://schemas.microsoft.com/office/drawing/2014/main" id="{0E6CDD23-0AA0-42D5-A2FD-900242695EE0}"/>
              </a:ext>
            </a:extLst>
          </p:cNvPr>
          <p:cNvSpPr txBox="1">
            <a:spLocks noChangeArrowheads="1"/>
          </p:cNvSpPr>
          <p:nvPr/>
        </p:nvSpPr>
        <p:spPr bwMode="auto">
          <a:xfrm>
            <a:off x="6585081" y="2348880"/>
            <a:ext cx="2386213" cy="67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70C0"/>
                </a:solidFill>
                <a:effectLst/>
                <a:latin typeface="Corbel" panose="020B0503020204020204" pitchFamily="34" charset="0"/>
                <a:ea typeface="Calibri" panose="020F0502020204030204" pitchFamily="34" charset="0"/>
                <a:cs typeface="Tahoma" panose="020B0604030504040204" pitchFamily="34" charset="0"/>
              </a:rPr>
              <a:t>COVID-19 vaccination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70C0"/>
                </a:solidFill>
                <a:effectLst/>
                <a:latin typeface="Corbel" panose="020B0503020204020204" pitchFamily="34" charset="0"/>
                <a:ea typeface="Calibri" panose="020F0502020204030204" pitchFamily="34" charset="0"/>
                <a:cs typeface="Tahoma" panose="020B0604030504040204" pitchFamily="34" charset="0"/>
              </a:rPr>
              <a:t>Global Call to Action</a:t>
            </a:r>
            <a:endParaRPr kumimoji="0" lang="en-US" altLang="en-US" sz="1400" b="1" i="0" u="none" strike="noStrike" cap="none" normalizeH="0" baseline="0" dirty="0">
              <a:ln>
                <a:noFill/>
              </a:ln>
              <a:solidFill>
                <a:srgbClr val="0070C0"/>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43" name="Flowchart: Connector 42">
            <a:extLst>
              <a:ext uri="{FF2B5EF4-FFF2-40B4-BE49-F238E27FC236}">
                <a16:creationId xmlns:a16="http://schemas.microsoft.com/office/drawing/2014/main" id="{12072B06-C7CD-488E-A6D4-4392ED7AFBC1}"/>
              </a:ext>
            </a:extLst>
          </p:cNvPr>
          <p:cNvSpPr/>
          <p:nvPr/>
        </p:nvSpPr>
        <p:spPr>
          <a:xfrm>
            <a:off x="430427" y="3410921"/>
            <a:ext cx="1599547" cy="1428232"/>
          </a:xfrm>
          <a:prstGeom prst="flowChartConnector">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NZ" sz="1400" b="1">
                <a:effectLst/>
                <a:latin typeface="Corbel" panose="020B0503020204020204" pitchFamily="34" charset="0"/>
                <a:ea typeface="Calibri" panose="020F0502020204030204" pitchFamily="34" charset="0"/>
                <a:cs typeface="Arial" panose="020B0604020202020204" pitchFamily="34" charset="0"/>
              </a:rPr>
              <a:t>Early Changes laying the foundations</a:t>
            </a:r>
            <a:endParaRPr lang="en-NZ" sz="1400">
              <a:effectLst/>
              <a:latin typeface="Corbel" panose="020B0503020204020204" pitchFamily="34" charset="0"/>
              <a:ea typeface="Calibri" panose="020F0502020204030204" pitchFamily="34" charset="0"/>
              <a:cs typeface="Arial" panose="020B0604020202020204" pitchFamily="34" charset="0"/>
            </a:endParaRPr>
          </a:p>
        </p:txBody>
      </p:sp>
      <p:sp>
        <p:nvSpPr>
          <p:cNvPr id="45" name="Flowchart: Connector 44">
            <a:extLst>
              <a:ext uri="{FF2B5EF4-FFF2-40B4-BE49-F238E27FC236}">
                <a16:creationId xmlns:a16="http://schemas.microsoft.com/office/drawing/2014/main" id="{ACF102DE-9B75-4DE5-8B4F-404A57492636}"/>
              </a:ext>
            </a:extLst>
          </p:cNvPr>
          <p:cNvSpPr/>
          <p:nvPr/>
        </p:nvSpPr>
        <p:spPr>
          <a:xfrm>
            <a:off x="2724947" y="1718801"/>
            <a:ext cx="1457411" cy="1428232"/>
          </a:xfrm>
          <a:prstGeom prst="flowChartConnector">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NZ" sz="1400" b="1">
                <a:effectLst/>
                <a:latin typeface="Corbel" panose="020B0503020204020204" pitchFamily="34" charset="0"/>
                <a:ea typeface="Calibri" panose="020F0502020204030204" pitchFamily="34" charset="0"/>
                <a:cs typeface="Arial" panose="020B0604020202020204" pitchFamily="34" charset="0"/>
              </a:rPr>
              <a:t>Systems Changes</a:t>
            </a:r>
            <a:endParaRPr lang="en-NZ" sz="1400">
              <a:effectLst/>
              <a:latin typeface="Corbel" panose="020B0503020204020204" pitchFamily="34" charset="0"/>
              <a:ea typeface="Calibri" panose="020F0502020204030204" pitchFamily="34" charset="0"/>
              <a:cs typeface="Arial" panose="020B0604020202020204" pitchFamily="34" charset="0"/>
            </a:endParaRPr>
          </a:p>
        </p:txBody>
      </p:sp>
      <p:sp>
        <p:nvSpPr>
          <p:cNvPr id="41" name="Flowchart: Connector 40">
            <a:extLst>
              <a:ext uri="{FF2B5EF4-FFF2-40B4-BE49-F238E27FC236}">
                <a16:creationId xmlns:a16="http://schemas.microsoft.com/office/drawing/2014/main" id="{24EFA854-3137-499F-A9A0-DF4B0B155805}"/>
              </a:ext>
            </a:extLst>
          </p:cNvPr>
          <p:cNvSpPr/>
          <p:nvPr/>
        </p:nvSpPr>
        <p:spPr>
          <a:xfrm>
            <a:off x="4916238" y="212424"/>
            <a:ext cx="1457411" cy="1428232"/>
          </a:xfrm>
          <a:prstGeom prst="flowChartConnector">
            <a:avLst/>
          </a:prstGeom>
          <a:solidFill>
            <a:schemeClr val="accent6">
              <a:lumMod val="75000"/>
            </a:schemeClr>
          </a:solid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NZ" sz="1400" b="1">
                <a:effectLst/>
                <a:latin typeface="Corbel" panose="020B0503020204020204" pitchFamily="34" charset="0"/>
                <a:ea typeface="Calibri" panose="020F0502020204030204" pitchFamily="34" charset="0"/>
                <a:cs typeface="Arial" panose="020B0604020202020204" pitchFamily="34" charset="0"/>
              </a:rPr>
              <a:t>Population health Changes</a:t>
            </a:r>
            <a:endParaRPr lang="en-NZ" sz="1400">
              <a:effectLst/>
              <a:latin typeface="Corbel" panose="020B0503020204020204" pitchFamily="34" charset="0"/>
              <a:ea typeface="Calibri" panose="020F0502020204030204" pitchFamily="34" charset="0"/>
              <a:cs typeface="Arial" panose="020B0604020202020204" pitchFamily="34" charset="0"/>
            </a:endParaRPr>
          </a:p>
        </p:txBody>
      </p:sp>
      <p:sp>
        <p:nvSpPr>
          <p:cNvPr id="46" name="Text Box 20">
            <a:extLst>
              <a:ext uri="{FF2B5EF4-FFF2-40B4-BE49-F238E27FC236}">
                <a16:creationId xmlns:a16="http://schemas.microsoft.com/office/drawing/2014/main" id="{CB6B865D-005F-4213-8C5D-09E3B77A4BAE}"/>
              </a:ext>
            </a:extLst>
          </p:cNvPr>
          <p:cNvSpPr txBox="1">
            <a:spLocks noChangeArrowheads="1"/>
          </p:cNvSpPr>
          <p:nvPr/>
        </p:nvSpPr>
        <p:spPr bwMode="auto">
          <a:xfrm>
            <a:off x="7644115" y="810201"/>
            <a:ext cx="1414611" cy="40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Tahoma"/>
                <a:ea typeface="Calibri" panose="020F0502020204030204" pitchFamily="34" charset="0"/>
                <a:cs typeface="Tahoma"/>
              </a:rPr>
              <a:t>2023 and beyond</a:t>
            </a:r>
            <a:endParaRPr kumimoji="0" lang="en-US" altLang="en-US" sz="1800" b="0" i="0" u="none" strike="noStrike" cap="none" normalizeH="0" baseline="0" dirty="0">
              <a:ln>
                <a:noFill/>
              </a:ln>
              <a:solidFill>
                <a:schemeClr val="tx1"/>
              </a:solidFill>
              <a:effectLst/>
              <a:latin typeface="Tahoma"/>
              <a:cs typeface="Tahoma"/>
            </a:endParaRPr>
          </a:p>
        </p:txBody>
      </p:sp>
      <p:pic>
        <p:nvPicPr>
          <p:cNvPr id="47" name="Picture 46">
            <a:extLst>
              <a:ext uri="{FF2B5EF4-FFF2-40B4-BE49-F238E27FC236}">
                <a16:creationId xmlns:a16="http://schemas.microsoft.com/office/drawing/2014/main" id="{8F52AD13-76FF-45D7-B08A-E1963DBD0F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85" y="6301630"/>
            <a:ext cx="9182562" cy="780659"/>
          </a:xfrm>
          <a:prstGeom prst="rect">
            <a:avLst/>
          </a:prstGeom>
        </p:spPr>
      </p:pic>
      <p:sp>
        <p:nvSpPr>
          <p:cNvPr id="2" name="Arrow: Right 1">
            <a:extLst>
              <a:ext uri="{FF2B5EF4-FFF2-40B4-BE49-F238E27FC236}">
                <a16:creationId xmlns:a16="http://schemas.microsoft.com/office/drawing/2014/main" id="{C7C6D6AE-5631-423B-8EA5-8CAEB7542EDC}"/>
              </a:ext>
            </a:extLst>
          </p:cNvPr>
          <p:cNvSpPr/>
          <p:nvPr/>
        </p:nvSpPr>
        <p:spPr>
          <a:xfrm rot="19346640">
            <a:off x="2181310" y="2995186"/>
            <a:ext cx="517502" cy="363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Arrow: Right 43">
            <a:extLst>
              <a:ext uri="{FF2B5EF4-FFF2-40B4-BE49-F238E27FC236}">
                <a16:creationId xmlns:a16="http://schemas.microsoft.com/office/drawing/2014/main" id="{31D78EEC-6CE6-40C8-ACD1-0CB6093C0A75}"/>
              </a:ext>
            </a:extLst>
          </p:cNvPr>
          <p:cNvSpPr/>
          <p:nvPr/>
        </p:nvSpPr>
        <p:spPr>
          <a:xfrm rot="19346640">
            <a:off x="4348962" y="1497592"/>
            <a:ext cx="517502" cy="363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Oval 47">
            <a:extLst>
              <a:ext uri="{FF2B5EF4-FFF2-40B4-BE49-F238E27FC236}">
                <a16:creationId xmlns:a16="http://schemas.microsoft.com/office/drawing/2014/main" id="{F15DDE15-31E6-4F88-AF08-81659298EFFA}"/>
              </a:ext>
            </a:extLst>
          </p:cNvPr>
          <p:cNvSpPr/>
          <p:nvPr/>
        </p:nvSpPr>
        <p:spPr>
          <a:xfrm>
            <a:off x="6429948" y="1459307"/>
            <a:ext cx="304800" cy="282575"/>
          </a:xfrm>
          <a:prstGeom prst="ellipse">
            <a:avLst/>
          </a:prstGeom>
          <a:solidFill>
            <a:srgbClr val="F05D28"/>
          </a:solidFill>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49" name="Text Box 27">
            <a:extLst>
              <a:ext uri="{FF2B5EF4-FFF2-40B4-BE49-F238E27FC236}">
                <a16:creationId xmlns:a16="http://schemas.microsoft.com/office/drawing/2014/main" id="{6F0EE3DA-020E-4361-80CC-52E232894A6E}"/>
              </a:ext>
            </a:extLst>
          </p:cNvPr>
          <p:cNvSpPr txBox="1">
            <a:spLocks noChangeArrowheads="1"/>
          </p:cNvSpPr>
          <p:nvPr/>
        </p:nvSpPr>
        <p:spPr bwMode="auto">
          <a:xfrm>
            <a:off x="6060925" y="1683811"/>
            <a:ext cx="2754510" cy="43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lang="en-NZ" altLang="en-US" sz="1400" b="1" dirty="0">
                <a:solidFill>
                  <a:schemeClr val="accent6">
                    <a:lumMod val="75000"/>
                  </a:schemeClr>
                </a:solidFill>
                <a:latin typeface="Corbel" panose="020B0503020204020204" pitchFamily="34" charset="0"/>
                <a:ea typeface="Calibri" panose="020F0502020204030204" pitchFamily="34" charset="0"/>
                <a:cs typeface="Tahoma" panose="020B0604030504040204" pitchFamily="34" charset="0"/>
              </a:rPr>
              <a:t>Tupuānuku research</a:t>
            </a:r>
          </a:p>
          <a:p>
            <a:pPr marL="0" marR="0" lvl="0" indent="0" algn="r" defTabSz="914400" rtl="0" eaLnBrk="0" fontAlgn="base" latinLnBrk="0" hangingPunct="0">
              <a:lnSpc>
                <a:spcPct val="100000"/>
              </a:lnSpc>
              <a:spcBef>
                <a:spcPct val="0"/>
              </a:spcBef>
              <a:spcAft>
                <a:spcPct val="0"/>
              </a:spcAft>
              <a:buClrTx/>
              <a:buSzTx/>
              <a:buFontTx/>
              <a:buNone/>
              <a:tabLst/>
            </a:pPr>
            <a:r>
              <a:rPr lang="en-NZ" altLang="en-US" sz="1400" b="1" dirty="0">
                <a:solidFill>
                  <a:schemeClr val="accent6">
                    <a:lumMod val="75000"/>
                  </a:schemeClr>
                </a:solidFill>
                <a:latin typeface="Corbel" panose="020B0503020204020204" pitchFamily="34" charset="0"/>
                <a:cs typeface="Tahoma" panose="020B0604030504040204" pitchFamily="34" charset="0"/>
              </a:rPr>
              <a:t>Policy – antivirals, influenza</a:t>
            </a:r>
            <a:endParaRPr kumimoji="0" lang="en-NZ" altLang="en-US" sz="1400" b="0" i="0" u="none" strike="noStrike" cap="none" normalizeH="0" baseline="0" dirty="0">
              <a:ln>
                <a:noFill/>
              </a:ln>
              <a:solidFill>
                <a:schemeClr val="accent6">
                  <a:lumMod val="75000"/>
                </a:schemeClr>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128911428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1114-DC21-4C8B-B1F0-72A3670DFAD7}"/>
              </a:ext>
            </a:extLst>
          </p:cNvPr>
          <p:cNvSpPr>
            <a:spLocks noGrp="1"/>
          </p:cNvSpPr>
          <p:nvPr>
            <p:ph type="title"/>
          </p:nvPr>
        </p:nvSpPr>
        <p:spPr>
          <a:xfrm>
            <a:off x="251520" y="411781"/>
            <a:ext cx="8640960" cy="720079"/>
          </a:xfrm>
        </p:spPr>
        <p:txBody>
          <a:bodyPr>
            <a:normAutofit/>
          </a:bodyPr>
          <a:lstStyle/>
          <a:p>
            <a:r>
              <a:rPr lang="en-NZ" sz="3600" b="1">
                <a:solidFill>
                  <a:srgbClr val="F26A38"/>
                </a:solidFill>
                <a:latin typeface="Corbel" panose="020B0503020204020204" pitchFamily="34" charset="0"/>
              </a:rPr>
              <a:t>Achieving</a:t>
            </a:r>
            <a:r>
              <a:rPr lang="en-NZ" sz="4000" b="1">
                <a:solidFill>
                  <a:srgbClr val="F26A38"/>
                </a:solidFill>
                <a:latin typeface="Corbel" panose="020B0503020204020204" pitchFamily="34" charset="0"/>
              </a:rPr>
              <a:t> physical health equity</a:t>
            </a:r>
            <a:endParaRPr lang="en-NZ" sz="2000"/>
          </a:p>
        </p:txBody>
      </p:sp>
      <p:sp>
        <p:nvSpPr>
          <p:cNvPr id="3" name="Content Placeholder 2">
            <a:extLst>
              <a:ext uri="{FF2B5EF4-FFF2-40B4-BE49-F238E27FC236}">
                <a16:creationId xmlns:a16="http://schemas.microsoft.com/office/drawing/2014/main" id="{8C1E5D83-E6F5-415C-B8F2-25E2371F1636}"/>
              </a:ext>
            </a:extLst>
          </p:cNvPr>
          <p:cNvSpPr>
            <a:spLocks noGrp="1"/>
          </p:cNvSpPr>
          <p:nvPr>
            <p:ph idx="1"/>
          </p:nvPr>
        </p:nvSpPr>
        <p:spPr>
          <a:xfrm>
            <a:off x="395536" y="2248270"/>
            <a:ext cx="8352928" cy="4277072"/>
          </a:xfrm>
        </p:spPr>
        <p:txBody>
          <a:bodyPr/>
          <a:lstStyle/>
          <a:p>
            <a:endParaRPr lang="en-NZ"/>
          </a:p>
        </p:txBody>
      </p:sp>
      <p:pic>
        <p:nvPicPr>
          <p:cNvPr id="4" name="Picture 3">
            <a:extLst>
              <a:ext uri="{FF2B5EF4-FFF2-40B4-BE49-F238E27FC236}">
                <a16:creationId xmlns:a16="http://schemas.microsoft.com/office/drawing/2014/main" id="{01DC53CC-D8D9-4D1E-B2A0-39DAFA0DE036}"/>
              </a:ext>
            </a:extLst>
          </p:cNvPr>
          <p:cNvPicPr/>
          <p:nvPr/>
        </p:nvPicPr>
        <p:blipFill>
          <a:blip r:embed="rId4">
            <a:extLst>
              <a:ext uri="{28A0092B-C50C-407E-A947-70E740481C1C}">
                <a14:useLocalDpi xmlns:a14="http://schemas.microsoft.com/office/drawing/2010/main" val="0"/>
              </a:ext>
            </a:extLst>
          </a:blip>
          <a:stretch>
            <a:fillRect/>
          </a:stretch>
        </p:blipFill>
        <p:spPr>
          <a:xfrm>
            <a:off x="423137" y="1556792"/>
            <a:ext cx="8112150" cy="4464495"/>
          </a:xfrm>
          <a:prstGeom prst="rect">
            <a:avLst/>
          </a:prstGeom>
          <a:ln>
            <a:solidFill>
              <a:schemeClr val="tx1"/>
            </a:solidFill>
          </a:ln>
        </p:spPr>
      </p:pic>
      <p:sp>
        <p:nvSpPr>
          <p:cNvPr id="6" name="TextBox 5">
            <a:extLst>
              <a:ext uri="{FF2B5EF4-FFF2-40B4-BE49-F238E27FC236}">
                <a16:creationId xmlns:a16="http://schemas.microsoft.com/office/drawing/2014/main" id="{756E543E-775F-4880-AD55-5C1DCF9D42D6}"/>
              </a:ext>
            </a:extLst>
          </p:cNvPr>
          <p:cNvSpPr txBox="1"/>
          <p:nvPr/>
        </p:nvSpPr>
        <p:spPr>
          <a:xfrm>
            <a:off x="515925" y="6151072"/>
            <a:ext cx="8112150" cy="369332"/>
          </a:xfrm>
          <a:prstGeom prst="rect">
            <a:avLst/>
          </a:prstGeom>
          <a:noFill/>
        </p:spPr>
        <p:txBody>
          <a:bodyPr wrap="square">
            <a:spAutoFit/>
          </a:bodyPr>
          <a:lstStyle/>
          <a:p>
            <a:r>
              <a:rPr lang="en-NZ" sz="1800">
                <a:latin typeface="Corbel" panose="020B0503020204020204" pitchFamily="34" charset="0"/>
              </a:rPr>
              <a:t>The six conditions in the </a:t>
            </a:r>
            <a:r>
              <a:rPr lang="en-NZ" sz="1800" i="1">
                <a:latin typeface="Corbel" panose="020B0503020204020204" pitchFamily="34" charset="0"/>
              </a:rPr>
              <a:t>Water of Systems Change </a:t>
            </a:r>
            <a:r>
              <a:rPr lang="en-NZ" sz="1800">
                <a:latin typeface="Corbel" panose="020B0503020204020204" pitchFamily="34" charset="0"/>
              </a:rPr>
              <a:t>framework (Tamarack)</a:t>
            </a:r>
          </a:p>
        </p:txBody>
      </p:sp>
    </p:spTree>
    <p:custDataLst>
      <p:tags r:id="rId1"/>
    </p:custDataLst>
    <p:extLst>
      <p:ext uri="{BB962C8B-B14F-4D97-AF65-F5344CB8AC3E}">
        <p14:creationId xmlns:p14="http://schemas.microsoft.com/office/powerpoint/2010/main" val="303807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FF0E-CE80-4198-A08C-DA2B976A7B33}"/>
              </a:ext>
            </a:extLst>
          </p:cNvPr>
          <p:cNvSpPr>
            <a:spLocks noGrp="1"/>
          </p:cNvSpPr>
          <p:nvPr>
            <p:ph type="title"/>
          </p:nvPr>
        </p:nvSpPr>
        <p:spPr>
          <a:xfrm>
            <a:off x="387928" y="260648"/>
            <a:ext cx="8504552" cy="1143000"/>
          </a:xfrm>
        </p:spPr>
        <p:txBody>
          <a:bodyPr>
            <a:normAutofit/>
          </a:bodyPr>
          <a:lstStyle/>
          <a:p>
            <a:r>
              <a:rPr lang="en-NZ" sz="3200" b="1" dirty="0">
                <a:solidFill>
                  <a:srgbClr val="F26A38"/>
                </a:solidFill>
                <a:latin typeface="Corbel" panose="020B0503020204020204" pitchFamily="34" charset="0"/>
                <a:cs typeface="Calibri" panose="020F0502020204030204" pitchFamily="34" charset="0"/>
              </a:rPr>
              <a:t> Where we want to get to:</a:t>
            </a:r>
            <a:endParaRPr lang="en-NZ" sz="3200" dirty="0"/>
          </a:p>
        </p:txBody>
      </p:sp>
      <p:sp>
        <p:nvSpPr>
          <p:cNvPr id="3" name="Content Placeholder 2">
            <a:extLst>
              <a:ext uri="{FF2B5EF4-FFF2-40B4-BE49-F238E27FC236}">
                <a16:creationId xmlns:a16="http://schemas.microsoft.com/office/drawing/2014/main" id="{CB334271-7DE5-4566-A75D-0FAC447F9809}"/>
              </a:ext>
            </a:extLst>
          </p:cNvPr>
          <p:cNvSpPr>
            <a:spLocks noGrp="1"/>
          </p:cNvSpPr>
          <p:nvPr>
            <p:ph idx="1"/>
          </p:nvPr>
        </p:nvSpPr>
        <p:spPr>
          <a:xfrm>
            <a:off x="552641" y="1403647"/>
            <a:ext cx="6653334" cy="5073587"/>
          </a:xfrm>
        </p:spPr>
        <p:txBody>
          <a:bodyPr>
            <a:normAutofit/>
          </a:bodyPr>
          <a:lstStyle/>
          <a:p>
            <a:pPr marL="0" indent="0">
              <a:lnSpc>
                <a:spcPct val="107000"/>
              </a:lnSpc>
              <a:spcAft>
                <a:spcPts val="800"/>
              </a:spcAft>
              <a:buNone/>
            </a:pPr>
            <a:r>
              <a:rPr lang="en-NZ" sz="2600">
                <a:latin typeface="Corbel" panose="020B0503020204020204" pitchFamily="34" charset="0"/>
                <a:ea typeface="Calibri" panose="020F0502020204030204" pitchFamily="34" charset="0"/>
                <a:cs typeface="Arial" panose="020B0604020202020204" pitchFamily="34" charset="0"/>
              </a:rPr>
              <a:t>Physical health equity</a:t>
            </a:r>
            <a:r>
              <a:rPr lang="en-NZ" sz="2600">
                <a:effectLst/>
                <a:latin typeface="Corbel" panose="020B0503020204020204" pitchFamily="34" charset="0"/>
                <a:ea typeface="Calibri" panose="020F0502020204030204" pitchFamily="34" charset="0"/>
                <a:cs typeface="Arial" panose="020B0604020202020204" pitchFamily="34" charset="0"/>
              </a:rPr>
              <a:t> for people with mental health and addiction issues</a:t>
            </a:r>
          </a:p>
          <a:p>
            <a:pPr marL="0" indent="0">
              <a:buNone/>
            </a:pPr>
            <a:endParaRPr lang="en-NZ" sz="2600">
              <a:latin typeface="Corbel" panose="020B0503020204020204" pitchFamily="34" charset="0"/>
            </a:endParaRPr>
          </a:p>
        </p:txBody>
      </p:sp>
      <p:sp>
        <p:nvSpPr>
          <p:cNvPr id="6" name="TextBox 5">
            <a:extLst>
              <a:ext uri="{FF2B5EF4-FFF2-40B4-BE49-F238E27FC236}">
                <a16:creationId xmlns:a16="http://schemas.microsoft.com/office/drawing/2014/main" id="{749BD006-6716-4A2A-8428-4754E8C65F70}"/>
              </a:ext>
            </a:extLst>
          </p:cNvPr>
          <p:cNvSpPr txBox="1"/>
          <p:nvPr/>
        </p:nvSpPr>
        <p:spPr>
          <a:xfrm>
            <a:off x="659629" y="3126482"/>
            <a:ext cx="7824741" cy="1990288"/>
          </a:xfrm>
          <a:prstGeom prst="rect">
            <a:avLst/>
          </a:prstGeom>
          <a:noFill/>
        </p:spPr>
        <p:txBody>
          <a:bodyPr wrap="square">
            <a:spAutoFit/>
          </a:bodyPr>
          <a:lstStyle/>
          <a:p>
            <a:pPr algn="ctr">
              <a:lnSpc>
                <a:spcPct val="107000"/>
              </a:lnSpc>
              <a:spcAft>
                <a:spcPts val="800"/>
              </a:spcAft>
            </a:pPr>
            <a:r>
              <a:rPr lang="en-NZ" sz="2200" i="1">
                <a:effectLst/>
                <a:latin typeface="Corbel" panose="020B0503020204020204" pitchFamily="34" charset="0"/>
                <a:ea typeface="Calibri" panose="020F0502020204030204" pitchFamily="34" charset="0"/>
                <a:cs typeface="Times New Roman" panose="02020603050405020304" pitchFamily="18" charset="0"/>
              </a:rPr>
              <a:t>Community change doesn’t just happen. Change occurs when a leader invites others to join them or a group of leaders come together because they want to build something new or are dissatisfied and want to shift the status quo </a:t>
            </a:r>
          </a:p>
          <a:p>
            <a:pPr algn="ctr">
              <a:lnSpc>
                <a:spcPct val="107000"/>
              </a:lnSpc>
              <a:spcAft>
                <a:spcPts val="800"/>
              </a:spcAft>
            </a:pPr>
            <a:r>
              <a:rPr lang="en-NZ" sz="2200" i="1">
                <a:effectLst/>
                <a:latin typeface="Corbel" panose="020B0503020204020204" pitchFamily="34" charset="0"/>
                <a:ea typeface="Calibri" panose="020F0502020204030204" pitchFamily="34" charset="0"/>
                <a:cs typeface="Times New Roman" panose="02020603050405020304" pitchFamily="18" charset="0"/>
              </a:rPr>
              <a:t>(Liz Weaver, 2019).</a:t>
            </a:r>
          </a:p>
        </p:txBody>
      </p:sp>
    </p:spTree>
    <p:extLst>
      <p:ext uri="{BB962C8B-B14F-4D97-AF65-F5344CB8AC3E}">
        <p14:creationId xmlns:p14="http://schemas.microsoft.com/office/powerpoint/2010/main" val="160801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Chart, bubble chart&#10;&#10;Description automatically generated">
            <a:extLst>
              <a:ext uri="{FF2B5EF4-FFF2-40B4-BE49-F238E27FC236}">
                <a16:creationId xmlns:a16="http://schemas.microsoft.com/office/drawing/2014/main" id="{3FE46D95-8DDB-F48A-E1BC-703AD5E460EC}"/>
              </a:ext>
            </a:extLst>
          </p:cNvPr>
          <p:cNvPicPr>
            <a:picLocks noGrp="1" noChangeAspect="1"/>
          </p:cNvPicPr>
          <p:nvPr>
            <p:ph idx="1"/>
          </p:nvPr>
        </p:nvPicPr>
        <p:blipFill rotWithShape="1">
          <a:blip r:embed="rId2"/>
          <a:srcRect t="11610" r="109"/>
          <a:stretch/>
        </p:blipFill>
        <p:spPr>
          <a:xfrm>
            <a:off x="76965" y="1143000"/>
            <a:ext cx="8873346" cy="5556793"/>
          </a:xfrm>
        </p:spPr>
      </p:pic>
      <p:sp>
        <p:nvSpPr>
          <p:cNvPr id="10" name="Title 1">
            <a:extLst>
              <a:ext uri="{FF2B5EF4-FFF2-40B4-BE49-F238E27FC236}">
                <a16:creationId xmlns:a16="http://schemas.microsoft.com/office/drawing/2014/main" id="{97E484A2-0D26-E856-C942-48A4592CCA64}"/>
              </a:ext>
            </a:extLst>
          </p:cNvPr>
          <p:cNvSpPr txBox="1">
            <a:spLocks/>
          </p:cNvSpPr>
          <p:nvPr/>
        </p:nvSpPr>
        <p:spPr>
          <a:xfrm>
            <a:off x="446294" y="173100"/>
            <a:ext cx="8504552" cy="1143000"/>
          </a:xfrm>
          <a:prstGeom prst="rect">
            <a:avLst/>
          </a:prstGeom>
          <a:noFill/>
          <a:effectLst>
            <a:innerShdw blurRad="266700">
              <a:prstClr val="black">
                <a:alpha val="7000"/>
              </a:prstClr>
            </a:innerShdw>
          </a:effectLst>
        </p:spPr>
        <p:txBody>
          <a:bodyPr vert="horz" lIns="144000" tIns="45720" rIns="91440" bIns="45720" rtlCol="0" anchor="ctr">
            <a:normAutofit/>
          </a:bodyPr>
          <a:lstStyle>
            <a:lvl1pPr algn="l" defTabSz="914400" rtl="0" eaLnBrk="1" latinLnBrk="0" hangingPunct="1">
              <a:spcBef>
                <a:spcPct val="0"/>
              </a:spcBef>
              <a:buNone/>
              <a:defRPr sz="4400" kern="1200">
                <a:solidFill>
                  <a:srgbClr val="000000"/>
                </a:solidFill>
                <a:latin typeface="Cambria"/>
                <a:ea typeface="+mj-ea"/>
                <a:cs typeface="Cambria"/>
              </a:defRPr>
            </a:lvl1pPr>
          </a:lstStyle>
          <a:p>
            <a:pPr>
              <a:spcAft>
                <a:spcPts val="0"/>
              </a:spcAft>
            </a:pPr>
            <a:r>
              <a:rPr lang="en-NZ" sz="3200" b="1" dirty="0">
                <a:solidFill>
                  <a:srgbClr val="F26A38"/>
                </a:solidFill>
                <a:latin typeface="Corbel"/>
                <a:cs typeface="Calibri"/>
              </a:rPr>
              <a:t>A visual for the Equally Well eco-system</a:t>
            </a:r>
            <a:endParaRPr lang="en-US" dirty="0"/>
          </a:p>
        </p:txBody>
      </p:sp>
    </p:spTree>
    <p:extLst>
      <p:ext uri="{BB962C8B-B14F-4D97-AF65-F5344CB8AC3E}">
        <p14:creationId xmlns:p14="http://schemas.microsoft.com/office/powerpoint/2010/main" val="397126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B76B-4CA9-4981-B6DC-76EDAA74EE6E}"/>
              </a:ext>
            </a:extLst>
          </p:cNvPr>
          <p:cNvSpPr>
            <a:spLocks noGrp="1"/>
          </p:cNvSpPr>
          <p:nvPr>
            <p:ph type="title"/>
          </p:nvPr>
        </p:nvSpPr>
        <p:spPr/>
        <p:txBody>
          <a:bodyPr>
            <a:normAutofit/>
          </a:bodyPr>
          <a:lstStyle/>
          <a:p>
            <a:r>
              <a:rPr lang="en-NZ" sz="3600" b="1">
                <a:solidFill>
                  <a:srgbClr val="333399"/>
                </a:solidFill>
                <a:latin typeface="Corbel" panose="020B0503020204020204" pitchFamily="34" charset="0"/>
              </a:rPr>
              <a:t>Conditions for collective impact </a:t>
            </a:r>
          </a:p>
        </p:txBody>
      </p:sp>
      <p:sp>
        <p:nvSpPr>
          <p:cNvPr id="3" name="Content Placeholder 2">
            <a:extLst>
              <a:ext uri="{FF2B5EF4-FFF2-40B4-BE49-F238E27FC236}">
                <a16:creationId xmlns:a16="http://schemas.microsoft.com/office/drawing/2014/main" id="{96FD8DC7-DCD9-4EEB-97B3-D8CE08E239F3}"/>
              </a:ext>
            </a:extLst>
          </p:cNvPr>
          <p:cNvSpPr>
            <a:spLocks noGrp="1"/>
          </p:cNvSpPr>
          <p:nvPr>
            <p:ph idx="1"/>
          </p:nvPr>
        </p:nvSpPr>
        <p:spPr>
          <a:xfrm>
            <a:off x="251520" y="1052736"/>
            <a:ext cx="8352928" cy="4525963"/>
          </a:xfrm>
        </p:spPr>
        <p:txBody>
          <a:bodyPr/>
          <a:lstStyle/>
          <a:p>
            <a:pPr marL="0" indent="0">
              <a:buNone/>
            </a:pPr>
            <a:br>
              <a:rPr lang="en-NZ"/>
            </a:br>
            <a:endParaRPr lang="en-NZ"/>
          </a:p>
        </p:txBody>
      </p:sp>
      <p:graphicFrame>
        <p:nvGraphicFramePr>
          <p:cNvPr id="4" name="Diagram 3">
            <a:extLst>
              <a:ext uri="{FF2B5EF4-FFF2-40B4-BE49-F238E27FC236}">
                <a16:creationId xmlns:a16="http://schemas.microsoft.com/office/drawing/2014/main" id="{053AE9D3-364E-4803-9B2E-3CE348678354}"/>
              </a:ext>
            </a:extLst>
          </p:cNvPr>
          <p:cNvGraphicFramePr/>
          <p:nvPr>
            <p:extLst>
              <p:ext uri="{D42A27DB-BD31-4B8C-83A1-F6EECF244321}">
                <p14:modId xmlns:p14="http://schemas.microsoft.com/office/powerpoint/2010/main" val="3894664224"/>
              </p:ext>
            </p:extLst>
          </p:nvPr>
        </p:nvGraphicFramePr>
        <p:xfrm>
          <a:off x="755576" y="1397000"/>
          <a:ext cx="7488832" cy="491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492342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Level-Health-P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vel-Health-P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evel-Health-P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18E755701C364B8B53F7041737A9DE" ma:contentTypeVersion="14" ma:contentTypeDescription="Create a new document." ma:contentTypeScope="" ma:versionID="42d942bff8539919fb7756ee15847247">
  <xsd:schema xmlns:xsd="http://www.w3.org/2001/XMLSchema" xmlns:xs="http://www.w3.org/2001/XMLSchema" xmlns:p="http://schemas.microsoft.com/office/2006/metadata/properties" xmlns:ns2="a4a39e09-7cb3-4469-9328-7a4f716a4d1b" xmlns:ns3="d0fb187a-9436-46aa-a0c6-fbf7ab5530e9" targetNamespace="http://schemas.microsoft.com/office/2006/metadata/properties" ma:root="true" ma:fieldsID="e70984f92b02c0c9ad5970d8666bddc6" ns2:_="" ns3:_="">
    <xsd:import namespace="a4a39e09-7cb3-4469-9328-7a4f716a4d1b"/>
    <xsd:import namespace="d0fb187a-9436-46aa-a0c6-fbf7ab5530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Folderorde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39e09-7cb3-4469-9328-7a4f716a4d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Folderorder" ma:index="16" nillable="true" ma:displayName="Folder order" ma:description="To be used to better sort the view of the top level folders" ma:format="Dropdown" ma:internalName="Folderorder" ma:percentage="FALSE">
      <xsd:simpleType>
        <xsd:restriction base="dms:Number"/>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fb187a-9436-46aa-a0c6-fbf7ab5530e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Folderorder xmlns="a4a39e09-7cb3-4469-9328-7a4f716a4d1b" xsi:nil="true"/>
    <SharedWithUsers xmlns="d0fb187a-9436-46aa-a0c6-fbf7ab5530e9">
      <UserInfo>
        <DisplayName>Ashley Koning</DisplayName>
        <AccountId>28</AccountId>
        <AccountType/>
      </UserInfo>
      <UserInfo>
        <DisplayName>Rachel Kapeli</DisplayName>
        <AccountId>21</AccountId>
        <AccountType/>
      </UserInfo>
      <UserInfo>
        <DisplayName>Wendy Donaldson</DisplayName>
        <AccountId>18</AccountId>
        <AccountType/>
      </UserInfo>
      <UserInfo>
        <DisplayName>Olivia Risi</DisplayName>
        <AccountId>237</AccountId>
        <AccountType/>
      </UserInfo>
      <UserInfo>
        <DisplayName>Meghan Mappledoram</DisplayName>
        <AccountId>2364</AccountId>
        <AccountType/>
      </UserInfo>
    </SharedWithUsers>
  </documentManagement>
</p:properties>
</file>

<file path=customXml/itemProps1.xml><?xml version="1.0" encoding="utf-8"?>
<ds:datastoreItem xmlns:ds="http://schemas.openxmlformats.org/officeDocument/2006/customXml" ds:itemID="{DF5885DF-C426-4F08-BF86-7ADD846785DB}">
  <ds:schemaRefs>
    <ds:schemaRef ds:uri="a4a39e09-7cb3-4469-9328-7a4f716a4d1b"/>
    <ds:schemaRef ds:uri="d0fb187a-9436-46aa-a0c6-fbf7ab5530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2BE440-281F-48BC-BBB1-A96436D8A132}">
  <ds:schemaRefs>
    <ds:schemaRef ds:uri="http://schemas.microsoft.com/sharepoint/v3/contenttype/forms"/>
  </ds:schemaRefs>
</ds:datastoreItem>
</file>

<file path=customXml/itemProps3.xml><?xml version="1.0" encoding="utf-8"?>
<ds:datastoreItem xmlns:ds="http://schemas.openxmlformats.org/officeDocument/2006/customXml" ds:itemID="{61644582-B568-4AFF-B4CB-77895FFDF12D}">
  <ds:schemaRefs>
    <ds:schemaRef ds:uri="http://purl.org/dc/terms/"/>
    <ds:schemaRef ds:uri="http://purl.org/dc/elements/1.1/"/>
    <ds:schemaRef ds:uri="http://www.w3.org/XML/1998/namespace"/>
    <ds:schemaRef ds:uri="a4a39e09-7cb3-4469-9328-7a4f716a4d1b"/>
    <ds:schemaRef ds:uri="d0fb187a-9436-46aa-a0c6-fbf7ab5530e9"/>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TotalTime>
  <Words>444</Words>
  <Application>Microsoft Office PowerPoint</Application>
  <PresentationFormat>On-screen Show (4:3)</PresentationFormat>
  <Paragraphs>88</Paragraphs>
  <Slides>11</Slides>
  <Notes>9</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1_Level-Health-Pres</vt:lpstr>
      <vt:lpstr>Level-Health-Pres</vt:lpstr>
      <vt:lpstr>2_Level-Health-Pres</vt:lpstr>
      <vt:lpstr>Aotearoa NZ Experiences</vt:lpstr>
      <vt:lpstr>The beginnings</vt:lpstr>
      <vt:lpstr>2014 - Evidence-informed call to action</vt:lpstr>
      <vt:lpstr>PowerPoint Presentation</vt:lpstr>
      <vt:lpstr>Building and sustaining the Equally Well movement</vt:lpstr>
      <vt:lpstr>Achieving physical health equity</vt:lpstr>
      <vt:lpstr> Where we want to get to:</vt:lpstr>
      <vt:lpstr>PowerPoint Presentation</vt:lpstr>
      <vt:lpstr>Conditions for collective impact </vt:lpstr>
      <vt:lpstr>Shared measurement - Tūtohi</vt:lpstr>
      <vt:lpstr>Ngā Waka o Matariki - Māori health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Game Show</dc:title>
  <dc:creator>Gordon</dc:creator>
  <cp:lastModifiedBy>Helen Lockett</cp:lastModifiedBy>
  <cp:revision>24</cp:revision>
  <cp:lastPrinted>2021-06-02T22:47:28Z</cp:lastPrinted>
  <dcterms:created xsi:type="dcterms:W3CDTF">2006-10-06T07:26:11Z</dcterms:created>
  <dcterms:modified xsi:type="dcterms:W3CDTF">2022-04-11T20:16:13Z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0x0101002D18E755701C364B8B53F7041737A9DE</vt:lpwstr>
  </property>
  <property fmtid="{D5CDD505-2E9C-101B-9397-08002B2CF9AE}" pid="3" name="ArticulateGUID">
    <vt:lpwstr>67CB4C1B-A3F8-4B99-BEC3-B5855F55FA8C</vt:lpwstr>
  </property>
  <property fmtid="{D5CDD505-2E9C-101B-9397-08002B2CF9AE}" pid="4" name="ArticulatePath">
    <vt:lpwstr>https://wisegroup434.sharepoint.com/sites/tepoupractice/Equally Well/1. Planning/2021 reconnecting/EqW CI presentation webinar May 2021</vt:lpwstr>
  </property>
</Properties>
</file>