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</p:sldMasterIdLst>
  <p:notesMasterIdLst>
    <p:notesMasterId r:id="rId20"/>
  </p:notesMasterIdLst>
  <p:sldIdLst>
    <p:sldId id="256" r:id="rId5"/>
    <p:sldId id="277" r:id="rId6"/>
    <p:sldId id="257" r:id="rId7"/>
    <p:sldId id="259" r:id="rId8"/>
    <p:sldId id="275" r:id="rId9"/>
    <p:sldId id="263" r:id="rId10"/>
    <p:sldId id="279" r:id="rId11"/>
    <p:sldId id="281" r:id="rId12"/>
    <p:sldId id="280" r:id="rId13"/>
    <p:sldId id="287" r:id="rId14"/>
    <p:sldId id="272" r:id="rId15"/>
    <p:sldId id="295" r:id="rId16"/>
    <p:sldId id="270" r:id="rId17"/>
    <p:sldId id="291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coughlanj/Desktop/TAPPC/TAPPC_029_PP_BeneathTheSurface/policy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file://localhost/Users/coughlanj/Desktop/TAPPC/TAPPC_029_PP_BeneathTheSurface/Biology.jpg" TargetMode="External"/><Relationship Id="rId2" Type="http://schemas.openxmlformats.org/officeDocument/2006/relationships/image" Target="file://localhost/Users/coughlanj/Desktop/TAPPC/TAPPC_029_PP_BeneathTheSurface/french_fries.jpg" TargetMode="External"/><Relationship Id="rId1" Type="http://schemas.openxmlformats.org/officeDocument/2006/relationships/image" Target="../media/image17.jpeg"/><Relationship Id="rId6" Type="http://schemas.openxmlformats.org/officeDocument/2006/relationships/image" Target="file://localhost/Users/coughlanj/Desktop/TAPPC/TAPPC_029_PP_BeneathTheSurface/aussiemoney.jpg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image" Target="file://localhost/Users/coughlanj/Desktop/TAPPC/TAPPC_029_PP_BeneathTheSurface/soda.jpg" TargetMode="External"/><Relationship Id="rId4" Type="http://schemas.openxmlformats.org/officeDocument/2006/relationships/image" Target="file://localhost/Users/coughlanj/Desktop/TAPPC/TAPPC_029_PP_BeneathTheSurface/big_family.jpg" TargetMode="External"/><Relationship Id="rId9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coughlanj/Desktop/TAPPC/TAPPC_029_PP_BeneathTheSurface/aussiemoney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19.jpeg"/><Relationship Id="rId12" Type="http://schemas.openxmlformats.org/officeDocument/2006/relationships/image" Target="file://localhost/Users/coughlanj/Desktop/TAPPC/TAPPC_029_PP_BeneathTheSurface/soda.jpg" TargetMode="External"/><Relationship Id="rId2" Type="http://schemas.openxmlformats.org/officeDocument/2006/relationships/image" Target="file://localhost/Users/coughlanj/Desktop/TAPPC/TAPPC_029_PP_BeneathTheSurface/french_fries.jpg" TargetMode="External"/><Relationship Id="rId1" Type="http://schemas.openxmlformats.org/officeDocument/2006/relationships/image" Target="../media/image17.jpeg"/><Relationship Id="rId6" Type="http://schemas.openxmlformats.org/officeDocument/2006/relationships/image" Target="file://localhost/Users/coughlanj/Desktop/TAPPC/TAPPC_029_PP_BeneathTheSurface/Biology.jpg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22.jpeg"/><Relationship Id="rId10" Type="http://schemas.openxmlformats.org/officeDocument/2006/relationships/image" Target="file://localhost/Users/coughlanj/Desktop/TAPPC/TAPPC_029_PP_BeneathTheSurface/policy.jpg" TargetMode="External"/><Relationship Id="rId4" Type="http://schemas.openxmlformats.org/officeDocument/2006/relationships/image" Target="file://localhost/Users/coughlanj/Desktop/TAPPC/TAPPC_029_PP_BeneathTheSurface/big_family.jpg" TargetMode="External"/><Relationship Id="rId9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6B60A-83DB-3748-84BE-4E7B35FB458E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71E3A-B8BA-264C-8B44-DB2296D80D78}">
      <dgm:prSet phldrT="[Text]" custT="1"/>
      <dgm:spPr>
        <a:solidFill>
          <a:schemeClr val="accent5"/>
        </a:solidFill>
        <a:ln>
          <a:noFill/>
        </a:ln>
      </dgm:spPr>
      <dgm:t>
        <a:bodyPr lIns="108000" tIns="72000" rIns="108000" bIns="72000"/>
        <a:lstStyle/>
        <a:p>
          <a:pPr algn="l"/>
          <a:r>
            <a:rPr lang="en-US" sz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gm:t>
    </dgm:pt>
    <dgm:pt modelId="{1A78E1EB-8900-1C45-B8C0-68C1957CF62B}" type="parTrans" cxnId="{C7BA0D95-AFB7-A940-9037-053CC10B743A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7998A30A-5EBA-404D-8614-5DAD48B995A6}" type="sibTrans" cxnId="{C7BA0D95-AFB7-A940-9037-053CC10B743A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2373A42-EEF9-E649-9C1A-78D97E694B55}">
      <dgm:prSet phldrT="[Text]" custT="1"/>
      <dgm:spPr>
        <a:solidFill>
          <a:schemeClr val="accent5"/>
        </a:solidFill>
        <a:ln>
          <a:noFill/>
        </a:ln>
      </dgm:spPr>
      <dgm:t>
        <a:bodyPr lIns="108000" tIns="72000" rIns="108000" bIns="72000"/>
        <a:lstStyle/>
        <a:p>
          <a:pPr algn="l"/>
          <a:r>
            <a:rPr lang="en-US" sz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gm:t>
    </dgm:pt>
    <dgm:pt modelId="{D19A0858-FC0E-EB48-9C77-A3757EE95CE1}">
      <dgm:prSet phldrT="[Text]" custT="1"/>
      <dgm:spPr>
        <a:solidFill>
          <a:schemeClr val="accent5"/>
        </a:solidFill>
        <a:ln>
          <a:noFill/>
        </a:ln>
      </dgm:spPr>
      <dgm:t>
        <a:bodyPr lIns="108000" tIns="72000" rIns="108000" bIns="72000"/>
        <a:lstStyle/>
        <a:p>
          <a:pPr algn="l"/>
          <a:r>
            <a:rPr lang="en-US" sz="1200" dirty="0">
              <a:latin typeface="+mj-lt"/>
              <a:ea typeface="Segoe UI" pitchFamily="34" charset="0"/>
              <a:cs typeface="Segoe UI" pitchFamily="34" charset="0"/>
            </a:rPr>
            <a:t>Text</a:t>
          </a:r>
          <a:endParaRPr lang="en-US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50BA2360-61F1-B444-829B-E905A57814D3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8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gm:t>
    </dgm:pt>
    <dgm:pt modelId="{AFB8D9F3-644A-B740-87B9-A0C57F5096BE}" type="sibTrans" cxnId="{6DAFBD1A-3A68-0E42-9494-D3879BE41271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D77F515-EEA8-E846-BC18-173D9A833C51}" type="parTrans" cxnId="{6DAFBD1A-3A68-0E42-9494-D3879BE41271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9E4680B-D870-E843-AA8E-0FAB0B2335C4}" type="sibTrans" cxnId="{E7E9F607-97E0-7740-AB77-F96678B86495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8673E80-E734-4E4B-9D2B-E7E9D2B20DAB}" type="parTrans" cxnId="{E7E9F607-97E0-7740-AB77-F96678B86495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7BA3766-1450-F145-8568-4FA5FD0DA889}" type="sibTrans" cxnId="{899A6831-D19B-BE4A-8412-953B4764E106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5B40F8A-EDF5-E54D-9ECF-03B13EF7B4E8}" type="parTrans" cxnId="{899A6831-D19B-BE4A-8412-953B4764E106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30BEAF9-BDED-8D4E-8A88-A86022713343}">
      <dgm:prSet custT="1"/>
      <dgm:spPr>
        <a:solidFill>
          <a:schemeClr val="accent5"/>
        </a:solidFill>
      </dgm:spPr>
      <dgm:t>
        <a:bodyPr lIns="108000" tIns="72000" rIns="108000" bIns="72000"/>
        <a:lstStyle/>
        <a:p>
          <a:pPr algn="l"/>
          <a:r>
            <a:rPr lang="en-US" sz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gm:t>
    </dgm:pt>
    <dgm:pt modelId="{95485C7F-7032-E44B-93E2-B730C6D12EBE}" type="parTrans" cxnId="{2F6A843F-9359-564A-9E2E-B281FDD112C9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7BFFDEB-0601-514B-9962-E7D5E6228484}" type="sibTrans" cxnId="{2F6A843F-9359-564A-9E2E-B281FDD112C9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6EEB234-1DE8-D34D-A50D-20FB82D317ED}">
      <dgm:prSet custT="1"/>
      <dgm:spPr>
        <a:solidFill>
          <a:schemeClr val="accent5"/>
        </a:solidFill>
      </dgm:spPr>
      <dgm:t>
        <a:bodyPr lIns="108000" tIns="72000" rIns="108000" bIns="72000"/>
        <a:lstStyle/>
        <a:p>
          <a:pPr algn="l"/>
          <a:r>
            <a:rPr lang="en-US" sz="1200" dirty="0">
              <a:latin typeface="+mj-lt"/>
              <a:ea typeface="Segoe UI" pitchFamily="34" charset="0"/>
              <a:cs typeface="Segoe UI" pitchFamily="34" charset="0"/>
            </a:rPr>
            <a:t>Text</a:t>
          </a:r>
        </a:p>
      </dgm:t>
    </dgm:pt>
    <dgm:pt modelId="{D28F9CE1-6B02-E043-893A-14967F4FECFA}" type="parTrans" cxnId="{2FDF354C-31A1-AD4F-AD64-50AE308DC16D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5C0BD8D-797D-364C-8794-4E27AF051575}" type="sibTrans" cxnId="{2FDF354C-31A1-AD4F-AD64-50AE308DC16D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904B603-B0C4-BC4B-AA2A-6CA25806BB2A}" type="pres">
      <dgm:prSet presAssocID="{71C6B60A-83DB-3748-84BE-4E7B35FB45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1AD04F-50C6-A046-96FC-C16428544D71}" type="pres">
      <dgm:prSet presAssocID="{50BA2360-61F1-B444-829B-E905A57814D3}" presName="singleCycle" presStyleCnt="0"/>
      <dgm:spPr/>
    </dgm:pt>
    <dgm:pt modelId="{2EAC45E7-9A43-E444-888F-83CDC0528604}" type="pres">
      <dgm:prSet presAssocID="{50BA2360-61F1-B444-829B-E905A57814D3}" presName="singleCenter" presStyleLbl="node1" presStyleIdx="0" presStyleCnt="6" custScaleX="257188" custScaleY="67898" custLinFactNeighborX="-430" custLinFactNeighborY="5859">
        <dgm:presLayoutVars>
          <dgm:chMax val="7"/>
          <dgm:chPref val="7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6E1A1AE-974B-694D-AEE1-492AAA20BC58}" type="pres">
      <dgm:prSet presAssocID="{85B40F8A-EDF5-E54D-9ECF-03B13EF7B4E8}" presName="Name56" presStyleLbl="parChTrans1D2" presStyleIdx="0" presStyleCnt="5"/>
      <dgm:spPr/>
      <dgm:t>
        <a:bodyPr/>
        <a:lstStyle/>
        <a:p>
          <a:endParaRPr lang="en-US"/>
        </a:p>
      </dgm:t>
    </dgm:pt>
    <dgm:pt modelId="{D27D08FD-4DD2-0F4D-ACE2-D9F614E47B2A}" type="pres">
      <dgm:prSet presAssocID="{D19A0858-FC0E-EB48-9C77-A3757EE95CE1}" presName="text0" presStyleLbl="node1" presStyleIdx="1" presStyleCnt="6" custScaleX="198387" custScaleY="79355" custRadScaleRad="79122" custRadScaleInc="-47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4DF871A-D123-3B42-BD9A-E40091B17D63}" type="pres">
      <dgm:prSet presAssocID="{A8673E80-E734-4E4B-9D2B-E7E9D2B20DAB}" presName="Name56" presStyleLbl="parChTrans1D2" presStyleIdx="1" presStyleCnt="5"/>
      <dgm:spPr/>
      <dgm:t>
        <a:bodyPr/>
        <a:lstStyle/>
        <a:p>
          <a:endParaRPr lang="en-US"/>
        </a:p>
      </dgm:t>
    </dgm:pt>
    <dgm:pt modelId="{4BAD9AFA-7C8C-474C-9847-ACA7ED5E0732}" type="pres">
      <dgm:prSet presAssocID="{12373A42-EEF9-E649-9C1A-78D97E694B55}" presName="text0" presStyleLbl="node1" presStyleIdx="2" presStyleCnt="6" custScaleX="198387" custScaleY="79355" custRadScaleRad="179555" custRadScaleInc="-1844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1D8DD42-FA99-6040-BB1C-9F24DD700289}" type="pres">
      <dgm:prSet presAssocID="{1A78E1EB-8900-1C45-B8C0-68C1957CF62B}" presName="Name56" presStyleLbl="parChTrans1D2" presStyleIdx="2" presStyleCnt="5"/>
      <dgm:spPr/>
      <dgm:t>
        <a:bodyPr/>
        <a:lstStyle/>
        <a:p>
          <a:endParaRPr lang="en-US"/>
        </a:p>
      </dgm:t>
    </dgm:pt>
    <dgm:pt modelId="{1F6CD02D-F532-0847-8A5A-12B90EEDDB18}" type="pres">
      <dgm:prSet presAssocID="{E9371E3A-B8BA-264C-8B44-DB2296D80D78}" presName="text0" presStyleLbl="node1" presStyleIdx="3" presStyleCnt="6" custScaleX="198387" custScaleY="79355" custRadScaleRad="172265" custRadScaleInc="-6995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AF95E1-34CD-DD4D-8FD0-5EA7A73CFAF9}" type="pres">
      <dgm:prSet presAssocID="{95485C7F-7032-E44B-93E2-B730C6D12EBE}" presName="Name56" presStyleLbl="parChTrans1D2" presStyleIdx="3" presStyleCnt="5"/>
      <dgm:spPr/>
      <dgm:t>
        <a:bodyPr/>
        <a:lstStyle/>
        <a:p>
          <a:endParaRPr lang="en-US"/>
        </a:p>
      </dgm:t>
    </dgm:pt>
    <dgm:pt modelId="{E6EAA4B2-EB3D-434D-9594-5ACD142044DF}" type="pres">
      <dgm:prSet presAssocID="{330BEAF9-BDED-8D4E-8A88-A86022713343}" presName="text0" presStyleLbl="node1" presStyleIdx="4" presStyleCnt="6" custScaleX="198387" custScaleY="79355" custRadScaleRad="171069" custRadScaleInc="720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6FC8611-EC0C-1041-B9BD-1FF71339A839}" type="pres">
      <dgm:prSet presAssocID="{D28F9CE1-6B02-E043-893A-14967F4FECFA}" presName="Name56" presStyleLbl="parChTrans1D2" presStyleIdx="4" presStyleCnt="5"/>
      <dgm:spPr/>
      <dgm:t>
        <a:bodyPr/>
        <a:lstStyle/>
        <a:p>
          <a:endParaRPr lang="en-US"/>
        </a:p>
      </dgm:t>
    </dgm:pt>
    <dgm:pt modelId="{2FFE7F29-E3CC-B54A-ACC0-A242BEA6E0DD}" type="pres">
      <dgm:prSet presAssocID="{46EEB234-1DE8-D34D-A50D-20FB82D317ED}" presName="text0" presStyleLbl="node1" presStyleIdx="5" presStyleCnt="6" custScaleX="198387" custScaleY="79355" custRadScaleRad="188520" custRadScaleInc="164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E7E9F607-97E0-7740-AB77-F96678B86495}" srcId="{50BA2360-61F1-B444-829B-E905A57814D3}" destId="{12373A42-EEF9-E649-9C1A-78D97E694B55}" srcOrd="1" destOrd="0" parTransId="{A8673E80-E734-4E4B-9D2B-E7E9D2B20DAB}" sibTransId="{49E4680B-D870-E843-AA8E-0FAB0B2335C4}"/>
    <dgm:cxn modelId="{797A727C-655E-6B4B-98E8-40592A3E16DA}" type="presOf" srcId="{50BA2360-61F1-B444-829B-E905A57814D3}" destId="{2EAC45E7-9A43-E444-888F-83CDC0528604}" srcOrd="0" destOrd="0" presId="urn:microsoft.com/office/officeart/2008/layout/RadialCluster"/>
    <dgm:cxn modelId="{714C615D-5853-8748-938E-297923C6781F}" type="presOf" srcId="{95485C7F-7032-E44B-93E2-B730C6D12EBE}" destId="{90AF95E1-34CD-DD4D-8FD0-5EA7A73CFAF9}" srcOrd="0" destOrd="0" presId="urn:microsoft.com/office/officeart/2008/layout/RadialCluster"/>
    <dgm:cxn modelId="{945759A0-55C3-CB4D-A48C-E96AA6EA6506}" type="presOf" srcId="{71C6B60A-83DB-3748-84BE-4E7B35FB458E}" destId="{3904B603-B0C4-BC4B-AA2A-6CA25806BB2A}" srcOrd="0" destOrd="0" presId="urn:microsoft.com/office/officeart/2008/layout/RadialCluster"/>
    <dgm:cxn modelId="{899A6831-D19B-BE4A-8412-953B4764E106}" srcId="{50BA2360-61F1-B444-829B-E905A57814D3}" destId="{D19A0858-FC0E-EB48-9C77-A3757EE95CE1}" srcOrd="0" destOrd="0" parTransId="{85B40F8A-EDF5-E54D-9ECF-03B13EF7B4E8}" sibTransId="{E7BA3766-1450-F145-8568-4FA5FD0DA889}"/>
    <dgm:cxn modelId="{FA39A7A8-B1E9-204C-8200-4D57EB247E4D}" type="presOf" srcId="{D28F9CE1-6B02-E043-893A-14967F4FECFA}" destId="{86FC8611-EC0C-1041-B9BD-1FF71339A839}" srcOrd="0" destOrd="0" presId="urn:microsoft.com/office/officeart/2008/layout/RadialCluster"/>
    <dgm:cxn modelId="{2F6A843F-9359-564A-9E2E-B281FDD112C9}" srcId="{50BA2360-61F1-B444-829B-E905A57814D3}" destId="{330BEAF9-BDED-8D4E-8A88-A86022713343}" srcOrd="3" destOrd="0" parTransId="{95485C7F-7032-E44B-93E2-B730C6D12EBE}" sibTransId="{A7BFFDEB-0601-514B-9962-E7D5E6228484}"/>
    <dgm:cxn modelId="{61DC845D-0194-B64F-8377-5DBBD1C07E38}" type="presOf" srcId="{46EEB234-1DE8-D34D-A50D-20FB82D317ED}" destId="{2FFE7F29-E3CC-B54A-ACC0-A242BEA6E0DD}" srcOrd="0" destOrd="0" presId="urn:microsoft.com/office/officeart/2008/layout/RadialCluster"/>
    <dgm:cxn modelId="{D9EB6571-C94B-6C48-A58E-C4489D596C01}" type="presOf" srcId="{330BEAF9-BDED-8D4E-8A88-A86022713343}" destId="{E6EAA4B2-EB3D-434D-9594-5ACD142044DF}" srcOrd="0" destOrd="0" presId="urn:microsoft.com/office/officeart/2008/layout/RadialCluster"/>
    <dgm:cxn modelId="{AB139348-82A8-4D41-88EF-A112A9E9A271}" type="presOf" srcId="{D19A0858-FC0E-EB48-9C77-A3757EE95CE1}" destId="{D27D08FD-4DD2-0F4D-ACE2-D9F614E47B2A}" srcOrd="0" destOrd="0" presId="urn:microsoft.com/office/officeart/2008/layout/RadialCluster"/>
    <dgm:cxn modelId="{6ED7A249-984B-A740-A0D5-ECD92218766E}" type="presOf" srcId="{A8673E80-E734-4E4B-9D2B-E7E9D2B20DAB}" destId="{84DF871A-D123-3B42-BD9A-E40091B17D63}" srcOrd="0" destOrd="0" presId="urn:microsoft.com/office/officeart/2008/layout/RadialCluster"/>
    <dgm:cxn modelId="{35D38628-671A-984A-AA6A-236E24CA6E5C}" type="presOf" srcId="{1A78E1EB-8900-1C45-B8C0-68C1957CF62B}" destId="{01D8DD42-FA99-6040-BB1C-9F24DD700289}" srcOrd="0" destOrd="0" presId="urn:microsoft.com/office/officeart/2008/layout/RadialCluster"/>
    <dgm:cxn modelId="{6DAFBD1A-3A68-0E42-9494-D3879BE41271}" srcId="{71C6B60A-83DB-3748-84BE-4E7B35FB458E}" destId="{50BA2360-61F1-B444-829B-E905A57814D3}" srcOrd="0" destOrd="0" parTransId="{2D77F515-EEA8-E846-BC18-173D9A833C51}" sibTransId="{AFB8D9F3-644A-B740-87B9-A0C57F5096BE}"/>
    <dgm:cxn modelId="{C7BA0D95-AFB7-A940-9037-053CC10B743A}" srcId="{50BA2360-61F1-B444-829B-E905A57814D3}" destId="{E9371E3A-B8BA-264C-8B44-DB2296D80D78}" srcOrd="2" destOrd="0" parTransId="{1A78E1EB-8900-1C45-B8C0-68C1957CF62B}" sibTransId="{7998A30A-5EBA-404D-8614-5DAD48B995A6}"/>
    <dgm:cxn modelId="{117E12D7-6FD4-1446-ABFF-4FE57DF7EE5C}" type="presOf" srcId="{85B40F8A-EDF5-E54D-9ECF-03B13EF7B4E8}" destId="{16E1A1AE-974B-694D-AEE1-492AAA20BC58}" srcOrd="0" destOrd="0" presId="urn:microsoft.com/office/officeart/2008/layout/RadialCluster"/>
    <dgm:cxn modelId="{2FDF354C-31A1-AD4F-AD64-50AE308DC16D}" srcId="{50BA2360-61F1-B444-829B-E905A57814D3}" destId="{46EEB234-1DE8-D34D-A50D-20FB82D317ED}" srcOrd="4" destOrd="0" parTransId="{D28F9CE1-6B02-E043-893A-14967F4FECFA}" sibTransId="{85C0BD8D-797D-364C-8794-4E27AF051575}"/>
    <dgm:cxn modelId="{0AACA0FD-5B15-CB4E-9340-FC6D1831E175}" type="presOf" srcId="{12373A42-EEF9-E649-9C1A-78D97E694B55}" destId="{4BAD9AFA-7C8C-474C-9847-ACA7ED5E0732}" srcOrd="0" destOrd="0" presId="urn:microsoft.com/office/officeart/2008/layout/RadialCluster"/>
    <dgm:cxn modelId="{B2C996F3-8648-DB4E-A794-C953C12A0307}" type="presOf" srcId="{E9371E3A-B8BA-264C-8B44-DB2296D80D78}" destId="{1F6CD02D-F532-0847-8A5A-12B90EEDDB18}" srcOrd="0" destOrd="0" presId="urn:microsoft.com/office/officeart/2008/layout/RadialCluster"/>
    <dgm:cxn modelId="{DE36F3AA-850E-304E-8200-5B7B98AB679E}" type="presParOf" srcId="{3904B603-B0C4-BC4B-AA2A-6CA25806BB2A}" destId="{D31AD04F-50C6-A046-96FC-C16428544D71}" srcOrd="0" destOrd="0" presId="urn:microsoft.com/office/officeart/2008/layout/RadialCluster"/>
    <dgm:cxn modelId="{9A4FDCC4-2BF1-6440-8727-566C13B19216}" type="presParOf" srcId="{D31AD04F-50C6-A046-96FC-C16428544D71}" destId="{2EAC45E7-9A43-E444-888F-83CDC0528604}" srcOrd="0" destOrd="0" presId="urn:microsoft.com/office/officeart/2008/layout/RadialCluster"/>
    <dgm:cxn modelId="{9FD3DCC7-4ADA-384F-A7AB-F9F5D2B59303}" type="presParOf" srcId="{D31AD04F-50C6-A046-96FC-C16428544D71}" destId="{16E1A1AE-974B-694D-AEE1-492AAA20BC58}" srcOrd="1" destOrd="0" presId="urn:microsoft.com/office/officeart/2008/layout/RadialCluster"/>
    <dgm:cxn modelId="{682FF40E-1277-E544-8915-54AC5CC068BE}" type="presParOf" srcId="{D31AD04F-50C6-A046-96FC-C16428544D71}" destId="{D27D08FD-4DD2-0F4D-ACE2-D9F614E47B2A}" srcOrd="2" destOrd="0" presId="urn:microsoft.com/office/officeart/2008/layout/RadialCluster"/>
    <dgm:cxn modelId="{7EAC6E5B-34C3-9C4E-82AF-1A7150F6C7F1}" type="presParOf" srcId="{D31AD04F-50C6-A046-96FC-C16428544D71}" destId="{84DF871A-D123-3B42-BD9A-E40091B17D63}" srcOrd="3" destOrd="0" presId="urn:microsoft.com/office/officeart/2008/layout/RadialCluster"/>
    <dgm:cxn modelId="{3FC59B2C-3B82-EE45-A435-4465FDF972CE}" type="presParOf" srcId="{D31AD04F-50C6-A046-96FC-C16428544D71}" destId="{4BAD9AFA-7C8C-474C-9847-ACA7ED5E0732}" srcOrd="4" destOrd="0" presId="urn:microsoft.com/office/officeart/2008/layout/RadialCluster"/>
    <dgm:cxn modelId="{2B39A74C-6434-3646-95F6-F6E0A9E2A53D}" type="presParOf" srcId="{D31AD04F-50C6-A046-96FC-C16428544D71}" destId="{01D8DD42-FA99-6040-BB1C-9F24DD700289}" srcOrd="5" destOrd="0" presId="urn:microsoft.com/office/officeart/2008/layout/RadialCluster"/>
    <dgm:cxn modelId="{44D9BC84-418F-B44C-B014-E34972D58959}" type="presParOf" srcId="{D31AD04F-50C6-A046-96FC-C16428544D71}" destId="{1F6CD02D-F532-0847-8A5A-12B90EEDDB18}" srcOrd="6" destOrd="0" presId="urn:microsoft.com/office/officeart/2008/layout/RadialCluster"/>
    <dgm:cxn modelId="{A5F9E893-F7C7-4C4C-B7F9-13997BB86990}" type="presParOf" srcId="{D31AD04F-50C6-A046-96FC-C16428544D71}" destId="{90AF95E1-34CD-DD4D-8FD0-5EA7A73CFAF9}" srcOrd="7" destOrd="0" presId="urn:microsoft.com/office/officeart/2008/layout/RadialCluster"/>
    <dgm:cxn modelId="{3FEA7BD3-AA9E-8D46-9ADB-31B4738BC98C}" type="presParOf" srcId="{D31AD04F-50C6-A046-96FC-C16428544D71}" destId="{E6EAA4B2-EB3D-434D-9594-5ACD142044DF}" srcOrd="8" destOrd="0" presId="urn:microsoft.com/office/officeart/2008/layout/RadialCluster"/>
    <dgm:cxn modelId="{D880A448-730E-4B49-B932-0EDD218E4FCB}" type="presParOf" srcId="{D31AD04F-50C6-A046-96FC-C16428544D71}" destId="{86FC8611-EC0C-1041-B9BD-1FF71339A839}" srcOrd="9" destOrd="0" presId="urn:microsoft.com/office/officeart/2008/layout/RadialCluster"/>
    <dgm:cxn modelId="{B7BFA1E2-32C8-7242-9052-AA2392001E43}" type="presParOf" srcId="{D31AD04F-50C6-A046-96FC-C16428544D71}" destId="{2FFE7F29-E3CC-B54A-ACC0-A242BEA6E0DD}" srcOrd="10" destOrd="0" presId="urn:microsoft.com/office/officeart/2008/layout/RadialCluster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C6B60A-83DB-3748-84BE-4E7B35FB458E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71E3A-B8BA-264C-8B44-DB2296D80D78}">
      <dgm:prSet phldrT="[Text]" custT="1"/>
      <dgm:spPr>
        <a:solidFill>
          <a:schemeClr val="accent5"/>
        </a:solidFill>
        <a:ln>
          <a:noFill/>
        </a:ln>
      </dgm:spPr>
      <dgm:t>
        <a:bodyPr lIns="108000" tIns="72000" rIns="108000" bIns="72000"/>
        <a:lstStyle/>
        <a:p>
          <a:pPr algn="l"/>
          <a:r>
            <a:rPr lang="en-US" sz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gm:t>
    </dgm:pt>
    <dgm:pt modelId="{1A78E1EB-8900-1C45-B8C0-68C1957CF62B}" type="parTrans" cxnId="{C7BA0D95-AFB7-A940-9037-053CC10B743A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7998A30A-5EBA-404D-8614-5DAD48B995A6}" type="sibTrans" cxnId="{C7BA0D95-AFB7-A940-9037-053CC10B743A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2373A42-EEF9-E649-9C1A-78D97E694B55}">
      <dgm:prSet phldrT="[Text]" custT="1"/>
      <dgm:spPr>
        <a:solidFill>
          <a:schemeClr val="accent5"/>
        </a:solidFill>
        <a:ln>
          <a:noFill/>
        </a:ln>
      </dgm:spPr>
      <dgm:t>
        <a:bodyPr lIns="108000" tIns="72000" rIns="108000" bIns="72000"/>
        <a:lstStyle/>
        <a:p>
          <a:pPr algn="l"/>
          <a:r>
            <a:rPr lang="en-US" sz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gm:t>
    </dgm:pt>
    <dgm:pt modelId="{D19A0858-FC0E-EB48-9C77-A3757EE95CE1}">
      <dgm:prSet phldrT="[Text]" custT="1"/>
      <dgm:spPr>
        <a:solidFill>
          <a:schemeClr val="accent5"/>
        </a:solidFill>
        <a:ln>
          <a:noFill/>
        </a:ln>
      </dgm:spPr>
      <dgm:t>
        <a:bodyPr lIns="108000" tIns="72000" rIns="108000" bIns="72000"/>
        <a:lstStyle/>
        <a:p>
          <a:pPr algn="l"/>
          <a:r>
            <a:rPr lang="en-US" sz="1200" dirty="0">
              <a:latin typeface="+mj-lt"/>
              <a:ea typeface="Segoe UI" pitchFamily="34" charset="0"/>
              <a:cs typeface="Segoe UI" pitchFamily="34" charset="0"/>
            </a:rPr>
            <a:t>Text</a:t>
          </a:r>
          <a:endParaRPr lang="en-US" sz="1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50BA2360-61F1-B444-829B-E905A57814D3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8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gm:t>
    </dgm:pt>
    <dgm:pt modelId="{AFB8D9F3-644A-B740-87B9-A0C57F5096BE}" type="sibTrans" cxnId="{6DAFBD1A-3A68-0E42-9494-D3879BE41271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D77F515-EEA8-E846-BC18-173D9A833C51}" type="parTrans" cxnId="{6DAFBD1A-3A68-0E42-9494-D3879BE41271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9E4680B-D870-E843-AA8E-0FAB0B2335C4}" type="sibTrans" cxnId="{E7E9F607-97E0-7740-AB77-F96678B86495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8673E80-E734-4E4B-9D2B-E7E9D2B20DAB}" type="parTrans" cxnId="{E7E9F607-97E0-7740-AB77-F96678B86495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7BA3766-1450-F145-8568-4FA5FD0DA889}" type="sibTrans" cxnId="{899A6831-D19B-BE4A-8412-953B4764E106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5B40F8A-EDF5-E54D-9ECF-03B13EF7B4E8}" type="parTrans" cxnId="{899A6831-D19B-BE4A-8412-953B4764E106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30BEAF9-BDED-8D4E-8A88-A86022713343}">
      <dgm:prSet custT="1"/>
      <dgm:spPr>
        <a:solidFill>
          <a:schemeClr val="accent5"/>
        </a:solidFill>
      </dgm:spPr>
      <dgm:t>
        <a:bodyPr lIns="108000" tIns="72000" rIns="108000" bIns="72000"/>
        <a:lstStyle/>
        <a:p>
          <a:pPr algn="l"/>
          <a:r>
            <a:rPr lang="en-US" sz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gm:t>
    </dgm:pt>
    <dgm:pt modelId="{95485C7F-7032-E44B-93E2-B730C6D12EBE}" type="parTrans" cxnId="{2F6A843F-9359-564A-9E2E-B281FDD112C9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7BFFDEB-0601-514B-9962-E7D5E6228484}" type="sibTrans" cxnId="{2F6A843F-9359-564A-9E2E-B281FDD112C9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6EEB234-1DE8-D34D-A50D-20FB82D317ED}">
      <dgm:prSet custT="1"/>
      <dgm:spPr>
        <a:solidFill>
          <a:schemeClr val="accent5"/>
        </a:solidFill>
      </dgm:spPr>
      <dgm:t>
        <a:bodyPr lIns="108000" tIns="72000" rIns="108000" bIns="72000"/>
        <a:lstStyle/>
        <a:p>
          <a:pPr algn="l"/>
          <a:r>
            <a:rPr lang="en-US" sz="1200" dirty="0">
              <a:latin typeface="+mj-lt"/>
              <a:ea typeface="Segoe UI" pitchFamily="34" charset="0"/>
              <a:cs typeface="Segoe UI" pitchFamily="34" charset="0"/>
            </a:rPr>
            <a:t>Text</a:t>
          </a:r>
        </a:p>
      </dgm:t>
    </dgm:pt>
    <dgm:pt modelId="{D28F9CE1-6B02-E043-893A-14967F4FECFA}" type="parTrans" cxnId="{2FDF354C-31A1-AD4F-AD64-50AE308DC16D}">
      <dgm:prSet/>
      <dgm:spPr>
        <a:ln w="12700" cmpd="sng">
          <a:solidFill>
            <a:schemeClr val="accent6"/>
          </a:solidFill>
          <a:prstDash val="dash"/>
        </a:ln>
      </dgm:spPr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5C0BD8D-797D-364C-8794-4E27AF051575}" type="sibTrans" cxnId="{2FDF354C-31A1-AD4F-AD64-50AE308DC16D}">
      <dgm:prSet/>
      <dgm:spPr/>
      <dgm:t>
        <a:bodyPr/>
        <a:lstStyle/>
        <a:p>
          <a:endParaRPr lang="en-US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904B603-B0C4-BC4B-AA2A-6CA25806BB2A}" type="pres">
      <dgm:prSet presAssocID="{71C6B60A-83DB-3748-84BE-4E7B35FB45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1AD04F-50C6-A046-96FC-C16428544D71}" type="pres">
      <dgm:prSet presAssocID="{50BA2360-61F1-B444-829B-E905A57814D3}" presName="singleCycle" presStyleCnt="0"/>
      <dgm:spPr/>
    </dgm:pt>
    <dgm:pt modelId="{2EAC45E7-9A43-E444-888F-83CDC0528604}" type="pres">
      <dgm:prSet presAssocID="{50BA2360-61F1-B444-829B-E905A57814D3}" presName="singleCenter" presStyleLbl="node1" presStyleIdx="0" presStyleCnt="6" custScaleX="257188" custScaleY="67898" custLinFactNeighborX="-430" custLinFactNeighborY="5859">
        <dgm:presLayoutVars>
          <dgm:chMax val="7"/>
          <dgm:chPref val="7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6E1A1AE-974B-694D-AEE1-492AAA20BC58}" type="pres">
      <dgm:prSet presAssocID="{85B40F8A-EDF5-E54D-9ECF-03B13EF7B4E8}" presName="Name56" presStyleLbl="parChTrans1D2" presStyleIdx="0" presStyleCnt="5"/>
      <dgm:spPr/>
      <dgm:t>
        <a:bodyPr/>
        <a:lstStyle/>
        <a:p>
          <a:endParaRPr lang="en-US"/>
        </a:p>
      </dgm:t>
    </dgm:pt>
    <dgm:pt modelId="{D27D08FD-4DD2-0F4D-ACE2-D9F614E47B2A}" type="pres">
      <dgm:prSet presAssocID="{D19A0858-FC0E-EB48-9C77-A3757EE95CE1}" presName="text0" presStyleLbl="node1" presStyleIdx="1" presStyleCnt="6" custScaleX="198387" custScaleY="79355" custRadScaleRad="79122" custRadScaleInc="-47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4DF871A-D123-3B42-BD9A-E40091B17D63}" type="pres">
      <dgm:prSet presAssocID="{A8673E80-E734-4E4B-9D2B-E7E9D2B20DAB}" presName="Name56" presStyleLbl="parChTrans1D2" presStyleIdx="1" presStyleCnt="5"/>
      <dgm:spPr/>
      <dgm:t>
        <a:bodyPr/>
        <a:lstStyle/>
        <a:p>
          <a:endParaRPr lang="en-US"/>
        </a:p>
      </dgm:t>
    </dgm:pt>
    <dgm:pt modelId="{4BAD9AFA-7C8C-474C-9847-ACA7ED5E0732}" type="pres">
      <dgm:prSet presAssocID="{12373A42-EEF9-E649-9C1A-78D97E694B55}" presName="text0" presStyleLbl="node1" presStyleIdx="2" presStyleCnt="6" custScaleX="198387" custScaleY="79355" custRadScaleRad="179555" custRadScaleInc="-1844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1D8DD42-FA99-6040-BB1C-9F24DD700289}" type="pres">
      <dgm:prSet presAssocID="{1A78E1EB-8900-1C45-B8C0-68C1957CF62B}" presName="Name56" presStyleLbl="parChTrans1D2" presStyleIdx="2" presStyleCnt="5"/>
      <dgm:spPr/>
      <dgm:t>
        <a:bodyPr/>
        <a:lstStyle/>
        <a:p>
          <a:endParaRPr lang="en-US"/>
        </a:p>
      </dgm:t>
    </dgm:pt>
    <dgm:pt modelId="{1F6CD02D-F532-0847-8A5A-12B90EEDDB18}" type="pres">
      <dgm:prSet presAssocID="{E9371E3A-B8BA-264C-8B44-DB2296D80D78}" presName="text0" presStyleLbl="node1" presStyleIdx="3" presStyleCnt="6" custScaleX="198387" custScaleY="79355" custRadScaleRad="172265" custRadScaleInc="-6995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AF95E1-34CD-DD4D-8FD0-5EA7A73CFAF9}" type="pres">
      <dgm:prSet presAssocID="{95485C7F-7032-E44B-93E2-B730C6D12EBE}" presName="Name56" presStyleLbl="parChTrans1D2" presStyleIdx="3" presStyleCnt="5"/>
      <dgm:spPr/>
      <dgm:t>
        <a:bodyPr/>
        <a:lstStyle/>
        <a:p>
          <a:endParaRPr lang="en-US"/>
        </a:p>
      </dgm:t>
    </dgm:pt>
    <dgm:pt modelId="{E6EAA4B2-EB3D-434D-9594-5ACD142044DF}" type="pres">
      <dgm:prSet presAssocID="{330BEAF9-BDED-8D4E-8A88-A86022713343}" presName="text0" presStyleLbl="node1" presStyleIdx="4" presStyleCnt="6" custScaleX="198387" custScaleY="79355" custRadScaleRad="171069" custRadScaleInc="720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6FC8611-EC0C-1041-B9BD-1FF71339A839}" type="pres">
      <dgm:prSet presAssocID="{D28F9CE1-6B02-E043-893A-14967F4FECFA}" presName="Name56" presStyleLbl="parChTrans1D2" presStyleIdx="4" presStyleCnt="5"/>
      <dgm:spPr/>
      <dgm:t>
        <a:bodyPr/>
        <a:lstStyle/>
        <a:p>
          <a:endParaRPr lang="en-US"/>
        </a:p>
      </dgm:t>
    </dgm:pt>
    <dgm:pt modelId="{2FFE7F29-E3CC-B54A-ACC0-A242BEA6E0DD}" type="pres">
      <dgm:prSet presAssocID="{46EEB234-1DE8-D34D-A50D-20FB82D317ED}" presName="text0" presStyleLbl="node1" presStyleIdx="5" presStyleCnt="6" custScaleX="198387" custScaleY="79355" custRadScaleRad="188520" custRadScaleInc="164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E7E9F607-97E0-7740-AB77-F96678B86495}" srcId="{50BA2360-61F1-B444-829B-E905A57814D3}" destId="{12373A42-EEF9-E649-9C1A-78D97E694B55}" srcOrd="1" destOrd="0" parTransId="{A8673E80-E734-4E4B-9D2B-E7E9D2B20DAB}" sibTransId="{49E4680B-D870-E843-AA8E-0FAB0B2335C4}"/>
    <dgm:cxn modelId="{797A727C-655E-6B4B-98E8-40592A3E16DA}" type="presOf" srcId="{50BA2360-61F1-B444-829B-E905A57814D3}" destId="{2EAC45E7-9A43-E444-888F-83CDC0528604}" srcOrd="0" destOrd="0" presId="urn:microsoft.com/office/officeart/2008/layout/RadialCluster"/>
    <dgm:cxn modelId="{714C615D-5853-8748-938E-297923C6781F}" type="presOf" srcId="{95485C7F-7032-E44B-93E2-B730C6D12EBE}" destId="{90AF95E1-34CD-DD4D-8FD0-5EA7A73CFAF9}" srcOrd="0" destOrd="0" presId="urn:microsoft.com/office/officeart/2008/layout/RadialCluster"/>
    <dgm:cxn modelId="{945759A0-55C3-CB4D-A48C-E96AA6EA6506}" type="presOf" srcId="{71C6B60A-83DB-3748-84BE-4E7B35FB458E}" destId="{3904B603-B0C4-BC4B-AA2A-6CA25806BB2A}" srcOrd="0" destOrd="0" presId="urn:microsoft.com/office/officeart/2008/layout/RadialCluster"/>
    <dgm:cxn modelId="{899A6831-D19B-BE4A-8412-953B4764E106}" srcId="{50BA2360-61F1-B444-829B-E905A57814D3}" destId="{D19A0858-FC0E-EB48-9C77-A3757EE95CE1}" srcOrd="0" destOrd="0" parTransId="{85B40F8A-EDF5-E54D-9ECF-03B13EF7B4E8}" sibTransId="{E7BA3766-1450-F145-8568-4FA5FD0DA889}"/>
    <dgm:cxn modelId="{FA39A7A8-B1E9-204C-8200-4D57EB247E4D}" type="presOf" srcId="{D28F9CE1-6B02-E043-893A-14967F4FECFA}" destId="{86FC8611-EC0C-1041-B9BD-1FF71339A839}" srcOrd="0" destOrd="0" presId="urn:microsoft.com/office/officeart/2008/layout/RadialCluster"/>
    <dgm:cxn modelId="{2F6A843F-9359-564A-9E2E-B281FDD112C9}" srcId="{50BA2360-61F1-B444-829B-E905A57814D3}" destId="{330BEAF9-BDED-8D4E-8A88-A86022713343}" srcOrd="3" destOrd="0" parTransId="{95485C7F-7032-E44B-93E2-B730C6D12EBE}" sibTransId="{A7BFFDEB-0601-514B-9962-E7D5E6228484}"/>
    <dgm:cxn modelId="{61DC845D-0194-B64F-8377-5DBBD1C07E38}" type="presOf" srcId="{46EEB234-1DE8-D34D-A50D-20FB82D317ED}" destId="{2FFE7F29-E3CC-B54A-ACC0-A242BEA6E0DD}" srcOrd="0" destOrd="0" presId="urn:microsoft.com/office/officeart/2008/layout/RadialCluster"/>
    <dgm:cxn modelId="{D9EB6571-C94B-6C48-A58E-C4489D596C01}" type="presOf" srcId="{330BEAF9-BDED-8D4E-8A88-A86022713343}" destId="{E6EAA4B2-EB3D-434D-9594-5ACD142044DF}" srcOrd="0" destOrd="0" presId="urn:microsoft.com/office/officeart/2008/layout/RadialCluster"/>
    <dgm:cxn modelId="{AB139348-82A8-4D41-88EF-A112A9E9A271}" type="presOf" srcId="{D19A0858-FC0E-EB48-9C77-A3757EE95CE1}" destId="{D27D08FD-4DD2-0F4D-ACE2-D9F614E47B2A}" srcOrd="0" destOrd="0" presId="urn:microsoft.com/office/officeart/2008/layout/RadialCluster"/>
    <dgm:cxn modelId="{6ED7A249-984B-A740-A0D5-ECD92218766E}" type="presOf" srcId="{A8673E80-E734-4E4B-9D2B-E7E9D2B20DAB}" destId="{84DF871A-D123-3B42-BD9A-E40091B17D63}" srcOrd="0" destOrd="0" presId="urn:microsoft.com/office/officeart/2008/layout/RadialCluster"/>
    <dgm:cxn modelId="{35D38628-671A-984A-AA6A-236E24CA6E5C}" type="presOf" srcId="{1A78E1EB-8900-1C45-B8C0-68C1957CF62B}" destId="{01D8DD42-FA99-6040-BB1C-9F24DD700289}" srcOrd="0" destOrd="0" presId="urn:microsoft.com/office/officeart/2008/layout/RadialCluster"/>
    <dgm:cxn modelId="{6DAFBD1A-3A68-0E42-9494-D3879BE41271}" srcId="{71C6B60A-83DB-3748-84BE-4E7B35FB458E}" destId="{50BA2360-61F1-B444-829B-E905A57814D3}" srcOrd="0" destOrd="0" parTransId="{2D77F515-EEA8-E846-BC18-173D9A833C51}" sibTransId="{AFB8D9F3-644A-B740-87B9-A0C57F5096BE}"/>
    <dgm:cxn modelId="{C7BA0D95-AFB7-A940-9037-053CC10B743A}" srcId="{50BA2360-61F1-B444-829B-E905A57814D3}" destId="{E9371E3A-B8BA-264C-8B44-DB2296D80D78}" srcOrd="2" destOrd="0" parTransId="{1A78E1EB-8900-1C45-B8C0-68C1957CF62B}" sibTransId="{7998A30A-5EBA-404D-8614-5DAD48B995A6}"/>
    <dgm:cxn modelId="{117E12D7-6FD4-1446-ABFF-4FE57DF7EE5C}" type="presOf" srcId="{85B40F8A-EDF5-E54D-9ECF-03B13EF7B4E8}" destId="{16E1A1AE-974B-694D-AEE1-492AAA20BC58}" srcOrd="0" destOrd="0" presId="urn:microsoft.com/office/officeart/2008/layout/RadialCluster"/>
    <dgm:cxn modelId="{2FDF354C-31A1-AD4F-AD64-50AE308DC16D}" srcId="{50BA2360-61F1-B444-829B-E905A57814D3}" destId="{46EEB234-1DE8-D34D-A50D-20FB82D317ED}" srcOrd="4" destOrd="0" parTransId="{D28F9CE1-6B02-E043-893A-14967F4FECFA}" sibTransId="{85C0BD8D-797D-364C-8794-4E27AF051575}"/>
    <dgm:cxn modelId="{0AACA0FD-5B15-CB4E-9340-FC6D1831E175}" type="presOf" srcId="{12373A42-EEF9-E649-9C1A-78D97E694B55}" destId="{4BAD9AFA-7C8C-474C-9847-ACA7ED5E0732}" srcOrd="0" destOrd="0" presId="urn:microsoft.com/office/officeart/2008/layout/RadialCluster"/>
    <dgm:cxn modelId="{B2C996F3-8648-DB4E-A794-C953C12A0307}" type="presOf" srcId="{E9371E3A-B8BA-264C-8B44-DB2296D80D78}" destId="{1F6CD02D-F532-0847-8A5A-12B90EEDDB18}" srcOrd="0" destOrd="0" presId="urn:microsoft.com/office/officeart/2008/layout/RadialCluster"/>
    <dgm:cxn modelId="{DE36F3AA-850E-304E-8200-5B7B98AB679E}" type="presParOf" srcId="{3904B603-B0C4-BC4B-AA2A-6CA25806BB2A}" destId="{D31AD04F-50C6-A046-96FC-C16428544D71}" srcOrd="0" destOrd="0" presId="urn:microsoft.com/office/officeart/2008/layout/RadialCluster"/>
    <dgm:cxn modelId="{9A4FDCC4-2BF1-6440-8727-566C13B19216}" type="presParOf" srcId="{D31AD04F-50C6-A046-96FC-C16428544D71}" destId="{2EAC45E7-9A43-E444-888F-83CDC0528604}" srcOrd="0" destOrd="0" presId="urn:microsoft.com/office/officeart/2008/layout/RadialCluster"/>
    <dgm:cxn modelId="{9FD3DCC7-4ADA-384F-A7AB-F9F5D2B59303}" type="presParOf" srcId="{D31AD04F-50C6-A046-96FC-C16428544D71}" destId="{16E1A1AE-974B-694D-AEE1-492AAA20BC58}" srcOrd="1" destOrd="0" presId="urn:microsoft.com/office/officeart/2008/layout/RadialCluster"/>
    <dgm:cxn modelId="{682FF40E-1277-E544-8915-54AC5CC068BE}" type="presParOf" srcId="{D31AD04F-50C6-A046-96FC-C16428544D71}" destId="{D27D08FD-4DD2-0F4D-ACE2-D9F614E47B2A}" srcOrd="2" destOrd="0" presId="urn:microsoft.com/office/officeart/2008/layout/RadialCluster"/>
    <dgm:cxn modelId="{7EAC6E5B-34C3-9C4E-82AF-1A7150F6C7F1}" type="presParOf" srcId="{D31AD04F-50C6-A046-96FC-C16428544D71}" destId="{84DF871A-D123-3B42-BD9A-E40091B17D63}" srcOrd="3" destOrd="0" presId="urn:microsoft.com/office/officeart/2008/layout/RadialCluster"/>
    <dgm:cxn modelId="{3FC59B2C-3B82-EE45-A435-4465FDF972CE}" type="presParOf" srcId="{D31AD04F-50C6-A046-96FC-C16428544D71}" destId="{4BAD9AFA-7C8C-474C-9847-ACA7ED5E0732}" srcOrd="4" destOrd="0" presId="urn:microsoft.com/office/officeart/2008/layout/RadialCluster"/>
    <dgm:cxn modelId="{2B39A74C-6434-3646-95F6-F6E0A9E2A53D}" type="presParOf" srcId="{D31AD04F-50C6-A046-96FC-C16428544D71}" destId="{01D8DD42-FA99-6040-BB1C-9F24DD700289}" srcOrd="5" destOrd="0" presId="urn:microsoft.com/office/officeart/2008/layout/RadialCluster"/>
    <dgm:cxn modelId="{44D9BC84-418F-B44C-B014-E34972D58959}" type="presParOf" srcId="{D31AD04F-50C6-A046-96FC-C16428544D71}" destId="{1F6CD02D-F532-0847-8A5A-12B90EEDDB18}" srcOrd="6" destOrd="0" presId="urn:microsoft.com/office/officeart/2008/layout/RadialCluster"/>
    <dgm:cxn modelId="{A5F9E893-F7C7-4C4C-B7F9-13997BB86990}" type="presParOf" srcId="{D31AD04F-50C6-A046-96FC-C16428544D71}" destId="{90AF95E1-34CD-DD4D-8FD0-5EA7A73CFAF9}" srcOrd="7" destOrd="0" presId="urn:microsoft.com/office/officeart/2008/layout/RadialCluster"/>
    <dgm:cxn modelId="{3FEA7BD3-AA9E-8D46-9ADB-31B4738BC98C}" type="presParOf" srcId="{D31AD04F-50C6-A046-96FC-C16428544D71}" destId="{E6EAA4B2-EB3D-434D-9594-5ACD142044DF}" srcOrd="8" destOrd="0" presId="urn:microsoft.com/office/officeart/2008/layout/RadialCluster"/>
    <dgm:cxn modelId="{D880A448-730E-4B49-B932-0EDD218E4FCB}" type="presParOf" srcId="{D31AD04F-50C6-A046-96FC-C16428544D71}" destId="{86FC8611-EC0C-1041-B9BD-1FF71339A839}" srcOrd="9" destOrd="0" presId="urn:microsoft.com/office/officeart/2008/layout/RadialCluster"/>
    <dgm:cxn modelId="{B7BFA1E2-32C8-7242-9052-AA2392001E43}" type="presParOf" srcId="{D31AD04F-50C6-A046-96FC-C16428544D71}" destId="{2FFE7F29-E3CC-B54A-ACC0-A242BEA6E0DD}" srcOrd="10" destOrd="0" presId="urn:microsoft.com/office/officeart/2008/layout/RadialCluster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55829E-ED8E-4B4C-89C3-A52EAA365C49}" type="doc">
      <dgm:prSet loTypeId="urn:microsoft.com/office/officeart/2008/layout/HexagonCluster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5440B46-4C9A-EA4B-806A-34474894CB96}">
      <dgm:prSet phldrT="[Text]" custT="1"/>
      <dgm:spPr/>
      <dgm:t>
        <a:bodyPr/>
        <a:lstStyle/>
        <a:p>
          <a:r>
            <a:rPr lang="en-US" sz="1200" dirty="0"/>
            <a:t>Social</a:t>
          </a:r>
        </a:p>
      </dgm:t>
    </dgm:pt>
    <dgm:pt modelId="{D2F83264-4E2F-D149-A9DE-81CCC62872C7}" type="parTrans" cxnId="{DECD299E-5A9C-094C-945E-451249915FE3}">
      <dgm:prSet/>
      <dgm:spPr/>
      <dgm:t>
        <a:bodyPr/>
        <a:lstStyle/>
        <a:p>
          <a:endParaRPr lang="en-US"/>
        </a:p>
      </dgm:t>
    </dgm:pt>
    <dgm:pt modelId="{61EB9F70-7B04-FC42-9D51-2D0C7C82F0DA}" type="sibTrans" cxnId="{DECD299E-5A9C-094C-945E-451249915FE3}">
      <dgm:prSet/>
      <dgm:spPr>
        <a:blipFill>
          <a:blip xmlns:r="http://schemas.openxmlformats.org/officeDocument/2006/relationships" r:embed="rId1" r:link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n-US"/>
        </a:p>
      </dgm:t>
    </dgm:pt>
    <dgm:pt modelId="{08780A40-BC0E-7D4B-963F-452CDDBF1AFC}">
      <dgm:prSet phldrT="[Text]" custT="1"/>
      <dgm:spPr/>
      <dgm:t>
        <a:bodyPr/>
        <a:lstStyle/>
        <a:p>
          <a:r>
            <a:rPr lang="en-US" sz="600" dirty="0"/>
            <a:t>Environmental</a:t>
          </a:r>
        </a:p>
      </dgm:t>
    </dgm:pt>
    <dgm:pt modelId="{08CFA5FF-B87E-2646-86D3-1A925AA40248}" type="parTrans" cxnId="{8C9683D1-B58F-9C41-8306-A3A02D0F7778}">
      <dgm:prSet/>
      <dgm:spPr/>
      <dgm:t>
        <a:bodyPr/>
        <a:lstStyle/>
        <a:p>
          <a:endParaRPr lang="en-US"/>
        </a:p>
      </dgm:t>
    </dgm:pt>
    <dgm:pt modelId="{D3BD5FD6-B182-6041-8650-1F8D620BD72F}" type="sibTrans" cxnId="{8C9683D1-B58F-9C41-8306-A3A02D0F7778}">
      <dgm:prSet/>
      <dgm:spPr>
        <a:blipFill>
          <a:blip xmlns:r="http://schemas.openxmlformats.org/officeDocument/2006/relationships"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1E92B755-685F-8048-A43D-88699DDFCB7F}">
      <dgm:prSet phldrT="[Text]" custT="1"/>
      <dgm:spPr/>
      <dgm:t>
        <a:bodyPr/>
        <a:lstStyle/>
        <a:p>
          <a:r>
            <a:rPr lang="en-US" sz="900" dirty="0"/>
            <a:t>Socio-economic</a:t>
          </a:r>
        </a:p>
      </dgm:t>
    </dgm:pt>
    <dgm:pt modelId="{04146412-2BC4-DC4F-9C1C-5C6FDD099574}" type="parTrans" cxnId="{A655FBEE-97F0-3F4B-B98D-BA60A68155D8}">
      <dgm:prSet/>
      <dgm:spPr/>
      <dgm:t>
        <a:bodyPr/>
        <a:lstStyle/>
        <a:p>
          <a:endParaRPr lang="en-US"/>
        </a:p>
      </dgm:t>
    </dgm:pt>
    <dgm:pt modelId="{DE4F97BA-2E19-3D42-B0EF-4A24E978C06C}" type="sibTrans" cxnId="{A655FBEE-97F0-3F4B-B98D-BA60A68155D8}">
      <dgm:prSet/>
      <dgm:spPr>
        <a:blipFill>
          <a:blip xmlns:r="http://schemas.openxmlformats.org/officeDocument/2006/relationships" r:embed="rId5" r:link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87A12CE8-C7B3-A94A-BC91-88E477F66CDF}">
      <dgm:prSet custT="1"/>
      <dgm:spPr/>
      <dgm:t>
        <a:bodyPr/>
        <a:lstStyle/>
        <a:p>
          <a:r>
            <a:rPr lang="en-US" sz="1200" dirty="0"/>
            <a:t>Policy</a:t>
          </a:r>
        </a:p>
      </dgm:t>
    </dgm:pt>
    <dgm:pt modelId="{4E4018E8-1CFC-5342-A887-DC55DAB86A6D}" type="parTrans" cxnId="{36CA66D8-34CF-504E-84C6-1B73F74048DE}">
      <dgm:prSet/>
      <dgm:spPr/>
      <dgm:t>
        <a:bodyPr/>
        <a:lstStyle/>
        <a:p>
          <a:endParaRPr lang="en-US"/>
        </a:p>
      </dgm:t>
    </dgm:pt>
    <dgm:pt modelId="{722278D3-F61D-B74C-BDAB-106725D66CF9}" type="sibTrans" cxnId="{36CA66D8-34CF-504E-84C6-1B73F74048DE}">
      <dgm:prSet/>
      <dgm:spPr>
        <a:blipFill>
          <a:blip xmlns:r="http://schemas.openxmlformats.org/officeDocument/2006/relationships" r:embed="rId7" r:link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F86858DF-FA86-CE4C-8F33-8DFB61160B6A}">
      <dgm:prSet custT="1"/>
      <dgm:spPr/>
      <dgm:t>
        <a:bodyPr/>
        <a:lstStyle/>
        <a:p>
          <a:r>
            <a:rPr lang="en-US" sz="900" dirty="0"/>
            <a:t>Individual behaviour</a:t>
          </a:r>
        </a:p>
      </dgm:t>
    </dgm:pt>
    <dgm:pt modelId="{22A219A9-8AE3-F544-9E75-E0633BD1E4D9}" type="parTrans" cxnId="{432272F0-DC9C-B141-A3F6-5914E6EF1582}">
      <dgm:prSet/>
      <dgm:spPr/>
      <dgm:t>
        <a:bodyPr/>
        <a:lstStyle/>
        <a:p>
          <a:endParaRPr lang="en-US"/>
        </a:p>
      </dgm:t>
    </dgm:pt>
    <dgm:pt modelId="{0DBD21FE-F3D5-BB41-B181-967791DC0DC6}" type="sibTrans" cxnId="{432272F0-DC9C-B141-A3F6-5914E6EF1582}">
      <dgm:prSet/>
      <dgm:spPr>
        <a:blipFill>
          <a:blip xmlns:r="http://schemas.openxmlformats.org/officeDocument/2006/relationships" r:embed="rId9" r:link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16D346D7-B691-EB48-9759-8786AAEC8CB9}">
      <dgm:prSet custT="1"/>
      <dgm:spPr/>
      <dgm:t>
        <a:bodyPr/>
        <a:lstStyle/>
        <a:p>
          <a:r>
            <a:rPr lang="en-US" sz="1200" dirty="0"/>
            <a:t>Biology</a:t>
          </a:r>
        </a:p>
      </dgm:t>
    </dgm:pt>
    <dgm:pt modelId="{BC0CDE1B-AA61-654F-8D6A-D85046A9BF46}" type="parTrans" cxnId="{6994A054-D441-5D4C-9107-5142C88A79A2}">
      <dgm:prSet/>
      <dgm:spPr/>
      <dgm:t>
        <a:bodyPr/>
        <a:lstStyle/>
        <a:p>
          <a:endParaRPr lang="en-US"/>
        </a:p>
      </dgm:t>
    </dgm:pt>
    <dgm:pt modelId="{B9EBD9DF-178F-E747-BC2F-C7E8D24585A0}" type="sibTrans" cxnId="{6994A054-D441-5D4C-9107-5142C88A79A2}">
      <dgm:prSet/>
      <dgm:spPr>
        <a:blipFill>
          <a:blip xmlns:r="http://schemas.openxmlformats.org/officeDocument/2006/relationships" r:embed="rId11" r:link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32EE67C6-79B5-E948-A624-CFCE4636E221}" type="pres">
      <dgm:prSet presAssocID="{F555829E-ED8E-4B4C-89C3-A52EAA365C4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BBD808AA-7693-5B46-B0DC-909308E3E6AC}" type="pres">
      <dgm:prSet presAssocID="{B5440B46-4C9A-EA4B-806A-34474894CB96}" presName="text1" presStyleCnt="0"/>
      <dgm:spPr/>
    </dgm:pt>
    <dgm:pt modelId="{B42376BD-9F78-3749-86B8-75E9045B9E4F}" type="pres">
      <dgm:prSet presAssocID="{B5440B46-4C9A-EA4B-806A-34474894CB96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FA0B4-5095-E144-82B7-3CB013D89B7A}" type="pres">
      <dgm:prSet presAssocID="{B5440B46-4C9A-EA4B-806A-34474894CB96}" presName="textaccent1" presStyleCnt="0"/>
      <dgm:spPr/>
    </dgm:pt>
    <dgm:pt modelId="{EE2895D8-3975-CE42-8E71-C8BEE55B1CF7}" type="pres">
      <dgm:prSet presAssocID="{B5440B46-4C9A-EA4B-806A-34474894CB96}" presName="accentRepeatNode" presStyleLbl="solidAlignAcc1" presStyleIdx="0" presStyleCnt="12"/>
      <dgm:spPr/>
    </dgm:pt>
    <dgm:pt modelId="{2ADE2457-7B5A-3D4B-B039-CB6F47D3120F}" type="pres">
      <dgm:prSet presAssocID="{61EB9F70-7B04-FC42-9D51-2D0C7C82F0DA}" presName="image1" presStyleCnt="0"/>
      <dgm:spPr/>
    </dgm:pt>
    <dgm:pt modelId="{10FF0498-82CE-6E44-8D8F-5E9FA068CB12}" type="pres">
      <dgm:prSet presAssocID="{61EB9F70-7B04-FC42-9D51-2D0C7C82F0DA}" presName="imageRepeatNode" presStyleLbl="alignAcc1" presStyleIdx="0" presStyleCnt="6"/>
      <dgm:spPr/>
      <dgm:t>
        <a:bodyPr/>
        <a:lstStyle/>
        <a:p>
          <a:endParaRPr lang="en-US"/>
        </a:p>
      </dgm:t>
    </dgm:pt>
    <dgm:pt modelId="{D6190151-2476-464B-BF03-1F4B971B63D7}" type="pres">
      <dgm:prSet presAssocID="{61EB9F70-7B04-FC42-9D51-2D0C7C82F0DA}" presName="imageaccent1" presStyleCnt="0"/>
      <dgm:spPr/>
    </dgm:pt>
    <dgm:pt modelId="{D22FBD88-D0E6-5145-8641-EA585414FE39}" type="pres">
      <dgm:prSet presAssocID="{61EB9F70-7B04-FC42-9D51-2D0C7C82F0DA}" presName="accentRepeatNode" presStyleLbl="solidAlignAcc1" presStyleIdx="1" presStyleCnt="12"/>
      <dgm:spPr/>
    </dgm:pt>
    <dgm:pt modelId="{3E874636-FFDF-CD43-8351-29F4AA161CC2}" type="pres">
      <dgm:prSet presAssocID="{08780A40-BC0E-7D4B-963F-452CDDBF1AFC}" presName="text2" presStyleCnt="0"/>
      <dgm:spPr/>
    </dgm:pt>
    <dgm:pt modelId="{0B3D6A88-5555-9D4C-B9B7-5553AAC63972}" type="pres">
      <dgm:prSet presAssocID="{08780A40-BC0E-7D4B-963F-452CDDBF1AFC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CC4B6-F6B7-BA4D-A710-D90FEC6087DC}" type="pres">
      <dgm:prSet presAssocID="{08780A40-BC0E-7D4B-963F-452CDDBF1AFC}" presName="textaccent2" presStyleCnt="0"/>
      <dgm:spPr/>
    </dgm:pt>
    <dgm:pt modelId="{D43A4580-76DC-8E4E-BB89-271625A297DE}" type="pres">
      <dgm:prSet presAssocID="{08780A40-BC0E-7D4B-963F-452CDDBF1AFC}" presName="accentRepeatNode" presStyleLbl="solidAlignAcc1" presStyleIdx="2" presStyleCnt="12"/>
      <dgm:spPr/>
    </dgm:pt>
    <dgm:pt modelId="{6905C6A6-44B9-0B4E-938C-A485559BA2C8}" type="pres">
      <dgm:prSet presAssocID="{D3BD5FD6-B182-6041-8650-1F8D620BD72F}" presName="image2" presStyleCnt="0"/>
      <dgm:spPr/>
    </dgm:pt>
    <dgm:pt modelId="{B1D591DD-E16D-7247-A0E9-8B0DB9DE490C}" type="pres">
      <dgm:prSet presAssocID="{D3BD5FD6-B182-6041-8650-1F8D620BD72F}" presName="imageRepeatNode" presStyleLbl="alignAcc1" presStyleIdx="1" presStyleCnt="6"/>
      <dgm:spPr/>
      <dgm:t>
        <a:bodyPr/>
        <a:lstStyle/>
        <a:p>
          <a:endParaRPr lang="en-US"/>
        </a:p>
      </dgm:t>
    </dgm:pt>
    <dgm:pt modelId="{B82452F5-3D25-844D-8E57-1C640BF40D60}" type="pres">
      <dgm:prSet presAssocID="{D3BD5FD6-B182-6041-8650-1F8D620BD72F}" presName="imageaccent2" presStyleCnt="0"/>
      <dgm:spPr/>
    </dgm:pt>
    <dgm:pt modelId="{A9B044D6-D44A-0A4D-A0FC-B7798588D525}" type="pres">
      <dgm:prSet presAssocID="{D3BD5FD6-B182-6041-8650-1F8D620BD72F}" presName="accentRepeatNode" presStyleLbl="solidAlignAcc1" presStyleIdx="3" presStyleCnt="12"/>
      <dgm:spPr/>
    </dgm:pt>
    <dgm:pt modelId="{0AACB5D5-5C96-2548-A2AA-52E5D30B9E1D}" type="pres">
      <dgm:prSet presAssocID="{16D346D7-B691-EB48-9759-8786AAEC8CB9}" presName="text3" presStyleCnt="0"/>
      <dgm:spPr/>
    </dgm:pt>
    <dgm:pt modelId="{B4C60688-0641-8645-A831-2C9BF17CD57F}" type="pres">
      <dgm:prSet presAssocID="{16D346D7-B691-EB48-9759-8786AAEC8CB9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DD6A2-3CB2-B144-A63E-F8D48FC00CED}" type="pres">
      <dgm:prSet presAssocID="{16D346D7-B691-EB48-9759-8786AAEC8CB9}" presName="textaccent3" presStyleCnt="0"/>
      <dgm:spPr/>
    </dgm:pt>
    <dgm:pt modelId="{B213E909-452B-6742-B165-1A62D6DF07DF}" type="pres">
      <dgm:prSet presAssocID="{16D346D7-B691-EB48-9759-8786AAEC8CB9}" presName="accentRepeatNode" presStyleLbl="solidAlignAcc1" presStyleIdx="4" presStyleCnt="12" custLinFactNeighborX="-21207" custLinFactNeighborY="36873"/>
      <dgm:spPr/>
    </dgm:pt>
    <dgm:pt modelId="{14BEC5F7-374B-B34D-9177-FD05B094F719}" type="pres">
      <dgm:prSet presAssocID="{B9EBD9DF-178F-E747-BC2F-C7E8D24585A0}" presName="image3" presStyleCnt="0"/>
      <dgm:spPr/>
    </dgm:pt>
    <dgm:pt modelId="{B5D874A1-A00D-DC41-B800-16739D4083A8}" type="pres">
      <dgm:prSet presAssocID="{B9EBD9DF-178F-E747-BC2F-C7E8D24585A0}" presName="imageRepeatNode" presStyleLbl="alignAcc1" presStyleIdx="2" presStyleCnt="6"/>
      <dgm:spPr/>
      <dgm:t>
        <a:bodyPr/>
        <a:lstStyle/>
        <a:p>
          <a:endParaRPr lang="en-US"/>
        </a:p>
      </dgm:t>
    </dgm:pt>
    <dgm:pt modelId="{FBFE5C49-2167-A648-B322-E0CCB3633F36}" type="pres">
      <dgm:prSet presAssocID="{B9EBD9DF-178F-E747-BC2F-C7E8D24585A0}" presName="imageaccent3" presStyleCnt="0"/>
      <dgm:spPr/>
    </dgm:pt>
    <dgm:pt modelId="{683936A8-2840-6F44-B5A2-1CFBA93F7843}" type="pres">
      <dgm:prSet presAssocID="{B9EBD9DF-178F-E747-BC2F-C7E8D24585A0}" presName="accentRepeatNode" presStyleLbl="solidAlignAcc1" presStyleIdx="5" presStyleCnt="12"/>
      <dgm:spPr/>
    </dgm:pt>
    <dgm:pt modelId="{04AE6E5A-7C19-DB4A-A01A-0E67EF8AEAC4}" type="pres">
      <dgm:prSet presAssocID="{1E92B755-685F-8048-A43D-88699DDFCB7F}" presName="text4" presStyleCnt="0"/>
      <dgm:spPr/>
    </dgm:pt>
    <dgm:pt modelId="{D8E1DD49-24FE-164D-ABCB-A453238019B9}" type="pres">
      <dgm:prSet presAssocID="{1E92B755-685F-8048-A43D-88699DDFCB7F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60456-CA66-3442-9796-F46805277E21}" type="pres">
      <dgm:prSet presAssocID="{1E92B755-685F-8048-A43D-88699DDFCB7F}" presName="textaccent4" presStyleCnt="0"/>
      <dgm:spPr/>
    </dgm:pt>
    <dgm:pt modelId="{DA665BCE-E6F0-8B4D-8D0A-D03707F39ED4}" type="pres">
      <dgm:prSet presAssocID="{1E92B755-685F-8048-A43D-88699DDFCB7F}" presName="accentRepeatNode" presStyleLbl="solidAlignAcc1" presStyleIdx="6" presStyleCnt="12" custLinFactNeighborX="-54616" custLinFactNeighborY="6145"/>
      <dgm:spPr/>
    </dgm:pt>
    <dgm:pt modelId="{E3385215-C900-8248-A555-8E3CDE29FF7D}" type="pres">
      <dgm:prSet presAssocID="{DE4F97BA-2E19-3D42-B0EF-4A24E978C06C}" presName="image4" presStyleCnt="0"/>
      <dgm:spPr/>
    </dgm:pt>
    <dgm:pt modelId="{A326D678-4100-E343-84C4-03EE1298A7E8}" type="pres">
      <dgm:prSet presAssocID="{DE4F97BA-2E19-3D42-B0EF-4A24E978C06C}" presName="imageRepeatNode" presStyleLbl="alignAcc1" presStyleIdx="3" presStyleCnt="6"/>
      <dgm:spPr/>
      <dgm:t>
        <a:bodyPr/>
        <a:lstStyle/>
        <a:p>
          <a:endParaRPr lang="en-US"/>
        </a:p>
      </dgm:t>
    </dgm:pt>
    <dgm:pt modelId="{ACE83636-1FFE-B742-BB10-95B9509038F5}" type="pres">
      <dgm:prSet presAssocID="{DE4F97BA-2E19-3D42-B0EF-4A24E978C06C}" presName="imageaccent4" presStyleCnt="0"/>
      <dgm:spPr/>
    </dgm:pt>
    <dgm:pt modelId="{C79D6708-4455-C245-88FB-2AA8992C04D3}" type="pres">
      <dgm:prSet presAssocID="{DE4F97BA-2E19-3D42-B0EF-4A24E978C06C}" presName="accentRepeatNode" presStyleLbl="solidAlignAcc1" presStyleIdx="7" presStyleCnt="12" custLinFactNeighborX="10604" custLinFactNeighborY="34593"/>
      <dgm:spPr/>
    </dgm:pt>
    <dgm:pt modelId="{0DCE99F5-93C9-AA47-97E5-E9B0701854C1}" type="pres">
      <dgm:prSet presAssocID="{87A12CE8-C7B3-A94A-BC91-88E477F66CDF}" presName="text5" presStyleCnt="0"/>
      <dgm:spPr/>
    </dgm:pt>
    <dgm:pt modelId="{93BED41B-D7B4-FE47-89D0-6901CA7AA7C9}" type="pres">
      <dgm:prSet presAssocID="{87A12CE8-C7B3-A94A-BC91-88E477F66CDF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5F28A-7B87-5843-9C82-C646BFED4E07}" type="pres">
      <dgm:prSet presAssocID="{87A12CE8-C7B3-A94A-BC91-88E477F66CDF}" presName="textaccent5" presStyleCnt="0"/>
      <dgm:spPr/>
    </dgm:pt>
    <dgm:pt modelId="{77ACBC71-CD67-3C40-BE3F-0E1AAD7E1434}" type="pres">
      <dgm:prSet presAssocID="{87A12CE8-C7B3-A94A-BC91-88E477F66CDF}" presName="accentRepeatNode" presStyleLbl="solidAlignAcc1" presStyleIdx="8" presStyleCnt="12" custLinFactNeighborX="-37111"/>
      <dgm:spPr/>
    </dgm:pt>
    <dgm:pt modelId="{A50BAE1C-C664-2C45-86DE-F63A20D82F58}" type="pres">
      <dgm:prSet presAssocID="{722278D3-F61D-B74C-BDAB-106725D66CF9}" presName="image5" presStyleCnt="0"/>
      <dgm:spPr/>
    </dgm:pt>
    <dgm:pt modelId="{7DC292CF-4461-F346-975F-3929932DD809}" type="pres">
      <dgm:prSet presAssocID="{722278D3-F61D-B74C-BDAB-106725D66CF9}" presName="imageRepeatNode" presStyleLbl="alignAcc1" presStyleIdx="4" presStyleCnt="6" custLinFactY="12014" custLinFactNeighborX="0" custLinFactNeighborY="100000"/>
      <dgm:spPr/>
      <dgm:t>
        <a:bodyPr/>
        <a:lstStyle/>
        <a:p>
          <a:endParaRPr lang="en-US"/>
        </a:p>
      </dgm:t>
    </dgm:pt>
    <dgm:pt modelId="{B002C362-D43E-5F4D-AC73-42624958C3B2}" type="pres">
      <dgm:prSet presAssocID="{722278D3-F61D-B74C-BDAB-106725D66CF9}" presName="imageaccent5" presStyleCnt="0"/>
      <dgm:spPr/>
    </dgm:pt>
    <dgm:pt modelId="{70B22E43-A525-2146-941E-6B780D0AC38C}" type="pres">
      <dgm:prSet presAssocID="{722278D3-F61D-B74C-BDAB-106725D66CF9}" presName="accentRepeatNode" presStyleLbl="solidAlignAcc1" presStyleIdx="9" presStyleCnt="12" custLinFactY="455811" custLinFactNeighborX="-4" custLinFactNeighborY="500000"/>
      <dgm:spPr/>
    </dgm:pt>
    <dgm:pt modelId="{5324C3ED-F31A-594D-B206-18FB284E2E53}" type="pres">
      <dgm:prSet presAssocID="{F86858DF-FA86-CE4C-8F33-8DFB61160B6A}" presName="text6" presStyleCnt="0"/>
      <dgm:spPr/>
    </dgm:pt>
    <dgm:pt modelId="{17708A91-0C00-D141-9F06-DFF4E7F713E0}" type="pres">
      <dgm:prSet presAssocID="{F86858DF-FA86-CE4C-8F33-8DFB61160B6A}" presName="textRepeatNode" presStyleLbl="alignNode1" presStyleIdx="5" presStyleCnt="6" custLinFactNeighborX="-86580" custLinFactNeighborY="55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C2CE8-E668-E147-BE75-5C983DA5E543}" type="pres">
      <dgm:prSet presAssocID="{F86858DF-FA86-CE4C-8F33-8DFB61160B6A}" presName="textaccent6" presStyleCnt="0"/>
      <dgm:spPr/>
    </dgm:pt>
    <dgm:pt modelId="{C11DFB8E-E172-AA44-B351-F4358C0E2E95}" type="pres">
      <dgm:prSet presAssocID="{F86858DF-FA86-CE4C-8F33-8DFB61160B6A}" presName="accentRepeatNode" presStyleLbl="solidAlignAcc1" presStyleIdx="10" presStyleCnt="12" custLinFactX="-305113" custLinFactY="181018" custLinFactNeighborX="-400000" custLinFactNeighborY="200000"/>
      <dgm:spPr/>
    </dgm:pt>
    <dgm:pt modelId="{EF1D1B62-7495-6741-A4FB-3E5831548533}" type="pres">
      <dgm:prSet presAssocID="{0DBD21FE-F3D5-BB41-B181-967791DC0DC6}" presName="image6" presStyleCnt="0"/>
      <dgm:spPr/>
    </dgm:pt>
    <dgm:pt modelId="{1CFC8109-B7B3-E047-891E-A655A983704C}" type="pres">
      <dgm:prSet presAssocID="{0DBD21FE-F3D5-BB41-B181-967791DC0DC6}" presName="imageRepeatNode" presStyleLbl="alignAcc1" presStyleIdx="5" presStyleCnt="6" custLinFactX="-72541" custLinFactNeighborX="-100000"/>
      <dgm:spPr/>
      <dgm:t>
        <a:bodyPr/>
        <a:lstStyle/>
        <a:p>
          <a:endParaRPr lang="en-US"/>
        </a:p>
      </dgm:t>
    </dgm:pt>
    <dgm:pt modelId="{3FA164F5-7352-A644-93C5-FB35F8AD1D02}" type="pres">
      <dgm:prSet presAssocID="{0DBD21FE-F3D5-BB41-B181-967791DC0DC6}" presName="imageaccent6" presStyleCnt="0"/>
      <dgm:spPr/>
    </dgm:pt>
    <dgm:pt modelId="{79E59358-154A-124A-AACD-96C0C68C3E71}" type="pres">
      <dgm:prSet presAssocID="{0DBD21FE-F3D5-BB41-B181-967791DC0DC6}" presName="accentRepeatNode" presStyleLbl="solidAlignAcc1" presStyleIdx="11" presStyleCnt="12" custLinFactX="-1000000" custLinFactY="125710" custLinFactNeighborX="-1041116" custLinFactNeighborY="200000"/>
      <dgm:spPr/>
    </dgm:pt>
  </dgm:ptLst>
  <dgm:cxnLst>
    <dgm:cxn modelId="{81CAE279-FF2B-2343-8ABF-BE5F3560AFCA}" type="presOf" srcId="{08780A40-BC0E-7D4B-963F-452CDDBF1AFC}" destId="{0B3D6A88-5555-9D4C-B9B7-5553AAC63972}" srcOrd="0" destOrd="0" presId="urn:microsoft.com/office/officeart/2008/layout/HexagonCluster"/>
    <dgm:cxn modelId="{E61C1281-22EE-9449-A6D9-EF6A30B72C33}" type="presOf" srcId="{16D346D7-B691-EB48-9759-8786AAEC8CB9}" destId="{B4C60688-0641-8645-A831-2C9BF17CD57F}" srcOrd="0" destOrd="0" presId="urn:microsoft.com/office/officeart/2008/layout/HexagonCluster"/>
    <dgm:cxn modelId="{4D3E7D22-AF0C-904D-A6CC-7D13A419B728}" type="presOf" srcId="{B9EBD9DF-178F-E747-BC2F-C7E8D24585A0}" destId="{B5D874A1-A00D-DC41-B800-16739D4083A8}" srcOrd="0" destOrd="0" presId="urn:microsoft.com/office/officeart/2008/layout/HexagonCluster"/>
    <dgm:cxn modelId="{6DCC7331-0E59-FA48-A97D-5DDDE3232C21}" type="presOf" srcId="{722278D3-F61D-B74C-BDAB-106725D66CF9}" destId="{7DC292CF-4461-F346-975F-3929932DD809}" srcOrd="0" destOrd="0" presId="urn:microsoft.com/office/officeart/2008/layout/HexagonCluster"/>
    <dgm:cxn modelId="{DB0BDCDF-4550-DA40-80B1-36C86F868419}" type="presOf" srcId="{0DBD21FE-F3D5-BB41-B181-967791DC0DC6}" destId="{1CFC8109-B7B3-E047-891E-A655A983704C}" srcOrd="0" destOrd="0" presId="urn:microsoft.com/office/officeart/2008/layout/HexagonCluster"/>
    <dgm:cxn modelId="{E6A9AA43-F10F-7140-B256-9FA76F1EBE03}" type="presOf" srcId="{61EB9F70-7B04-FC42-9D51-2D0C7C82F0DA}" destId="{10FF0498-82CE-6E44-8D8F-5E9FA068CB12}" srcOrd="0" destOrd="0" presId="urn:microsoft.com/office/officeart/2008/layout/HexagonCluster"/>
    <dgm:cxn modelId="{6994A054-D441-5D4C-9107-5142C88A79A2}" srcId="{F555829E-ED8E-4B4C-89C3-A52EAA365C49}" destId="{16D346D7-B691-EB48-9759-8786AAEC8CB9}" srcOrd="2" destOrd="0" parTransId="{BC0CDE1B-AA61-654F-8D6A-D85046A9BF46}" sibTransId="{B9EBD9DF-178F-E747-BC2F-C7E8D24585A0}"/>
    <dgm:cxn modelId="{392A0424-E8D9-764B-B9C2-F7C8F202D022}" type="presOf" srcId="{F86858DF-FA86-CE4C-8F33-8DFB61160B6A}" destId="{17708A91-0C00-D141-9F06-DFF4E7F713E0}" srcOrd="0" destOrd="0" presId="urn:microsoft.com/office/officeart/2008/layout/HexagonCluster"/>
    <dgm:cxn modelId="{DECD299E-5A9C-094C-945E-451249915FE3}" srcId="{F555829E-ED8E-4B4C-89C3-A52EAA365C49}" destId="{B5440B46-4C9A-EA4B-806A-34474894CB96}" srcOrd="0" destOrd="0" parTransId="{D2F83264-4E2F-D149-A9DE-81CCC62872C7}" sibTransId="{61EB9F70-7B04-FC42-9D51-2D0C7C82F0DA}"/>
    <dgm:cxn modelId="{E07AFBFA-629F-A243-A108-B86639293559}" type="presOf" srcId="{F555829E-ED8E-4B4C-89C3-A52EAA365C49}" destId="{32EE67C6-79B5-E948-A624-CFCE4636E221}" srcOrd="0" destOrd="0" presId="urn:microsoft.com/office/officeart/2008/layout/HexagonCluster"/>
    <dgm:cxn modelId="{CA84CD34-9267-D943-B58E-F0D3CA5CAACC}" type="presOf" srcId="{D3BD5FD6-B182-6041-8650-1F8D620BD72F}" destId="{B1D591DD-E16D-7247-A0E9-8B0DB9DE490C}" srcOrd="0" destOrd="0" presId="urn:microsoft.com/office/officeart/2008/layout/HexagonCluster"/>
    <dgm:cxn modelId="{A655FBEE-97F0-3F4B-B98D-BA60A68155D8}" srcId="{F555829E-ED8E-4B4C-89C3-A52EAA365C49}" destId="{1E92B755-685F-8048-A43D-88699DDFCB7F}" srcOrd="3" destOrd="0" parTransId="{04146412-2BC4-DC4F-9C1C-5C6FDD099574}" sibTransId="{DE4F97BA-2E19-3D42-B0EF-4A24E978C06C}"/>
    <dgm:cxn modelId="{DE2505CE-3BA9-D346-93F5-5182F7679BDE}" type="presOf" srcId="{B5440B46-4C9A-EA4B-806A-34474894CB96}" destId="{B42376BD-9F78-3749-86B8-75E9045B9E4F}" srcOrd="0" destOrd="0" presId="urn:microsoft.com/office/officeart/2008/layout/HexagonCluster"/>
    <dgm:cxn modelId="{CE059BA1-9D7D-AF4C-93D1-3AF708C0E5DA}" type="presOf" srcId="{87A12CE8-C7B3-A94A-BC91-88E477F66CDF}" destId="{93BED41B-D7B4-FE47-89D0-6901CA7AA7C9}" srcOrd="0" destOrd="0" presId="urn:microsoft.com/office/officeart/2008/layout/HexagonCluster"/>
    <dgm:cxn modelId="{FF9EB60E-D83A-5E4F-9F46-82A19ECBB6AC}" type="presOf" srcId="{DE4F97BA-2E19-3D42-B0EF-4A24E978C06C}" destId="{A326D678-4100-E343-84C4-03EE1298A7E8}" srcOrd="0" destOrd="0" presId="urn:microsoft.com/office/officeart/2008/layout/HexagonCluster"/>
    <dgm:cxn modelId="{36CA66D8-34CF-504E-84C6-1B73F74048DE}" srcId="{F555829E-ED8E-4B4C-89C3-A52EAA365C49}" destId="{87A12CE8-C7B3-A94A-BC91-88E477F66CDF}" srcOrd="4" destOrd="0" parTransId="{4E4018E8-1CFC-5342-A887-DC55DAB86A6D}" sibTransId="{722278D3-F61D-B74C-BDAB-106725D66CF9}"/>
    <dgm:cxn modelId="{8C9683D1-B58F-9C41-8306-A3A02D0F7778}" srcId="{F555829E-ED8E-4B4C-89C3-A52EAA365C49}" destId="{08780A40-BC0E-7D4B-963F-452CDDBF1AFC}" srcOrd="1" destOrd="0" parTransId="{08CFA5FF-B87E-2646-86D3-1A925AA40248}" sibTransId="{D3BD5FD6-B182-6041-8650-1F8D620BD72F}"/>
    <dgm:cxn modelId="{64DD0FA9-E6D1-BA4E-B3CA-86B820F61ED0}" type="presOf" srcId="{1E92B755-685F-8048-A43D-88699DDFCB7F}" destId="{D8E1DD49-24FE-164D-ABCB-A453238019B9}" srcOrd="0" destOrd="0" presId="urn:microsoft.com/office/officeart/2008/layout/HexagonCluster"/>
    <dgm:cxn modelId="{432272F0-DC9C-B141-A3F6-5914E6EF1582}" srcId="{F555829E-ED8E-4B4C-89C3-A52EAA365C49}" destId="{F86858DF-FA86-CE4C-8F33-8DFB61160B6A}" srcOrd="5" destOrd="0" parTransId="{22A219A9-8AE3-F544-9E75-E0633BD1E4D9}" sibTransId="{0DBD21FE-F3D5-BB41-B181-967791DC0DC6}"/>
    <dgm:cxn modelId="{78DD8002-EA94-EF4E-80CF-2FFB53494613}" type="presParOf" srcId="{32EE67C6-79B5-E948-A624-CFCE4636E221}" destId="{BBD808AA-7693-5B46-B0DC-909308E3E6AC}" srcOrd="0" destOrd="0" presId="urn:microsoft.com/office/officeart/2008/layout/HexagonCluster"/>
    <dgm:cxn modelId="{6877B9EF-3BF4-E448-854D-1CB9F590B687}" type="presParOf" srcId="{BBD808AA-7693-5B46-B0DC-909308E3E6AC}" destId="{B42376BD-9F78-3749-86B8-75E9045B9E4F}" srcOrd="0" destOrd="0" presId="urn:microsoft.com/office/officeart/2008/layout/HexagonCluster"/>
    <dgm:cxn modelId="{25D8DE15-CF6B-3741-B180-7B189F6B96B4}" type="presParOf" srcId="{32EE67C6-79B5-E948-A624-CFCE4636E221}" destId="{304FA0B4-5095-E144-82B7-3CB013D89B7A}" srcOrd="1" destOrd="0" presId="urn:microsoft.com/office/officeart/2008/layout/HexagonCluster"/>
    <dgm:cxn modelId="{0D735DDE-ABC6-4F46-8E15-B37C41E022F4}" type="presParOf" srcId="{304FA0B4-5095-E144-82B7-3CB013D89B7A}" destId="{EE2895D8-3975-CE42-8E71-C8BEE55B1CF7}" srcOrd="0" destOrd="0" presId="urn:microsoft.com/office/officeart/2008/layout/HexagonCluster"/>
    <dgm:cxn modelId="{DCCF595B-0750-4B45-A7CE-A98424AA18B4}" type="presParOf" srcId="{32EE67C6-79B5-E948-A624-CFCE4636E221}" destId="{2ADE2457-7B5A-3D4B-B039-CB6F47D3120F}" srcOrd="2" destOrd="0" presId="urn:microsoft.com/office/officeart/2008/layout/HexagonCluster"/>
    <dgm:cxn modelId="{3516C59D-93A6-3841-A975-B8FC52F49E09}" type="presParOf" srcId="{2ADE2457-7B5A-3D4B-B039-CB6F47D3120F}" destId="{10FF0498-82CE-6E44-8D8F-5E9FA068CB12}" srcOrd="0" destOrd="0" presId="urn:microsoft.com/office/officeart/2008/layout/HexagonCluster"/>
    <dgm:cxn modelId="{F1EEACF8-3A2C-264F-B694-DB5A3D8CFF34}" type="presParOf" srcId="{32EE67C6-79B5-E948-A624-CFCE4636E221}" destId="{D6190151-2476-464B-BF03-1F4B971B63D7}" srcOrd="3" destOrd="0" presId="urn:microsoft.com/office/officeart/2008/layout/HexagonCluster"/>
    <dgm:cxn modelId="{0B39CED0-42B1-104D-918C-3D70D1202E9A}" type="presParOf" srcId="{D6190151-2476-464B-BF03-1F4B971B63D7}" destId="{D22FBD88-D0E6-5145-8641-EA585414FE39}" srcOrd="0" destOrd="0" presId="urn:microsoft.com/office/officeart/2008/layout/HexagonCluster"/>
    <dgm:cxn modelId="{51157D24-ECCE-5642-BFEE-A64116E15906}" type="presParOf" srcId="{32EE67C6-79B5-E948-A624-CFCE4636E221}" destId="{3E874636-FFDF-CD43-8351-29F4AA161CC2}" srcOrd="4" destOrd="0" presId="urn:microsoft.com/office/officeart/2008/layout/HexagonCluster"/>
    <dgm:cxn modelId="{B0A786C0-E772-0A4D-9812-0AAF8E43501C}" type="presParOf" srcId="{3E874636-FFDF-CD43-8351-29F4AA161CC2}" destId="{0B3D6A88-5555-9D4C-B9B7-5553AAC63972}" srcOrd="0" destOrd="0" presId="urn:microsoft.com/office/officeart/2008/layout/HexagonCluster"/>
    <dgm:cxn modelId="{32D33376-2E07-2C43-9D53-8327B510FCBB}" type="presParOf" srcId="{32EE67C6-79B5-E948-A624-CFCE4636E221}" destId="{A36CC4B6-F6B7-BA4D-A710-D90FEC6087DC}" srcOrd="5" destOrd="0" presId="urn:microsoft.com/office/officeart/2008/layout/HexagonCluster"/>
    <dgm:cxn modelId="{22E21248-B78E-5448-95F2-1419BEE2C32F}" type="presParOf" srcId="{A36CC4B6-F6B7-BA4D-A710-D90FEC6087DC}" destId="{D43A4580-76DC-8E4E-BB89-271625A297DE}" srcOrd="0" destOrd="0" presId="urn:microsoft.com/office/officeart/2008/layout/HexagonCluster"/>
    <dgm:cxn modelId="{39EB2CE2-12C0-B84D-96ED-56E775EEF71D}" type="presParOf" srcId="{32EE67C6-79B5-E948-A624-CFCE4636E221}" destId="{6905C6A6-44B9-0B4E-938C-A485559BA2C8}" srcOrd="6" destOrd="0" presId="urn:microsoft.com/office/officeart/2008/layout/HexagonCluster"/>
    <dgm:cxn modelId="{3455B118-3A80-4540-993E-0117F3F3ACF0}" type="presParOf" srcId="{6905C6A6-44B9-0B4E-938C-A485559BA2C8}" destId="{B1D591DD-E16D-7247-A0E9-8B0DB9DE490C}" srcOrd="0" destOrd="0" presId="urn:microsoft.com/office/officeart/2008/layout/HexagonCluster"/>
    <dgm:cxn modelId="{F0EC152E-80FC-F249-9BDA-CB7677B6734A}" type="presParOf" srcId="{32EE67C6-79B5-E948-A624-CFCE4636E221}" destId="{B82452F5-3D25-844D-8E57-1C640BF40D60}" srcOrd="7" destOrd="0" presId="urn:microsoft.com/office/officeart/2008/layout/HexagonCluster"/>
    <dgm:cxn modelId="{24DEEB1E-96EA-EB44-8436-C1BB6CAD9986}" type="presParOf" srcId="{B82452F5-3D25-844D-8E57-1C640BF40D60}" destId="{A9B044D6-D44A-0A4D-A0FC-B7798588D525}" srcOrd="0" destOrd="0" presId="urn:microsoft.com/office/officeart/2008/layout/HexagonCluster"/>
    <dgm:cxn modelId="{0E50C5A1-8064-1543-A288-414DC06BFCB1}" type="presParOf" srcId="{32EE67C6-79B5-E948-A624-CFCE4636E221}" destId="{0AACB5D5-5C96-2548-A2AA-52E5D30B9E1D}" srcOrd="8" destOrd="0" presId="urn:microsoft.com/office/officeart/2008/layout/HexagonCluster"/>
    <dgm:cxn modelId="{C108254A-378D-4740-95FD-EE7746B3F5EC}" type="presParOf" srcId="{0AACB5D5-5C96-2548-A2AA-52E5D30B9E1D}" destId="{B4C60688-0641-8645-A831-2C9BF17CD57F}" srcOrd="0" destOrd="0" presId="urn:microsoft.com/office/officeart/2008/layout/HexagonCluster"/>
    <dgm:cxn modelId="{1F55686A-EFB5-B040-9106-446282FA2AF3}" type="presParOf" srcId="{32EE67C6-79B5-E948-A624-CFCE4636E221}" destId="{57BDD6A2-3CB2-B144-A63E-F8D48FC00CED}" srcOrd="9" destOrd="0" presId="urn:microsoft.com/office/officeart/2008/layout/HexagonCluster"/>
    <dgm:cxn modelId="{E5EF477B-1F0A-1F4E-81B4-9F7D2DEDCC15}" type="presParOf" srcId="{57BDD6A2-3CB2-B144-A63E-F8D48FC00CED}" destId="{B213E909-452B-6742-B165-1A62D6DF07DF}" srcOrd="0" destOrd="0" presId="urn:microsoft.com/office/officeart/2008/layout/HexagonCluster"/>
    <dgm:cxn modelId="{1541A719-37CA-8A4A-91D5-FD5E1EB5C442}" type="presParOf" srcId="{32EE67C6-79B5-E948-A624-CFCE4636E221}" destId="{14BEC5F7-374B-B34D-9177-FD05B094F719}" srcOrd="10" destOrd="0" presId="urn:microsoft.com/office/officeart/2008/layout/HexagonCluster"/>
    <dgm:cxn modelId="{E063F492-468A-3E49-8483-09BFEFF08BC9}" type="presParOf" srcId="{14BEC5F7-374B-B34D-9177-FD05B094F719}" destId="{B5D874A1-A00D-DC41-B800-16739D4083A8}" srcOrd="0" destOrd="0" presId="urn:microsoft.com/office/officeart/2008/layout/HexagonCluster"/>
    <dgm:cxn modelId="{C149C186-53A4-A04D-9658-A6D3B74622AB}" type="presParOf" srcId="{32EE67C6-79B5-E948-A624-CFCE4636E221}" destId="{FBFE5C49-2167-A648-B322-E0CCB3633F36}" srcOrd="11" destOrd="0" presId="urn:microsoft.com/office/officeart/2008/layout/HexagonCluster"/>
    <dgm:cxn modelId="{17857951-0CB8-7440-B536-793D88441BAE}" type="presParOf" srcId="{FBFE5C49-2167-A648-B322-E0CCB3633F36}" destId="{683936A8-2840-6F44-B5A2-1CFBA93F7843}" srcOrd="0" destOrd="0" presId="urn:microsoft.com/office/officeart/2008/layout/HexagonCluster"/>
    <dgm:cxn modelId="{EB3ED2C6-F5E6-BB46-8264-7159077E51D6}" type="presParOf" srcId="{32EE67C6-79B5-E948-A624-CFCE4636E221}" destId="{04AE6E5A-7C19-DB4A-A01A-0E67EF8AEAC4}" srcOrd="12" destOrd="0" presId="urn:microsoft.com/office/officeart/2008/layout/HexagonCluster"/>
    <dgm:cxn modelId="{40E6D469-C08F-8643-8430-1112BAC70412}" type="presParOf" srcId="{04AE6E5A-7C19-DB4A-A01A-0E67EF8AEAC4}" destId="{D8E1DD49-24FE-164D-ABCB-A453238019B9}" srcOrd="0" destOrd="0" presId="urn:microsoft.com/office/officeart/2008/layout/HexagonCluster"/>
    <dgm:cxn modelId="{649D56AD-E323-0441-9344-3B446FCF72DA}" type="presParOf" srcId="{32EE67C6-79B5-E948-A624-CFCE4636E221}" destId="{68960456-CA66-3442-9796-F46805277E21}" srcOrd="13" destOrd="0" presId="urn:microsoft.com/office/officeart/2008/layout/HexagonCluster"/>
    <dgm:cxn modelId="{C09187EB-7BBC-7244-85D7-6AC348535401}" type="presParOf" srcId="{68960456-CA66-3442-9796-F46805277E21}" destId="{DA665BCE-E6F0-8B4D-8D0A-D03707F39ED4}" srcOrd="0" destOrd="0" presId="urn:microsoft.com/office/officeart/2008/layout/HexagonCluster"/>
    <dgm:cxn modelId="{06A94818-5E7E-D24B-A305-D03FA1001E06}" type="presParOf" srcId="{32EE67C6-79B5-E948-A624-CFCE4636E221}" destId="{E3385215-C900-8248-A555-8E3CDE29FF7D}" srcOrd="14" destOrd="0" presId="urn:microsoft.com/office/officeart/2008/layout/HexagonCluster"/>
    <dgm:cxn modelId="{2292B152-0F1A-154F-88B5-A52BC2F90BC9}" type="presParOf" srcId="{E3385215-C900-8248-A555-8E3CDE29FF7D}" destId="{A326D678-4100-E343-84C4-03EE1298A7E8}" srcOrd="0" destOrd="0" presId="urn:microsoft.com/office/officeart/2008/layout/HexagonCluster"/>
    <dgm:cxn modelId="{D169F3FB-B1B5-8243-8B40-E2ADA4AE1C7B}" type="presParOf" srcId="{32EE67C6-79B5-E948-A624-CFCE4636E221}" destId="{ACE83636-1FFE-B742-BB10-95B9509038F5}" srcOrd="15" destOrd="0" presId="urn:microsoft.com/office/officeart/2008/layout/HexagonCluster"/>
    <dgm:cxn modelId="{93CCE691-BD93-9E4A-95AF-998EABA0892B}" type="presParOf" srcId="{ACE83636-1FFE-B742-BB10-95B9509038F5}" destId="{C79D6708-4455-C245-88FB-2AA8992C04D3}" srcOrd="0" destOrd="0" presId="urn:microsoft.com/office/officeart/2008/layout/HexagonCluster"/>
    <dgm:cxn modelId="{1A8FF7D0-3F42-0F47-9776-3AB3E4EE5E12}" type="presParOf" srcId="{32EE67C6-79B5-E948-A624-CFCE4636E221}" destId="{0DCE99F5-93C9-AA47-97E5-E9B0701854C1}" srcOrd="16" destOrd="0" presId="urn:microsoft.com/office/officeart/2008/layout/HexagonCluster"/>
    <dgm:cxn modelId="{B391766A-6052-404B-9DFD-DB2EBFB09607}" type="presParOf" srcId="{0DCE99F5-93C9-AA47-97E5-E9B0701854C1}" destId="{93BED41B-D7B4-FE47-89D0-6901CA7AA7C9}" srcOrd="0" destOrd="0" presId="urn:microsoft.com/office/officeart/2008/layout/HexagonCluster"/>
    <dgm:cxn modelId="{B7E79EF2-0481-1E42-B321-805407C8A4CF}" type="presParOf" srcId="{32EE67C6-79B5-E948-A624-CFCE4636E221}" destId="{B005F28A-7B87-5843-9C82-C646BFED4E07}" srcOrd="17" destOrd="0" presId="urn:microsoft.com/office/officeart/2008/layout/HexagonCluster"/>
    <dgm:cxn modelId="{B0512220-CF15-8946-A0B1-444F08912BDB}" type="presParOf" srcId="{B005F28A-7B87-5843-9C82-C646BFED4E07}" destId="{77ACBC71-CD67-3C40-BE3F-0E1AAD7E1434}" srcOrd="0" destOrd="0" presId="urn:microsoft.com/office/officeart/2008/layout/HexagonCluster"/>
    <dgm:cxn modelId="{B13ABAC3-58E0-AA4D-900C-E55E1963D9EB}" type="presParOf" srcId="{32EE67C6-79B5-E948-A624-CFCE4636E221}" destId="{A50BAE1C-C664-2C45-86DE-F63A20D82F58}" srcOrd="18" destOrd="0" presId="urn:microsoft.com/office/officeart/2008/layout/HexagonCluster"/>
    <dgm:cxn modelId="{0E3D7607-1CFB-5846-819F-4B952703ED9E}" type="presParOf" srcId="{A50BAE1C-C664-2C45-86DE-F63A20D82F58}" destId="{7DC292CF-4461-F346-975F-3929932DD809}" srcOrd="0" destOrd="0" presId="urn:microsoft.com/office/officeart/2008/layout/HexagonCluster"/>
    <dgm:cxn modelId="{68C2FD23-14F9-5848-8ACF-E953CC038394}" type="presParOf" srcId="{32EE67C6-79B5-E948-A624-CFCE4636E221}" destId="{B002C362-D43E-5F4D-AC73-42624958C3B2}" srcOrd="19" destOrd="0" presId="urn:microsoft.com/office/officeart/2008/layout/HexagonCluster"/>
    <dgm:cxn modelId="{667F5731-740A-4E4E-9D4A-A1DEDA6F399E}" type="presParOf" srcId="{B002C362-D43E-5F4D-AC73-42624958C3B2}" destId="{70B22E43-A525-2146-941E-6B780D0AC38C}" srcOrd="0" destOrd="0" presId="urn:microsoft.com/office/officeart/2008/layout/HexagonCluster"/>
    <dgm:cxn modelId="{1F23D0BC-676E-EB49-A8FB-7D1C9496FE6E}" type="presParOf" srcId="{32EE67C6-79B5-E948-A624-CFCE4636E221}" destId="{5324C3ED-F31A-594D-B206-18FB284E2E53}" srcOrd="20" destOrd="0" presId="urn:microsoft.com/office/officeart/2008/layout/HexagonCluster"/>
    <dgm:cxn modelId="{C64B75B3-A44A-BE47-9CC4-EAB3ADBCCC45}" type="presParOf" srcId="{5324C3ED-F31A-594D-B206-18FB284E2E53}" destId="{17708A91-0C00-D141-9F06-DFF4E7F713E0}" srcOrd="0" destOrd="0" presId="urn:microsoft.com/office/officeart/2008/layout/HexagonCluster"/>
    <dgm:cxn modelId="{7A4AB349-4D5A-A54B-B32C-D4321EA3C6B7}" type="presParOf" srcId="{32EE67C6-79B5-E948-A624-CFCE4636E221}" destId="{E92C2CE8-E668-E147-BE75-5C983DA5E543}" srcOrd="21" destOrd="0" presId="urn:microsoft.com/office/officeart/2008/layout/HexagonCluster"/>
    <dgm:cxn modelId="{7F72555F-8759-1947-929D-FE9C6DAB1D1C}" type="presParOf" srcId="{E92C2CE8-E668-E147-BE75-5C983DA5E543}" destId="{C11DFB8E-E172-AA44-B351-F4358C0E2E95}" srcOrd="0" destOrd="0" presId="urn:microsoft.com/office/officeart/2008/layout/HexagonCluster"/>
    <dgm:cxn modelId="{3D10E743-8F8A-A94B-A05A-F9D057A5E8DF}" type="presParOf" srcId="{32EE67C6-79B5-E948-A624-CFCE4636E221}" destId="{EF1D1B62-7495-6741-A4FB-3E5831548533}" srcOrd="22" destOrd="0" presId="urn:microsoft.com/office/officeart/2008/layout/HexagonCluster"/>
    <dgm:cxn modelId="{0F93C48F-72F9-F442-8847-8B31762BFA56}" type="presParOf" srcId="{EF1D1B62-7495-6741-A4FB-3E5831548533}" destId="{1CFC8109-B7B3-E047-891E-A655A983704C}" srcOrd="0" destOrd="0" presId="urn:microsoft.com/office/officeart/2008/layout/HexagonCluster"/>
    <dgm:cxn modelId="{B3BD009B-16BF-DA48-8A17-9B73D538E3DD}" type="presParOf" srcId="{32EE67C6-79B5-E948-A624-CFCE4636E221}" destId="{3FA164F5-7352-A644-93C5-FB35F8AD1D02}" srcOrd="23" destOrd="0" presId="urn:microsoft.com/office/officeart/2008/layout/HexagonCluster"/>
    <dgm:cxn modelId="{C756A945-02C1-A24D-BD59-A904C20ABCB8}" type="presParOf" srcId="{3FA164F5-7352-A644-93C5-FB35F8AD1D02}" destId="{79E59358-154A-124A-AACD-96C0C68C3E7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C45E7-9A43-E444-888F-83CDC0528604}">
      <dsp:nvSpPr>
        <dsp:cNvPr id="0" name=""/>
        <dsp:cNvSpPr/>
      </dsp:nvSpPr>
      <dsp:spPr>
        <a:xfrm>
          <a:off x="3535063" y="2004831"/>
          <a:ext cx="3173307" cy="837757"/>
        </a:xfrm>
        <a:prstGeom prst="rect">
          <a:avLst/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3535063" y="2004831"/>
        <a:ext cx="3173307" cy="837757"/>
      </dsp:txXfrm>
    </dsp:sp>
    <dsp:sp modelId="{16E1A1AE-974B-694D-AEE1-492AAA20BC58}">
      <dsp:nvSpPr>
        <dsp:cNvPr id="0" name=""/>
        <dsp:cNvSpPr/>
      </dsp:nvSpPr>
      <dsp:spPr>
        <a:xfrm rot="16143836">
          <a:off x="4697417" y="1594139"/>
          <a:ext cx="8214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1492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D08FD-4DD2-0F4D-ACE2-D9F614E47B2A}">
      <dsp:nvSpPr>
        <dsp:cNvPr id="0" name=""/>
        <dsp:cNvSpPr/>
      </dsp:nvSpPr>
      <dsp:spPr>
        <a:xfrm>
          <a:off x="4276083" y="527438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ea typeface="Segoe UI" pitchFamily="34" charset="0"/>
              <a:cs typeface="Segoe UI" pitchFamily="34" charset="0"/>
            </a:rPr>
            <a:t>Text</a:t>
          </a:r>
          <a:endParaRPr lang="en-US" sz="12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4276083" y="527438"/>
        <a:ext cx="1640021" cy="656010"/>
      </dsp:txXfrm>
    </dsp:sp>
    <dsp:sp modelId="{84DF871A-D123-3B42-BD9A-E40091B17D63}">
      <dsp:nvSpPr>
        <dsp:cNvPr id="0" name=""/>
        <dsp:cNvSpPr/>
      </dsp:nvSpPr>
      <dsp:spPr>
        <a:xfrm rot="19930755">
          <a:off x="5822821" y="1630645"/>
          <a:ext cx="1603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3514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D9AFA-7C8C-474C-9847-ACA7ED5E0732}">
      <dsp:nvSpPr>
        <dsp:cNvPr id="0" name=""/>
        <dsp:cNvSpPr/>
      </dsp:nvSpPr>
      <dsp:spPr>
        <a:xfrm>
          <a:off x="7135223" y="600449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7135223" y="600449"/>
        <a:ext cx="1640021" cy="656010"/>
      </dsp:txXfrm>
    </dsp:sp>
    <dsp:sp modelId="{01D8DD42-FA99-6040-BB1C-9F24DD700289}">
      <dsp:nvSpPr>
        <dsp:cNvPr id="0" name=""/>
        <dsp:cNvSpPr/>
      </dsp:nvSpPr>
      <dsp:spPr>
        <a:xfrm rot="1509963">
          <a:off x="5959142" y="3084999"/>
          <a:ext cx="11401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102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CD02D-F532-0847-8A5A-12B90EEDDB18}">
      <dsp:nvSpPr>
        <dsp:cNvPr id="0" name=""/>
        <dsp:cNvSpPr/>
      </dsp:nvSpPr>
      <dsp:spPr>
        <a:xfrm>
          <a:off x="6923243" y="3327409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6923243" y="3327409"/>
        <a:ext cx="1640021" cy="656010"/>
      </dsp:txXfrm>
    </dsp:sp>
    <dsp:sp modelId="{90AF95E1-34CD-DD4D-8FD0-5EA7A73CFAF9}">
      <dsp:nvSpPr>
        <dsp:cNvPr id="0" name=""/>
        <dsp:cNvSpPr/>
      </dsp:nvSpPr>
      <dsp:spPr>
        <a:xfrm rot="9323295">
          <a:off x="3197408" y="3062889"/>
          <a:ext cx="1057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7950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A4B2-EB3D-434D-9594-5ACD142044DF}">
      <dsp:nvSpPr>
        <dsp:cNvPr id="0" name=""/>
        <dsp:cNvSpPr/>
      </dsp:nvSpPr>
      <dsp:spPr>
        <a:xfrm>
          <a:off x="1709417" y="3283190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1709417" y="3283190"/>
        <a:ext cx="1640021" cy="656010"/>
      </dsp:txXfrm>
    </dsp:sp>
    <dsp:sp modelId="{86FC8611-EC0C-1041-B9BD-1FF71339A839}">
      <dsp:nvSpPr>
        <dsp:cNvPr id="0" name=""/>
        <dsp:cNvSpPr/>
      </dsp:nvSpPr>
      <dsp:spPr>
        <a:xfrm rot="12431643">
          <a:off x="2704687" y="1617409"/>
          <a:ext cx="16954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5477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E7F29-E3CC-B54A-ACC0-A242BEA6E0DD}">
      <dsp:nvSpPr>
        <dsp:cNvPr id="0" name=""/>
        <dsp:cNvSpPr/>
      </dsp:nvSpPr>
      <dsp:spPr>
        <a:xfrm>
          <a:off x="1339990" y="573977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1339990" y="573977"/>
        <a:ext cx="1640021" cy="656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C45E7-9A43-E444-888F-83CDC0528604}">
      <dsp:nvSpPr>
        <dsp:cNvPr id="0" name=""/>
        <dsp:cNvSpPr/>
      </dsp:nvSpPr>
      <dsp:spPr>
        <a:xfrm>
          <a:off x="3535063" y="2004831"/>
          <a:ext cx="3173307" cy="837757"/>
        </a:xfrm>
        <a:prstGeom prst="rect">
          <a:avLst/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3535063" y="2004831"/>
        <a:ext cx="3173307" cy="837757"/>
      </dsp:txXfrm>
    </dsp:sp>
    <dsp:sp modelId="{16E1A1AE-974B-694D-AEE1-492AAA20BC58}">
      <dsp:nvSpPr>
        <dsp:cNvPr id="0" name=""/>
        <dsp:cNvSpPr/>
      </dsp:nvSpPr>
      <dsp:spPr>
        <a:xfrm rot="16143836">
          <a:off x="4697417" y="1594139"/>
          <a:ext cx="8214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1492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D08FD-4DD2-0F4D-ACE2-D9F614E47B2A}">
      <dsp:nvSpPr>
        <dsp:cNvPr id="0" name=""/>
        <dsp:cNvSpPr/>
      </dsp:nvSpPr>
      <dsp:spPr>
        <a:xfrm>
          <a:off x="4276083" y="527438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ea typeface="Segoe UI" pitchFamily="34" charset="0"/>
              <a:cs typeface="Segoe UI" pitchFamily="34" charset="0"/>
            </a:rPr>
            <a:t>Text</a:t>
          </a:r>
          <a:endParaRPr lang="en-US" sz="12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4276083" y="527438"/>
        <a:ext cx="1640021" cy="656010"/>
      </dsp:txXfrm>
    </dsp:sp>
    <dsp:sp modelId="{84DF871A-D123-3B42-BD9A-E40091B17D63}">
      <dsp:nvSpPr>
        <dsp:cNvPr id="0" name=""/>
        <dsp:cNvSpPr/>
      </dsp:nvSpPr>
      <dsp:spPr>
        <a:xfrm rot="19930755">
          <a:off x="5822821" y="1630645"/>
          <a:ext cx="1603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3514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D9AFA-7C8C-474C-9847-ACA7ED5E0732}">
      <dsp:nvSpPr>
        <dsp:cNvPr id="0" name=""/>
        <dsp:cNvSpPr/>
      </dsp:nvSpPr>
      <dsp:spPr>
        <a:xfrm>
          <a:off x="7135223" y="600449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7135223" y="600449"/>
        <a:ext cx="1640021" cy="656010"/>
      </dsp:txXfrm>
    </dsp:sp>
    <dsp:sp modelId="{01D8DD42-FA99-6040-BB1C-9F24DD700289}">
      <dsp:nvSpPr>
        <dsp:cNvPr id="0" name=""/>
        <dsp:cNvSpPr/>
      </dsp:nvSpPr>
      <dsp:spPr>
        <a:xfrm rot="1509963">
          <a:off x="5959142" y="3084999"/>
          <a:ext cx="11401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102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CD02D-F532-0847-8A5A-12B90EEDDB18}">
      <dsp:nvSpPr>
        <dsp:cNvPr id="0" name=""/>
        <dsp:cNvSpPr/>
      </dsp:nvSpPr>
      <dsp:spPr>
        <a:xfrm>
          <a:off x="6923243" y="3327409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6923243" y="3327409"/>
        <a:ext cx="1640021" cy="656010"/>
      </dsp:txXfrm>
    </dsp:sp>
    <dsp:sp modelId="{90AF95E1-34CD-DD4D-8FD0-5EA7A73CFAF9}">
      <dsp:nvSpPr>
        <dsp:cNvPr id="0" name=""/>
        <dsp:cNvSpPr/>
      </dsp:nvSpPr>
      <dsp:spPr>
        <a:xfrm rot="9323295">
          <a:off x="3197408" y="3062889"/>
          <a:ext cx="1057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7950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A4B2-EB3D-434D-9594-5ACD142044DF}">
      <dsp:nvSpPr>
        <dsp:cNvPr id="0" name=""/>
        <dsp:cNvSpPr/>
      </dsp:nvSpPr>
      <dsp:spPr>
        <a:xfrm>
          <a:off x="1709417" y="3283190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Segoe UI" pitchFamily="34" charset="0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1709417" y="3283190"/>
        <a:ext cx="1640021" cy="656010"/>
      </dsp:txXfrm>
    </dsp:sp>
    <dsp:sp modelId="{86FC8611-EC0C-1041-B9BD-1FF71339A839}">
      <dsp:nvSpPr>
        <dsp:cNvPr id="0" name=""/>
        <dsp:cNvSpPr/>
      </dsp:nvSpPr>
      <dsp:spPr>
        <a:xfrm rot="12431643">
          <a:off x="2704687" y="1617409"/>
          <a:ext cx="16954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5477" y="0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E7F29-E3CC-B54A-ACC0-A242BEA6E0DD}">
      <dsp:nvSpPr>
        <dsp:cNvPr id="0" name=""/>
        <dsp:cNvSpPr/>
      </dsp:nvSpPr>
      <dsp:spPr>
        <a:xfrm>
          <a:off x="1339990" y="573977"/>
          <a:ext cx="1640021" cy="65601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72000" rIns="108000" bIns="720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j-lt"/>
              <a:ea typeface="Segoe UI" pitchFamily="34" charset="0"/>
              <a:cs typeface="Segoe UI" pitchFamily="34" charset="0"/>
            </a:rPr>
            <a:t>Text</a:t>
          </a:r>
        </a:p>
      </dsp:txBody>
      <dsp:txXfrm>
        <a:off x="1339990" y="573977"/>
        <a:ext cx="1640021" cy="656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376BD-9F78-3749-86B8-75E9045B9E4F}">
      <dsp:nvSpPr>
        <dsp:cNvPr id="0" name=""/>
        <dsp:cNvSpPr/>
      </dsp:nvSpPr>
      <dsp:spPr>
        <a:xfrm>
          <a:off x="1250170" y="2409132"/>
          <a:ext cx="1452754" cy="12474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Social</a:t>
          </a:r>
        </a:p>
      </dsp:txBody>
      <dsp:txXfrm>
        <a:off x="1475188" y="2602351"/>
        <a:ext cx="1002718" cy="861020"/>
      </dsp:txXfrm>
    </dsp:sp>
    <dsp:sp modelId="{EE2895D8-3975-CE42-8E71-C8BEE55B1CF7}">
      <dsp:nvSpPr>
        <dsp:cNvPr id="0" name=""/>
        <dsp:cNvSpPr/>
      </dsp:nvSpPr>
      <dsp:spPr>
        <a:xfrm>
          <a:off x="1284833" y="2966994"/>
          <a:ext cx="169462" cy="1461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F0498-82CE-6E44-8D8F-5E9FA068CB12}">
      <dsp:nvSpPr>
        <dsp:cNvPr id="0" name=""/>
        <dsp:cNvSpPr/>
      </dsp:nvSpPr>
      <dsp:spPr>
        <a:xfrm>
          <a:off x="0" y="1719535"/>
          <a:ext cx="1452754" cy="12474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r:link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FBD88-D0E6-5145-8641-EA585414FE39}">
      <dsp:nvSpPr>
        <dsp:cNvPr id="0" name=""/>
        <dsp:cNvSpPr/>
      </dsp:nvSpPr>
      <dsp:spPr>
        <a:xfrm>
          <a:off x="995206" y="2801523"/>
          <a:ext cx="169462" cy="1461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D6A88-5555-9D4C-B9B7-5553AAC63972}">
      <dsp:nvSpPr>
        <dsp:cNvPr id="0" name=""/>
        <dsp:cNvSpPr/>
      </dsp:nvSpPr>
      <dsp:spPr>
        <a:xfrm>
          <a:off x="2500340" y="1715921"/>
          <a:ext cx="1452754" cy="12474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Environmental</a:t>
          </a:r>
        </a:p>
      </dsp:txBody>
      <dsp:txXfrm>
        <a:off x="2725358" y="1909140"/>
        <a:ext cx="1002718" cy="861020"/>
      </dsp:txXfrm>
    </dsp:sp>
    <dsp:sp modelId="{D43A4580-76DC-8E4E-BB89-271625A297DE}">
      <dsp:nvSpPr>
        <dsp:cNvPr id="0" name=""/>
        <dsp:cNvSpPr/>
      </dsp:nvSpPr>
      <dsp:spPr>
        <a:xfrm>
          <a:off x="3500168" y="2794695"/>
          <a:ext cx="169462" cy="1461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591DD-E16D-7247-A0E9-8B0DB9DE490C}">
      <dsp:nvSpPr>
        <dsp:cNvPr id="0" name=""/>
        <dsp:cNvSpPr/>
      </dsp:nvSpPr>
      <dsp:spPr>
        <a:xfrm>
          <a:off x="3749740" y="2406722"/>
          <a:ext cx="1452754" cy="12474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044D6-D44A-0A4D-A0FC-B7798588D525}">
      <dsp:nvSpPr>
        <dsp:cNvPr id="0" name=""/>
        <dsp:cNvSpPr/>
      </dsp:nvSpPr>
      <dsp:spPr>
        <a:xfrm>
          <a:off x="3785173" y="2961773"/>
          <a:ext cx="169462" cy="1461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60688-0641-8645-A831-2C9BF17CD57F}">
      <dsp:nvSpPr>
        <dsp:cNvPr id="0" name=""/>
        <dsp:cNvSpPr/>
      </dsp:nvSpPr>
      <dsp:spPr>
        <a:xfrm>
          <a:off x="1250170" y="1030340"/>
          <a:ext cx="1452754" cy="12474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Biology</a:t>
          </a:r>
        </a:p>
      </dsp:txBody>
      <dsp:txXfrm>
        <a:off x="1475188" y="1223559"/>
        <a:ext cx="1002718" cy="861020"/>
      </dsp:txXfrm>
    </dsp:sp>
    <dsp:sp modelId="{B213E909-452B-6742-B165-1A62D6DF07DF}">
      <dsp:nvSpPr>
        <dsp:cNvPr id="0" name=""/>
        <dsp:cNvSpPr/>
      </dsp:nvSpPr>
      <dsp:spPr>
        <a:xfrm>
          <a:off x="2209438" y="1107942"/>
          <a:ext cx="169462" cy="1461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874A1-A00D-DC41-B800-16739D4083A8}">
      <dsp:nvSpPr>
        <dsp:cNvPr id="0" name=""/>
        <dsp:cNvSpPr/>
      </dsp:nvSpPr>
      <dsp:spPr>
        <a:xfrm>
          <a:off x="2500340" y="336728"/>
          <a:ext cx="1452754" cy="12474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r:link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936A8-2840-6F44-B5A2-1CFBA93F7843}">
      <dsp:nvSpPr>
        <dsp:cNvPr id="0" name=""/>
        <dsp:cNvSpPr/>
      </dsp:nvSpPr>
      <dsp:spPr>
        <a:xfrm>
          <a:off x="2541165" y="889369"/>
          <a:ext cx="169462" cy="1461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1DD49-24FE-164D-ABCB-A453238019B9}">
      <dsp:nvSpPr>
        <dsp:cNvPr id="0" name=""/>
        <dsp:cNvSpPr/>
      </dsp:nvSpPr>
      <dsp:spPr>
        <a:xfrm>
          <a:off x="3749740" y="1027529"/>
          <a:ext cx="1452754" cy="12474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Socio-economic</a:t>
          </a:r>
        </a:p>
      </dsp:txBody>
      <dsp:txXfrm>
        <a:off x="3974758" y="1220748"/>
        <a:ext cx="1002718" cy="861020"/>
      </dsp:txXfrm>
    </dsp:sp>
    <dsp:sp modelId="{DA665BCE-E6F0-8B4D-8D0A-D03707F39ED4}">
      <dsp:nvSpPr>
        <dsp:cNvPr id="0" name=""/>
        <dsp:cNvSpPr/>
      </dsp:nvSpPr>
      <dsp:spPr>
        <a:xfrm>
          <a:off x="4914289" y="1589154"/>
          <a:ext cx="169462" cy="1461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6D678-4100-E343-84C4-03EE1298A7E8}">
      <dsp:nvSpPr>
        <dsp:cNvPr id="0" name=""/>
        <dsp:cNvSpPr/>
      </dsp:nvSpPr>
      <dsp:spPr>
        <a:xfrm>
          <a:off x="4999910" y="1728773"/>
          <a:ext cx="1452754" cy="12474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r:link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D6708-4455-C245-88FB-2AA8992C04D3}">
      <dsp:nvSpPr>
        <dsp:cNvPr id="0" name=""/>
        <dsp:cNvSpPr/>
      </dsp:nvSpPr>
      <dsp:spPr>
        <a:xfrm>
          <a:off x="5301345" y="1801836"/>
          <a:ext cx="169462" cy="1461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ED41B-D7B4-FE47-89D0-6901CA7AA7C9}">
      <dsp:nvSpPr>
        <dsp:cNvPr id="0" name=""/>
        <dsp:cNvSpPr/>
      </dsp:nvSpPr>
      <dsp:spPr>
        <a:xfrm>
          <a:off x="4999910" y="349981"/>
          <a:ext cx="1452754" cy="12474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Policy</a:t>
          </a:r>
        </a:p>
      </dsp:txBody>
      <dsp:txXfrm>
        <a:off x="5224928" y="543200"/>
        <a:ext cx="1002718" cy="861020"/>
      </dsp:txXfrm>
    </dsp:sp>
    <dsp:sp modelId="{77ACBC71-CD67-3C40-BE3F-0E1AAD7E1434}">
      <dsp:nvSpPr>
        <dsp:cNvPr id="0" name=""/>
        <dsp:cNvSpPr/>
      </dsp:nvSpPr>
      <dsp:spPr>
        <a:xfrm>
          <a:off x="6194124" y="909049"/>
          <a:ext cx="169462" cy="1461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292CF-4461-F346-975F-3929932DD809}">
      <dsp:nvSpPr>
        <dsp:cNvPr id="0" name=""/>
        <dsp:cNvSpPr/>
      </dsp:nvSpPr>
      <dsp:spPr>
        <a:xfrm>
          <a:off x="6250081" y="2443332"/>
          <a:ext cx="1452754" cy="12474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r:link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22E43-A525-2146-941E-6B780D0AC38C}">
      <dsp:nvSpPr>
        <dsp:cNvPr id="0" name=""/>
        <dsp:cNvSpPr/>
      </dsp:nvSpPr>
      <dsp:spPr>
        <a:xfrm>
          <a:off x="6539700" y="2471043"/>
          <a:ext cx="169462" cy="1461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08A91-0C00-D141-9F06-DFF4E7F713E0}">
      <dsp:nvSpPr>
        <dsp:cNvPr id="0" name=""/>
        <dsp:cNvSpPr/>
      </dsp:nvSpPr>
      <dsp:spPr>
        <a:xfrm>
          <a:off x="4992285" y="3114578"/>
          <a:ext cx="1452754" cy="12474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Individual behaviour</a:t>
          </a:r>
        </a:p>
      </dsp:txBody>
      <dsp:txXfrm>
        <a:off x="5217303" y="3307797"/>
        <a:ext cx="1002718" cy="861020"/>
      </dsp:txXfrm>
    </dsp:sp>
    <dsp:sp modelId="{C11DFB8E-E172-AA44-B351-F4358C0E2E95}">
      <dsp:nvSpPr>
        <dsp:cNvPr id="0" name=""/>
        <dsp:cNvSpPr/>
      </dsp:nvSpPr>
      <dsp:spPr>
        <a:xfrm>
          <a:off x="5343265" y="4072238"/>
          <a:ext cx="169462" cy="1461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C8109-B7B3-E047-891E-A655A983704C}">
      <dsp:nvSpPr>
        <dsp:cNvPr id="0" name=""/>
        <dsp:cNvSpPr/>
      </dsp:nvSpPr>
      <dsp:spPr>
        <a:xfrm>
          <a:off x="2493313" y="3105556"/>
          <a:ext cx="1452754" cy="12474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 r:link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59358-154A-124A-AACD-96C0C68C3E71}">
      <dsp:nvSpPr>
        <dsp:cNvPr id="0" name=""/>
        <dsp:cNvSpPr/>
      </dsp:nvSpPr>
      <dsp:spPr>
        <a:xfrm>
          <a:off x="2809643" y="4129140"/>
          <a:ext cx="169462" cy="1461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CC0E2-C766-4AC0-B806-A8746C672931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E38A7-53AA-466D-B70A-78DF2EF096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133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643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From Mitchell Institute report, page 10: http://www.vu.edu.au/sites/default/files/AHPC/pdfs/Chronic-diseases-in-Australia-the-case-for-changing-course-sharon-willcox.pdf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endParaRPr lang="en-AU" b="1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34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206F-FE5C-4565-8D3B-F631E5F6F3F4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34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45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file://localhost/Users/coughlanj/Desktop/TAPPC/TAPPC_0012_BC/imageline.jpg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file://localhost/Users/coughlanj/Desktop/TAPPC/SAX15860%20Logo/SAX15860%20Partnership%20Logos/JPGs/Aust_Prev_Shape.jp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SAX15860%20Logo/SAX15860%20Partnership%20Logos/JPGs/Aust_Prev_Shape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jpeg"/><Relationship Id="rId5" Type="http://schemas.openxmlformats.org/officeDocument/2006/relationships/image" Target="file://localhost/Users/coughlanj/Desktop/TAPPC/SAX15860%20Logo/SAX15860%20Partnership%20Logos/JPGs/Aust%20Prev%20Partner%20Centre_CMYK_72dpi.jpg" TargetMode="External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file://localhost/Users/coughlanj/Desktop/TAPPC/TAPPC_PP/Sponsor_logos_new.jpg" TargetMode="External"/><Relationship Id="rId7" Type="http://schemas.openxmlformats.org/officeDocument/2006/relationships/image" Target="file://localhost/Users/coughlanj/Desktop/TAPPC/SAX15860%20Logo/SAX15860%20Partnership%20Logos/JPGs/Aust_Prev_Shape.jpg" TargetMode="Externa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file://localhost/Users/coughlanj/Desktop/TAPPC/TAPPC_0012_BC/imageline.jpg" TargetMode="External"/><Relationship Id="rId4" Type="http://schemas.openxmlformats.org/officeDocument/2006/relationships/image" Target="../media/image1.jpg"/><Relationship Id="rId9" Type="http://schemas.openxmlformats.org/officeDocument/2006/relationships/image" Target="file://localhost/Users/coughlanj/Desktop/TAPPC/TAPPC_PP/Sponsor_support_logos.jpg" TargetMode="Externa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Users/coughlanj/Desktop/TAPPC/SAX15860%20Logo/SAX15860%20Partnership%20Logos/JPGs/Aust_Prev_Shape.jpg" TargetMode="External"/><Relationship Id="rId4" Type="http://schemas.openxmlformats.org/officeDocument/2006/relationships/image" Target="../media/image12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Users/coughlanj/Desktop/TAPPC/SAX15860%20Logo/SAX15860%20Partnership%20Logos/JPGs/Aust_Prev_Shape.jpg" TargetMode="External"/><Relationship Id="rId4" Type="http://schemas.openxmlformats.org/officeDocument/2006/relationships/image" Target="../media/image12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SAX15860%20Logo/SAX15860%20Partnership%20Logos/JPGs/Aust_Prev_Shape.jpg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Users/coughlanj/Desktop/TAPPC/TAPPC_0012_BC/imageline.jpg" TargetMode="External"/><Relationship Id="rId4" Type="http://schemas.openxmlformats.org/officeDocument/2006/relationships/image" Target="../media/image1.jp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Users/coughlanj/Desktop/TAPPC/SAX15860%20Logo/SAX15860%20Partnership%20Logos/JPGs/Aust_Prev_Shape.jpg" TargetMode="External"/><Relationship Id="rId4" Type="http://schemas.openxmlformats.org/officeDocument/2006/relationships/image" Target="../media/image12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SAX15860%20Logo/SAX15860%20Partnership%20Logos/JPGs/Aust_Prev_Shape.jpg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file://localhost/Users/coughlanj/Desktop/TAPPC/SAX15860%20Logo/SAX15860%20Partnership%20Logos/JPGs/Aust_Prev_Shape.jpg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SAX15860%20Logo/SAX15860%20Partnership%20Logos/JPGs/Aust_Prev_Shape.jpg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Users/coughlanj/Desktop/TAPPC/SAX15860%20Logo/SAX15860%20Partnership%20Logos/JPGs/Aust_Prev_Shape.jpg" TargetMode="External"/><Relationship Id="rId4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Users/coughlanj/Desktop/TAPPC/SAX15860%20Logo/SAX15860%20Partnership%20Logos/JPGs/Aust_Prev_Shape.jpg" TargetMode="External"/><Relationship Id="rId4" Type="http://schemas.openxmlformats.org/officeDocument/2006/relationships/image" Target="../media/image12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oughlanj/Desktop/TAPPC/TAPPC_0012_BC/imagelin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file://localhost/Users/coughlanj/Desktop/TAPPC/SAX15860%20Logo/SAX15860%20Partnership%20Logos/JPGs/Aust_Prev_Shape.jpg" TargetMode="External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5F31-D74C-4B15-B8BB-FB36172F9808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DC64-2CCE-4D68-A664-5ECE87310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04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5F31-D74C-4B15-B8BB-FB36172F9808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DC64-2CCE-4D68-A664-5ECE87310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194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5F31-D74C-4B15-B8BB-FB36172F9808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DC64-2CCE-4D68-A664-5ECE87310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820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B779F2-07C7-4624-ABCD-A8FD26EB5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0E4F4D-C766-416E-BF85-D34F4CFBB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E9458-D720-4418-AFE3-6E3E61B4A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5F83-BEF0-49D6-8F7F-01DD1658A40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992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F5DCEF-9F96-4BF1-9C86-E459F7EA5F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22453F-E9D7-4D0E-85AB-EA6D03F34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D693AD-3E66-4BF2-B9E3-F999F9797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5BFEF-ED16-44F4-B871-378C6835BAE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7986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78D18E-B61A-4CF4-A1B5-C0AAA81B3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E67D6C-E3F6-4A43-BA7C-6A0F16D7D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43CC84-6D2A-40EA-ACD4-748A46941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DC2B-9069-4723-99EC-6219882B66E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20868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FC9D5-FDED-47B2-90FC-BAED0FBDF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58361-B7D6-476B-BBA2-9EB445617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167801-F618-49BE-9031-8E437AC08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9151-290C-4344-AEF8-F711206ABFF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064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9FBE25-E8CE-41B6-92CA-DD2E999FC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74BA2E-82C8-435D-A6C0-B8FE808CC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1742BE-595A-4F50-912F-1E49E06B3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8A7D-EDFC-441B-AD7B-87BE1FB7457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43809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98AA35-6734-4467-936E-A4FF11A2F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68D1C9-90D7-4CBD-8B5F-14EF9E7A3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13DB69-BA99-4E9B-B863-535550539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A8B2-2E9C-4DDA-A84E-50C3BF3D99D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90562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E76F9F-D4F9-42BA-BCE1-DA3693EDA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6F1C5E-9D67-4014-9670-8ED7DFB57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718052-CB4F-495F-8508-AF1742C12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D7B4-C555-4FD4-A6E3-E8B4A623844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15220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4CB8F-1EF7-402F-9D3F-7748BA879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DD7317-5C83-43CA-B736-40C188363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7F471-BA61-46FD-8E70-1DDC0B634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40083-22B3-4545-BD80-1CCE5377FD7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986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5F31-D74C-4B15-B8BB-FB36172F9808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DC64-2CCE-4D68-A664-5ECE87310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548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899F1-B6DC-4724-B091-97E677C83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B9636F-5147-4AE5-B970-B8DF41547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9A8F7-BFCA-4FD2-9851-F7B5679C9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1D7C5-8709-475D-BE1A-7F69D6153DF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47620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EAD9A7-AB04-44A0-8968-A055B6B72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4413A2-56E9-4475-86EC-D0E0D6452D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DB5758-5181-4BE0-BDF7-A1347B850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2B93F-BD08-4F73-9B10-530E79E22D5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2738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32AFF3-F7A9-4D07-A2CE-8BD9203D3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21E7A-0C3C-4499-89E6-4B7C42978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F13A7E-09EC-4A45-A8D2-9A7EFBD62D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FE038-0A9D-4BA4-94B1-D9C88CF5F01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37572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01869"/>
            <a:ext cx="12192000" cy="933450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600" baseline="0">
                <a:ln>
                  <a:noFill/>
                </a:ln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157938"/>
            <a:ext cx="12192000" cy="985495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spcBef>
                <a:spcPts val="301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 here or date</a:t>
            </a:r>
            <a:br>
              <a:rPr lang="en-US" dirty="0"/>
            </a:br>
            <a:r>
              <a:rPr lang="en-US" dirty="0"/>
              <a:t>Presented by </a:t>
            </a:r>
            <a:r>
              <a:rPr lang="en-US" dirty="0" err="1"/>
              <a:t>xxxxxxxx</a:t>
            </a:r>
            <a:endParaRPr dirty="0"/>
          </a:p>
        </p:txBody>
      </p:sp>
      <p:pic>
        <p:nvPicPr>
          <p:cNvPr id="15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3575" y="5246285"/>
            <a:ext cx="6525530" cy="119194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329043" y="5521739"/>
            <a:ext cx="3681159" cy="905566"/>
          </a:xfrm>
        </p:spPr>
        <p:txBody>
          <a:bodyPr>
            <a:normAutofit/>
          </a:bodyPr>
          <a:lstStyle>
            <a:lvl1pPr algn="ctr">
              <a:buNone/>
              <a:defRPr sz="1400" baseline="0"/>
            </a:lvl1pPr>
          </a:lstStyle>
          <a:p>
            <a:r>
              <a:rPr lang="en-AU" dirty="0"/>
              <a:t>Co-sponsor logo here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43576" y="653143"/>
            <a:ext cx="7084836" cy="2027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39135" y="4977455"/>
            <a:ext cx="66243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5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r="26333"/>
          <a:stretch/>
        </p:blipFill>
        <p:spPr>
          <a:xfrm>
            <a:off x="1063490" y="2195534"/>
            <a:ext cx="10412190" cy="1615415"/>
          </a:xfrm>
          <a:prstGeom prst="rect">
            <a:avLst/>
          </a:prstGeom>
        </p:spPr>
      </p:pic>
      <p:pic>
        <p:nvPicPr>
          <p:cNvPr id="13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4633" y="484093"/>
            <a:ext cx="10075085" cy="111610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AU" dirty="0"/>
              <a:t>Our partners</a:t>
            </a:r>
            <a:endParaRPr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012575"/>
            <a:ext cx="12192000" cy="524225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spcBef>
                <a:spcPts val="301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Our funding partners</a:t>
            </a:r>
            <a:endParaRPr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" y="3939840"/>
            <a:ext cx="12192000" cy="5834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Hosted by</a:t>
            </a:r>
          </a:p>
        </p:txBody>
      </p:sp>
      <p:pic>
        <p:nvPicPr>
          <p:cNvPr id="16" name="Picture 15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4869860" y="4507370"/>
            <a:ext cx="2452285" cy="5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82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Heading here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4633" y="1822175"/>
            <a:ext cx="10075085" cy="360017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  <a:lvl5pPr>
              <a:defRPr/>
            </a:lvl5pPr>
          </a:lstStyle>
          <a:p>
            <a:pPr lvl="0"/>
            <a:r>
              <a:rPr lang="en-AU" dirty="0"/>
              <a:t>Body copy here</a:t>
            </a:r>
          </a:p>
          <a:p>
            <a:pPr lvl="1"/>
            <a:r>
              <a:rPr lang="en-AU" dirty="0"/>
              <a:t>Body copy here</a:t>
            </a:r>
          </a:p>
          <a:p>
            <a:pPr lvl="2"/>
            <a:r>
              <a:rPr lang="en-AU" dirty="0"/>
              <a:t>Body copy here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pic>
        <p:nvPicPr>
          <p:cNvPr id="12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8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64634" y="5521739"/>
            <a:ext cx="2810383" cy="894522"/>
          </a:xfrm>
        </p:spPr>
        <p:txBody>
          <a:bodyPr>
            <a:normAutofit/>
          </a:bodyPr>
          <a:lstStyle>
            <a:lvl1pPr algn="ctr">
              <a:buNone/>
              <a:defRPr sz="1400" baseline="0"/>
            </a:lvl1pPr>
          </a:lstStyle>
          <a:p>
            <a:r>
              <a:rPr lang="en-AU" dirty="0"/>
              <a:t>Co-sponsor logo here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7143" y="5580716"/>
            <a:ext cx="1089688" cy="9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49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1347" y="228600"/>
            <a:ext cx="1151177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3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0" y="3124201"/>
            <a:ext cx="7518400" cy="1362074"/>
          </a:xfrm>
        </p:spPr>
        <p:txBody>
          <a:bodyPr anchor="b" anchorCtr="0">
            <a:norm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Section header title </a:t>
            </a:r>
            <a:r>
              <a:rPr lang="en-AU" dirty="0" err="1"/>
              <a:t>pg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0" y="4495800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1"/>
              </a:spcBef>
              <a:buNone/>
              <a:defRPr sz="1800" cap="none" baseline="0">
                <a:solidFill>
                  <a:schemeClr val="bg1"/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To be used only for section starters</a:t>
            </a:r>
          </a:p>
        </p:txBody>
      </p:sp>
      <p:pic>
        <p:nvPicPr>
          <p:cNvPr id="10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6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94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Heading here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64690" y="1711740"/>
            <a:ext cx="4876800" cy="37216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baseline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66504" y="1711740"/>
            <a:ext cx="4876800" cy="37216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pic>
        <p:nvPicPr>
          <p:cNvPr id="13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9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sp>
        <p:nvSpPr>
          <p:cNvPr id="12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64634" y="5521739"/>
            <a:ext cx="2810383" cy="894522"/>
          </a:xfrm>
        </p:spPr>
        <p:txBody>
          <a:bodyPr>
            <a:normAutofit/>
          </a:bodyPr>
          <a:lstStyle>
            <a:lvl1pPr algn="ctr">
              <a:buNone/>
              <a:defRPr sz="1400" baseline="0"/>
            </a:lvl1pPr>
          </a:lstStyle>
          <a:p>
            <a:r>
              <a:rPr lang="en-AU" dirty="0"/>
              <a:t>Co-sponsor logo here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7270" y="5842581"/>
            <a:ext cx="1976616" cy="5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9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Heading here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389" y="2160251"/>
            <a:ext cx="4876800" cy="317647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66504" y="2160251"/>
            <a:ext cx="4876800" cy="317647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3389" y="1783730"/>
            <a:ext cx="4876800" cy="3227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AU" dirty="0"/>
              <a:t>Small heading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66504" y="1783730"/>
            <a:ext cx="4876800" cy="3227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AU" dirty="0"/>
              <a:t>Small heading here</a:t>
            </a:r>
          </a:p>
        </p:txBody>
      </p:sp>
      <p:pic>
        <p:nvPicPr>
          <p:cNvPr id="11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sp>
        <p:nvSpPr>
          <p:cNvPr id="12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64634" y="5521739"/>
            <a:ext cx="2810383" cy="894522"/>
          </a:xfrm>
        </p:spPr>
        <p:txBody>
          <a:bodyPr>
            <a:normAutofit/>
          </a:bodyPr>
          <a:lstStyle>
            <a:lvl1pPr algn="ctr">
              <a:buNone/>
              <a:defRPr sz="1400" baseline="0"/>
            </a:lvl1pPr>
          </a:lstStyle>
          <a:p>
            <a:r>
              <a:rPr lang="en-AU" dirty="0"/>
              <a:t>Co-sponsor logo here</a:t>
            </a:r>
            <a:endParaRPr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7143" y="5521739"/>
            <a:ext cx="1089688" cy="907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7270" y="5842581"/>
            <a:ext cx="1976616" cy="5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70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/>
              <a:t>Heading here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64691" y="1731975"/>
            <a:ext cx="10092210" cy="16583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64691" y="3555779"/>
            <a:ext cx="10092210" cy="16677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 marL="1828837" indent="0">
              <a:buNone/>
              <a:defRPr sz="18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</p:txBody>
      </p:sp>
      <p:pic>
        <p:nvPicPr>
          <p:cNvPr id="11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8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sp>
        <p:nvSpPr>
          <p:cNvPr id="12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64634" y="5521739"/>
            <a:ext cx="2810383" cy="894522"/>
          </a:xfrm>
        </p:spPr>
        <p:txBody>
          <a:bodyPr>
            <a:normAutofit/>
          </a:bodyPr>
          <a:lstStyle>
            <a:lvl1pPr algn="ctr">
              <a:buNone/>
              <a:defRPr sz="1400" baseline="0"/>
            </a:lvl1pPr>
          </a:lstStyle>
          <a:p>
            <a:r>
              <a:rPr lang="en-AU" dirty="0"/>
              <a:t>Co-sponsor logo here</a:t>
            </a:r>
            <a:endParaRPr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7143" y="5521739"/>
            <a:ext cx="1089688" cy="907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7270" y="5842581"/>
            <a:ext cx="1976616" cy="5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1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5F31-D74C-4B15-B8BB-FB36172F9808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DC64-2CCE-4D68-A664-5ECE87310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652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/>
              <a:t>Heading here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64634" y="5521739"/>
            <a:ext cx="2810383" cy="894522"/>
          </a:xfrm>
        </p:spPr>
        <p:txBody>
          <a:bodyPr>
            <a:normAutofit/>
          </a:bodyPr>
          <a:lstStyle>
            <a:lvl1pPr algn="ctr">
              <a:buNone/>
              <a:defRPr sz="1400" baseline="0"/>
            </a:lvl1pPr>
          </a:lstStyle>
          <a:p>
            <a:r>
              <a:rPr lang="en-AU" dirty="0"/>
              <a:t>Co-sponsor logo here</a:t>
            </a:r>
            <a:endParaRPr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>
            <p:extLst/>
          </p:nvPr>
        </p:nvGraphicFramePr>
        <p:xfrm>
          <a:off x="694081" y="1892450"/>
          <a:ext cx="10075085" cy="137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5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219">
                <a:tc gridSpan="3">
                  <a:txBody>
                    <a:bodyPr/>
                    <a:lstStyle/>
                    <a:p>
                      <a:r>
                        <a:rPr lang="en-US" sz="17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Title</a:t>
                      </a:r>
                    </a:p>
                  </a:txBody>
                  <a:tcPr marL="111946" marR="111946" marT="41981" marB="41981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219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6" marR="111946" marT="41981" marB="41981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6" marR="111946" marT="41981" marB="41981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6" marR="111946" marT="41981" marB="41981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2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6" marR="111946" marT="41981" marB="41981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6" marR="111946" marT="41981" marB="41981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6" marR="111946" marT="41981" marB="41981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2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6" marR="111946" marT="41981" marB="41981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6" marR="111946" marT="41981" marB="41981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6" marR="111946" marT="41981" marB="41981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7143" y="5521739"/>
            <a:ext cx="1089688" cy="907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270" y="5842581"/>
            <a:ext cx="1976616" cy="5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92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973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Heading here</a:t>
            </a:r>
            <a:endParaRPr lang="en-US" dirty="0"/>
          </a:p>
        </p:txBody>
      </p:sp>
      <p:pic>
        <p:nvPicPr>
          <p:cNvPr id="6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6" y="5336728"/>
            <a:ext cx="1026010" cy="859305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64634" y="5521739"/>
            <a:ext cx="2810383" cy="894522"/>
          </a:xfrm>
        </p:spPr>
        <p:txBody>
          <a:bodyPr>
            <a:normAutofit/>
          </a:bodyPr>
          <a:lstStyle>
            <a:lvl1pPr algn="ctr">
              <a:buNone/>
              <a:defRPr sz="1400" baseline="0"/>
            </a:lvl1pPr>
          </a:lstStyle>
          <a:p>
            <a:r>
              <a:rPr lang="en-AU" dirty="0"/>
              <a:t>Co-sponsor logo here</a:t>
            </a:r>
            <a:endParaRPr dirty="0"/>
          </a:p>
        </p:txBody>
      </p:sp>
      <p:graphicFrame>
        <p:nvGraphicFramePr>
          <p:cNvPr id="11" name="Diagram 10"/>
          <p:cNvGraphicFramePr/>
          <p:nvPr userDrawn="1">
            <p:extLst/>
          </p:nvPr>
        </p:nvGraphicFramePr>
        <p:xfrm>
          <a:off x="664632" y="1330401"/>
          <a:ext cx="10273141" cy="411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7270" y="5842581"/>
            <a:ext cx="1976616" cy="5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80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/>
              <a:t>Heading here</a:t>
            </a:r>
            <a:endParaRPr lang="en-US" dirty="0"/>
          </a:p>
        </p:txBody>
      </p:sp>
      <p:pic>
        <p:nvPicPr>
          <p:cNvPr id="6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6" y="5336728"/>
            <a:ext cx="1026010" cy="859305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64634" y="5521739"/>
            <a:ext cx="2810383" cy="894522"/>
          </a:xfrm>
        </p:spPr>
        <p:txBody>
          <a:bodyPr>
            <a:normAutofit/>
          </a:bodyPr>
          <a:lstStyle>
            <a:lvl1pPr algn="ctr">
              <a:buNone/>
              <a:defRPr sz="1400" baseline="0"/>
            </a:lvl1pPr>
          </a:lstStyle>
          <a:p>
            <a:r>
              <a:rPr lang="en-AU" dirty="0"/>
              <a:t>Co-sponsor logo here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7270" y="5842581"/>
            <a:ext cx="1976616" cy="5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08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ertical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9204" y="3124201"/>
            <a:ext cx="5197696" cy="871537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dirty="0"/>
              <a:t>Heading here for vertical layout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631" y="282573"/>
            <a:ext cx="4614211" cy="5161863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559204" y="3995738"/>
            <a:ext cx="5197696" cy="214788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899"/>
            </a:lvl4pPr>
            <a:lvl5pPr marL="1828837" indent="0">
              <a:buNone/>
              <a:defRPr sz="899"/>
            </a:lvl5pPr>
            <a:lvl6pPr marL="2286046" indent="0">
              <a:buNone/>
              <a:defRPr sz="899"/>
            </a:lvl6pPr>
            <a:lvl7pPr marL="2743255" indent="0">
              <a:buNone/>
              <a:defRPr sz="899"/>
            </a:lvl7pPr>
            <a:lvl8pPr marL="3200464" indent="0">
              <a:buNone/>
              <a:defRPr sz="899"/>
            </a:lvl8pPr>
            <a:lvl9pPr marL="3657673" indent="0">
              <a:buNone/>
              <a:defRPr sz="899"/>
            </a:lvl9pPr>
          </a:lstStyle>
          <a:p>
            <a:pPr lvl="0"/>
            <a:r>
              <a:rPr lang="en-AU" dirty="0"/>
              <a:t>Body copy here</a:t>
            </a:r>
          </a:p>
        </p:txBody>
      </p:sp>
      <p:pic>
        <p:nvPicPr>
          <p:cNvPr id="12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7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64634" y="5521739"/>
            <a:ext cx="2810383" cy="894522"/>
          </a:xfrm>
        </p:spPr>
        <p:txBody>
          <a:bodyPr>
            <a:normAutofit/>
          </a:bodyPr>
          <a:lstStyle>
            <a:lvl1pPr algn="ctr">
              <a:buNone/>
              <a:defRPr sz="1400" baseline="0"/>
            </a:lvl1pPr>
          </a:lstStyle>
          <a:p>
            <a:r>
              <a:rPr lang="en-AU" dirty="0"/>
              <a:t>Co-sponsor logo here</a:t>
            </a: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7270" y="5842581"/>
            <a:ext cx="1976616" cy="56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8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341" y="3999693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dirty="0"/>
              <a:t>Heading here for horizontal layout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5341" y="228600"/>
            <a:ext cx="8199719" cy="3771093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5341" y="4893815"/>
            <a:ext cx="8254876" cy="885825"/>
          </a:xfrm>
        </p:spPr>
        <p:txBody>
          <a:bodyPr>
            <a:normAutofit/>
          </a:bodyPr>
          <a:lstStyle>
            <a:lvl1pPr marL="0" indent="0">
              <a:spcBef>
                <a:spcPts val="301"/>
              </a:spcBef>
              <a:buNone/>
              <a:defRPr sz="18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899"/>
            </a:lvl4pPr>
            <a:lvl5pPr marL="1828837" indent="0">
              <a:buNone/>
              <a:defRPr sz="899"/>
            </a:lvl5pPr>
            <a:lvl6pPr marL="2286046" indent="0">
              <a:buNone/>
              <a:defRPr sz="899"/>
            </a:lvl6pPr>
            <a:lvl7pPr marL="2743255" indent="0">
              <a:buNone/>
              <a:defRPr sz="899"/>
            </a:lvl7pPr>
            <a:lvl8pPr marL="3200464" indent="0">
              <a:buNone/>
              <a:defRPr sz="899"/>
            </a:lvl8pPr>
            <a:lvl9pPr marL="3657673" indent="0">
              <a:buNone/>
              <a:defRPr sz="899"/>
            </a:lvl9pPr>
          </a:lstStyle>
          <a:p>
            <a:pPr lvl="0"/>
            <a:r>
              <a:rPr lang="en-AU" dirty="0"/>
              <a:t>Body copy here</a:t>
            </a:r>
          </a:p>
        </p:txBody>
      </p:sp>
      <p:pic>
        <p:nvPicPr>
          <p:cNvPr id="11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10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sp>
        <p:nvSpPr>
          <p:cNvPr id="14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64634" y="5521739"/>
            <a:ext cx="2810383" cy="894522"/>
          </a:xfrm>
        </p:spPr>
        <p:txBody>
          <a:bodyPr>
            <a:normAutofit/>
          </a:bodyPr>
          <a:lstStyle>
            <a:lvl1pPr algn="ctr">
              <a:buNone/>
              <a:defRPr sz="1400" baseline="0"/>
            </a:lvl1pPr>
          </a:lstStyle>
          <a:p>
            <a:r>
              <a:rPr lang="en-AU" dirty="0"/>
              <a:t>Co-sponsor logo here</a:t>
            </a:r>
            <a:endParaRPr dirty="0"/>
          </a:p>
        </p:txBody>
      </p:sp>
      <p:pic>
        <p:nvPicPr>
          <p:cNvPr id="15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503" y="5580716"/>
            <a:ext cx="1089688" cy="9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5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1"/>
            <a:ext cx="8516222" cy="6153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3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407" y="2571750"/>
            <a:ext cx="8242147" cy="1162050"/>
          </a:xfrm>
        </p:spPr>
        <p:txBody>
          <a:bodyPr anchor="b">
            <a:normAutofit/>
          </a:bodyPr>
          <a:lstStyle>
            <a:lvl1pPr algn="l">
              <a:defRPr sz="2600" b="0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Section header alternate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125" y="3733801"/>
            <a:ext cx="8239421" cy="2392364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899"/>
            </a:lvl4pPr>
            <a:lvl5pPr marL="1828837" indent="0">
              <a:buNone/>
              <a:defRPr sz="899"/>
            </a:lvl5pPr>
            <a:lvl6pPr marL="2286046" indent="0">
              <a:buNone/>
              <a:defRPr sz="899"/>
            </a:lvl6pPr>
            <a:lvl7pPr marL="2743255" indent="0">
              <a:buNone/>
              <a:defRPr sz="899"/>
            </a:lvl7pPr>
            <a:lvl8pPr marL="3200464" indent="0">
              <a:buNone/>
              <a:defRPr sz="899"/>
            </a:lvl8pPr>
            <a:lvl9pPr marL="3657673" indent="0">
              <a:buNone/>
              <a:defRPr sz="899"/>
            </a:lvl9pPr>
          </a:lstStyle>
          <a:p>
            <a:pPr lvl="0"/>
            <a:r>
              <a:rPr lang="en-AU" dirty="0"/>
              <a:t>Only to be used as a section starts or end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199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3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417989"/>
            <a:ext cx="2743199" cy="192980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pic>
        <p:nvPicPr>
          <p:cNvPr id="14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9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8092" y="4470508"/>
            <a:ext cx="2080222" cy="17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23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Heading here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4633" y="1822175"/>
            <a:ext cx="10075085" cy="360017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  <a:lvl5pPr>
              <a:defRPr/>
            </a:lvl5pPr>
          </a:lstStyle>
          <a:p>
            <a:pPr lvl="0"/>
            <a:r>
              <a:rPr lang="en-AU" dirty="0"/>
              <a:t>Body copy here</a:t>
            </a:r>
          </a:p>
          <a:p>
            <a:pPr lvl="1"/>
            <a:r>
              <a:rPr lang="en-AU" dirty="0"/>
              <a:t>Body copy here</a:t>
            </a:r>
          </a:p>
          <a:p>
            <a:pPr lvl="2"/>
            <a:r>
              <a:rPr lang="en-AU" dirty="0"/>
              <a:t>Body copy here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pic>
        <p:nvPicPr>
          <p:cNvPr id="12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8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9716" y="5493870"/>
            <a:ext cx="1098248" cy="9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94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1424" y="404666"/>
            <a:ext cx="10561173" cy="838200"/>
          </a:xfrm>
          <a:prstGeom prst="rect">
            <a:avLst/>
          </a:prstGeom>
        </p:spPr>
        <p:txBody>
          <a:bodyPr/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21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01869"/>
            <a:ext cx="12192000" cy="933450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3600" baseline="0">
                <a:ln>
                  <a:noFill/>
                </a:ln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157938"/>
            <a:ext cx="12192000" cy="985495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 here or date</a:t>
            </a:r>
            <a:br>
              <a:rPr lang="en-US" dirty="0"/>
            </a:br>
            <a:r>
              <a:rPr lang="en-US" dirty="0"/>
              <a:t>Presented by </a:t>
            </a:r>
            <a:r>
              <a:rPr lang="en-US" dirty="0" err="1"/>
              <a:t>xxxxxxxx</a:t>
            </a:r>
            <a:endParaRPr dirty="0"/>
          </a:p>
        </p:txBody>
      </p:sp>
      <p:pic>
        <p:nvPicPr>
          <p:cNvPr id="15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74341" y="5233928"/>
            <a:ext cx="6525531" cy="119194"/>
          </a:xfrm>
          <a:prstGeom prst="rect">
            <a:avLst/>
          </a:prstGeom>
        </p:spPr>
      </p:pic>
      <p:pic>
        <p:nvPicPr>
          <p:cNvPr id="8" name="Aust Prev Partner Centre_CMYK_72dpi.jpg" descr="/Users/coughlanj/Desktop/TAPPC/SAX15860 Logo/SAX15860 Partnership Logos/JPGs/Aust Prev Partner Centre_CMYK_72dpi.jpg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43" y="919834"/>
            <a:ext cx="7008928" cy="20054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51" y="4999786"/>
            <a:ext cx="564891" cy="4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4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5F31-D74C-4B15-B8BB-FB36172F9808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DC64-2CCE-4D68-A664-5ECE87310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544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ponsor_final_logos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00" y="2536800"/>
            <a:ext cx="9054843" cy="1368151"/>
          </a:xfrm>
          <a:prstGeom prst="rect">
            <a:avLst/>
          </a:prstGeom>
        </p:spPr>
      </p:pic>
      <p:pic>
        <p:nvPicPr>
          <p:cNvPr id="13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7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4633" y="484094"/>
            <a:ext cx="10075084" cy="111610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AU" dirty="0"/>
              <a:t>Our partners</a:t>
            </a:r>
            <a:endParaRPr dirty="0"/>
          </a:p>
        </p:txBody>
      </p:sp>
      <p:pic>
        <p:nvPicPr>
          <p:cNvPr id="10" name="Sponsor_final_logos.jpg"/>
          <p:cNvPicPr>
            <a:picLocks noChangeAspect="1"/>
          </p:cNvPicPr>
          <p:nvPr userDrawn="1"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41" y="4220638"/>
            <a:ext cx="5261543" cy="136815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012575"/>
            <a:ext cx="12192000" cy="524225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Our funding partners</a:t>
            </a:r>
            <a:endParaRPr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0" y="3999015"/>
            <a:ext cx="12192000" cy="4625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Co-hosted by</a:t>
            </a:r>
          </a:p>
        </p:txBody>
      </p:sp>
    </p:spTree>
    <p:extLst>
      <p:ext uri="{BB962C8B-B14F-4D97-AF65-F5344CB8AC3E}">
        <p14:creationId xmlns:p14="http://schemas.microsoft.com/office/powerpoint/2010/main" val="2305939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Heading here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4633" y="1822175"/>
            <a:ext cx="10075084" cy="360017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  <a:lvl5pPr>
              <a:defRPr/>
            </a:lvl5pPr>
          </a:lstStyle>
          <a:p>
            <a:pPr lvl="0"/>
            <a:r>
              <a:rPr lang="en-AU" dirty="0"/>
              <a:t>Body copy here</a:t>
            </a:r>
          </a:p>
          <a:p>
            <a:pPr lvl="1"/>
            <a:r>
              <a:rPr lang="en-AU" dirty="0"/>
              <a:t>Body copy here</a:t>
            </a:r>
          </a:p>
          <a:p>
            <a:pPr lvl="2"/>
            <a:r>
              <a:rPr lang="en-AU" dirty="0"/>
              <a:t>Body copy here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pic>
        <p:nvPicPr>
          <p:cNvPr id="12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14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  <p:pic>
        <p:nvPicPr>
          <p:cNvPr id="8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9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92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1348" y="228600"/>
            <a:ext cx="11511769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Section header title </a:t>
            </a:r>
            <a:r>
              <a:rPr lang="en-AU" dirty="0" err="1"/>
              <a:t>pg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To be used only for section starters</a:t>
            </a:r>
          </a:p>
        </p:txBody>
      </p:sp>
      <p:pic>
        <p:nvPicPr>
          <p:cNvPr id="10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6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3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Heading here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64691" y="1711739"/>
            <a:ext cx="4876800" cy="3721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 baseline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66504" y="1711739"/>
            <a:ext cx="4876800" cy="3721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pic>
        <p:nvPicPr>
          <p:cNvPr id="13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15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  <p:pic>
        <p:nvPicPr>
          <p:cNvPr id="9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10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60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Heading here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388" y="2160249"/>
            <a:ext cx="4876800" cy="31764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66504" y="2160249"/>
            <a:ext cx="4876800" cy="31764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  <a:p>
            <a:pPr lvl="4"/>
            <a:r>
              <a:rPr lang="en-AU" dirty="0"/>
              <a:t>Body copy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3388" y="1783729"/>
            <a:ext cx="4876800" cy="3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Small heading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66504" y="1783729"/>
            <a:ext cx="4876800" cy="322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Small heading here</a:t>
            </a:r>
          </a:p>
        </p:txBody>
      </p:sp>
      <p:pic>
        <p:nvPicPr>
          <p:cNvPr id="14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  <p:pic>
        <p:nvPicPr>
          <p:cNvPr id="9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  <p:pic>
        <p:nvPicPr>
          <p:cNvPr id="11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19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/>
              <a:t>Heading here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64690" y="1731974"/>
            <a:ext cx="10092209" cy="16583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64690" y="3555779"/>
            <a:ext cx="10092209" cy="16677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 marL="1828800" indent="0">
              <a:buNone/>
              <a:defRPr sz="1800"/>
            </a:lvl9pPr>
          </a:lstStyle>
          <a:p>
            <a:pPr lvl="0"/>
            <a:r>
              <a:rPr lang="en-AU" dirty="0"/>
              <a:t>Body copy</a:t>
            </a:r>
          </a:p>
          <a:p>
            <a:pPr lvl="1"/>
            <a:r>
              <a:rPr lang="en-AU" dirty="0"/>
              <a:t>Body copy</a:t>
            </a:r>
          </a:p>
          <a:p>
            <a:pPr lvl="2"/>
            <a:r>
              <a:rPr lang="en-AU" dirty="0"/>
              <a:t>Body copy</a:t>
            </a:r>
          </a:p>
          <a:p>
            <a:pPr lvl="3"/>
            <a:r>
              <a:rPr lang="en-AU" dirty="0"/>
              <a:t>Body copy</a:t>
            </a:r>
          </a:p>
        </p:txBody>
      </p:sp>
      <p:pic>
        <p:nvPicPr>
          <p:cNvPr id="11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16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  <p:pic>
        <p:nvPicPr>
          <p:cNvPr id="8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9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00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/>
              <a:t>Heading here</a:t>
            </a:r>
            <a:endParaRPr lang="en-US" dirty="0"/>
          </a:p>
        </p:txBody>
      </p:sp>
      <p:pic>
        <p:nvPicPr>
          <p:cNvPr id="7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 userDrawn="1">
            <p:extLst/>
          </p:nvPr>
        </p:nvGraphicFramePr>
        <p:xfrm>
          <a:off x="694081" y="1892449"/>
          <a:ext cx="10075084" cy="137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58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8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8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08">
                <a:tc gridSpan="3">
                  <a:txBody>
                    <a:bodyPr/>
                    <a:lstStyle/>
                    <a:p>
                      <a:r>
                        <a:rPr lang="en-US" sz="1700" dirty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Title</a:t>
                      </a:r>
                    </a:p>
                  </a:txBody>
                  <a:tcPr marL="111945" marR="111945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08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5" marR="111945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5" marR="111945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5" marR="111945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5" marR="111945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5" marR="111945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5" marR="111945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5" marR="111945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5" marR="111945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ea typeface="Segoe UI" pitchFamily="34" charset="0"/>
                          <a:cs typeface="Segoe UI" pitchFamily="34" charset="0"/>
                        </a:rPr>
                        <a:t>Text</a:t>
                      </a:r>
                    </a:p>
                  </a:txBody>
                  <a:tcPr marL="111945" marR="111945" marT="41980" marB="4198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063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Heading here</a:t>
            </a:r>
            <a:endParaRPr lang="en-US" dirty="0"/>
          </a:p>
        </p:txBody>
      </p:sp>
      <p:pic>
        <p:nvPicPr>
          <p:cNvPr id="6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 userDrawn="1">
            <p:extLst/>
          </p:nvPr>
        </p:nvGraphicFramePr>
        <p:xfrm>
          <a:off x="664632" y="1330400"/>
          <a:ext cx="10273141" cy="411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9295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/>
              <a:t>Heading here</a:t>
            </a:r>
            <a:endParaRPr lang="en-US" dirty="0"/>
          </a:p>
        </p:txBody>
      </p:sp>
      <p:pic>
        <p:nvPicPr>
          <p:cNvPr id="6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6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vertical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dirty="0"/>
              <a:t>Heading here for vertical layout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632" y="282573"/>
            <a:ext cx="4614211" cy="5161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559205" y="3995737"/>
            <a:ext cx="5197696" cy="214788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Body copy here</a:t>
            </a:r>
          </a:p>
        </p:txBody>
      </p:sp>
      <p:pic>
        <p:nvPicPr>
          <p:cNvPr id="12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13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  <p:pic>
        <p:nvPicPr>
          <p:cNvPr id="7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8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9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5F31-D74C-4B15-B8BB-FB36172F9808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DC64-2CCE-4D68-A664-5ECE87310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6022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341" y="3999693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dirty="0"/>
              <a:t>Heading here for horizontal layout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5341" y="228601"/>
            <a:ext cx="8199719" cy="37710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5341" y="4893815"/>
            <a:ext cx="8254876" cy="885825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Body copy here</a:t>
            </a:r>
          </a:p>
        </p:txBody>
      </p:sp>
      <p:pic>
        <p:nvPicPr>
          <p:cNvPr id="11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12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  <p:pic>
        <p:nvPicPr>
          <p:cNvPr id="10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13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05" y="5336728"/>
            <a:ext cx="1026011" cy="8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47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1"/>
            <a:ext cx="8516223" cy="61531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Section header alternate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126" y="3733801"/>
            <a:ext cx="8239421" cy="23923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Only to be used as a section starts or end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417989"/>
            <a:ext cx="2743200" cy="192980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14" name="imageline.jpg" descr="/Users/coughlanj/Desktop/TAPPC/TAPPC_0012_BC/imagelin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15" name="Aust_Prev_Shape.jpg" descr="/Users/coughlanj/Desktop/TAPPC/SAX15860 Logo/SAX15860 Partnership Logos/JPGs/Aust_Prev_Shape.jp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58" y="4618715"/>
            <a:ext cx="2040860" cy="1709263"/>
          </a:xfrm>
          <a:prstGeom prst="rect">
            <a:avLst/>
          </a:prstGeom>
        </p:spPr>
      </p:pic>
      <p:pic>
        <p:nvPicPr>
          <p:cNvPr id="9" name="imageline.jpg" descr="/Users/coughlanj/Desktop/TAPPC/TAPPC_0012_BC/imagelin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437"/>
            <a:ext cx="12192000" cy="76200"/>
          </a:xfrm>
          <a:prstGeom prst="rect">
            <a:avLst/>
          </a:prstGeom>
        </p:spPr>
      </p:pic>
      <p:pic>
        <p:nvPicPr>
          <p:cNvPr id="11" name="Aust_Prev_Shape.jpg" descr="/Users/coughlanj/Desktop/TAPPC/SAX15860 Logo/SAX15860 Partnership Logos/JPGs/Aust_Prev_Shape.jp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58" y="4618715"/>
            <a:ext cx="2040860" cy="170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5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5F31-D74C-4B15-B8BB-FB36172F9808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DC64-2CCE-4D68-A664-5ECE87310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95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5F31-D74C-4B15-B8BB-FB36172F9808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DC64-2CCE-4D68-A664-5ECE87310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11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5F31-D74C-4B15-B8BB-FB36172F9808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DC64-2CCE-4D68-A664-5ECE87310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74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5F31-D74C-4B15-B8BB-FB36172F9808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DC64-2CCE-4D68-A664-5ECE87310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7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5F31-D74C-4B15-B8BB-FB36172F9808}" type="datetimeFigureOut">
              <a:rPr lang="en-AU" smtClean="0"/>
              <a:t>13/05/2019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DC64-2CCE-4D68-A664-5ECE87310F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7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2927EC-773F-4AF4-B81A-6195A04DB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7F302DC-034C-4632-BEAD-636F7C46F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31594D-29FD-4301-B4E9-FEDDEF31EB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C1BE1E-14A2-4698-9FA7-ED5D47BD8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4AC268-D7B9-4058-98E8-70077610D2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4F165AA-D363-4262-B28F-D27FAA08E27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592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3"/>
            <a:ext cx="10075085" cy="11161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0"/>
            <a:ext cx="10075085" cy="414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30" y="6423586"/>
            <a:ext cx="2844801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3" y="6423586"/>
            <a:ext cx="8163859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9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18" rtl="0" eaLnBrk="1" latinLnBrk="0" hangingPunct="1"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9" indent="-228605" algn="l" defTabSz="914418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14" indent="-228605" algn="l" defTabSz="914418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18" indent="-228605" algn="l" defTabSz="914418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23" indent="-228605" algn="l" defTabSz="914418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78" indent="-228605" algn="l" defTabSz="914418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407" indent="-228605" algn="l" defTabSz="914418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425" indent="-228605" algn="l" defTabSz="914418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41" indent="-228605" algn="l" defTabSz="914418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jenny.bowman@newcastle.edu.a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www.google.com.au/imgres?imgurl=https://www.podiatry.asn.au/sb_cache/nswactwhatispodiatry/id/10/f/UON.jpg&amp;imgrefurl=https://www.podiatry.asn.au/what-is-podiatry/university-of-newcastle&amp;docid=k85hh4aUN-NCPM&amp;tbnid=89G3_zpj3QqiRM:&amp;w=590&amp;h=569&amp;ved=0ahUKEwip-eCk8YfMAhVGiKYKHZ_EDt4QxiAIAg&amp;iact=c&amp;ictx=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jpg"/><Relationship Id="rId4" Type="http://schemas.openxmlformats.org/officeDocument/2006/relationships/diagramLayout" Target="../diagrams/layout3.xml"/><Relationship Id="rId9" Type="http://schemas.openxmlformats.org/officeDocument/2006/relationships/image" Target="file://localhost/Users/coughlanj/Desktop/TAPPC/TAPPC_0012_BC/imageline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hyperlink" Target="https://preventioncentre.org.au/resources/learn-about-systems/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5004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the System: </a:t>
            </a:r>
            <a:b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have what it takes?</a:t>
            </a:r>
            <a:r>
              <a:rPr lang="en-A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716" y="3602037"/>
            <a:ext cx="9898284" cy="2879785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Jenny Bowman</a:t>
            </a:r>
          </a:p>
          <a:p>
            <a:r>
              <a:rPr lang="en-AU" sz="2800" dirty="0" smtClean="0"/>
              <a:t>Tara Clinton-Mcharg</a:t>
            </a:r>
          </a:p>
          <a:p>
            <a:endParaRPr lang="en-AU" dirty="0"/>
          </a:p>
          <a:p>
            <a:r>
              <a:rPr lang="en-AU" dirty="0" smtClean="0">
                <a:hlinkClick r:id="rId2"/>
              </a:rPr>
              <a:t>jenny.bowman@newcastle.edu.au</a:t>
            </a:r>
            <a:endParaRPr lang="en-AU" dirty="0" smtClean="0"/>
          </a:p>
          <a:p>
            <a:r>
              <a:rPr lang="en-AU" dirty="0" smtClean="0"/>
              <a:t>tara.clinton-mcharg@newcastle.edu.au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5" y="5306743"/>
            <a:ext cx="2636989" cy="931102"/>
          </a:xfrm>
          <a:prstGeom prst="rect">
            <a:avLst/>
          </a:prstGeom>
        </p:spPr>
      </p:pic>
      <p:pic>
        <p:nvPicPr>
          <p:cNvPr id="5" name="Picture 10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12" y="5041929"/>
            <a:ext cx="1414732" cy="13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7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3" y="219919"/>
            <a:ext cx="10585048" cy="64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0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81" y="648730"/>
            <a:ext cx="10972800" cy="364524"/>
          </a:xfrm>
        </p:spPr>
        <p:txBody>
          <a:bodyPr/>
          <a:lstStyle/>
          <a:p>
            <a:r>
              <a:rPr lang="en-AU" sz="3200" dirty="0" smtClean="0"/>
              <a:t>Consolidated Framework for Implementation Research</a:t>
            </a:r>
            <a:r>
              <a:rPr lang="en-AU" sz="2800" dirty="0" smtClean="0"/>
              <a:t> </a:t>
            </a:r>
            <a:r>
              <a:rPr lang="en-AU" sz="2000" dirty="0" smtClean="0"/>
              <a:t>(CFIR</a:t>
            </a:r>
            <a:r>
              <a:rPr lang="en-AU" sz="2000" dirty="0" smtClean="0"/>
              <a:t>)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10514"/>
            <a:ext cx="10972800" cy="5875481"/>
          </a:xfrm>
        </p:spPr>
        <p:txBody>
          <a:bodyPr/>
          <a:lstStyle/>
          <a:p>
            <a:endParaRPr lang="en-AU" sz="2400" b="1" dirty="0" smtClean="0"/>
          </a:p>
          <a:p>
            <a:r>
              <a:rPr lang="en-AU" sz="2400" dirty="0" smtClean="0"/>
              <a:t>An example of </a:t>
            </a:r>
            <a:r>
              <a:rPr lang="en-AU" sz="2400" i="1" dirty="0" smtClean="0"/>
              <a:t>a determinant framework </a:t>
            </a:r>
            <a:r>
              <a:rPr lang="en-AU" sz="2400" dirty="0" smtClean="0"/>
              <a:t>that can help understand what explains or influences implementation outcomes.</a:t>
            </a:r>
          </a:p>
          <a:p>
            <a:endParaRPr lang="en-AU" sz="2400" b="1" dirty="0" smtClean="0"/>
          </a:p>
          <a:p>
            <a:r>
              <a:rPr lang="en-AU" sz="2400" dirty="0" smtClean="0"/>
              <a:t>Five </a:t>
            </a:r>
            <a:r>
              <a:rPr lang="en-AU" sz="2400" dirty="0"/>
              <a:t>major domains: </a:t>
            </a: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1. intervention </a:t>
            </a:r>
            <a:r>
              <a:rPr lang="en-AU" sz="2400" dirty="0" smtClean="0"/>
              <a:t>characteristics </a:t>
            </a:r>
            <a:r>
              <a:rPr lang="en-AU" sz="2000" dirty="0" err="1" smtClean="0"/>
              <a:t>eg</a:t>
            </a:r>
            <a:r>
              <a:rPr lang="en-AU" sz="2000" dirty="0" smtClean="0"/>
              <a:t> , </a:t>
            </a:r>
            <a:r>
              <a:rPr lang="en-AU" sz="2000" dirty="0"/>
              <a:t>evidence strength and </a:t>
            </a:r>
            <a:r>
              <a:rPr lang="en-AU" sz="2000" dirty="0" smtClean="0"/>
              <a:t>quality</a:t>
            </a:r>
          </a:p>
          <a:p>
            <a:pPr marL="0" indent="0">
              <a:buNone/>
            </a:pPr>
            <a:r>
              <a:rPr lang="en-AU" sz="2400" dirty="0" smtClean="0"/>
              <a:t>2. outer </a:t>
            </a:r>
            <a:r>
              <a:rPr lang="en-AU" sz="2400" dirty="0" smtClean="0"/>
              <a:t>setting </a:t>
            </a:r>
            <a:r>
              <a:rPr lang="en-AU" sz="2000" dirty="0" err="1" smtClean="0"/>
              <a:t>eg</a:t>
            </a:r>
            <a:r>
              <a:rPr lang="en-AU" sz="2000" dirty="0" smtClean="0"/>
              <a:t> , </a:t>
            </a:r>
            <a:r>
              <a:rPr lang="en-AU" sz="2000" dirty="0"/>
              <a:t>patient needs and </a:t>
            </a:r>
            <a:r>
              <a:rPr lang="en-AU" sz="2000" dirty="0" smtClean="0"/>
              <a:t>resources</a:t>
            </a:r>
          </a:p>
          <a:p>
            <a:pPr marL="0" indent="0">
              <a:buNone/>
            </a:pPr>
            <a:r>
              <a:rPr lang="en-AU" sz="2400" dirty="0" smtClean="0"/>
              <a:t>3. inner </a:t>
            </a:r>
            <a:r>
              <a:rPr lang="en-AU" sz="2400" dirty="0" smtClean="0"/>
              <a:t>setting </a:t>
            </a:r>
            <a:r>
              <a:rPr lang="en-AU" sz="2000" dirty="0" err="1" smtClean="0"/>
              <a:t>eg</a:t>
            </a:r>
            <a:r>
              <a:rPr lang="en-AU" sz="2000" dirty="0" smtClean="0"/>
              <a:t>, </a:t>
            </a:r>
            <a:r>
              <a:rPr lang="en-AU" sz="2000" dirty="0"/>
              <a:t>culture, leadership </a:t>
            </a:r>
            <a:r>
              <a:rPr lang="en-AU" sz="2000" dirty="0" smtClean="0"/>
              <a:t>engagement</a:t>
            </a:r>
          </a:p>
          <a:p>
            <a:pPr marL="0" indent="0">
              <a:buNone/>
            </a:pPr>
            <a:r>
              <a:rPr lang="en-AU" sz="2400" dirty="0" smtClean="0"/>
              <a:t>4. characteristics </a:t>
            </a:r>
            <a:r>
              <a:rPr lang="en-AU" sz="2400" dirty="0" smtClean="0"/>
              <a:t>of </a:t>
            </a:r>
            <a:r>
              <a:rPr lang="en-AU" sz="2400" dirty="0"/>
              <a:t>the individuals </a:t>
            </a:r>
            <a:r>
              <a:rPr lang="en-AU" sz="2400" dirty="0" smtClean="0"/>
              <a:t>involved </a:t>
            </a:r>
            <a:r>
              <a:rPr lang="en-AU" sz="2000" dirty="0" err="1" smtClean="0"/>
              <a:t>eg</a:t>
            </a:r>
            <a:r>
              <a:rPr lang="en-AU" sz="2000" dirty="0" smtClean="0"/>
              <a:t>, </a:t>
            </a:r>
            <a:r>
              <a:rPr lang="en-AU" sz="2000" dirty="0" smtClean="0">
                <a:latin typeface="Giovanni-Book"/>
              </a:rPr>
              <a:t>mindsets</a:t>
            </a:r>
            <a:r>
              <a:rPr lang="en-AU" sz="2000" dirty="0">
                <a:latin typeface="Giovanni-Book"/>
              </a:rPr>
              <a:t>, norms, </a:t>
            </a:r>
            <a:r>
              <a:rPr lang="en-AU" sz="2000" dirty="0" smtClean="0">
                <a:latin typeface="Giovanni-Book"/>
              </a:rPr>
              <a:t>affiliations</a:t>
            </a:r>
          </a:p>
          <a:p>
            <a:pPr marL="0" indent="0">
              <a:buNone/>
            </a:pPr>
            <a:r>
              <a:rPr lang="en-AU" sz="2400" dirty="0" smtClean="0"/>
              <a:t>5. and </a:t>
            </a:r>
            <a:r>
              <a:rPr lang="en-AU" sz="2400" dirty="0"/>
              <a:t>the process of </a:t>
            </a:r>
            <a:r>
              <a:rPr lang="en-AU" sz="2400" dirty="0" smtClean="0"/>
              <a:t>implementation </a:t>
            </a:r>
            <a:r>
              <a:rPr lang="en-AU" sz="2000" dirty="0" err="1" smtClean="0"/>
              <a:t>eg</a:t>
            </a:r>
            <a:r>
              <a:rPr lang="en-AU" sz="2000" dirty="0" smtClean="0"/>
              <a:t>, </a:t>
            </a:r>
            <a:r>
              <a:rPr lang="en-AU" sz="2000" dirty="0"/>
              <a:t>plan, evaluate, and reflect</a:t>
            </a:r>
            <a:r>
              <a:rPr lang="en-AU" sz="2000" dirty="0" smtClean="0"/>
              <a:t> </a:t>
            </a:r>
          </a:p>
          <a:p>
            <a:endParaRPr lang="en-AU" sz="2000" dirty="0"/>
          </a:p>
          <a:p>
            <a:r>
              <a:rPr lang="en-AU" sz="1800" b="1" dirty="0" smtClean="0"/>
              <a:t>Damschroder LJ et al. </a:t>
            </a:r>
            <a:r>
              <a:rPr lang="en-AU" sz="1800" dirty="0" smtClean="0"/>
              <a:t>Fostering </a:t>
            </a:r>
            <a:r>
              <a:rPr lang="en-AU" sz="1800" dirty="0"/>
              <a:t>implementation of health services research findings </a:t>
            </a:r>
            <a:r>
              <a:rPr lang="en-AU" sz="1800" dirty="0" smtClean="0"/>
              <a:t>into practice</a:t>
            </a:r>
            <a:r>
              <a:rPr lang="en-AU" sz="1800" dirty="0"/>
              <a:t>: a consolidated framework for advancing </a:t>
            </a:r>
            <a:r>
              <a:rPr lang="en-AU" sz="1800" dirty="0" smtClean="0"/>
              <a:t>implementation science.</a:t>
            </a:r>
            <a:r>
              <a:rPr lang="en-AU" sz="1800" b="1" dirty="0" smtClean="0"/>
              <a:t> </a:t>
            </a:r>
            <a:r>
              <a:rPr lang="fr-FR" sz="1800" i="1" dirty="0" err="1"/>
              <a:t>Implementation</a:t>
            </a:r>
            <a:r>
              <a:rPr lang="fr-FR" sz="1800" i="1" dirty="0"/>
              <a:t> Science </a:t>
            </a:r>
            <a:r>
              <a:rPr lang="fr-FR" sz="1800" dirty="0"/>
              <a:t>2009, </a:t>
            </a:r>
            <a:r>
              <a:rPr lang="fr-FR" sz="1800" b="1" dirty="0"/>
              <a:t>4</a:t>
            </a:r>
            <a:r>
              <a:rPr lang="fr-FR" sz="1800" dirty="0"/>
              <a:t>:50 doi:10.1186/1748-5908-4-50</a:t>
            </a:r>
            <a:endParaRPr lang="en-AU" sz="1800" b="1" dirty="0"/>
          </a:p>
        </p:txBody>
      </p:sp>
    </p:spTree>
    <p:extLst>
      <p:ext uri="{BB962C8B-B14F-4D97-AF65-F5344CB8AC3E}">
        <p14:creationId xmlns:p14="http://schemas.microsoft.com/office/powerpoint/2010/main" val="212161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3135"/>
          </a:xfrm>
        </p:spPr>
        <p:txBody>
          <a:bodyPr/>
          <a:lstStyle/>
          <a:p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0" y="568411"/>
            <a:ext cx="11368216" cy="6127543"/>
          </a:xfrm>
        </p:spPr>
        <p:txBody>
          <a:bodyPr/>
          <a:lstStyle/>
          <a:p>
            <a:r>
              <a:rPr lang="en-AU" sz="2400" b="1" dirty="0" err="1" smtClean="0"/>
              <a:t>eg</a:t>
            </a:r>
            <a:r>
              <a:rPr lang="en-AU" sz="2400" b="1" dirty="0" smtClean="0"/>
              <a:t>., How </a:t>
            </a:r>
            <a:r>
              <a:rPr lang="en-AU" sz="2400" b="1" dirty="0" smtClean="0"/>
              <a:t>might </a:t>
            </a:r>
            <a:r>
              <a:rPr lang="en-AU" sz="2400" b="1" dirty="0" smtClean="0"/>
              <a:t>‘outer setting’ constructs </a:t>
            </a:r>
            <a:r>
              <a:rPr lang="en-AU" sz="2400" b="1" dirty="0" smtClean="0"/>
              <a:t>help identify what needs to be addressed to </a:t>
            </a:r>
            <a:r>
              <a:rPr lang="en-AU" sz="2400" b="1" dirty="0"/>
              <a:t>allow systematic change in the way care </a:t>
            </a:r>
            <a:r>
              <a:rPr lang="en-AU" sz="2400" b="1" dirty="0" smtClean="0"/>
              <a:t>is provided</a:t>
            </a:r>
            <a:r>
              <a:rPr lang="en-AU" sz="2400" dirty="0" smtClean="0"/>
              <a:t>…? </a:t>
            </a:r>
            <a:endParaRPr lang="en-AU" sz="2400" dirty="0" smtClean="0"/>
          </a:p>
          <a:p>
            <a:endParaRPr lang="en-AU" sz="2400" i="1" dirty="0" smtClean="0"/>
          </a:p>
          <a:p>
            <a:r>
              <a:rPr lang="en-AU" sz="2400" i="1" dirty="0" smtClean="0"/>
              <a:t>Patient-centred </a:t>
            </a:r>
            <a:r>
              <a:rPr lang="en-AU" sz="2400" i="1" dirty="0" smtClean="0"/>
              <a:t>organisations are more likely </a:t>
            </a:r>
            <a:r>
              <a:rPr lang="en-AU" sz="2400" i="1" dirty="0" smtClean="0"/>
              <a:t>to </a:t>
            </a:r>
            <a:r>
              <a:rPr lang="en-AU" sz="2400" i="1" dirty="0" smtClean="0"/>
              <a:t>implement change effectively</a:t>
            </a:r>
            <a:r>
              <a:rPr lang="en-AU" sz="2400" i="1" dirty="0" smtClean="0"/>
              <a:t>.</a:t>
            </a:r>
          </a:p>
          <a:p>
            <a:endParaRPr lang="en-AU" sz="2400" i="1" dirty="0" smtClean="0"/>
          </a:p>
          <a:p>
            <a:r>
              <a:rPr lang="en-AU" sz="2400" i="1" dirty="0" smtClean="0"/>
              <a:t>Organizations </a:t>
            </a:r>
            <a:r>
              <a:rPr lang="en-AU" sz="2400" i="1" dirty="0"/>
              <a:t>that support and promote external boundary-spanning roles of their staff </a:t>
            </a:r>
            <a:r>
              <a:rPr lang="en-AU" sz="2400" i="1" dirty="0" smtClean="0"/>
              <a:t>(networking) are </a:t>
            </a:r>
            <a:r>
              <a:rPr lang="en-AU" sz="2400" i="1" dirty="0"/>
              <a:t>more likely to implement new practices </a:t>
            </a:r>
            <a:r>
              <a:rPr lang="en-AU" sz="2400" i="1" dirty="0" smtClean="0"/>
              <a:t>quickly</a:t>
            </a:r>
            <a:r>
              <a:rPr lang="en-AU" sz="2400" dirty="0" smtClean="0"/>
              <a:t>.</a:t>
            </a:r>
          </a:p>
          <a:p>
            <a:endParaRPr lang="en-AU" sz="2400" dirty="0" smtClean="0"/>
          </a:p>
          <a:p>
            <a:r>
              <a:rPr lang="en-AU" sz="2400" i="1" dirty="0" smtClean="0"/>
              <a:t>Organisations </a:t>
            </a:r>
            <a:r>
              <a:rPr lang="en-AU" sz="2400" i="1" dirty="0" smtClean="0"/>
              <a:t>may feel a competitive pressure to implement because peers have.. or to gain a competitive edge</a:t>
            </a:r>
            <a:r>
              <a:rPr lang="en-AU" sz="2400" i="1" dirty="0" smtClean="0"/>
              <a:t>.</a:t>
            </a:r>
          </a:p>
          <a:p>
            <a:endParaRPr lang="en-AU" sz="2400" i="1" dirty="0" smtClean="0"/>
          </a:p>
          <a:p>
            <a:r>
              <a:rPr lang="en-AU" sz="2400" dirty="0" smtClean="0"/>
              <a:t>…. </a:t>
            </a:r>
            <a:r>
              <a:rPr lang="en-AU" sz="2400" i="1" dirty="0" smtClean="0"/>
              <a:t>including </a:t>
            </a:r>
            <a:r>
              <a:rPr lang="en-AU" sz="2400" i="1" dirty="0"/>
              <a:t>policy and regulations (governmental or other central entity), external mandates, recommendations and guidelines, pay-for-performance, </a:t>
            </a:r>
            <a:r>
              <a:rPr lang="en-AU" sz="2400" i="1" dirty="0" err="1"/>
              <a:t>collaboratives</a:t>
            </a:r>
            <a:r>
              <a:rPr lang="en-AU" sz="2400" i="1" dirty="0"/>
              <a:t>, and public or benchmark </a:t>
            </a:r>
            <a:r>
              <a:rPr lang="en-AU" sz="2400" i="1" dirty="0" smtClean="0"/>
              <a:t>reporting.</a:t>
            </a:r>
          </a:p>
          <a:p>
            <a:endParaRPr lang="en-AU" sz="2400" dirty="0" smtClean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0833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3928"/>
            <a:ext cx="10972800" cy="653709"/>
          </a:xfrm>
        </p:spPr>
        <p:txBody>
          <a:bodyPr/>
          <a:lstStyle/>
          <a:p>
            <a:pPr marL="342900" lvl="0" indent="-342900" algn="l">
              <a:spcBef>
                <a:spcPct val="20000"/>
              </a:spcBef>
            </a:pPr>
            <a:r>
              <a:rPr lang="en-AU" sz="3200" dirty="0" smtClean="0">
                <a:solidFill>
                  <a:srgbClr val="000000"/>
                </a:solidFill>
                <a:ea typeface="+mn-ea"/>
              </a:rPr>
              <a:t>Attempting to shift </a:t>
            </a:r>
            <a:r>
              <a:rPr lang="en-AU" sz="3200" dirty="0">
                <a:solidFill>
                  <a:srgbClr val="000000"/>
                </a:solidFill>
                <a:ea typeface="+mn-ea"/>
              </a:rPr>
              <a:t>the system… </a:t>
            </a:r>
            <a:r>
              <a:rPr lang="en-AU" sz="3200" dirty="0" smtClean="0">
                <a:solidFill>
                  <a:srgbClr val="000000"/>
                </a:solidFill>
                <a:ea typeface="+mn-ea"/>
              </a:rPr>
              <a:t/>
            </a:r>
            <a:br>
              <a:rPr lang="en-AU" sz="3200" dirty="0" smtClean="0">
                <a:solidFill>
                  <a:srgbClr val="000000"/>
                </a:solidFill>
                <a:ea typeface="+mn-ea"/>
              </a:rPr>
            </a:br>
            <a:r>
              <a:rPr lang="en-AU" sz="3200" dirty="0">
                <a:solidFill>
                  <a:srgbClr val="000000"/>
                </a:solidFill>
                <a:ea typeface="+mn-ea"/>
              </a:rPr>
              <a:t> </a:t>
            </a:r>
            <a:r>
              <a:rPr lang="en-AU" sz="3200" dirty="0" smtClean="0">
                <a:solidFill>
                  <a:srgbClr val="000000"/>
                </a:solidFill>
                <a:ea typeface="+mn-ea"/>
              </a:rPr>
              <a:t>                                   from </a:t>
            </a:r>
            <a:r>
              <a:rPr lang="en-AU" sz="3200" i="1" dirty="0" smtClean="0">
                <a:solidFill>
                  <a:srgbClr val="000000"/>
                </a:solidFill>
                <a:ea typeface="+mn-ea"/>
              </a:rPr>
              <a:t>our</a:t>
            </a:r>
            <a:r>
              <a:rPr lang="en-AU" sz="3200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AU" sz="3200" i="1" dirty="0">
                <a:solidFill>
                  <a:srgbClr val="000000"/>
                </a:solidFill>
                <a:ea typeface="+mn-ea"/>
              </a:rPr>
              <a:t>own</a:t>
            </a:r>
            <a:r>
              <a:rPr lang="en-AU" sz="3200" dirty="0">
                <a:solidFill>
                  <a:srgbClr val="000000"/>
                </a:solidFill>
                <a:ea typeface="+mn-ea"/>
              </a:rPr>
              <a:t> ‘place of agency’….</a:t>
            </a:r>
            <a:br>
              <a:rPr lang="en-AU" sz="3200" dirty="0">
                <a:solidFill>
                  <a:srgbClr val="000000"/>
                </a:solidFill>
                <a:ea typeface="+mn-ea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37880"/>
          </a:xfrm>
        </p:spPr>
        <p:txBody>
          <a:bodyPr/>
          <a:lstStyle/>
          <a:p>
            <a:endParaRPr lang="en-AU" sz="2400" dirty="0" smtClean="0"/>
          </a:p>
          <a:p>
            <a:r>
              <a:rPr lang="en-AU" sz="2400" i="1" dirty="0" smtClean="0"/>
              <a:t>Identifying </a:t>
            </a:r>
            <a:r>
              <a:rPr lang="en-AU" sz="2400" i="1" dirty="0" smtClean="0"/>
              <a:t>strategies which are effective </a:t>
            </a:r>
            <a:r>
              <a:rPr lang="en-AU" sz="2400" i="1" dirty="0" smtClean="0"/>
              <a:t>in </a:t>
            </a:r>
            <a:r>
              <a:rPr lang="en-AU" sz="2400" i="1" dirty="0" smtClean="0"/>
              <a:t>re-orienting </a:t>
            </a:r>
            <a:r>
              <a:rPr lang="en-AU" sz="2400" i="1" dirty="0" smtClean="0"/>
              <a:t>mental health service </a:t>
            </a:r>
            <a:r>
              <a:rPr lang="en-AU" sz="2400" i="1" dirty="0" smtClean="0"/>
              <a:t>delivery and changing clinical practice to incorporate preventive care for modifiable chronic disease risk </a:t>
            </a:r>
            <a:r>
              <a:rPr lang="en-AU" sz="2400" i="1" dirty="0" smtClean="0"/>
              <a:t>behaviours….</a:t>
            </a:r>
          </a:p>
          <a:p>
            <a:endParaRPr lang="en-AU" sz="2400" dirty="0"/>
          </a:p>
          <a:p>
            <a:r>
              <a:rPr lang="en-AU" sz="2400" dirty="0" smtClean="0"/>
              <a:t>In working with Community Managed Organisations (</a:t>
            </a:r>
            <a:r>
              <a:rPr lang="en-AU" sz="2400" dirty="0" err="1" smtClean="0"/>
              <a:t>ie</a:t>
            </a:r>
            <a:r>
              <a:rPr lang="en-AU" sz="2400" dirty="0" smtClean="0"/>
              <a:t>, NGOs), a number of Implementation Science models or theories have been helpful: 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2400" dirty="0" smtClean="0"/>
              <a:t>… the Knowledge to Action Cycle has assisted in framing the project, 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… </a:t>
            </a:r>
            <a:r>
              <a:rPr lang="en-AU" sz="2400" dirty="0" smtClean="0"/>
              <a:t>and the </a:t>
            </a:r>
            <a:r>
              <a:rPr lang="en-US" sz="2400" kern="1200" dirty="0"/>
              <a:t>Theoretical Domains Framework </a:t>
            </a:r>
            <a:r>
              <a:rPr lang="en-US" sz="2400" kern="1200" dirty="0" smtClean="0"/>
              <a:t>has enabled a comprehensive assessment of staff </a:t>
            </a:r>
            <a:r>
              <a:rPr lang="en-US" sz="2400" kern="1200" dirty="0"/>
              <a:t>perceptions of barriers and facilitators to preventive </a:t>
            </a:r>
            <a:r>
              <a:rPr lang="en-US" sz="2400" kern="1200" dirty="0" smtClean="0"/>
              <a:t>care.</a:t>
            </a:r>
            <a:r>
              <a:rPr lang="en-AU" sz="2800" dirty="0" smtClean="0"/>
              <a:t> </a:t>
            </a:r>
            <a:endParaRPr lang="en-AU" sz="2800" dirty="0" smtClean="0"/>
          </a:p>
          <a:p>
            <a:pPr marL="0" indent="0">
              <a:buNone/>
            </a:pPr>
            <a:r>
              <a:rPr lang="en-A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1030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193" y="834014"/>
            <a:ext cx="3460658" cy="871538"/>
          </a:xfrm>
        </p:spPr>
        <p:txBody>
          <a:bodyPr>
            <a:noAutofit/>
          </a:bodyPr>
          <a:lstStyle/>
          <a:p>
            <a:r>
              <a:rPr lang="en-US" dirty="0"/>
              <a:t>Phases of the KTA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3771" y="2141323"/>
            <a:ext cx="3618250" cy="4034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- 3 Tailoring Knowledge</a:t>
            </a:r>
          </a:p>
          <a:p>
            <a:r>
              <a:rPr lang="en-US" dirty="0"/>
              <a:t>- 7 Action Phases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The CMO Connect project </a:t>
            </a:r>
            <a:r>
              <a:rPr lang="en-US" b="1" dirty="0" smtClean="0"/>
              <a:t>has a </a:t>
            </a:r>
            <a:r>
              <a:rPr lang="en-US" b="1" dirty="0"/>
              <a:t>focus on four Action phases.</a:t>
            </a:r>
          </a:p>
          <a:p>
            <a:pPr marL="342900" indent="-342900">
              <a:buAutoNum type="arabicPeriod"/>
            </a:pPr>
            <a:r>
              <a:rPr lang="en-US" dirty="0"/>
              <a:t>Determine the know-do gap</a:t>
            </a:r>
          </a:p>
          <a:p>
            <a:pPr marL="342900" indent="-342900">
              <a:buAutoNum type="arabicPeriod"/>
            </a:pPr>
            <a:r>
              <a:rPr lang="en-US" dirty="0"/>
              <a:t>Adapt knowledge to local context</a:t>
            </a:r>
          </a:p>
          <a:p>
            <a:pPr marL="342900" indent="-342900">
              <a:buAutoNum type="arabicPeriod"/>
            </a:pPr>
            <a:r>
              <a:rPr lang="en-US" b="1" dirty="0"/>
              <a:t>Assess barriers and facilitators to knowledge use</a:t>
            </a:r>
          </a:p>
          <a:p>
            <a:pPr marL="342900" indent="-342900">
              <a:buAutoNum type="arabicPeriod"/>
            </a:pPr>
            <a:r>
              <a:rPr lang="en-US" dirty="0"/>
              <a:t>Select, tailor, implement an intervention</a:t>
            </a:r>
          </a:p>
          <a:p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3659501-81E9-410A-A9E3-8BCE8795B24D}"/>
              </a:ext>
            </a:extLst>
          </p:cNvPr>
          <p:cNvPicPr preferRelativeResize="0">
            <a:picLocks noGrp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243873" y="435315"/>
            <a:ext cx="5430285" cy="5189973"/>
          </a:xfrm>
        </p:spPr>
      </p:pic>
    </p:spTree>
    <p:extLst>
      <p:ext uri="{BB962C8B-B14F-4D97-AF65-F5344CB8AC3E}">
        <p14:creationId xmlns:p14="http://schemas.microsoft.com/office/powerpoint/2010/main" val="193120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9573"/>
          </a:xfrm>
        </p:spPr>
        <p:txBody>
          <a:bodyPr/>
          <a:lstStyle/>
          <a:p>
            <a:r>
              <a:rPr lang="en-AU" sz="3200" dirty="0" smtClean="0"/>
              <a:t>Changing the System: a </a:t>
            </a:r>
            <a:r>
              <a:rPr lang="en-AU" sz="3200" dirty="0"/>
              <a:t>National Perspective?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3384"/>
            <a:ext cx="10972800" cy="5369011"/>
          </a:xfrm>
        </p:spPr>
        <p:txBody>
          <a:bodyPr/>
          <a:lstStyle/>
          <a:p>
            <a:r>
              <a:rPr lang="en-AU" sz="2400" b="1" i="1" dirty="0" smtClean="0"/>
              <a:t>Equally </a:t>
            </a:r>
            <a:r>
              <a:rPr lang="en-AU" sz="2400" b="1" i="1" dirty="0"/>
              <a:t>Well</a:t>
            </a:r>
            <a:r>
              <a:rPr lang="en-AU" sz="2400" dirty="0"/>
              <a:t>… </a:t>
            </a:r>
            <a:r>
              <a:rPr lang="en-AU" sz="2400" dirty="0" smtClean="0"/>
              <a:t>facilitating </a:t>
            </a:r>
            <a:r>
              <a:rPr lang="en-AU" sz="2400" dirty="0"/>
              <a:t>systems change at local, state, national levels… </a:t>
            </a:r>
            <a:endParaRPr lang="en-AU" sz="2400" dirty="0" smtClean="0"/>
          </a:p>
          <a:p>
            <a:endParaRPr lang="en-AU" sz="2400" dirty="0"/>
          </a:p>
          <a:p>
            <a:r>
              <a:rPr lang="en-AU" sz="2400" dirty="0"/>
              <a:t>bringing together individuals, organisations and key stakeholders to create and strengthen a shared vision … </a:t>
            </a:r>
            <a:endParaRPr lang="en-AU" sz="2400" dirty="0" smtClean="0"/>
          </a:p>
          <a:p>
            <a:endParaRPr lang="en-AU" sz="2400" dirty="0"/>
          </a:p>
          <a:p>
            <a:r>
              <a:rPr lang="en-AU" sz="2400" dirty="0" smtClean="0"/>
              <a:t>we are all playing </a:t>
            </a:r>
            <a:r>
              <a:rPr lang="en-AU" sz="2400" dirty="0"/>
              <a:t>a part in </a:t>
            </a:r>
            <a:r>
              <a:rPr lang="en-AU" sz="2400" dirty="0" smtClean="0"/>
              <a:t>national-level </a:t>
            </a:r>
            <a:r>
              <a:rPr lang="en-AU" sz="2400" dirty="0"/>
              <a:t>systems </a:t>
            </a:r>
            <a:r>
              <a:rPr lang="en-AU" sz="2400" dirty="0" smtClean="0"/>
              <a:t>change</a:t>
            </a:r>
          </a:p>
          <a:p>
            <a:endParaRPr lang="en-AU" sz="2400" dirty="0"/>
          </a:p>
          <a:p>
            <a:r>
              <a:rPr lang="en-AU" sz="2400" dirty="0" smtClean="0"/>
              <a:t>some </a:t>
            </a:r>
            <a:r>
              <a:rPr lang="en-AU" sz="2400" dirty="0"/>
              <a:t>of the speakers in this session and many others participating in the symposium </a:t>
            </a:r>
            <a:r>
              <a:rPr lang="en-AU" sz="2400" dirty="0" smtClean="0"/>
              <a:t>‘</a:t>
            </a:r>
            <a:r>
              <a:rPr lang="en-AU" sz="2400" dirty="0"/>
              <a:t>do’ have the potential to effect large –scale transformative change</a:t>
            </a:r>
          </a:p>
          <a:p>
            <a:pPr marL="0" indent="0">
              <a:buNone/>
            </a:pPr>
            <a:r>
              <a:rPr lang="en-AU" sz="2400" dirty="0"/>
              <a:t> </a:t>
            </a:r>
          </a:p>
          <a:p>
            <a:r>
              <a:rPr lang="en-AU" sz="2400" dirty="0" smtClean="0"/>
              <a:t>we can all contribute </a:t>
            </a:r>
            <a:r>
              <a:rPr lang="en-AU" sz="2400" dirty="0"/>
              <a:t>to shifting the system from our own ‘place of agency’…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198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230300" y="1105788"/>
          <a:ext cx="7702836" cy="468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4860429" y="2934772"/>
            <a:ext cx="2471143" cy="9884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5" tIns="73152" rIns="128015" bIns="73152" numCol="1" spcCol="1270" anchor="ctr" anchorCtr="0">
            <a:noAutofit/>
          </a:bodyPr>
          <a:lstStyle/>
          <a:p>
            <a:pPr defTabSz="8001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2" y="378866"/>
            <a:ext cx="960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8750"/>
            <a:r>
              <a:rPr lang="en-US" sz="3200" dirty="0">
                <a:solidFill>
                  <a:srgbClr val="1D9E6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complex system: more than individual behaviour</a:t>
            </a:r>
          </a:p>
          <a:p>
            <a:pPr defTabSz="1018750"/>
            <a:endParaRPr lang="en-AU" sz="32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imageline.jpg" descr="/Users/coughlanj/Desktop/TAPPC/TAPPC_0012_BC/imageline.jp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69437"/>
            <a:ext cx="9144000" cy="7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3877" y="5580716"/>
            <a:ext cx="817267" cy="9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>
            <a:extLst>
              <a:ext uri="{FF2B5EF4-FFF2-40B4-BE49-F238E27FC236}">
                <a16:creationId xmlns:a16="http://schemas.microsoft.com/office/drawing/2014/main" id="{3260247E-BE2C-408A-9AEA-70B39297F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55" y="248856"/>
            <a:ext cx="8317034" cy="644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8401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1607" y="3228945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 </a:t>
            </a:r>
            <a:endParaRPr lang="en-A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1607" y="3228945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rPr>
              <a:t> </a:t>
            </a:r>
            <a:endParaRPr lang="en-A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9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14997"/>
          </a:xfrm>
        </p:spPr>
        <p:txBody>
          <a:bodyPr/>
          <a:lstStyle/>
          <a:p>
            <a:r>
              <a:rPr lang="en-AU" sz="3600" dirty="0" smtClean="0"/>
              <a:t>A Complex System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9554"/>
            <a:ext cx="10972800" cy="5521123"/>
          </a:xfrm>
        </p:spPr>
        <p:txBody>
          <a:bodyPr/>
          <a:lstStyle/>
          <a:p>
            <a:pPr marL="457200" lvl="1" indent="0">
              <a:buNone/>
            </a:pPr>
            <a:r>
              <a:rPr lang="en-AU" dirty="0" smtClean="0"/>
              <a:t>Is more </a:t>
            </a:r>
            <a:r>
              <a:rPr lang="en-AU" dirty="0" smtClean="0"/>
              <a:t>than the sum of its parts</a:t>
            </a:r>
          </a:p>
          <a:p>
            <a:pPr lvl="1"/>
            <a:endParaRPr lang="en-AU" sz="2400" dirty="0" smtClean="0"/>
          </a:p>
          <a:p>
            <a:pPr lvl="1"/>
            <a:r>
              <a:rPr lang="en-AU" sz="2400" dirty="0" smtClean="0"/>
              <a:t>A product of their interaction (tightly linked)</a:t>
            </a:r>
          </a:p>
          <a:p>
            <a:pPr lvl="1"/>
            <a:r>
              <a:rPr lang="en-AU" sz="2400" dirty="0" smtClean="0"/>
              <a:t>Constantly changing (always evolving; often unpredictable)</a:t>
            </a:r>
          </a:p>
          <a:p>
            <a:pPr lvl="1"/>
            <a:r>
              <a:rPr lang="en-AU" sz="2400" dirty="0" smtClean="0"/>
              <a:t>Non-linear (not a single input and output line)</a:t>
            </a:r>
          </a:p>
          <a:p>
            <a:pPr lvl="1"/>
            <a:r>
              <a:rPr lang="en-AU" sz="2400" dirty="0" smtClean="0"/>
              <a:t>History dependent (time delays; short and long term effects)</a:t>
            </a:r>
          </a:p>
          <a:p>
            <a:pPr lvl="1"/>
            <a:r>
              <a:rPr lang="en-AU" sz="2400" dirty="0" smtClean="0"/>
              <a:t>Counter-intuitive (setting differences; unintended consequences)</a:t>
            </a:r>
          </a:p>
          <a:p>
            <a:pPr lvl="1"/>
            <a:r>
              <a:rPr lang="en-AU" sz="2400" dirty="0" smtClean="0"/>
              <a:t>Resistant to change (culture; different goals)</a:t>
            </a:r>
          </a:p>
          <a:p>
            <a:pPr lvl="1"/>
            <a:endParaRPr lang="en-AU" sz="2400" i="1" dirty="0" smtClean="0"/>
          </a:p>
          <a:p>
            <a:pPr lvl="1"/>
            <a:r>
              <a:rPr lang="en-AU" sz="2400" i="1" dirty="0" smtClean="0"/>
              <a:t>Pick up sticks</a:t>
            </a:r>
          </a:p>
          <a:p>
            <a:pPr lvl="1"/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387148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5078"/>
          </a:xfrm>
        </p:spPr>
        <p:txBody>
          <a:bodyPr/>
          <a:lstStyle/>
          <a:p>
            <a:r>
              <a:rPr lang="en-AU" sz="3600" dirty="0" smtClean="0"/>
              <a:t>Systems thinking…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12784"/>
            <a:ext cx="10972800" cy="5717893"/>
          </a:xfrm>
        </p:spPr>
        <p:txBody>
          <a:bodyPr/>
          <a:lstStyle/>
          <a:p>
            <a:r>
              <a:rPr lang="en-AU" sz="2400" dirty="0" smtClean="0">
                <a:solidFill>
                  <a:srgbClr val="1F1A17"/>
                </a:solidFill>
                <a:latin typeface="Frutiger-LightCn"/>
              </a:rPr>
              <a:t>Views </a:t>
            </a:r>
            <a:r>
              <a:rPr lang="en-AU" sz="2400" dirty="0">
                <a:solidFill>
                  <a:srgbClr val="1F1A17"/>
                </a:solidFill>
                <a:latin typeface="Frutiger-LightCn"/>
              </a:rPr>
              <a:t>"problems" as part of a wider, dynamic </a:t>
            </a:r>
            <a:r>
              <a:rPr lang="en-AU" sz="2400" dirty="0" smtClean="0">
                <a:solidFill>
                  <a:srgbClr val="1F1A17"/>
                </a:solidFill>
                <a:latin typeface="Frutiger-LightCn"/>
              </a:rPr>
              <a:t>system. </a:t>
            </a:r>
            <a:r>
              <a:rPr lang="en-AU" sz="2400" dirty="0" smtClean="0">
                <a:solidFill>
                  <a:srgbClr val="000000"/>
                </a:solidFill>
              </a:rPr>
              <a:t>Identify </a:t>
            </a:r>
            <a:r>
              <a:rPr lang="en-AU" sz="2400" dirty="0">
                <a:solidFill>
                  <a:srgbClr val="000000"/>
                </a:solidFill>
              </a:rPr>
              <a:t>ways to shift or recombine the parts in the system to offer an improved outcome, and develop tools and methods to help </a:t>
            </a:r>
            <a:r>
              <a:rPr lang="en-AU" sz="2400" dirty="0" smtClean="0">
                <a:solidFill>
                  <a:srgbClr val="000000"/>
                </a:solidFill>
              </a:rPr>
              <a:t>us.</a:t>
            </a:r>
          </a:p>
          <a:p>
            <a:r>
              <a:rPr lang="en-AU" sz="2400" dirty="0" smtClean="0"/>
              <a:t>Especially useful when: </a:t>
            </a:r>
          </a:p>
          <a:p>
            <a:pPr lvl="1"/>
            <a:r>
              <a:rPr lang="en-AU" sz="2400" dirty="0" smtClean="0"/>
              <a:t>We’re </a:t>
            </a:r>
            <a:r>
              <a:rPr lang="en-AU" sz="2400" dirty="0"/>
              <a:t>dealing with a stubborn long-term problem – not a one-off event – that has a known history</a:t>
            </a:r>
          </a:p>
          <a:p>
            <a:pPr lvl="1"/>
            <a:r>
              <a:rPr lang="en-AU" sz="2400" dirty="0"/>
              <a:t>There are multiple actors (organisations and people) and multiple causes that interact and influence each other</a:t>
            </a:r>
          </a:p>
          <a:p>
            <a:pPr lvl="1"/>
            <a:r>
              <a:rPr lang="en-AU" sz="2400" dirty="0"/>
              <a:t>There are competing or conflicting interests – or different views of the situation or problem</a:t>
            </a:r>
          </a:p>
          <a:p>
            <a:pPr lvl="1"/>
            <a:r>
              <a:rPr lang="en-AU" sz="2400" dirty="0"/>
              <a:t>There’s no single explanation for what is causing the problem and no single solution that fits all situations</a:t>
            </a:r>
            <a:r>
              <a:rPr lang="en-AU" sz="2400" dirty="0" smtClean="0"/>
              <a:t>.</a:t>
            </a:r>
          </a:p>
          <a:p>
            <a:pPr lvl="1"/>
            <a:endParaRPr lang="en-AU" sz="2400" dirty="0" smtClean="0"/>
          </a:p>
          <a:p>
            <a:pPr marL="457200" lvl="1" indent="0">
              <a:buNone/>
            </a:pPr>
            <a:r>
              <a:rPr lang="en-AU" sz="2400" b="1" dirty="0" smtClean="0"/>
              <a:t>Essential to tackle ‘our’ wicked problem</a:t>
            </a:r>
            <a:endParaRPr lang="en-AU" sz="2400" b="1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8692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4486"/>
          </a:xfrm>
        </p:spPr>
        <p:txBody>
          <a:bodyPr/>
          <a:lstStyle/>
          <a:p>
            <a:r>
              <a:rPr lang="en-AU" sz="3600" dirty="0" smtClean="0"/>
              <a:t>Systems Change.. How does it happen?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23" y="1334530"/>
            <a:ext cx="11094334" cy="5477170"/>
          </a:xfrm>
        </p:spPr>
        <p:txBody>
          <a:bodyPr/>
          <a:lstStyle/>
          <a:p>
            <a:r>
              <a:rPr lang="en-AU" sz="2400" dirty="0" smtClean="0"/>
              <a:t>Most commonly, through smaller scale, </a:t>
            </a:r>
            <a:r>
              <a:rPr lang="en-AU" sz="2400" dirty="0"/>
              <a:t>continuous and evolving changes </a:t>
            </a:r>
            <a:r>
              <a:rPr lang="en-AU" sz="2400" dirty="0" smtClean="0"/>
              <a:t>…that may </a:t>
            </a:r>
            <a:r>
              <a:rPr lang="en-AU" sz="2400" dirty="0"/>
              <a:t>enable cumulative and emergent larger scale </a:t>
            </a:r>
            <a:r>
              <a:rPr lang="en-AU" sz="2400" dirty="0" smtClean="0"/>
              <a:t>change</a:t>
            </a:r>
          </a:p>
          <a:p>
            <a:pPr marL="0" indent="0">
              <a:buNone/>
            </a:pPr>
            <a:r>
              <a:rPr lang="en-AU" sz="2400" dirty="0" smtClean="0"/>
              <a:t> </a:t>
            </a:r>
            <a:endParaRPr lang="en-AU" sz="2400" dirty="0"/>
          </a:p>
          <a:p>
            <a:pPr lvl="0"/>
            <a:r>
              <a:rPr lang="en-AU" sz="2400" dirty="0">
                <a:solidFill>
                  <a:srgbClr val="000000"/>
                </a:solidFill>
              </a:rPr>
              <a:t>We must shift the system from </a:t>
            </a:r>
            <a:r>
              <a:rPr lang="en-AU" sz="2400" dirty="0" smtClean="0">
                <a:solidFill>
                  <a:srgbClr val="000000"/>
                </a:solidFill>
              </a:rPr>
              <a:t>‘our </a:t>
            </a:r>
            <a:r>
              <a:rPr lang="en-AU" sz="2400" dirty="0">
                <a:solidFill>
                  <a:srgbClr val="000000"/>
                </a:solidFill>
              </a:rPr>
              <a:t>place of </a:t>
            </a:r>
            <a:r>
              <a:rPr lang="en-AU" sz="2400" dirty="0" smtClean="0">
                <a:solidFill>
                  <a:srgbClr val="000000"/>
                </a:solidFill>
              </a:rPr>
              <a:t>agency’ </a:t>
            </a:r>
            <a:r>
              <a:rPr lang="en-AU" sz="2400" dirty="0">
                <a:solidFill>
                  <a:srgbClr val="000000"/>
                </a:solidFill>
              </a:rPr>
              <a:t>- what we are able to directly shift and </a:t>
            </a:r>
            <a:r>
              <a:rPr lang="en-AU" sz="2400" dirty="0" smtClean="0">
                <a:solidFill>
                  <a:srgbClr val="000000"/>
                </a:solidFill>
              </a:rPr>
              <a:t>change…. </a:t>
            </a:r>
          </a:p>
          <a:p>
            <a:pPr lvl="0"/>
            <a:endParaRPr lang="en-AU" sz="2400" b="1" dirty="0">
              <a:solidFill>
                <a:srgbClr val="000000"/>
              </a:solidFill>
            </a:endParaRPr>
          </a:p>
          <a:p>
            <a:pPr lvl="0"/>
            <a:r>
              <a:rPr lang="en-AU" sz="2400" b="1" dirty="0" smtClean="0">
                <a:solidFill>
                  <a:srgbClr val="000000"/>
                </a:solidFill>
              </a:rPr>
              <a:t>Everyone </a:t>
            </a:r>
            <a:r>
              <a:rPr lang="en-AU" sz="2400" b="1" dirty="0">
                <a:solidFill>
                  <a:srgbClr val="000000"/>
                </a:solidFill>
              </a:rPr>
              <a:t>is a part of the system and needs to engage in change</a:t>
            </a:r>
          </a:p>
          <a:p>
            <a:pPr lvl="0"/>
            <a:endParaRPr lang="en-AU" sz="2400" dirty="0">
              <a:solidFill>
                <a:srgbClr val="000000"/>
              </a:solidFill>
            </a:endParaRPr>
          </a:p>
          <a:p>
            <a:pPr lvl="0"/>
            <a:r>
              <a:rPr lang="en-AU" sz="2400" dirty="0">
                <a:solidFill>
                  <a:srgbClr val="000000"/>
                </a:solidFill>
              </a:rPr>
              <a:t>We don’t shift a whole system, we gently nudge parts in sub-systems, which in turn has a cascading influence across other </a:t>
            </a:r>
            <a:r>
              <a:rPr lang="en-AU" sz="2400" dirty="0" smtClean="0">
                <a:solidFill>
                  <a:srgbClr val="000000"/>
                </a:solidFill>
              </a:rPr>
              <a:t>sub-systems </a:t>
            </a:r>
            <a:endParaRPr lang="en-AU" sz="2400" dirty="0">
              <a:solidFill>
                <a:srgbClr val="000000"/>
              </a:solidFill>
            </a:endParaRPr>
          </a:p>
          <a:p>
            <a:pPr lvl="0"/>
            <a:endParaRPr lang="en-AU" sz="2400" dirty="0">
              <a:solidFill>
                <a:srgbClr val="000000"/>
              </a:solidFill>
            </a:endParaRPr>
          </a:p>
          <a:p>
            <a:pPr lvl="0"/>
            <a:r>
              <a:rPr lang="en-AU" sz="2400" dirty="0">
                <a:solidFill>
                  <a:srgbClr val="000000"/>
                </a:solidFill>
              </a:rPr>
              <a:t>This </a:t>
            </a:r>
            <a:r>
              <a:rPr lang="en-AU" sz="2400" dirty="0" smtClean="0">
                <a:solidFill>
                  <a:srgbClr val="000000"/>
                </a:solidFill>
              </a:rPr>
              <a:t>re-orientation </a:t>
            </a:r>
            <a:r>
              <a:rPr lang="en-AU" sz="2400" dirty="0">
                <a:solidFill>
                  <a:srgbClr val="000000"/>
                </a:solidFill>
              </a:rPr>
              <a:t>is critical to setting reasonable expectations about systems change </a:t>
            </a:r>
            <a:r>
              <a:rPr lang="en-AU" sz="2400" dirty="0" smtClean="0">
                <a:solidFill>
                  <a:srgbClr val="000000"/>
                </a:solidFill>
              </a:rPr>
              <a:t>processes</a:t>
            </a:r>
            <a:endParaRPr lang="en-AU" sz="2400" dirty="0">
              <a:solidFill>
                <a:srgbClr val="000000"/>
              </a:solidFill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5426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73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516" y="329879"/>
            <a:ext cx="5681884" cy="6308202"/>
          </a:xfrm>
        </p:spPr>
        <p:txBody>
          <a:bodyPr/>
          <a:lstStyle/>
          <a:p>
            <a:r>
              <a:rPr lang="en-AU" sz="2400" dirty="0" smtClean="0"/>
              <a:t>A </a:t>
            </a:r>
            <a:r>
              <a:rPr lang="en-AU" sz="2400" b="1" dirty="0" smtClean="0"/>
              <a:t>Systems </a:t>
            </a:r>
            <a:r>
              <a:rPr lang="en-AU" sz="2400" b="1" dirty="0"/>
              <a:t>Change Framework</a:t>
            </a:r>
            <a:r>
              <a:rPr lang="en-AU" sz="2400" dirty="0"/>
              <a:t>, which aims to support people to engage with the complexity of systems and work towards systems change. It has two key aspects:</a:t>
            </a:r>
          </a:p>
          <a:p>
            <a:r>
              <a:rPr lang="en-AU" sz="2400" dirty="0"/>
              <a:t>1. An iterative inquiry process outlined in the centre of the diagram</a:t>
            </a:r>
          </a:p>
          <a:p>
            <a:r>
              <a:rPr lang="en-AU" sz="2400" dirty="0"/>
              <a:t>2. The learning context within which the process should be carried out. This is denoted by the three nested systems on the outside of the inquiry process.</a:t>
            </a:r>
            <a:r>
              <a:rPr lang="en-AU" dirty="0"/>
              <a:t> </a:t>
            </a:r>
            <a:endParaRPr lang="en-AU" dirty="0" smtClean="0"/>
          </a:p>
          <a:p>
            <a:r>
              <a:rPr lang="en-AU" sz="1800" dirty="0" smtClean="0">
                <a:solidFill>
                  <a:srgbClr val="211D1E"/>
                </a:solidFill>
                <a:latin typeface="Graphik Light"/>
              </a:rPr>
              <a:t>This </a:t>
            </a:r>
            <a:r>
              <a:rPr lang="en-AU" sz="1800" dirty="0">
                <a:solidFill>
                  <a:srgbClr val="211D1E"/>
                </a:solidFill>
                <a:latin typeface="Graphik Light"/>
              </a:rPr>
              <a:t>framework was developed in partnership by The Australian Prevention Partnership Centre and the Tasmanian Department of Health, June </a:t>
            </a:r>
            <a:r>
              <a:rPr lang="en-AU" sz="1800" dirty="0" smtClean="0">
                <a:solidFill>
                  <a:srgbClr val="211D1E"/>
                </a:solidFill>
                <a:latin typeface="Graphik Light"/>
              </a:rPr>
              <a:t>2018</a:t>
            </a:r>
            <a:r>
              <a:rPr lang="en-AU" sz="1800" dirty="0">
                <a:hlinkClick r:id="rId2"/>
              </a:rPr>
              <a:t> https://preventioncentre.org.au/resources/learn-about-systems/</a:t>
            </a:r>
            <a:endParaRPr lang="en-AU" sz="1800" dirty="0" smtClean="0"/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1393" y="966487"/>
            <a:ext cx="5486400" cy="54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6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8618"/>
          </a:xfrm>
        </p:spPr>
        <p:txBody>
          <a:bodyPr/>
          <a:lstStyle/>
          <a:p>
            <a:r>
              <a:rPr lang="en-AU" sz="3600" dirty="0" smtClean="0"/>
              <a:t>Systems practices we can do everyday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5336190"/>
          </a:xfrm>
        </p:spPr>
        <p:txBody>
          <a:bodyPr/>
          <a:lstStyle/>
          <a:p>
            <a:r>
              <a:rPr lang="en-AU" sz="2400" dirty="0" smtClean="0"/>
              <a:t>See the bigger picture</a:t>
            </a:r>
          </a:p>
          <a:p>
            <a:r>
              <a:rPr lang="en-AU" sz="2400" dirty="0" smtClean="0"/>
              <a:t>Be aware of your mental model, beliefs and values</a:t>
            </a:r>
          </a:p>
          <a:p>
            <a:r>
              <a:rPr lang="en-AU" sz="2400" dirty="0" smtClean="0"/>
              <a:t>See yourself in the system</a:t>
            </a:r>
          </a:p>
          <a:p>
            <a:r>
              <a:rPr lang="en-AU" sz="2400" dirty="0" smtClean="0"/>
              <a:t>Engage diverse perspectives</a:t>
            </a:r>
          </a:p>
          <a:p>
            <a:r>
              <a:rPr lang="en-AU" sz="2400" dirty="0" smtClean="0"/>
              <a:t>Listen deeply</a:t>
            </a:r>
          </a:p>
          <a:p>
            <a:r>
              <a:rPr lang="en-AU" sz="2400" dirty="0" smtClean="0"/>
              <a:t>Question assumptions</a:t>
            </a:r>
          </a:p>
          <a:p>
            <a:r>
              <a:rPr lang="en-AU" sz="2400" dirty="0" smtClean="0"/>
              <a:t>Uncover unintended consequences</a:t>
            </a:r>
          </a:p>
          <a:p>
            <a:r>
              <a:rPr lang="en-AU" sz="2400" dirty="0" smtClean="0"/>
              <a:t>Use visual modelling</a:t>
            </a:r>
          </a:p>
          <a:p>
            <a:r>
              <a:rPr lang="en-AU" sz="2400" dirty="0" smtClean="0"/>
              <a:t>Look for connections and relationships</a:t>
            </a:r>
          </a:p>
          <a:p>
            <a:r>
              <a:rPr lang="en-AU" sz="2400" dirty="0" smtClean="0"/>
              <a:t>Reflect regularly</a:t>
            </a:r>
          </a:p>
          <a:p>
            <a:pPr marL="0" indent="0">
              <a:buNone/>
            </a:pPr>
            <a:endParaRPr lang="en-AU" sz="2400" dirty="0" smtClean="0"/>
          </a:p>
          <a:p>
            <a:r>
              <a:rPr lang="en-AU" sz="2000" dirty="0" smtClean="0">
                <a:solidFill>
                  <a:srgbClr val="6C6D70"/>
                </a:solidFill>
                <a:latin typeface="Segoe UI" panose="020B0502040204020203" pitchFamily="34" charset="0"/>
              </a:rPr>
              <a:t>Davidson </a:t>
            </a:r>
            <a:r>
              <a:rPr lang="en-AU" sz="2000" dirty="0">
                <a:solidFill>
                  <a:srgbClr val="6C6D70"/>
                </a:solidFill>
                <a:latin typeface="Segoe UI" panose="020B0502040204020203" pitchFamily="34" charset="0"/>
              </a:rPr>
              <a:t>S and Morgan M. Systems Change Framework. Sax Institute, September 2018. </a:t>
            </a:r>
            <a:endParaRPr lang="en-AU" sz="2000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093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3382"/>
          </a:xfrm>
        </p:spPr>
        <p:txBody>
          <a:bodyPr/>
          <a:lstStyle/>
          <a:p>
            <a:r>
              <a:rPr lang="en-AU" sz="3600" dirty="0" smtClean="0"/>
              <a:t>Systems Change.. How does it happen?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23" y="1024359"/>
            <a:ext cx="11094334" cy="5677383"/>
          </a:xfrm>
        </p:spPr>
        <p:txBody>
          <a:bodyPr/>
          <a:lstStyle/>
          <a:p>
            <a:endParaRPr lang="en-AU" sz="2800" dirty="0" smtClean="0"/>
          </a:p>
          <a:p>
            <a:r>
              <a:rPr lang="en-AU" sz="2800" dirty="0" smtClean="0"/>
              <a:t>More rarely, there is potential </a:t>
            </a:r>
            <a:r>
              <a:rPr lang="en-AU" sz="2800" dirty="0"/>
              <a:t>for systems change that can take place on a larger scale, be transformative and shift the system significantly</a:t>
            </a:r>
            <a:r>
              <a:rPr lang="en-AU" sz="2800" dirty="0" smtClean="0"/>
              <a:t>.</a:t>
            </a:r>
          </a:p>
          <a:p>
            <a:endParaRPr lang="en-AU" sz="2800" dirty="0" smtClean="0">
              <a:solidFill>
                <a:srgbClr val="000000"/>
              </a:solidFill>
              <a:ea typeface="+mj-ea"/>
            </a:endParaRPr>
          </a:p>
          <a:p>
            <a:r>
              <a:rPr lang="en-AU" sz="2800" dirty="0" smtClean="0">
                <a:solidFill>
                  <a:srgbClr val="000000"/>
                </a:solidFill>
                <a:ea typeface="+mj-ea"/>
              </a:rPr>
              <a:t>Can </a:t>
            </a:r>
            <a:r>
              <a:rPr lang="en-AU" sz="2800" dirty="0">
                <a:solidFill>
                  <a:srgbClr val="000000"/>
                </a:solidFill>
                <a:ea typeface="+mj-ea"/>
              </a:rPr>
              <a:t>we identify critical enablers of, and barriers to, successful, sustainable large-scale system change?</a:t>
            </a:r>
            <a:r>
              <a:rPr lang="en-AU" sz="2800" dirty="0" smtClean="0"/>
              <a:t> </a:t>
            </a:r>
            <a:endParaRPr lang="en-AU" sz="2800" dirty="0" smtClean="0"/>
          </a:p>
          <a:p>
            <a:r>
              <a:rPr lang="en-AU" sz="2800" dirty="0" smtClean="0"/>
              <a:t>….implementation science ….</a:t>
            </a:r>
            <a:endParaRPr lang="en-AU" sz="2800" dirty="0" smtClean="0"/>
          </a:p>
          <a:p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388289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06 TAPPC_PP_master_TEMPLATE">
  <a:themeElements>
    <a:clrScheme name="Custom 3">
      <a:dk1>
        <a:sysClr val="windowText" lastClr="000000"/>
      </a:dk1>
      <a:lt1>
        <a:sysClr val="window" lastClr="FFFFFF"/>
      </a:lt1>
      <a:dk2>
        <a:srgbClr val="505150"/>
      </a:dk2>
      <a:lt2>
        <a:srgbClr val="EEEEE4"/>
      </a:lt2>
      <a:accent1>
        <a:srgbClr val="1D9E67"/>
      </a:accent1>
      <a:accent2>
        <a:srgbClr val="D3DB21"/>
      </a:accent2>
      <a:accent3>
        <a:srgbClr val="73B632"/>
      </a:accent3>
      <a:accent4>
        <a:srgbClr val="EEEEE4"/>
      </a:accent4>
      <a:accent5>
        <a:srgbClr val="006774"/>
      </a:accent5>
      <a:accent6>
        <a:srgbClr val="62B51A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APPC">
  <a:themeElements>
    <a:clrScheme name="Custom 3">
      <a:dk1>
        <a:sysClr val="windowText" lastClr="000000"/>
      </a:dk1>
      <a:lt1>
        <a:sysClr val="window" lastClr="FFFFFF"/>
      </a:lt1>
      <a:dk2>
        <a:srgbClr val="505150"/>
      </a:dk2>
      <a:lt2>
        <a:srgbClr val="EEEEE4"/>
      </a:lt2>
      <a:accent1>
        <a:srgbClr val="1D9E67"/>
      </a:accent1>
      <a:accent2>
        <a:srgbClr val="D3DB21"/>
      </a:accent2>
      <a:accent3>
        <a:srgbClr val="73B632"/>
      </a:accent3>
      <a:accent4>
        <a:srgbClr val="EEEEE4"/>
      </a:accent4>
      <a:accent5>
        <a:srgbClr val="006774"/>
      </a:accent5>
      <a:accent6>
        <a:srgbClr val="62B51A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7D101A6-BD7A-44B2-9CFD-4702AE2DC344}" vid="{8C5C3A95-32CB-43C8-8EFD-1B536B9635B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985</Words>
  <Application>Microsoft Office PowerPoint</Application>
  <PresentationFormat>Widescreen</PresentationFormat>
  <Paragraphs>123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Frutiger-LightCn</vt:lpstr>
      <vt:lpstr>Giovanni-Book</vt:lpstr>
      <vt:lpstr>Graphik Light</vt:lpstr>
      <vt:lpstr>Segoe UI</vt:lpstr>
      <vt:lpstr>Segoe UI Symbol</vt:lpstr>
      <vt:lpstr>Times New Roman</vt:lpstr>
      <vt:lpstr>Wingdings</vt:lpstr>
      <vt:lpstr>Office Theme</vt:lpstr>
      <vt:lpstr>Default Design</vt:lpstr>
      <vt:lpstr>1406 TAPPC_PP_master_TEMPLATE</vt:lpstr>
      <vt:lpstr>TAPPC</vt:lpstr>
      <vt:lpstr>Changing the System:  Do we have what it takes? </vt:lpstr>
      <vt:lpstr>PowerPoint Presentation</vt:lpstr>
      <vt:lpstr>PowerPoint Presentation</vt:lpstr>
      <vt:lpstr>A Complex System</vt:lpstr>
      <vt:lpstr>Systems thinking…</vt:lpstr>
      <vt:lpstr>Systems Change.. How does it happen?</vt:lpstr>
      <vt:lpstr>PowerPoint Presentation</vt:lpstr>
      <vt:lpstr>Systems practices we can do everyday</vt:lpstr>
      <vt:lpstr>Systems Change.. How does it happen?</vt:lpstr>
      <vt:lpstr>PowerPoint Presentation</vt:lpstr>
      <vt:lpstr>Consolidated Framework for Implementation Research (CFIR) </vt:lpstr>
      <vt:lpstr>PowerPoint Presentation</vt:lpstr>
      <vt:lpstr>Attempting to shift the system…                                      from our own ‘place of agency’…. </vt:lpstr>
      <vt:lpstr>Phases of the KTA</vt:lpstr>
      <vt:lpstr>Changing the System: a National Perspective?</vt:lpstr>
    </vt:vector>
  </TitlesOfParts>
  <Company>The University of Newcastle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Change: research in practice</dc:title>
  <dc:creator>Jennifer Bowman</dc:creator>
  <cp:lastModifiedBy>Jennifer Bowman</cp:lastModifiedBy>
  <cp:revision>68</cp:revision>
  <dcterms:created xsi:type="dcterms:W3CDTF">2019-03-25T11:30:05Z</dcterms:created>
  <dcterms:modified xsi:type="dcterms:W3CDTF">2019-05-13T14:58:22Z</dcterms:modified>
</cp:coreProperties>
</file>