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5"/>
  </p:notesMasterIdLst>
  <p:handoutMasterIdLst>
    <p:handoutMasterId r:id="rId16"/>
  </p:handoutMasterIdLst>
  <p:sldIdLst>
    <p:sldId id="471" r:id="rId3"/>
    <p:sldId id="485" r:id="rId4"/>
    <p:sldId id="486" r:id="rId5"/>
    <p:sldId id="708" r:id="rId6"/>
    <p:sldId id="674" r:id="rId7"/>
    <p:sldId id="675" r:id="rId8"/>
    <p:sldId id="738" r:id="rId9"/>
    <p:sldId id="739" r:id="rId10"/>
    <p:sldId id="476" r:id="rId11"/>
    <p:sldId id="746" r:id="rId12"/>
    <p:sldId id="745" r:id="rId13"/>
    <p:sldId id="744" r:id="rId14"/>
  </p:sldIdLst>
  <p:sldSz cx="9144000" cy="6858000" type="screen4x3"/>
  <p:notesSz cx="6797675" cy="9926638"/>
  <p:defaultTextStyle>
    <a:defPPr>
      <a:defRPr lang="en-US"/>
    </a:defPPr>
    <a:lvl1pPr marL="0" algn="l" defTabSz="914246" rtl="0" eaLnBrk="1" latinLnBrk="0" hangingPunct="1">
      <a:defRPr sz="1800" kern="1200">
        <a:solidFill>
          <a:schemeClr val="tx1"/>
        </a:solidFill>
        <a:latin typeface="+mn-lt"/>
        <a:ea typeface="+mn-ea"/>
        <a:cs typeface="+mn-cs"/>
      </a:defRPr>
    </a:lvl1pPr>
    <a:lvl2pPr marL="457124" algn="l" defTabSz="914246" rtl="0" eaLnBrk="1" latinLnBrk="0" hangingPunct="1">
      <a:defRPr sz="1800" kern="1200">
        <a:solidFill>
          <a:schemeClr val="tx1"/>
        </a:solidFill>
        <a:latin typeface="+mn-lt"/>
        <a:ea typeface="+mn-ea"/>
        <a:cs typeface="+mn-cs"/>
      </a:defRPr>
    </a:lvl2pPr>
    <a:lvl3pPr marL="914246" algn="l" defTabSz="914246" rtl="0" eaLnBrk="1" latinLnBrk="0" hangingPunct="1">
      <a:defRPr sz="1800" kern="1200">
        <a:solidFill>
          <a:schemeClr val="tx1"/>
        </a:solidFill>
        <a:latin typeface="+mn-lt"/>
        <a:ea typeface="+mn-ea"/>
        <a:cs typeface="+mn-cs"/>
      </a:defRPr>
    </a:lvl3pPr>
    <a:lvl4pPr marL="1371369" algn="l" defTabSz="914246" rtl="0" eaLnBrk="1" latinLnBrk="0" hangingPunct="1">
      <a:defRPr sz="1800" kern="1200">
        <a:solidFill>
          <a:schemeClr val="tx1"/>
        </a:solidFill>
        <a:latin typeface="+mn-lt"/>
        <a:ea typeface="+mn-ea"/>
        <a:cs typeface="+mn-cs"/>
      </a:defRPr>
    </a:lvl4pPr>
    <a:lvl5pPr marL="1828492" algn="l" defTabSz="914246" rtl="0" eaLnBrk="1" latinLnBrk="0" hangingPunct="1">
      <a:defRPr sz="1800" kern="1200">
        <a:solidFill>
          <a:schemeClr val="tx1"/>
        </a:solidFill>
        <a:latin typeface="+mn-lt"/>
        <a:ea typeface="+mn-ea"/>
        <a:cs typeface="+mn-cs"/>
      </a:defRPr>
    </a:lvl5pPr>
    <a:lvl6pPr marL="2285615" algn="l" defTabSz="914246" rtl="0" eaLnBrk="1" latinLnBrk="0" hangingPunct="1">
      <a:defRPr sz="1800" kern="1200">
        <a:solidFill>
          <a:schemeClr val="tx1"/>
        </a:solidFill>
        <a:latin typeface="+mn-lt"/>
        <a:ea typeface="+mn-ea"/>
        <a:cs typeface="+mn-cs"/>
      </a:defRPr>
    </a:lvl6pPr>
    <a:lvl7pPr marL="2742738" algn="l" defTabSz="914246" rtl="0" eaLnBrk="1" latinLnBrk="0" hangingPunct="1">
      <a:defRPr sz="1800" kern="1200">
        <a:solidFill>
          <a:schemeClr val="tx1"/>
        </a:solidFill>
        <a:latin typeface="+mn-lt"/>
        <a:ea typeface="+mn-ea"/>
        <a:cs typeface="+mn-cs"/>
      </a:defRPr>
    </a:lvl7pPr>
    <a:lvl8pPr marL="3199861" algn="l" defTabSz="914246" rtl="0" eaLnBrk="1" latinLnBrk="0" hangingPunct="1">
      <a:defRPr sz="1800" kern="1200">
        <a:solidFill>
          <a:schemeClr val="tx1"/>
        </a:solidFill>
        <a:latin typeface="+mn-lt"/>
        <a:ea typeface="+mn-ea"/>
        <a:cs typeface="+mn-cs"/>
      </a:defRPr>
    </a:lvl8pPr>
    <a:lvl9pPr marL="3656984" algn="l" defTabSz="91424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133880"/>
    <a:srgbClr val="FFFF66"/>
    <a:srgbClr val="27378C"/>
    <a:srgbClr val="133883"/>
    <a:srgbClr val="FF0066"/>
    <a:srgbClr val="FF66FF"/>
    <a:srgbClr val="FF99CC"/>
    <a:srgbClr val="FF6699"/>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4" autoAdjust="0"/>
    <p:restoredTop sz="75766" autoAdjust="0"/>
  </p:normalViewPr>
  <p:slideViewPr>
    <p:cSldViewPr>
      <p:cViewPr varScale="1">
        <p:scale>
          <a:sx n="88" d="100"/>
          <a:sy n="88" d="100"/>
        </p:scale>
        <p:origin x="2028" y="84"/>
      </p:cViewPr>
      <p:guideLst>
        <p:guide orient="horz" pos="2160"/>
        <p:guide pos="2881"/>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79" d="100"/>
          <a:sy n="79" d="100"/>
        </p:scale>
        <p:origin x="3294" y="6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09"/>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49688" y="0"/>
            <a:ext cx="2946400" cy="496809"/>
          </a:xfrm>
          <a:prstGeom prst="rect">
            <a:avLst/>
          </a:prstGeom>
        </p:spPr>
        <p:txBody>
          <a:bodyPr vert="horz" lIns="91440" tIns="45720" rIns="91440" bIns="45720" rtlCol="0"/>
          <a:lstStyle>
            <a:lvl1pPr algn="r">
              <a:defRPr sz="1200"/>
            </a:lvl1pPr>
          </a:lstStyle>
          <a:p>
            <a:fld id="{2349D693-F376-4C60-A0A9-1A85FE6AFB79}" type="datetimeFigureOut">
              <a:rPr lang="en-AU" smtClean="0"/>
              <a:t>26/03/2019</a:t>
            </a:fld>
            <a:endParaRPr lang="en-AU"/>
          </a:p>
        </p:txBody>
      </p:sp>
      <p:sp>
        <p:nvSpPr>
          <p:cNvPr id="4" name="Footer Placeholder 3"/>
          <p:cNvSpPr>
            <a:spLocks noGrp="1"/>
          </p:cNvSpPr>
          <p:nvPr>
            <p:ph type="ftr" sz="quarter" idx="2"/>
          </p:nvPr>
        </p:nvSpPr>
        <p:spPr>
          <a:xfrm>
            <a:off x="0" y="9428242"/>
            <a:ext cx="2946400" cy="496809"/>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p:cNvSpPr>
            <a:spLocks noGrp="1"/>
          </p:cNvSpPr>
          <p:nvPr>
            <p:ph type="sldNum" sz="quarter" idx="3"/>
          </p:nvPr>
        </p:nvSpPr>
        <p:spPr>
          <a:xfrm>
            <a:off x="3849688" y="9428242"/>
            <a:ext cx="2946400" cy="496809"/>
          </a:xfrm>
          <a:prstGeom prst="rect">
            <a:avLst/>
          </a:prstGeom>
        </p:spPr>
        <p:txBody>
          <a:bodyPr vert="horz" lIns="91440" tIns="45720" rIns="91440" bIns="45720" rtlCol="0" anchor="b"/>
          <a:lstStyle>
            <a:lvl1pPr algn="r">
              <a:defRPr sz="1200"/>
            </a:lvl1pPr>
          </a:lstStyle>
          <a:p>
            <a:fld id="{140D1009-E7E3-4740-85E5-1C285EC434B5}" type="slidenum">
              <a:rPr lang="en-AU" smtClean="0"/>
              <a:t>‹#›</a:t>
            </a:fld>
            <a:endParaRPr lang="en-AU"/>
          </a:p>
        </p:txBody>
      </p:sp>
    </p:spTree>
    <p:extLst>
      <p:ext uri="{BB962C8B-B14F-4D97-AF65-F5344CB8AC3E}">
        <p14:creationId xmlns:p14="http://schemas.microsoft.com/office/powerpoint/2010/main" val="127470294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E1FA0EDB-DB41-4975-8D60-1AF4D7C808F7}" type="datetimeFigureOut">
              <a:rPr lang="en-AU" smtClean="0"/>
              <a:t>26/03/2019</a:t>
            </a:fld>
            <a:endParaRPr lang="en-AU"/>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588832025"/>
      </p:ext>
    </p:extLst>
  </p:cSld>
  <p:clrMap bg1="lt1" tx1="dk1" bg2="lt2" tx2="dk2" accent1="accent1" accent2="accent2" accent3="accent3" accent4="accent4" accent5="accent5" accent6="accent6" hlink="hlink" folHlink="folHlink"/>
  <p:hf hdr="0" dt="0"/>
  <p:notesStyle>
    <a:lvl1pPr marL="0" algn="l" defTabSz="914246" rtl="0" eaLnBrk="1" latinLnBrk="0" hangingPunct="1">
      <a:defRPr sz="1200" kern="1200">
        <a:solidFill>
          <a:schemeClr val="tx1"/>
        </a:solidFill>
        <a:latin typeface="+mn-lt"/>
        <a:ea typeface="+mn-ea"/>
        <a:cs typeface="+mn-cs"/>
      </a:defRPr>
    </a:lvl1pPr>
    <a:lvl2pPr marL="457124" algn="l" defTabSz="914246" rtl="0" eaLnBrk="1" latinLnBrk="0" hangingPunct="1">
      <a:defRPr sz="1200" kern="1200">
        <a:solidFill>
          <a:schemeClr val="tx1"/>
        </a:solidFill>
        <a:latin typeface="+mn-lt"/>
        <a:ea typeface="+mn-ea"/>
        <a:cs typeface="+mn-cs"/>
      </a:defRPr>
    </a:lvl2pPr>
    <a:lvl3pPr marL="914246" algn="l" defTabSz="914246" rtl="0" eaLnBrk="1" latinLnBrk="0" hangingPunct="1">
      <a:defRPr sz="1200" kern="1200">
        <a:solidFill>
          <a:schemeClr val="tx1"/>
        </a:solidFill>
        <a:latin typeface="+mn-lt"/>
        <a:ea typeface="+mn-ea"/>
        <a:cs typeface="+mn-cs"/>
      </a:defRPr>
    </a:lvl3pPr>
    <a:lvl4pPr marL="1371369" algn="l" defTabSz="914246" rtl="0" eaLnBrk="1" latinLnBrk="0" hangingPunct="1">
      <a:defRPr sz="1200" kern="1200">
        <a:solidFill>
          <a:schemeClr val="tx1"/>
        </a:solidFill>
        <a:latin typeface="+mn-lt"/>
        <a:ea typeface="+mn-ea"/>
        <a:cs typeface="+mn-cs"/>
      </a:defRPr>
    </a:lvl4pPr>
    <a:lvl5pPr marL="1828492" algn="l" defTabSz="914246" rtl="0" eaLnBrk="1" latinLnBrk="0" hangingPunct="1">
      <a:defRPr sz="1200" kern="1200">
        <a:solidFill>
          <a:schemeClr val="tx1"/>
        </a:solidFill>
        <a:latin typeface="+mn-lt"/>
        <a:ea typeface="+mn-ea"/>
        <a:cs typeface="+mn-cs"/>
      </a:defRPr>
    </a:lvl5pPr>
    <a:lvl6pPr marL="2285615" algn="l" defTabSz="914246" rtl="0" eaLnBrk="1" latinLnBrk="0" hangingPunct="1">
      <a:defRPr sz="1200" kern="1200">
        <a:solidFill>
          <a:schemeClr val="tx1"/>
        </a:solidFill>
        <a:latin typeface="+mn-lt"/>
        <a:ea typeface="+mn-ea"/>
        <a:cs typeface="+mn-cs"/>
      </a:defRPr>
    </a:lvl6pPr>
    <a:lvl7pPr marL="2742738" algn="l" defTabSz="914246" rtl="0" eaLnBrk="1" latinLnBrk="0" hangingPunct="1">
      <a:defRPr sz="1200" kern="1200">
        <a:solidFill>
          <a:schemeClr val="tx1"/>
        </a:solidFill>
        <a:latin typeface="+mn-lt"/>
        <a:ea typeface="+mn-ea"/>
        <a:cs typeface="+mn-cs"/>
      </a:defRPr>
    </a:lvl7pPr>
    <a:lvl8pPr marL="3199861" algn="l" defTabSz="914246" rtl="0" eaLnBrk="1" latinLnBrk="0" hangingPunct="1">
      <a:defRPr sz="1200" kern="1200">
        <a:solidFill>
          <a:schemeClr val="tx1"/>
        </a:solidFill>
        <a:latin typeface="+mn-lt"/>
        <a:ea typeface="+mn-ea"/>
        <a:cs typeface="+mn-cs"/>
      </a:defRPr>
    </a:lvl8pPr>
    <a:lvl9pPr marL="3656984" algn="l" defTabSz="91424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4797" eaLnBrk="0" hangingPunct="0">
              <a:defRPr sz="2300">
                <a:solidFill>
                  <a:schemeClr val="tx1"/>
                </a:solidFill>
                <a:latin typeface="Times New Roman" pitchFamily="18" charset="0"/>
              </a:defRPr>
            </a:lvl1pPr>
            <a:lvl2pPr marL="705312" indent="-271274" defTabSz="914797" eaLnBrk="0" hangingPunct="0">
              <a:defRPr sz="2300">
                <a:solidFill>
                  <a:schemeClr val="tx1"/>
                </a:solidFill>
                <a:latin typeface="Times New Roman" pitchFamily="18" charset="0"/>
              </a:defRPr>
            </a:lvl2pPr>
            <a:lvl3pPr marL="1085096" indent="-217020" defTabSz="914797" eaLnBrk="0" hangingPunct="0">
              <a:defRPr sz="2300">
                <a:solidFill>
                  <a:schemeClr val="tx1"/>
                </a:solidFill>
                <a:latin typeface="Times New Roman" pitchFamily="18" charset="0"/>
              </a:defRPr>
            </a:lvl3pPr>
            <a:lvl4pPr marL="1519134" indent="-217020" defTabSz="914797" eaLnBrk="0" hangingPunct="0">
              <a:defRPr sz="2300">
                <a:solidFill>
                  <a:schemeClr val="tx1"/>
                </a:solidFill>
                <a:latin typeface="Times New Roman" pitchFamily="18" charset="0"/>
              </a:defRPr>
            </a:lvl4pPr>
            <a:lvl5pPr marL="1953173" indent="-217020" defTabSz="914797" eaLnBrk="0" hangingPunct="0">
              <a:defRPr sz="2300">
                <a:solidFill>
                  <a:schemeClr val="tx1"/>
                </a:solidFill>
                <a:latin typeface="Times New Roman" pitchFamily="18" charset="0"/>
              </a:defRPr>
            </a:lvl5pPr>
            <a:lvl6pPr marL="2387212" indent="-217020" defTabSz="914797" eaLnBrk="0" fontAlgn="base" hangingPunct="0">
              <a:spcBef>
                <a:spcPct val="0"/>
              </a:spcBef>
              <a:spcAft>
                <a:spcPct val="0"/>
              </a:spcAft>
              <a:defRPr sz="2300">
                <a:solidFill>
                  <a:schemeClr val="tx1"/>
                </a:solidFill>
                <a:latin typeface="Times New Roman" pitchFamily="18" charset="0"/>
              </a:defRPr>
            </a:lvl6pPr>
            <a:lvl7pPr marL="2821250" indent="-217020" defTabSz="914797" eaLnBrk="0" fontAlgn="base" hangingPunct="0">
              <a:spcBef>
                <a:spcPct val="0"/>
              </a:spcBef>
              <a:spcAft>
                <a:spcPct val="0"/>
              </a:spcAft>
              <a:defRPr sz="2300">
                <a:solidFill>
                  <a:schemeClr val="tx1"/>
                </a:solidFill>
                <a:latin typeface="Times New Roman" pitchFamily="18" charset="0"/>
              </a:defRPr>
            </a:lvl7pPr>
            <a:lvl8pPr marL="3255289" indent="-217020" defTabSz="914797" eaLnBrk="0" fontAlgn="base" hangingPunct="0">
              <a:spcBef>
                <a:spcPct val="0"/>
              </a:spcBef>
              <a:spcAft>
                <a:spcPct val="0"/>
              </a:spcAft>
              <a:defRPr sz="2300">
                <a:solidFill>
                  <a:schemeClr val="tx1"/>
                </a:solidFill>
                <a:latin typeface="Times New Roman" pitchFamily="18" charset="0"/>
              </a:defRPr>
            </a:lvl8pPr>
            <a:lvl9pPr marL="3689327" indent="-217020" defTabSz="914797" eaLnBrk="0" fontAlgn="base" hangingPunct="0">
              <a:spcBef>
                <a:spcPct val="0"/>
              </a:spcBef>
              <a:spcAft>
                <a:spcPct val="0"/>
              </a:spcAft>
              <a:defRPr sz="2300">
                <a:solidFill>
                  <a:schemeClr val="tx1"/>
                </a:solidFill>
                <a:latin typeface="Times New Roman" pitchFamily="18" charset="0"/>
              </a:defRPr>
            </a:lvl9pPr>
          </a:lstStyle>
          <a:p>
            <a:pPr marL="0" marR="0" lvl="0" indent="0" algn="r" defTabSz="914797" rtl="0" eaLnBrk="0" fontAlgn="auto" latinLnBrk="0" hangingPunct="0">
              <a:lnSpc>
                <a:spcPct val="100000"/>
              </a:lnSpc>
              <a:spcBef>
                <a:spcPts val="0"/>
              </a:spcBef>
              <a:spcAft>
                <a:spcPts val="0"/>
              </a:spcAft>
              <a:buClrTx/>
              <a:buSzTx/>
              <a:buFontTx/>
              <a:buNone/>
              <a:tabLst/>
              <a:defRPr/>
            </a:pPr>
            <a:fld id="{2B8EE973-D06F-4230-AB12-BEC438C4415D}" type="slidenum">
              <a:rPr kumimoji="0" lang="en-AU" altLang="en-US" sz="900" b="0" i="0" u="none" strike="noStrike" kern="1200" cap="none" spc="0" normalizeH="0" baseline="0" noProof="0">
                <a:ln>
                  <a:noFill/>
                </a:ln>
                <a:solidFill>
                  <a:prstClr val="black"/>
                </a:solidFill>
                <a:effectLst/>
                <a:uLnTx/>
                <a:uFillTx/>
                <a:latin typeface="Arial" charset="0"/>
                <a:ea typeface="+mn-ea"/>
                <a:cs typeface="+mn-cs"/>
              </a:rPr>
              <a:pPr marL="0" marR="0" lvl="0" indent="0" algn="r" defTabSz="914797" rtl="0" eaLnBrk="0" fontAlgn="auto" latinLnBrk="0" hangingPunct="0">
                <a:lnSpc>
                  <a:spcPct val="100000"/>
                </a:lnSpc>
                <a:spcBef>
                  <a:spcPts val="0"/>
                </a:spcBef>
                <a:spcAft>
                  <a:spcPts val="0"/>
                </a:spcAft>
                <a:buClrTx/>
                <a:buSzTx/>
                <a:buFontTx/>
                <a:buNone/>
                <a:tabLst/>
                <a:defRPr/>
              </a:pPr>
              <a:t>1</a:t>
            </a:fld>
            <a:endParaRPr kumimoji="0" lang="en-AU" altLang="en-US" sz="900" b="0"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6147" name="Rectangle 2"/>
          <p:cNvSpPr>
            <a:spLocks noGrp="1" noRot="1" noChangeAspect="1" noChangeArrowheads="1" noTextEdit="1"/>
          </p:cNvSpPr>
          <p:nvPr>
            <p:ph type="sldImg"/>
          </p:nvPr>
        </p:nvSpPr>
        <p:spPr>
          <a:xfrm>
            <a:off x="3268663" y="511175"/>
            <a:ext cx="3402012" cy="2551113"/>
          </a:xfrm>
          <a:ln/>
        </p:spPr>
      </p:sp>
      <p:sp>
        <p:nvSpPr>
          <p:cNvPr id="614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altLang="en-US" dirty="0"/>
          </a:p>
        </p:txBody>
      </p:sp>
    </p:spTree>
    <p:extLst>
      <p:ext uri="{BB962C8B-B14F-4D97-AF65-F5344CB8AC3E}">
        <p14:creationId xmlns:p14="http://schemas.microsoft.com/office/powerpoint/2010/main" val="28886731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50444" y="9428584"/>
            <a:ext cx="2945659" cy="496332"/>
          </a:xfrm>
          <a:prstGeom prst="rect">
            <a:avLst/>
          </a:prstGeom>
          <a:ln/>
        </p:spPr>
        <p:txBody>
          <a:bodyPr/>
          <a:lstStyle/>
          <a:p>
            <a:pPr marL="0" marR="0" lvl="0" indent="0" algn="l" defTabSz="914246" rtl="0" eaLnBrk="1" fontAlgn="auto" latinLnBrk="0" hangingPunct="1">
              <a:lnSpc>
                <a:spcPct val="100000"/>
              </a:lnSpc>
              <a:spcBef>
                <a:spcPts val="0"/>
              </a:spcBef>
              <a:spcAft>
                <a:spcPts val="0"/>
              </a:spcAft>
              <a:buClrTx/>
              <a:buSzTx/>
              <a:buFontTx/>
              <a:buNone/>
              <a:tabLst/>
              <a:defRPr/>
            </a:pPr>
            <a:fld id="{70A76EAC-E83D-40D6-905E-7856FF939D12}" type="slidenum">
              <a:rPr kumimoji="0" lang="en-AU" sz="1800" b="0" i="0" u="none" strike="noStrike" kern="1200" cap="none" spc="0" normalizeH="0" baseline="0" noProof="0">
                <a:ln>
                  <a:noFill/>
                </a:ln>
                <a:solidFill>
                  <a:prstClr val="black"/>
                </a:solidFill>
                <a:effectLst/>
                <a:uLnTx/>
                <a:uFillTx/>
                <a:latin typeface="Calibri"/>
                <a:ea typeface="+mn-ea"/>
                <a:cs typeface="+mn-cs"/>
              </a:rPr>
              <a:pPr marL="0" marR="0" lvl="0" indent="0" algn="l" defTabSz="914246" rtl="0" eaLnBrk="1" fontAlgn="auto" latinLnBrk="0" hangingPunct="1">
                <a:lnSpc>
                  <a:spcPct val="100000"/>
                </a:lnSpc>
                <a:spcBef>
                  <a:spcPts val="0"/>
                </a:spcBef>
                <a:spcAft>
                  <a:spcPts val="0"/>
                </a:spcAft>
                <a:buClrTx/>
                <a:buSzTx/>
                <a:buFontTx/>
                <a:buNone/>
                <a:tabLst/>
                <a:defRPr/>
              </a:pPr>
              <a:t>10</a:t>
            </a:fld>
            <a:endParaRPr kumimoji="0" lang="en-AU"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7042" name="Rectangle 2"/>
          <p:cNvSpPr>
            <a:spLocks noGrp="1" noRot="1" noChangeAspect="1" noChangeArrowheads="1"/>
          </p:cNvSpPr>
          <p:nvPr>
            <p:ph type="sldImg"/>
          </p:nvPr>
        </p:nvSpPr>
        <p:spPr>
          <a:ln/>
        </p:spPr>
      </p:sp>
      <p:sp>
        <p:nvSpPr>
          <p:cNvPr id="87043" name="Rectangle 3"/>
          <p:cNvSpPr>
            <a:spLocks noGrp="1" noChangeArrowheads="1"/>
          </p:cNvSpPr>
          <p:nvPr>
            <p:ph type="body" idx="1"/>
          </p:nvPr>
        </p:nvSpPr>
        <p:spPr>
          <a:xfrm>
            <a:off x="0" y="4603279"/>
            <a:ext cx="6796103" cy="5459413"/>
          </a:xfrm>
        </p:spPr>
        <p:txBody>
          <a:bodyPr/>
          <a:lstStyle/>
          <a:p>
            <a:pPr marL="0" indent="0">
              <a:spcAft>
                <a:spcPts val="300"/>
              </a:spcAft>
              <a:buFont typeface="Arial" panose="020B0604020202020204" pitchFamily="34" charset="0"/>
              <a:buNone/>
            </a:pPr>
            <a:endParaRPr lang="en-AU" sz="1000" dirty="0"/>
          </a:p>
        </p:txBody>
      </p:sp>
    </p:spTree>
    <p:extLst>
      <p:ext uri="{BB962C8B-B14F-4D97-AF65-F5344CB8AC3E}">
        <p14:creationId xmlns:p14="http://schemas.microsoft.com/office/powerpoint/2010/main" val="174422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50444" y="9428584"/>
            <a:ext cx="2945659" cy="496332"/>
          </a:xfrm>
          <a:prstGeom prst="rect">
            <a:avLst/>
          </a:prstGeom>
          <a:ln/>
        </p:spPr>
        <p:txBody>
          <a:bodyPr/>
          <a:lstStyle/>
          <a:p>
            <a:pPr marL="0" marR="0" lvl="0" indent="0" algn="l" defTabSz="914246" rtl="0" eaLnBrk="1" fontAlgn="auto" latinLnBrk="0" hangingPunct="1">
              <a:lnSpc>
                <a:spcPct val="100000"/>
              </a:lnSpc>
              <a:spcBef>
                <a:spcPts val="0"/>
              </a:spcBef>
              <a:spcAft>
                <a:spcPts val="0"/>
              </a:spcAft>
              <a:buClrTx/>
              <a:buSzTx/>
              <a:buFontTx/>
              <a:buNone/>
              <a:tabLst/>
              <a:defRPr/>
            </a:pPr>
            <a:fld id="{70A76EAC-E83D-40D6-905E-7856FF939D12}" type="slidenum">
              <a:rPr kumimoji="0" lang="en-AU" sz="1800" b="0" i="0" u="none" strike="noStrike" kern="1200" cap="none" spc="0" normalizeH="0" baseline="0" noProof="0">
                <a:ln>
                  <a:noFill/>
                </a:ln>
                <a:solidFill>
                  <a:prstClr val="black"/>
                </a:solidFill>
                <a:effectLst/>
                <a:uLnTx/>
                <a:uFillTx/>
                <a:latin typeface="Calibri"/>
                <a:ea typeface="+mn-ea"/>
                <a:cs typeface="+mn-cs"/>
              </a:rPr>
              <a:pPr marL="0" marR="0" lvl="0" indent="0" algn="l" defTabSz="914246" rtl="0" eaLnBrk="1" fontAlgn="auto" latinLnBrk="0" hangingPunct="1">
                <a:lnSpc>
                  <a:spcPct val="100000"/>
                </a:lnSpc>
                <a:spcBef>
                  <a:spcPts val="0"/>
                </a:spcBef>
                <a:spcAft>
                  <a:spcPts val="0"/>
                </a:spcAft>
                <a:buClrTx/>
                <a:buSzTx/>
                <a:buFontTx/>
                <a:buNone/>
                <a:tabLst/>
                <a:defRPr/>
              </a:pPr>
              <a:t>11</a:t>
            </a:fld>
            <a:endParaRPr kumimoji="0" lang="en-AU"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7042" name="Rectangle 2"/>
          <p:cNvSpPr>
            <a:spLocks noGrp="1" noRot="1" noChangeAspect="1" noChangeArrowheads="1"/>
          </p:cNvSpPr>
          <p:nvPr>
            <p:ph type="sldImg"/>
          </p:nvPr>
        </p:nvSpPr>
        <p:spPr>
          <a:ln/>
        </p:spPr>
      </p:sp>
      <p:sp>
        <p:nvSpPr>
          <p:cNvPr id="87043" name="Rectangle 3"/>
          <p:cNvSpPr>
            <a:spLocks noGrp="1" noChangeArrowheads="1"/>
          </p:cNvSpPr>
          <p:nvPr>
            <p:ph type="body" idx="1"/>
          </p:nvPr>
        </p:nvSpPr>
        <p:spPr>
          <a:xfrm>
            <a:off x="0" y="4603279"/>
            <a:ext cx="6796103" cy="5459413"/>
          </a:xfrm>
        </p:spPr>
        <p:txBody>
          <a:bodyPr/>
          <a:lstStyle/>
          <a:p>
            <a:pPr marL="0" indent="0">
              <a:spcAft>
                <a:spcPts val="300"/>
              </a:spcAft>
              <a:buFont typeface="Arial" panose="020B0604020202020204" pitchFamily="34" charset="0"/>
              <a:buNone/>
            </a:pPr>
            <a:endParaRPr lang="en-AU" sz="1000" dirty="0"/>
          </a:p>
        </p:txBody>
      </p:sp>
    </p:spTree>
    <p:extLst>
      <p:ext uri="{BB962C8B-B14F-4D97-AF65-F5344CB8AC3E}">
        <p14:creationId xmlns:p14="http://schemas.microsoft.com/office/powerpoint/2010/main" val="2271411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a:xfrm>
            <a:off x="3850444" y="9428584"/>
            <a:ext cx="2945659" cy="496332"/>
          </a:xfrm>
          <a:prstGeom prst="rect">
            <a:avLst/>
          </a:prstGeom>
        </p:spPr>
        <p:txBody>
          <a:bodyPr/>
          <a:lstStyle/>
          <a:p>
            <a:fld id="{60DA8AD6-8D0F-41AE-A6FD-1F5B3449BF6F}" type="slidenum">
              <a:rPr lang="en-AU" smtClean="0"/>
              <a:t>12</a:t>
            </a:fld>
            <a:endParaRPr lang="en-AU"/>
          </a:p>
        </p:txBody>
      </p:sp>
    </p:spTree>
    <p:extLst>
      <p:ext uri="{BB962C8B-B14F-4D97-AF65-F5344CB8AC3E}">
        <p14:creationId xmlns:p14="http://schemas.microsoft.com/office/powerpoint/2010/main" val="3284999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50444" y="9428584"/>
            <a:ext cx="2945659" cy="496332"/>
          </a:xfrm>
          <a:prstGeom prst="rect">
            <a:avLst/>
          </a:prstGeom>
          <a:ln/>
        </p:spPr>
        <p:txBody>
          <a:bodyPr/>
          <a:lstStyle/>
          <a:p>
            <a:pPr marL="0" marR="0" lvl="0" indent="0" algn="l" defTabSz="914246" rtl="0" eaLnBrk="1" fontAlgn="auto" latinLnBrk="0" hangingPunct="1">
              <a:lnSpc>
                <a:spcPct val="100000"/>
              </a:lnSpc>
              <a:spcBef>
                <a:spcPts val="0"/>
              </a:spcBef>
              <a:spcAft>
                <a:spcPts val="0"/>
              </a:spcAft>
              <a:buClrTx/>
              <a:buSzTx/>
              <a:buFontTx/>
              <a:buNone/>
              <a:tabLst/>
              <a:defRPr/>
            </a:pPr>
            <a:fld id="{70A76EAC-E83D-40D6-905E-7856FF939D12}" type="slidenum">
              <a:rPr kumimoji="0" lang="en-AU" sz="1800" b="0" i="0" u="none" strike="noStrike" kern="1200" cap="none" spc="0" normalizeH="0" baseline="0" noProof="0">
                <a:ln>
                  <a:noFill/>
                </a:ln>
                <a:solidFill>
                  <a:prstClr val="black"/>
                </a:solidFill>
                <a:effectLst/>
                <a:uLnTx/>
                <a:uFillTx/>
                <a:latin typeface="Calibri"/>
                <a:ea typeface="+mn-ea"/>
                <a:cs typeface="+mn-cs"/>
              </a:rPr>
              <a:pPr marL="0" marR="0" lvl="0" indent="0" algn="l" defTabSz="914246" rtl="0" eaLnBrk="1" fontAlgn="auto" latinLnBrk="0" hangingPunct="1">
                <a:lnSpc>
                  <a:spcPct val="100000"/>
                </a:lnSpc>
                <a:spcBef>
                  <a:spcPts val="0"/>
                </a:spcBef>
                <a:spcAft>
                  <a:spcPts val="0"/>
                </a:spcAft>
                <a:buClrTx/>
                <a:buSzTx/>
                <a:buFontTx/>
                <a:buNone/>
                <a:tabLst/>
                <a:defRPr/>
              </a:pPr>
              <a:t>2</a:t>
            </a:fld>
            <a:endParaRPr kumimoji="0" lang="en-AU"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7042" name="Rectangle 2"/>
          <p:cNvSpPr>
            <a:spLocks noGrp="1" noRot="1" noChangeAspect="1" noChangeArrowheads="1"/>
          </p:cNvSpPr>
          <p:nvPr>
            <p:ph type="sldImg"/>
          </p:nvPr>
        </p:nvSpPr>
        <p:spPr>
          <a:ln/>
        </p:spPr>
      </p:sp>
      <p:sp>
        <p:nvSpPr>
          <p:cNvPr id="87043" name="Rectangle 3"/>
          <p:cNvSpPr>
            <a:spLocks noGrp="1" noChangeArrowheads="1"/>
          </p:cNvSpPr>
          <p:nvPr>
            <p:ph type="body" idx="1"/>
          </p:nvPr>
        </p:nvSpPr>
        <p:spPr>
          <a:xfrm>
            <a:off x="0" y="4603279"/>
            <a:ext cx="6796103" cy="5459413"/>
          </a:xfrm>
        </p:spPr>
        <p:txBody>
          <a:bodyPr/>
          <a:lstStyle/>
          <a:p>
            <a:pPr marL="0" indent="0">
              <a:spcAft>
                <a:spcPts val="300"/>
              </a:spcAft>
              <a:buFont typeface="Arial" panose="020B0604020202020204" pitchFamily="34" charset="0"/>
              <a:buNone/>
            </a:pPr>
            <a:endParaRPr lang="en-AU" sz="1000" dirty="0"/>
          </a:p>
        </p:txBody>
      </p:sp>
    </p:spTree>
    <p:extLst>
      <p:ext uri="{BB962C8B-B14F-4D97-AF65-F5344CB8AC3E}">
        <p14:creationId xmlns:p14="http://schemas.microsoft.com/office/powerpoint/2010/main" val="2481034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50444" y="9428584"/>
            <a:ext cx="2945659" cy="496332"/>
          </a:xfrm>
          <a:prstGeom prst="rect">
            <a:avLst/>
          </a:prstGeom>
          <a:ln/>
        </p:spPr>
        <p:txBody>
          <a:bodyPr/>
          <a:lstStyle/>
          <a:p>
            <a:pPr marL="0" marR="0" lvl="0" indent="0" algn="l" defTabSz="914246" rtl="0" eaLnBrk="1" fontAlgn="auto" latinLnBrk="0" hangingPunct="1">
              <a:lnSpc>
                <a:spcPct val="100000"/>
              </a:lnSpc>
              <a:spcBef>
                <a:spcPts val="0"/>
              </a:spcBef>
              <a:spcAft>
                <a:spcPts val="0"/>
              </a:spcAft>
              <a:buClrTx/>
              <a:buSzTx/>
              <a:buFontTx/>
              <a:buNone/>
              <a:tabLst/>
              <a:defRPr/>
            </a:pPr>
            <a:fld id="{70A76EAC-E83D-40D6-905E-7856FF939D12}" type="slidenum">
              <a:rPr kumimoji="0" lang="en-AU" sz="1800" b="0" i="0" u="none" strike="noStrike" kern="1200" cap="none" spc="0" normalizeH="0" baseline="0" noProof="0">
                <a:ln>
                  <a:noFill/>
                </a:ln>
                <a:solidFill>
                  <a:prstClr val="black"/>
                </a:solidFill>
                <a:effectLst/>
                <a:uLnTx/>
                <a:uFillTx/>
                <a:latin typeface="Calibri"/>
                <a:ea typeface="+mn-ea"/>
                <a:cs typeface="+mn-cs"/>
              </a:rPr>
              <a:pPr marL="0" marR="0" lvl="0" indent="0" algn="l" defTabSz="914246" rtl="0" eaLnBrk="1" fontAlgn="auto" latinLnBrk="0" hangingPunct="1">
                <a:lnSpc>
                  <a:spcPct val="100000"/>
                </a:lnSpc>
                <a:spcBef>
                  <a:spcPts val="0"/>
                </a:spcBef>
                <a:spcAft>
                  <a:spcPts val="0"/>
                </a:spcAft>
                <a:buClrTx/>
                <a:buSzTx/>
                <a:buFontTx/>
                <a:buNone/>
                <a:tabLst/>
                <a:defRPr/>
              </a:pPr>
              <a:t>3</a:t>
            </a:fld>
            <a:endParaRPr kumimoji="0" lang="en-AU"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7042" name="Rectangle 2"/>
          <p:cNvSpPr>
            <a:spLocks noGrp="1" noRot="1" noChangeAspect="1" noChangeArrowheads="1"/>
          </p:cNvSpPr>
          <p:nvPr>
            <p:ph type="sldImg"/>
          </p:nvPr>
        </p:nvSpPr>
        <p:spPr>
          <a:ln/>
        </p:spPr>
      </p:sp>
      <p:sp>
        <p:nvSpPr>
          <p:cNvPr id="87043" name="Rectangle 3"/>
          <p:cNvSpPr>
            <a:spLocks noGrp="1" noChangeArrowheads="1"/>
          </p:cNvSpPr>
          <p:nvPr>
            <p:ph type="body" idx="1"/>
          </p:nvPr>
        </p:nvSpPr>
        <p:spPr>
          <a:xfrm>
            <a:off x="158477" y="4467225"/>
            <a:ext cx="6480720" cy="5595467"/>
          </a:xfrm>
        </p:spPr>
        <p:txBody>
          <a:bodyPr/>
          <a:lstStyle/>
          <a:p>
            <a:pPr marL="0" indent="0">
              <a:buFont typeface="Arial" panose="020B0604020202020204" pitchFamily="34" charset="0"/>
              <a:buNone/>
            </a:pPr>
            <a:r>
              <a:rPr lang="en-AU" sz="1050" i="1" dirty="0">
                <a:latin typeface="Arial" panose="020B0604020202020204" pitchFamily="34" charset="0"/>
                <a:cs typeface="Arial" panose="020B0604020202020204" pitchFamily="34" charset="0"/>
              </a:rPr>
              <a:t>What does this mean  for care?</a:t>
            </a:r>
            <a:endParaRPr lang="en-AU" sz="1050" i="0" baseline="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AU" sz="1050" i="0" baseline="0" dirty="0">
                <a:latin typeface="Arial" panose="020B0604020202020204" pitchFamily="34" charset="0"/>
                <a:cs typeface="Arial" panose="020B0604020202020204" pitchFamily="34" charset="0"/>
              </a:rPr>
              <a:t>From the data</a:t>
            </a:r>
          </a:p>
          <a:p>
            <a:pPr marL="171450" indent="-171450">
              <a:buFont typeface="Arial" panose="020B0604020202020204" pitchFamily="34" charset="0"/>
              <a:buChar char="•"/>
            </a:pPr>
            <a:r>
              <a:rPr lang="en-AU" sz="1050" i="0" baseline="0" dirty="0">
                <a:latin typeface="Arial" panose="020B0604020202020204" pitchFamily="34" charset="0"/>
                <a:cs typeface="Arial" panose="020B0604020202020204" pitchFamily="34" charset="0"/>
              </a:rPr>
              <a:t>An ageing population</a:t>
            </a:r>
            <a:r>
              <a:rPr lang="en-AU" sz="1050" baseline="0" dirty="0">
                <a:latin typeface="Arial" panose="020B0604020202020204" pitchFamily="34" charset="0"/>
                <a:cs typeface="Arial" panose="020B0604020202020204" pitchFamily="34" charset="0"/>
              </a:rPr>
              <a:t> means we need to be geared up for addressing the needs of a much larger and increasing group of people – older people’s health and mental health care is a growth area</a:t>
            </a:r>
            <a:endParaRPr lang="en-AU" sz="1050" dirty="0">
              <a:latin typeface="Arial" panose="020B0604020202020204" pitchFamily="34" charset="0"/>
              <a:cs typeface="Arial" panose="020B0604020202020204" pitchFamily="34" charset="0"/>
            </a:endParaRPr>
          </a:p>
          <a:p>
            <a:pPr marL="171450" indent="-171450">
              <a:spcAft>
                <a:spcPts val="300"/>
              </a:spcAft>
              <a:buFont typeface="Arial" panose="020B0604020202020204" pitchFamily="34" charset="0"/>
              <a:buChar char="•"/>
            </a:pPr>
            <a:r>
              <a:rPr lang="en-AU" sz="1050" dirty="0">
                <a:latin typeface="Arial" panose="020B0604020202020204" pitchFamily="34" charset="0"/>
                <a:cs typeface="Arial" panose="020B0604020202020204" pitchFamily="34" charset="0"/>
              </a:rPr>
              <a:t>I</a:t>
            </a:r>
            <a:r>
              <a:rPr lang="en-AU" sz="1050" kern="1200" dirty="0">
                <a:solidFill>
                  <a:schemeClr val="tx1"/>
                </a:solidFill>
                <a:effectLst/>
                <a:latin typeface="Arial" panose="020B0604020202020204" pitchFamily="34" charset="0"/>
                <a:cs typeface="Arial" panose="020B0604020202020204" pitchFamily="34" charset="0"/>
              </a:rPr>
              <a:t>n considering the physical health care needs of older people with mental illness, we need to consider the needs of different sub-groups – younger old and older old; people with earlier</a:t>
            </a:r>
            <a:r>
              <a:rPr lang="en-AU" sz="1050" kern="1200" baseline="0" dirty="0">
                <a:solidFill>
                  <a:schemeClr val="tx1"/>
                </a:solidFill>
                <a:effectLst/>
                <a:latin typeface="Arial" panose="020B0604020202020204" pitchFamily="34" charset="0"/>
                <a:cs typeface="Arial" panose="020B0604020202020204" pitchFamily="34" charset="0"/>
              </a:rPr>
              <a:t> onset and/or severe and persistent MI and people with later onset mental illness - </a:t>
            </a:r>
            <a:r>
              <a:rPr lang="en-AU" sz="1050" kern="1200" dirty="0">
                <a:solidFill>
                  <a:schemeClr val="tx1"/>
                </a:solidFill>
                <a:effectLst/>
                <a:latin typeface="Arial" panose="020B0604020202020204" pitchFamily="34" charset="0"/>
                <a:cs typeface="Arial" panose="020B0604020202020204" pitchFamily="34" charset="0"/>
              </a:rPr>
              <a:t>and we need to tailor our approaches to improving physical health care accordingly. </a:t>
            </a:r>
          </a:p>
          <a:p>
            <a:pPr marL="171450" indent="-171450">
              <a:buFont typeface="Arial" panose="020B0604020202020204" pitchFamily="34" charset="0"/>
              <a:buChar char="•"/>
            </a:pPr>
            <a:r>
              <a:rPr lang="en-AU" sz="1050" dirty="0">
                <a:latin typeface="Arial" panose="020B0604020202020204" pitchFamily="34" charset="0"/>
                <a:cs typeface="Arial" panose="020B0604020202020204" pitchFamily="34" charset="0"/>
              </a:rPr>
              <a:t>Given</a:t>
            </a:r>
            <a:r>
              <a:rPr lang="en-AU" sz="1050" baseline="0" dirty="0">
                <a:latin typeface="Arial" panose="020B0604020202020204" pitchFamily="34" charset="0"/>
                <a:cs typeface="Arial" panose="020B0604020202020204" pitchFamily="34" charset="0"/>
              </a:rPr>
              <a:t> the levels of co-morbid physical and mental health issues, </a:t>
            </a:r>
            <a:r>
              <a:rPr lang="en-AU" sz="1050" dirty="0">
                <a:latin typeface="Arial" panose="020B0604020202020204" pitchFamily="34" charset="0"/>
                <a:cs typeface="Arial" panose="020B0604020202020204" pitchFamily="34" charset="0"/>
              </a:rPr>
              <a:t>we really can’t afford to ignore the</a:t>
            </a:r>
            <a:r>
              <a:rPr lang="en-AU" sz="1050" baseline="0" dirty="0">
                <a:latin typeface="Arial" panose="020B0604020202020204" pitchFamily="34" charset="0"/>
                <a:cs typeface="Arial" panose="020B0604020202020204" pitchFamily="34" charset="0"/>
              </a:rPr>
              <a:t> need for good physical health assessment and care for older people with mental illness (and appropriate mental health assessment and care for older people). Integrated physical and mental health care is core business.</a:t>
            </a:r>
          </a:p>
          <a:p>
            <a:pPr marL="0" marR="0" lvl="0" indent="0" algn="l" defTabSz="914246"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AU" sz="1050" kern="1200" dirty="0">
                <a:latin typeface="Arial" panose="020B0604020202020204" pitchFamily="34" charset="0"/>
                <a:cs typeface="Arial" panose="020B0604020202020204" pitchFamily="34" charset="0"/>
              </a:rPr>
              <a:t>From NSW Health guidance</a:t>
            </a:r>
          </a:p>
          <a:p>
            <a:pPr marL="342900" indent="-342900">
              <a:buFontTx/>
              <a:buChar char="-"/>
            </a:pPr>
            <a:r>
              <a:rPr kumimoji="1" lang="en-AU" sz="1050" kern="1200" dirty="0">
                <a:latin typeface="Arial" panose="020B0604020202020204" pitchFamily="34" charset="0"/>
                <a:cs typeface="Arial" panose="020B0604020202020204" pitchFamily="34" charset="0"/>
              </a:rPr>
              <a:t>We need to understand and provide guidance for health and mental health professionals about the particular physical health risks and complexities for older people with mental illness (</a:t>
            </a:r>
            <a:r>
              <a:rPr kumimoji="1" lang="en-AU" sz="1050" kern="1200" dirty="0" err="1">
                <a:latin typeface="Arial" panose="020B0604020202020204" pitchFamily="34" charset="0"/>
                <a:cs typeface="Arial" panose="020B0604020202020204" pitchFamily="34" charset="0"/>
              </a:rPr>
              <a:t>eg</a:t>
            </a:r>
            <a:r>
              <a:rPr kumimoji="1" lang="en-AU" sz="1050" kern="1200" dirty="0">
                <a:latin typeface="Arial" panose="020B0604020202020204" pitchFamily="34" charset="0"/>
                <a:cs typeface="Arial" panose="020B0604020202020204" pitchFamily="34" charset="0"/>
              </a:rPr>
              <a:t> risks </a:t>
            </a:r>
            <a:r>
              <a:rPr kumimoji="1" lang="en-AU" sz="1050" dirty="0">
                <a:latin typeface="Arial" panose="020B0604020202020204" pitchFamily="34" charset="0"/>
                <a:cs typeface="Arial" panose="020B0604020202020204" pitchFamily="34" charset="0"/>
              </a:rPr>
              <a:t>related to </a:t>
            </a:r>
            <a:r>
              <a:rPr kumimoji="1" lang="en-AU" sz="1050" kern="1200" dirty="0">
                <a:latin typeface="Arial" panose="020B0604020202020204" pitchFamily="34" charset="0"/>
                <a:cs typeface="Arial" panose="020B0604020202020204" pitchFamily="34" charset="0"/>
              </a:rPr>
              <a:t>falls and multiple medication use)</a:t>
            </a:r>
          </a:p>
          <a:p>
            <a:r>
              <a:rPr lang="en-AU" sz="1050" kern="1200" dirty="0">
                <a:solidFill>
                  <a:schemeClr val="tx1"/>
                </a:solidFill>
                <a:effectLst/>
                <a:latin typeface="Arial" panose="020B0604020202020204" pitchFamily="34" charset="0"/>
                <a:cs typeface="Arial" panose="020B0604020202020204" pitchFamily="34" charset="0"/>
              </a:rPr>
              <a:t>From</a:t>
            </a:r>
            <a:r>
              <a:rPr lang="en-AU" sz="1050" kern="1200" baseline="0" dirty="0">
                <a:solidFill>
                  <a:schemeClr val="tx1"/>
                </a:solidFill>
                <a:effectLst/>
                <a:latin typeface="Arial" panose="020B0604020202020204" pitchFamily="34" charset="0"/>
                <a:cs typeface="Arial" panose="020B0604020202020204" pitchFamily="34" charset="0"/>
              </a:rPr>
              <a:t> international literature</a:t>
            </a:r>
            <a:endParaRPr lang="en-AU" sz="1050" kern="1200" dirty="0">
              <a:solidFill>
                <a:schemeClr val="tx1"/>
              </a:solidFill>
              <a:effectLst/>
              <a:latin typeface="Arial" panose="020B0604020202020204" pitchFamily="34" charset="0"/>
              <a:cs typeface="Arial" panose="020B0604020202020204" pitchFamily="34" charset="0"/>
            </a:endParaRPr>
          </a:p>
          <a:p>
            <a:pPr marL="171450" indent="-171450">
              <a:spcAft>
                <a:spcPts val="300"/>
              </a:spcAft>
              <a:buFont typeface="Arial" panose="020B0604020202020204" pitchFamily="34" charset="0"/>
              <a:buChar char="•"/>
            </a:pPr>
            <a:r>
              <a:rPr lang="en-AU" sz="1050" kern="1200" dirty="0">
                <a:solidFill>
                  <a:schemeClr val="tx1"/>
                </a:solidFill>
                <a:effectLst/>
                <a:latin typeface="Arial" panose="020B0604020202020204" pitchFamily="34" charset="0"/>
                <a:cs typeface="Arial" panose="020B0604020202020204" pitchFamily="34" charset="0"/>
              </a:rPr>
              <a:t>We need to improve assessment </a:t>
            </a:r>
            <a:r>
              <a:rPr lang="en-AU" sz="1050" dirty="0">
                <a:latin typeface="Arial" panose="020B0604020202020204" pitchFamily="34" charset="0"/>
                <a:cs typeface="Arial" panose="020B0604020202020204" pitchFamily="34" charset="0"/>
              </a:rPr>
              <a:t>and treatment of know physical health risks in older people with mental illness, particularly those with schizophrenia and other severe mental illnesses (</a:t>
            </a:r>
            <a:r>
              <a:rPr lang="en-AU" sz="1050" dirty="0" err="1">
                <a:latin typeface="Arial" panose="020B0604020202020204" pitchFamily="34" charset="0"/>
                <a:cs typeface="Arial" panose="020B0604020202020204" pitchFamily="34" charset="0"/>
              </a:rPr>
              <a:t>eg</a:t>
            </a:r>
            <a:r>
              <a:rPr lang="en-AU" sz="1050" dirty="0">
                <a:latin typeface="Arial" panose="020B0604020202020204" pitchFamily="34" charset="0"/>
                <a:cs typeface="Arial" panose="020B0604020202020204" pitchFamily="34" charset="0"/>
              </a:rPr>
              <a:t> </a:t>
            </a:r>
            <a:r>
              <a:rPr lang="en-AU" sz="1050" kern="1200" baseline="0" dirty="0">
                <a:solidFill>
                  <a:schemeClr val="tx1"/>
                </a:solidFill>
                <a:effectLst/>
                <a:latin typeface="Arial" panose="020B0604020202020204" pitchFamily="34" charset="0"/>
                <a:cs typeface="Arial" panose="020B0604020202020204" pitchFamily="34" charset="0"/>
              </a:rPr>
              <a:t>cardiovascular conditions, </a:t>
            </a:r>
            <a:r>
              <a:rPr lang="en-AU" sz="1050" baseline="0" dirty="0">
                <a:latin typeface="Arial" panose="020B0604020202020204" pitchFamily="34" charset="0"/>
                <a:cs typeface="Arial" panose="020B0604020202020204" pitchFamily="34" charset="0"/>
              </a:rPr>
              <a:t>metabolic syndrome, </a:t>
            </a:r>
            <a:r>
              <a:rPr kumimoji="1" lang="en-AU" sz="1050" kern="1200" dirty="0">
                <a:latin typeface="Arial" panose="020B0604020202020204" pitchFamily="34" charset="0"/>
                <a:cs typeface="Arial" panose="020B0604020202020204" pitchFamily="34" charset="0"/>
              </a:rPr>
              <a:t>obesity, diabetes, hypertension, etc) And we need to identify </a:t>
            </a:r>
            <a:r>
              <a:rPr kumimoji="1" lang="en-AU" sz="1050" kern="1200" baseline="0" dirty="0">
                <a:latin typeface="Arial" panose="020B0604020202020204" pitchFamily="34" charset="0"/>
                <a:cs typeface="Arial" panose="020B0604020202020204" pitchFamily="34" charset="0"/>
              </a:rPr>
              <a:t>modifiable clinical and social risk factors for early mortality (particularly in older men with schizophrenia).</a:t>
            </a:r>
            <a:endParaRPr lang="en-AU" sz="1050" baseline="0" dirty="0">
              <a:latin typeface="Arial" panose="020B0604020202020204" pitchFamily="34" charset="0"/>
              <a:cs typeface="Arial" panose="020B0604020202020204" pitchFamily="34" charset="0"/>
            </a:endParaRPr>
          </a:p>
          <a:p>
            <a:pPr marL="171450" indent="-171450">
              <a:spcAft>
                <a:spcPts val="300"/>
              </a:spcAft>
              <a:buFont typeface="Arial" panose="020B0604020202020204" pitchFamily="34" charset="0"/>
              <a:buChar char="•"/>
            </a:pPr>
            <a:r>
              <a:rPr lang="en-AU" sz="1050" dirty="0">
                <a:latin typeface="Arial" panose="020B0604020202020204" pitchFamily="34" charset="0"/>
                <a:cs typeface="Arial" panose="020B0604020202020204" pitchFamily="34" charset="0"/>
              </a:rPr>
              <a:t>Given the UK study</a:t>
            </a:r>
            <a:r>
              <a:rPr lang="en-AU" sz="1050" baseline="0" dirty="0">
                <a:latin typeface="Arial" panose="020B0604020202020204" pitchFamily="34" charset="0"/>
                <a:cs typeface="Arial" panose="020B0604020202020204" pitchFamily="34" charset="0"/>
              </a:rPr>
              <a:t> of OPMH service clinicians, we need to look at clarifying roles across the service system and promoting more collaboration between key services (</a:t>
            </a:r>
            <a:r>
              <a:rPr lang="en-AU" sz="1050" baseline="0" dirty="0" err="1">
                <a:latin typeface="Arial" panose="020B0604020202020204" pitchFamily="34" charset="0"/>
                <a:cs typeface="Arial" panose="020B0604020202020204" pitchFamily="34" charset="0"/>
              </a:rPr>
              <a:t>eg</a:t>
            </a:r>
            <a:r>
              <a:rPr lang="en-AU" sz="1050" baseline="0" dirty="0">
                <a:latin typeface="Arial" panose="020B0604020202020204" pitchFamily="34" charset="0"/>
                <a:cs typeface="Arial" panose="020B0604020202020204" pitchFamily="34" charset="0"/>
              </a:rPr>
              <a:t> OPMH services, aged health services, GPs), as well as ongoing education of healthcare staff to improve physical health care of older people with mental illness</a:t>
            </a:r>
          </a:p>
          <a:p>
            <a:pPr marL="0" indent="0">
              <a:spcAft>
                <a:spcPts val="300"/>
              </a:spcAft>
              <a:buFont typeface="Arial" panose="020B0604020202020204" pitchFamily="34" charset="0"/>
              <a:buNone/>
            </a:pPr>
            <a:r>
              <a:rPr lang="en-AU" sz="1050" dirty="0">
                <a:latin typeface="Arial" panose="020B0604020202020204" pitchFamily="34" charset="0"/>
                <a:cs typeface="Arial" panose="020B0604020202020204" pitchFamily="34" charset="0"/>
              </a:rPr>
              <a:t>From</a:t>
            </a:r>
            <a:r>
              <a:rPr lang="en-AU" sz="1050" baseline="0" dirty="0">
                <a:latin typeface="Arial" panose="020B0604020202020204" pitchFamily="34" charset="0"/>
                <a:cs typeface="Arial" panose="020B0604020202020204" pitchFamily="34" charset="0"/>
              </a:rPr>
              <a:t> Australian and NSW OPMH service data</a:t>
            </a:r>
          </a:p>
          <a:p>
            <a:pPr marL="171450" marR="0" lvl="0" indent="-171450" algn="l" defTabSz="914246"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1" lang="en-AU" sz="1050" kern="1200" baseline="0" dirty="0">
                <a:solidFill>
                  <a:schemeClr val="tx1"/>
                </a:solidFill>
                <a:effectLst/>
                <a:latin typeface="Arial" panose="020B0604020202020204" pitchFamily="34" charset="0"/>
                <a:cs typeface="Arial" panose="020B0604020202020204" pitchFamily="34" charset="0"/>
              </a:rPr>
              <a:t>From benchmarking: We may want to focus on i</a:t>
            </a:r>
            <a:r>
              <a:rPr kumimoji="1" lang="en-AU" sz="1050" kern="1200" dirty="0">
                <a:latin typeface="Arial" panose="020B0604020202020204" pitchFamily="34" charset="0"/>
                <a:cs typeface="Arial" panose="020B0604020202020204" pitchFamily="34" charset="0"/>
              </a:rPr>
              <a:t>nvolvement of GPs in physical health</a:t>
            </a:r>
            <a:r>
              <a:rPr kumimoji="1" lang="en-AU" sz="1050" kern="1200" baseline="0" dirty="0">
                <a:latin typeface="Arial" panose="020B0604020202020204" pitchFamily="34" charset="0"/>
                <a:cs typeface="Arial" panose="020B0604020202020204" pitchFamily="34" charset="0"/>
              </a:rPr>
              <a:t> assessment and care of OPMH service consumers, physical examination more generally, action around falls prevention, </a:t>
            </a:r>
            <a:r>
              <a:rPr kumimoji="1" lang="en-AU" sz="1050" kern="1200" dirty="0">
                <a:latin typeface="Arial" panose="020B0604020202020204" pitchFamily="34" charset="0"/>
                <a:cs typeface="Arial" panose="020B0604020202020204" pitchFamily="34" charset="0"/>
              </a:rPr>
              <a:t>accessing skilled staff for assessment and management (</a:t>
            </a:r>
            <a:r>
              <a:rPr kumimoji="1" lang="en-AU" sz="1050" kern="1200" dirty="0" err="1">
                <a:latin typeface="Arial" panose="020B0604020202020204" pitchFamily="34" charset="0"/>
                <a:cs typeface="Arial" panose="020B0604020202020204" pitchFamily="34" charset="0"/>
              </a:rPr>
              <a:t>eg</a:t>
            </a:r>
            <a:r>
              <a:rPr kumimoji="1" lang="en-AU" sz="1050" kern="1200" dirty="0">
                <a:latin typeface="Arial" panose="020B0604020202020204" pitchFamily="34" charset="0"/>
                <a:cs typeface="Arial" panose="020B0604020202020204" pitchFamily="34" charset="0"/>
              </a:rPr>
              <a:t> physios, dietitians, OTs)</a:t>
            </a:r>
          </a:p>
          <a:p>
            <a:pPr marL="171450" marR="0" lvl="0" indent="-171450" algn="l" defTabSz="914246"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1" lang="en-AU" sz="1050" kern="1200" dirty="0">
                <a:latin typeface="Arial" panose="020B0604020202020204" pitchFamily="34" charset="0"/>
                <a:cs typeface="Arial" panose="020B0604020202020204" pitchFamily="34" charset="0"/>
              </a:rPr>
              <a:t>From YES consumer survey: We may also want to look at the information/advice our OPMH services</a:t>
            </a:r>
            <a:r>
              <a:rPr kumimoji="1" lang="en-AU" sz="1050" kern="1200" baseline="0" dirty="0">
                <a:latin typeface="Arial" panose="020B0604020202020204" pitchFamily="34" charset="0"/>
                <a:cs typeface="Arial" panose="020B0604020202020204" pitchFamily="34" charset="0"/>
              </a:rPr>
              <a:t> (and other key services) </a:t>
            </a:r>
            <a:r>
              <a:rPr kumimoji="1" lang="en-AU" sz="1050" kern="1200" dirty="0">
                <a:latin typeface="Arial" panose="020B0604020202020204" pitchFamily="34" charset="0"/>
                <a:cs typeface="Arial" panose="020B0604020202020204" pitchFamily="34" charset="0"/>
              </a:rPr>
              <a:t>provide to consumers about possible side effects of medications, alcohol and drug use and</a:t>
            </a:r>
            <a:r>
              <a:rPr kumimoji="1" lang="en-AU" sz="1050" kern="1200" baseline="0" dirty="0">
                <a:latin typeface="Arial" panose="020B0604020202020204" pitchFamily="34" charset="0"/>
                <a:cs typeface="Arial" panose="020B0604020202020204" pitchFamily="34" charset="0"/>
              </a:rPr>
              <a:t> </a:t>
            </a:r>
            <a:r>
              <a:rPr kumimoji="1" lang="en-AU" sz="1050" kern="1200" dirty="0">
                <a:latin typeface="Arial" panose="020B0604020202020204" pitchFamily="34" charset="0"/>
                <a:cs typeface="Arial" panose="020B0604020202020204" pitchFamily="34" charset="0"/>
              </a:rPr>
              <a:t>smoking</a:t>
            </a:r>
          </a:p>
          <a:p>
            <a:pPr marL="171450" marR="0" lvl="0" indent="-171450" algn="l" defTabSz="914246"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lang="en-AU" sz="1100" kern="1200" dirty="0">
              <a:solidFill>
                <a:schemeClr val="tx1"/>
              </a:solidFill>
              <a:effectLst/>
              <a:latin typeface="Arial" panose="020B0604020202020204" pitchFamily="34" charset="0"/>
              <a:cs typeface="Arial" panose="020B0604020202020204" pitchFamily="34" charset="0"/>
            </a:endParaRPr>
          </a:p>
          <a:p>
            <a:endParaRPr lang="en-AU" sz="1000" dirty="0"/>
          </a:p>
          <a:p>
            <a:pPr marL="171450" indent="-171450">
              <a:spcAft>
                <a:spcPts val="300"/>
              </a:spcAft>
              <a:buFont typeface="Arial" panose="020B0604020202020204" pitchFamily="34" charset="0"/>
              <a:buChar char="•"/>
            </a:pPr>
            <a:endParaRPr lang="en-AU" sz="950" kern="120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6139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12684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50444" y="9428584"/>
            <a:ext cx="2945659" cy="496332"/>
          </a:xfrm>
          <a:prstGeom prst="rect">
            <a:avLst/>
          </a:prstGeom>
          <a:ln/>
        </p:spPr>
        <p:txBody>
          <a:bodyPr/>
          <a:lstStyle/>
          <a:p>
            <a:fld id="{70A76EAC-E83D-40D6-905E-7856FF939D12}" type="slidenum">
              <a:rPr lang="en-AU"/>
              <a:pPr/>
              <a:t>5</a:t>
            </a:fld>
            <a:endParaRPr lang="en-AU" dirty="0"/>
          </a:p>
        </p:txBody>
      </p:sp>
      <p:sp>
        <p:nvSpPr>
          <p:cNvPr id="87042" name="Rectangle 2"/>
          <p:cNvSpPr>
            <a:spLocks noGrp="1" noRot="1" noChangeAspect="1" noChangeArrowheads="1"/>
          </p:cNvSpPr>
          <p:nvPr>
            <p:ph type="sldImg"/>
          </p:nvPr>
        </p:nvSpPr>
        <p:spPr>
          <a:ln/>
        </p:spPr>
      </p:sp>
      <p:sp>
        <p:nvSpPr>
          <p:cNvPr id="87043" name="Rectangle 3"/>
          <p:cNvSpPr>
            <a:spLocks noGrp="1" noChangeArrowheads="1"/>
          </p:cNvSpPr>
          <p:nvPr>
            <p:ph type="body" idx="1"/>
          </p:nvPr>
        </p:nvSpPr>
        <p:spPr>
          <a:xfrm>
            <a:off x="0" y="4603279"/>
            <a:ext cx="6796103" cy="5459413"/>
          </a:xfrm>
        </p:spPr>
        <p:txBody>
          <a:bodyPr/>
          <a:lstStyle/>
          <a:p>
            <a:pPr marL="171450" indent="-171450">
              <a:spcAft>
                <a:spcPts val="300"/>
              </a:spcAft>
              <a:buFont typeface="Arial" panose="020B0604020202020204" pitchFamily="34" charset="0"/>
              <a:buChar char="•"/>
            </a:pPr>
            <a:r>
              <a:rPr lang="en-AU" sz="950" kern="1200" dirty="0">
                <a:solidFill>
                  <a:schemeClr val="tx1"/>
                </a:solidFill>
                <a:effectLst/>
                <a:latin typeface="Arial" panose="020B0604020202020204" pitchFamily="34" charset="0"/>
                <a:cs typeface="Arial" panose="020B0604020202020204" pitchFamily="34" charset="0"/>
              </a:rPr>
              <a:t>Overall experience of OPMH services in 2017 – 75% very good/excellent for inpatient; 86% very good/excellent for community</a:t>
            </a:r>
          </a:p>
        </p:txBody>
      </p:sp>
    </p:spTree>
    <p:extLst>
      <p:ext uri="{BB962C8B-B14F-4D97-AF65-F5344CB8AC3E}">
        <p14:creationId xmlns:p14="http://schemas.microsoft.com/office/powerpoint/2010/main" val="1182009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50444" y="9428584"/>
            <a:ext cx="2945659" cy="496332"/>
          </a:xfrm>
          <a:prstGeom prst="rect">
            <a:avLst/>
          </a:prstGeom>
          <a:ln/>
        </p:spPr>
        <p:txBody>
          <a:bodyPr/>
          <a:lstStyle/>
          <a:p>
            <a:fld id="{70A76EAC-E83D-40D6-905E-7856FF939D12}" type="slidenum">
              <a:rPr lang="en-AU"/>
              <a:pPr/>
              <a:t>6</a:t>
            </a:fld>
            <a:endParaRPr lang="en-AU" dirty="0"/>
          </a:p>
        </p:txBody>
      </p:sp>
      <p:sp>
        <p:nvSpPr>
          <p:cNvPr id="87042" name="Rectangle 2"/>
          <p:cNvSpPr>
            <a:spLocks noGrp="1" noRot="1" noChangeAspect="1" noChangeArrowheads="1"/>
          </p:cNvSpPr>
          <p:nvPr>
            <p:ph type="sldImg"/>
          </p:nvPr>
        </p:nvSpPr>
        <p:spPr>
          <a:ln/>
        </p:spPr>
      </p:sp>
      <p:sp>
        <p:nvSpPr>
          <p:cNvPr id="87043" name="Rectangle 3"/>
          <p:cNvSpPr>
            <a:spLocks noGrp="1" noChangeArrowheads="1"/>
          </p:cNvSpPr>
          <p:nvPr>
            <p:ph type="body" idx="1"/>
          </p:nvPr>
        </p:nvSpPr>
        <p:spPr>
          <a:xfrm>
            <a:off x="0" y="4603279"/>
            <a:ext cx="6796103" cy="5459413"/>
          </a:xfrm>
        </p:spPr>
        <p:txBody>
          <a:bodyPr/>
          <a:lstStyle/>
          <a:p>
            <a:pPr marL="171450" indent="-171450">
              <a:buFont typeface="Arial" panose="020B0604020202020204" pitchFamily="34" charset="0"/>
              <a:buChar char="•"/>
            </a:pPr>
            <a:r>
              <a:rPr lang="en-AU" sz="1200" kern="1200" dirty="0">
                <a:solidFill>
                  <a:schemeClr val="tx1"/>
                </a:solidFill>
                <a:effectLst/>
                <a:latin typeface="+mn-lt"/>
                <a:ea typeface="+mn-ea"/>
                <a:cs typeface="+mn-cs"/>
              </a:rPr>
              <a:t>One LHD, that identified physical health as an area where it wasn’t achieving the standard, developed a physical health screening tool to identify physical health issues that a consumer’s GP should be informed about.</a:t>
            </a:r>
          </a:p>
          <a:p>
            <a:pPr marL="171450" indent="-171450">
              <a:buFont typeface="Arial" panose="020B0604020202020204" pitchFamily="34" charset="0"/>
              <a:buChar char="•"/>
            </a:pPr>
            <a:r>
              <a:rPr lang="en-AU" sz="1200" kern="1200" dirty="0">
                <a:solidFill>
                  <a:schemeClr val="tx1"/>
                </a:solidFill>
                <a:effectLst/>
                <a:latin typeface="+mn-lt"/>
                <a:ea typeface="+mn-ea"/>
                <a:cs typeface="+mn-cs"/>
              </a:rPr>
              <a:t>A novel approach to physical assessment implemented in one service is ‘Wellness on wheels’. After a consumer has been assessed, two nurses visit the consumer and conduct a physical assessment, including metabolic measurements, with the information being fed back to the consumer’s GP. One LHD developed a physical health card, which the consumer can take to appointments with their GP to guide questions they might ask. The LHD reported positive feedback about the card. </a:t>
            </a:r>
          </a:p>
          <a:p>
            <a:pPr marL="171450" indent="-171450">
              <a:buFont typeface="Arial" panose="020B0604020202020204" pitchFamily="34" charset="0"/>
              <a:buChar char="•"/>
            </a:pPr>
            <a:r>
              <a:rPr lang="en-AU" sz="1200" kern="1200" dirty="0">
                <a:solidFill>
                  <a:schemeClr val="tx1"/>
                </a:solidFill>
                <a:effectLst/>
                <a:latin typeface="+mn-lt"/>
                <a:ea typeface="+mn-ea"/>
                <a:cs typeface="+mn-cs"/>
              </a:rPr>
              <a:t>LHDs also reported examples of improving falls risk screening. One LHD developed a roadshow where it visited all community services in its LHD and gave presentations on the need for screening for falls. Services also reported that the transfer of the annual falls audit (April falls audit) to an electronic format made it easier to implement. Nevertheless, this was an area that the self-audit suggests needs improvement: only 40% of community teams said that their initial community assessment includes a screening assessment for falls risk (Table 7). Following that, 47% said that care planning includes relevant actions if a community consumer is identified as being at high risk of falls (Table 7).</a:t>
            </a:r>
          </a:p>
          <a:p>
            <a:pPr marL="171450" indent="-171450">
              <a:spcAft>
                <a:spcPts val="300"/>
              </a:spcAft>
              <a:buFont typeface="Arial" panose="020B0604020202020204" pitchFamily="34" charset="0"/>
              <a:buChar char="•"/>
            </a:pPr>
            <a:endParaRPr lang="en-AU" sz="950" kern="120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2621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887971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xfrm>
            <a:off x="3850444" y="9428584"/>
            <a:ext cx="2945659" cy="496332"/>
          </a:xfrm>
          <a:prstGeom prst="rect">
            <a:avLst/>
          </a:prstGeo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63613" eaLnBrk="0" hangingPunct="0">
              <a:spcBef>
                <a:spcPct val="30000"/>
              </a:spcBef>
              <a:buChar char="•"/>
              <a:defRPr kumimoji="1" sz="1000">
                <a:solidFill>
                  <a:schemeClr val="tx1"/>
                </a:solidFill>
                <a:latin typeface="Arial" panose="020B0604020202020204" pitchFamily="34" charset="0"/>
              </a:defRPr>
            </a:lvl1pPr>
            <a:lvl2pPr marL="742950" indent="-285750" defTabSz="963613" eaLnBrk="0" hangingPunct="0">
              <a:spcBef>
                <a:spcPct val="30000"/>
              </a:spcBef>
              <a:buChar char="•"/>
              <a:defRPr kumimoji="1" sz="1000">
                <a:solidFill>
                  <a:schemeClr val="tx1"/>
                </a:solidFill>
                <a:latin typeface="Arial" panose="020B0604020202020204" pitchFamily="34" charset="0"/>
              </a:defRPr>
            </a:lvl2pPr>
            <a:lvl3pPr marL="1143000" indent="-228600" defTabSz="963613" eaLnBrk="0" hangingPunct="0">
              <a:spcBef>
                <a:spcPct val="30000"/>
              </a:spcBef>
              <a:buChar char="•"/>
              <a:defRPr kumimoji="1" sz="1000">
                <a:solidFill>
                  <a:schemeClr val="tx1"/>
                </a:solidFill>
                <a:latin typeface="Arial" panose="020B0604020202020204" pitchFamily="34" charset="0"/>
              </a:defRPr>
            </a:lvl3pPr>
            <a:lvl4pPr marL="1600200" indent="-228600" defTabSz="963613" eaLnBrk="0" hangingPunct="0">
              <a:spcBef>
                <a:spcPct val="30000"/>
              </a:spcBef>
              <a:buChar char="•"/>
              <a:defRPr kumimoji="1" sz="1000">
                <a:solidFill>
                  <a:schemeClr val="tx1"/>
                </a:solidFill>
                <a:latin typeface="Arial" panose="020B0604020202020204" pitchFamily="34" charset="0"/>
              </a:defRPr>
            </a:lvl4pPr>
            <a:lvl5pPr marL="2057400" indent="-228600" defTabSz="963613" eaLnBrk="0" hangingPunct="0">
              <a:spcBef>
                <a:spcPct val="30000"/>
              </a:spcBef>
              <a:buChar char="•"/>
              <a:defRPr kumimoji="1" sz="1000">
                <a:solidFill>
                  <a:schemeClr val="tx1"/>
                </a:solidFill>
                <a:latin typeface="Arial" panose="020B0604020202020204" pitchFamily="34" charset="0"/>
              </a:defRPr>
            </a:lvl5pPr>
            <a:lvl6pPr marL="2514600" indent="-228600" defTabSz="963613" eaLnBrk="0" fontAlgn="base" hangingPunct="0">
              <a:spcBef>
                <a:spcPct val="30000"/>
              </a:spcBef>
              <a:spcAft>
                <a:spcPct val="0"/>
              </a:spcAft>
              <a:buChar char="•"/>
              <a:defRPr kumimoji="1" sz="1000">
                <a:solidFill>
                  <a:schemeClr val="tx1"/>
                </a:solidFill>
                <a:latin typeface="Arial" panose="020B0604020202020204" pitchFamily="34" charset="0"/>
              </a:defRPr>
            </a:lvl6pPr>
            <a:lvl7pPr marL="2971800" indent="-228600" defTabSz="963613" eaLnBrk="0" fontAlgn="base" hangingPunct="0">
              <a:spcBef>
                <a:spcPct val="30000"/>
              </a:spcBef>
              <a:spcAft>
                <a:spcPct val="0"/>
              </a:spcAft>
              <a:buChar char="•"/>
              <a:defRPr kumimoji="1" sz="1000">
                <a:solidFill>
                  <a:schemeClr val="tx1"/>
                </a:solidFill>
                <a:latin typeface="Arial" panose="020B0604020202020204" pitchFamily="34" charset="0"/>
              </a:defRPr>
            </a:lvl7pPr>
            <a:lvl8pPr marL="3429000" indent="-228600" defTabSz="963613" eaLnBrk="0" fontAlgn="base" hangingPunct="0">
              <a:spcBef>
                <a:spcPct val="30000"/>
              </a:spcBef>
              <a:spcAft>
                <a:spcPct val="0"/>
              </a:spcAft>
              <a:buChar char="•"/>
              <a:defRPr kumimoji="1" sz="1000">
                <a:solidFill>
                  <a:schemeClr val="tx1"/>
                </a:solidFill>
                <a:latin typeface="Arial" panose="020B0604020202020204" pitchFamily="34" charset="0"/>
              </a:defRPr>
            </a:lvl8pPr>
            <a:lvl9pPr marL="3886200" indent="-228600" defTabSz="963613" eaLnBrk="0" fontAlgn="base" hangingPunct="0">
              <a:spcBef>
                <a:spcPct val="30000"/>
              </a:spcBef>
              <a:spcAft>
                <a:spcPct val="0"/>
              </a:spcAft>
              <a:buChar char="•"/>
              <a:defRPr kumimoji="1" sz="1000">
                <a:solidFill>
                  <a:schemeClr val="tx1"/>
                </a:solidFill>
                <a:latin typeface="Arial" panose="020B0604020202020204" pitchFamily="34" charset="0"/>
              </a:defRPr>
            </a:lvl9pPr>
          </a:lstStyle>
          <a:p>
            <a:pPr>
              <a:spcBef>
                <a:spcPct val="0"/>
              </a:spcBef>
              <a:buFontTx/>
              <a:buNone/>
            </a:pPr>
            <a:fld id="{BCD600F2-65D3-45D6-9637-576520705CA0}" type="slidenum">
              <a:rPr kumimoji="0" lang="en-AU" altLang="en-US"/>
              <a:pPr>
                <a:spcBef>
                  <a:spcPct val="0"/>
                </a:spcBef>
                <a:buFontTx/>
                <a:buNone/>
              </a:pPr>
              <a:t>8</a:t>
            </a:fld>
            <a:endParaRPr kumimoji="0" lang="en-AU"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3008518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latin typeface="Arial" panose="020B0604020202020204" pitchFamily="34" charset="0"/>
                <a:cs typeface="Arial" panose="020B0604020202020204" pitchFamily="34" charset="0"/>
              </a:rPr>
              <a:t>This is one way of looking at potential</a:t>
            </a:r>
            <a:r>
              <a:rPr lang="en-AU" baseline="0" dirty="0">
                <a:latin typeface="Arial" panose="020B0604020202020204" pitchFamily="34" charset="0"/>
                <a:cs typeface="Arial" panose="020B0604020202020204" pitchFamily="34" charset="0"/>
              </a:rPr>
              <a:t> areas for action and approaches</a:t>
            </a:r>
            <a:endParaRPr lang="en-A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4041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6" name="Rectangle 4"/>
          <p:cNvSpPr>
            <a:spLocks noGrp="1" noChangeArrowheads="1"/>
          </p:cNvSpPr>
          <p:nvPr>
            <p:ph type="ctrTitle" sz="quarter"/>
          </p:nvPr>
        </p:nvSpPr>
        <p:spPr>
          <a:xfrm>
            <a:off x="952535" y="886637"/>
            <a:ext cx="7196931" cy="1779990"/>
          </a:xfrm>
        </p:spPr>
        <p:txBody>
          <a:bodyPr lIns="0" tIns="0" rIns="0" bIns="0"/>
          <a:lstStyle>
            <a:lvl1pPr algn="r">
              <a:defRPr sz="3000">
                <a:solidFill>
                  <a:srgbClr val="133880"/>
                </a:solidFill>
              </a:defRPr>
            </a:lvl1pPr>
          </a:lstStyle>
          <a:p>
            <a:r>
              <a:rPr lang="en-US"/>
              <a:t>Click to edit Master title style</a:t>
            </a:r>
            <a:endParaRPr lang="en-AU" dirty="0"/>
          </a:p>
        </p:txBody>
      </p:sp>
      <p:sp>
        <p:nvSpPr>
          <p:cNvPr id="3077" name="Rectangle 5"/>
          <p:cNvSpPr>
            <a:spLocks noGrp="1" noChangeArrowheads="1"/>
          </p:cNvSpPr>
          <p:nvPr>
            <p:ph type="subTitle" sz="quarter" idx="1"/>
          </p:nvPr>
        </p:nvSpPr>
        <p:spPr>
          <a:xfrm>
            <a:off x="952535" y="2972248"/>
            <a:ext cx="7196931" cy="3556622"/>
          </a:xfrm>
        </p:spPr>
        <p:txBody>
          <a:bodyPr/>
          <a:lstStyle>
            <a:lvl1pPr>
              <a:buClr>
                <a:srgbClr val="133880"/>
              </a:buClr>
              <a:defRPr>
                <a:solidFill>
                  <a:srgbClr val="133880"/>
                </a:solidFill>
              </a:defRPr>
            </a:lvl1pPr>
          </a:lstStyle>
          <a:p>
            <a:r>
              <a:rPr lang="en-US"/>
              <a:t>Click to edit Master subtitle style</a:t>
            </a:r>
            <a:endParaRPr lang="en-AU" dirty="0"/>
          </a:p>
        </p:txBody>
      </p:sp>
    </p:spTree>
    <p:extLst>
      <p:ext uri="{BB962C8B-B14F-4D97-AF65-F5344CB8AC3E}">
        <p14:creationId xmlns:p14="http://schemas.microsoft.com/office/powerpoint/2010/main" val="568745379"/>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4046811730"/>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678" y="495375"/>
            <a:ext cx="1999147" cy="6058684"/>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08146" y="495375"/>
            <a:ext cx="5841207" cy="60586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421923350"/>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54D28C3F-7DCF-4F44-9DA0-4A94CF4D930B}" type="datetimeFigureOut">
              <a:rPr lang="en-AU" smtClean="0"/>
              <a:t>26/03/2019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1207290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4D28C3F-7DCF-4F44-9DA0-4A94CF4D930B}" type="datetimeFigureOut">
              <a:rPr lang="en-AU" smtClean="0"/>
              <a:t>26/03/2019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27223978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D28C3F-7DCF-4F44-9DA0-4A94CF4D930B}" type="datetimeFigureOut">
              <a:rPr lang="en-AU" smtClean="0"/>
              <a:t>26/03/2019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28545584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54D28C3F-7DCF-4F44-9DA0-4A94CF4D930B}" type="datetimeFigureOut">
              <a:rPr lang="en-AU" smtClean="0"/>
              <a:t>26/03/2019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3731540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54D28C3F-7DCF-4F44-9DA0-4A94CF4D930B}" type="datetimeFigureOut">
              <a:rPr lang="en-AU" smtClean="0"/>
              <a:t>26/03/2019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2481217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54D28C3F-7DCF-4F44-9DA0-4A94CF4D930B}" type="datetimeFigureOut">
              <a:rPr lang="en-AU" smtClean="0"/>
              <a:t>26/03/2019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1497072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D28C3F-7DCF-4F44-9DA0-4A94CF4D930B}" type="datetimeFigureOut">
              <a:rPr lang="en-AU" smtClean="0"/>
              <a:t>26/03/2019</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16386411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D28C3F-7DCF-4F44-9DA0-4A94CF4D930B}" type="datetimeFigureOut">
              <a:rPr lang="en-AU" smtClean="0"/>
              <a:t>26/03/2019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1766158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1727926792"/>
      </p:ext>
    </p:extLst>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D28C3F-7DCF-4F44-9DA0-4A94CF4D930B}" type="datetimeFigureOut">
              <a:rPr lang="en-AU" smtClean="0"/>
              <a:t>26/03/2019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8418733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4D28C3F-7DCF-4F44-9DA0-4A94CF4D930B}" type="datetimeFigureOut">
              <a:rPr lang="en-AU" smtClean="0"/>
              <a:t>26/03/2019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16725770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4D28C3F-7DCF-4F44-9DA0-4A94CF4D930B}" type="datetimeFigureOut">
              <a:rPr lang="en-AU" smtClean="0"/>
              <a:t>26/03/2019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45C08E-FE99-48CF-AA95-7CDF547CB164}" type="slidenum">
              <a:rPr lang="en-AU" smtClean="0"/>
              <a:t>‹#›</a:t>
            </a:fld>
            <a:endParaRPr lang="en-AU"/>
          </a:p>
        </p:txBody>
      </p:sp>
    </p:spTree>
    <p:extLst>
      <p:ext uri="{BB962C8B-B14F-4D97-AF65-F5344CB8AC3E}">
        <p14:creationId xmlns:p14="http://schemas.microsoft.com/office/powerpoint/2010/main" val="786830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90" y="4406368"/>
            <a:ext cx="7773156" cy="1361861"/>
          </a:xfrm>
        </p:spPr>
        <p:txBody>
          <a:bodyPr anchor="t"/>
          <a:lstStyle>
            <a:lvl1pPr algn="l">
              <a:defRPr sz="3150" b="1" cap="all"/>
            </a:lvl1pPr>
          </a:lstStyle>
          <a:p>
            <a:r>
              <a:rPr lang="en-US"/>
              <a:t>Click to edit Master title style</a:t>
            </a:r>
            <a:endParaRPr lang="en-AU"/>
          </a:p>
        </p:txBody>
      </p:sp>
      <p:sp>
        <p:nvSpPr>
          <p:cNvPr id="3" name="Text Placeholder 2"/>
          <p:cNvSpPr>
            <a:spLocks noGrp="1"/>
          </p:cNvSpPr>
          <p:nvPr>
            <p:ph type="body" idx="1"/>
          </p:nvPr>
        </p:nvSpPr>
        <p:spPr>
          <a:xfrm>
            <a:off x="722390" y="2906810"/>
            <a:ext cx="7773156" cy="1499557"/>
          </a:xfrm>
        </p:spPr>
        <p:txBody>
          <a:bodyPr anchor="b"/>
          <a:lstStyle>
            <a:lvl1pPr marL="0" indent="0">
              <a:buNone/>
              <a:defRPr sz="1575"/>
            </a:lvl1pPr>
            <a:lvl2pPr marL="361356" indent="0">
              <a:buNone/>
              <a:defRPr sz="1425"/>
            </a:lvl2pPr>
            <a:lvl3pPr marL="722708" indent="0">
              <a:buNone/>
              <a:defRPr sz="1275"/>
            </a:lvl3pPr>
            <a:lvl4pPr marL="1084067" indent="0">
              <a:buNone/>
              <a:defRPr sz="1125"/>
            </a:lvl4pPr>
            <a:lvl5pPr marL="1445418" indent="0">
              <a:buNone/>
              <a:defRPr sz="1125"/>
            </a:lvl5pPr>
            <a:lvl6pPr marL="1806780" indent="0">
              <a:buNone/>
              <a:defRPr sz="1125"/>
            </a:lvl6pPr>
            <a:lvl7pPr marL="2168132" indent="0">
              <a:buNone/>
              <a:defRPr sz="1125"/>
            </a:lvl7pPr>
            <a:lvl8pPr marL="2529488" indent="0">
              <a:buNone/>
              <a:defRPr sz="1125"/>
            </a:lvl8pPr>
            <a:lvl9pPr marL="2890841" indent="0">
              <a:buNone/>
              <a:defRPr sz="1125"/>
            </a:lvl9pPr>
          </a:lstStyle>
          <a:p>
            <a:pPr lvl="0"/>
            <a:r>
              <a:rPr lang="en-US"/>
              <a:t>Click to edit Master text styles</a:t>
            </a:r>
          </a:p>
        </p:txBody>
      </p:sp>
    </p:spTree>
    <p:extLst>
      <p:ext uri="{BB962C8B-B14F-4D97-AF65-F5344CB8AC3E}">
        <p14:creationId xmlns:p14="http://schemas.microsoft.com/office/powerpoint/2010/main" val="642300455"/>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09825" y="2362693"/>
            <a:ext cx="3919336" cy="4191373"/>
          </a:xfrm>
        </p:spPr>
        <p:txBody>
          <a:bodyPr/>
          <a:lstStyle>
            <a:lvl1pPr>
              <a:defRPr sz="2250"/>
            </a:lvl1pPr>
            <a:lvl2pPr>
              <a:defRPr sz="1875"/>
            </a:lvl2pPr>
            <a:lvl3pPr>
              <a:defRPr sz="1575"/>
            </a:lvl3pPr>
            <a:lvl4pPr>
              <a:defRPr sz="1425"/>
            </a:lvl4pPr>
            <a:lvl5pPr>
              <a:defRPr sz="1425"/>
            </a:lvl5pPr>
            <a:lvl6pPr>
              <a:defRPr sz="1425"/>
            </a:lvl6pPr>
            <a:lvl7pPr>
              <a:defRPr sz="1425"/>
            </a:lvl7pPr>
            <a:lvl8pPr>
              <a:defRPr sz="1425"/>
            </a:lvl8pPr>
            <a:lvl9pPr>
              <a:defRPr sz="14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90441" y="2362693"/>
            <a:ext cx="3919337" cy="4191373"/>
          </a:xfrm>
        </p:spPr>
        <p:txBody>
          <a:bodyPr/>
          <a:lstStyle>
            <a:lvl1pPr>
              <a:defRPr sz="2250"/>
            </a:lvl1pPr>
            <a:lvl2pPr>
              <a:defRPr sz="1875"/>
            </a:lvl2pPr>
            <a:lvl3pPr>
              <a:defRPr sz="1575"/>
            </a:lvl3pPr>
            <a:lvl4pPr>
              <a:defRPr sz="1425"/>
            </a:lvl4pPr>
            <a:lvl5pPr>
              <a:defRPr sz="1425"/>
            </a:lvl5pPr>
            <a:lvl6pPr>
              <a:defRPr sz="1425"/>
            </a:lvl6pPr>
            <a:lvl7pPr>
              <a:defRPr sz="1425"/>
            </a:lvl7pPr>
            <a:lvl8pPr>
              <a:defRPr sz="1425"/>
            </a:lvl8pPr>
            <a:lvl9pPr>
              <a:defRPr sz="14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17904930"/>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958" y="275396"/>
            <a:ext cx="8230104" cy="1141881"/>
          </a:xfrm>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6949" y="1534824"/>
            <a:ext cx="4040294" cy="639789"/>
          </a:xfrm>
        </p:spPr>
        <p:txBody>
          <a:bodyPr anchor="b"/>
          <a:lstStyle>
            <a:lvl1pPr marL="0" indent="0">
              <a:buNone/>
              <a:defRPr sz="1875" b="1"/>
            </a:lvl1pPr>
            <a:lvl2pPr marL="361356" indent="0">
              <a:buNone/>
              <a:defRPr sz="1575" b="1"/>
            </a:lvl2pPr>
            <a:lvl3pPr marL="722708" indent="0">
              <a:buNone/>
              <a:defRPr sz="1425" b="1"/>
            </a:lvl3pPr>
            <a:lvl4pPr marL="1084067" indent="0">
              <a:buNone/>
              <a:defRPr sz="1275" b="1"/>
            </a:lvl4pPr>
            <a:lvl5pPr marL="1445418" indent="0">
              <a:buNone/>
              <a:defRPr sz="1275" b="1"/>
            </a:lvl5pPr>
            <a:lvl6pPr marL="1806780" indent="0">
              <a:buNone/>
              <a:defRPr sz="1275" b="1"/>
            </a:lvl6pPr>
            <a:lvl7pPr marL="2168132" indent="0">
              <a:buNone/>
              <a:defRPr sz="1275" b="1"/>
            </a:lvl7pPr>
            <a:lvl8pPr marL="2529488" indent="0">
              <a:buNone/>
              <a:defRPr sz="1275" b="1"/>
            </a:lvl8pPr>
            <a:lvl9pPr marL="2890841" indent="0">
              <a:buNone/>
              <a:defRPr sz="1275" b="1"/>
            </a:lvl9pPr>
          </a:lstStyle>
          <a:p>
            <a:pPr lvl="0"/>
            <a:r>
              <a:rPr lang="en-US"/>
              <a:t>Click to edit Master text styles</a:t>
            </a:r>
          </a:p>
        </p:txBody>
      </p:sp>
      <p:sp>
        <p:nvSpPr>
          <p:cNvPr id="4" name="Content Placeholder 3"/>
          <p:cNvSpPr>
            <a:spLocks noGrp="1"/>
          </p:cNvSpPr>
          <p:nvPr>
            <p:ph sz="half" idx="2"/>
          </p:nvPr>
        </p:nvSpPr>
        <p:spPr>
          <a:xfrm>
            <a:off x="456949" y="2174618"/>
            <a:ext cx="4040294" cy="3951242"/>
          </a:xfrm>
        </p:spPr>
        <p:txBody>
          <a:bodyPr/>
          <a:lstStyle>
            <a:lvl1pPr>
              <a:defRPr sz="1875"/>
            </a:lvl1pPr>
            <a:lvl2pPr>
              <a:defRPr sz="1575"/>
            </a:lvl2pPr>
            <a:lvl3pPr>
              <a:defRPr sz="1425"/>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84" y="1534824"/>
            <a:ext cx="4041974" cy="639789"/>
          </a:xfrm>
        </p:spPr>
        <p:txBody>
          <a:bodyPr anchor="b"/>
          <a:lstStyle>
            <a:lvl1pPr marL="0" indent="0">
              <a:buNone/>
              <a:defRPr sz="1875" b="1"/>
            </a:lvl1pPr>
            <a:lvl2pPr marL="361356" indent="0">
              <a:buNone/>
              <a:defRPr sz="1575" b="1"/>
            </a:lvl2pPr>
            <a:lvl3pPr marL="722708" indent="0">
              <a:buNone/>
              <a:defRPr sz="1425" b="1"/>
            </a:lvl3pPr>
            <a:lvl4pPr marL="1084067" indent="0">
              <a:buNone/>
              <a:defRPr sz="1275" b="1"/>
            </a:lvl4pPr>
            <a:lvl5pPr marL="1445418" indent="0">
              <a:buNone/>
              <a:defRPr sz="1275" b="1"/>
            </a:lvl5pPr>
            <a:lvl6pPr marL="1806780" indent="0">
              <a:buNone/>
              <a:defRPr sz="1275" b="1"/>
            </a:lvl6pPr>
            <a:lvl7pPr marL="2168132" indent="0">
              <a:buNone/>
              <a:defRPr sz="1275" b="1"/>
            </a:lvl7pPr>
            <a:lvl8pPr marL="2529488" indent="0">
              <a:buNone/>
              <a:defRPr sz="1275" b="1"/>
            </a:lvl8pPr>
            <a:lvl9pPr marL="2890841" indent="0">
              <a:buNone/>
              <a:defRPr sz="1275" b="1"/>
            </a:lvl9pPr>
          </a:lstStyle>
          <a:p>
            <a:pPr lvl="0"/>
            <a:r>
              <a:rPr lang="en-US"/>
              <a:t>Click to edit Master text styles</a:t>
            </a:r>
          </a:p>
        </p:txBody>
      </p:sp>
      <p:sp>
        <p:nvSpPr>
          <p:cNvPr id="6" name="Content Placeholder 5"/>
          <p:cNvSpPr>
            <a:spLocks noGrp="1"/>
          </p:cNvSpPr>
          <p:nvPr>
            <p:ph sz="quarter" idx="4"/>
          </p:nvPr>
        </p:nvSpPr>
        <p:spPr>
          <a:xfrm>
            <a:off x="4645084" y="2174618"/>
            <a:ext cx="4041974" cy="3951242"/>
          </a:xfrm>
        </p:spPr>
        <p:txBody>
          <a:bodyPr/>
          <a:lstStyle>
            <a:lvl1pPr>
              <a:defRPr sz="1875"/>
            </a:lvl1pPr>
            <a:lvl2pPr>
              <a:defRPr sz="1575"/>
            </a:lvl2pPr>
            <a:lvl3pPr>
              <a:defRPr sz="1425"/>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98621780"/>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3345458771"/>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9485974"/>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999" y="273718"/>
            <a:ext cx="3008801" cy="1162031"/>
          </a:xfrm>
        </p:spPr>
        <p:txBody>
          <a:bodyPr/>
          <a:lstStyle>
            <a:lvl1pPr algn="l">
              <a:defRPr sz="1575" b="1"/>
            </a:lvl1pPr>
          </a:lstStyle>
          <a:p>
            <a:r>
              <a:rPr lang="en-US"/>
              <a:t>Click to edit Master title style</a:t>
            </a:r>
            <a:endParaRPr lang="en-AU"/>
          </a:p>
        </p:txBody>
      </p:sp>
      <p:sp>
        <p:nvSpPr>
          <p:cNvPr id="3" name="Content Placeholder 2"/>
          <p:cNvSpPr>
            <a:spLocks noGrp="1"/>
          </p:cNvSpPr>
          <p:nvPr>
            <p:ph idx="1"/>
          </p:nvPr>
        </p:nvSpPr>
        <p:spPr>
          <a:xfrm>
            <a:off x="3574956" y="273768"/>
            <a:ext cx="5112106" cy="5852137"/>
          </a:xfrm>
        </p:spPr>
        <p:txBody>
          <a:bodyPr/>
          <a:lstStyle>
            <a:lvl1pPr>
              <a:defRPr sz="2550"/>
            </a:lvl1pPr>
            <a:lvl2pPr>
              <a:defRPr sz="2250"/>
            </a:lvl2pPr>
            <a:lvl3pPr>
              <a:defRPr sz="1875"/>
            </a:lvl3pPr>
            <a:lvl4pPr>
              <a:defRPr sz="1575"/>
            </a:lvl4pPr>
            <a:lvl5pPr>
              <a:defRPr sz="1575"/>
            </a:lvl5pPr>
            <a:lvl6pPr>
              <a:defRPr sz="1575"/>
            </a:lvl6pPr>
            <a:lvl7pPr>
              <a:defRPr sz="1575"/>
            </a:lvl7pPr>
            <a:lvl8pPr>
              <a:defRPr sz="1575"/>
            </a:lvl8pPr>
            <a:lvl9pPr>
              <a:defRPr sz="15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6999" y="1435753"/>
            <a:ext cx="3008801" cy="4690106"/>
          </a:xfrm>
        </p:spPr>
        <p:txBody>
          <a:bodyPr/>
          <a:lstStyle>
            <a:lvl1pPr marL="0" indent="0">
              <a:buNone/>
              <a:defRPr sz="1125"/>
            </a:lvl1pPr>
            <a:lvl2pPr marL="361356" indent="0">
              <a:buNone/>
              <a:defRPr sz="975"/>
            </a:lvl2pPr>
            <a:lvl3pPr marL="722708" indent="0">
              <a:buNone/>
              <a:defRPr sz="825"/>
            </a:lvl3pPr>
            <a:lvl4pPr marL="1084067" indent="0">
              <a:buNone/>
              <a:defRPr sz="750"/>
            </a:lvl4pPr>
            <a:lvl5pPr marL="1445418" indent="0">
              <a:buNone/>
              <a:defRPr sz="750"/>
            </a:lvl5pPr>
            <a:lvl6pPr marL="1806780" indent="0">
              <a:buNone/>
              <a:defRPr sz="750"/>
            </a:lvl6pPr>
            <a:lvl7pPr marL="2168132" indent="0">
              <a:buNone/>
              <a:defRPr sz="750"/>
            </a:lvl7pPr>
            <a:lvl8pPr marL="2529488" indent="0">
              <a:buNone/>
              <a:defRPr sz="750"/>
            </a:lvl8pPr>
            <a:lvl9pPr marL="2890841" indent="0">
              <a:buNone/>
              <a:defRPr sz="750"/>
            </a:lvl9pPr>
          </a:lstStyle>
          <a:p>
            <a:pPr lvl="0"/>
            <a:r>
              <a:rPr lang="en-US"/>
              <a:t>Click to edit Master text styles</a:t>
            </a:r>
          </a:p>
        </p:txBody>
      </p:sp>
    </p:spTree>
    <p:extLst>
      <p:ext uri="{BB962C8B-B14F-4D97-AF65-F5344CB8AC3E}">
        <p14:creationId xmlns:p14="http://schemas.microsoft.com/office/powerpoint/2010/main" val="2425791589"/>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519" y="4800939"/>
            <a:ext cx="5486736" cy="565902"/>
          </a:xfrm>
        </p:spPr>
        <p:txBody>
          <a:bodyPr/>
          <a:lstStyle>
            <a:lvl1pPr algn="l">
              <a:defRPr sz="1575" b="1"/>
            </a:lvl1pPr>
          </a:lstStyle>
          <a:p>
            <a:r>
              <a:rPr lang="en-US"/>
              <a:t>Click to edit Master title style</a:t>
            </a:r>
            <a:endParaRPr lang="en-AU"/>
          </a:p>
        </p:txBody>
      </p:sp>
      <p:sp>
        <p:nvSpPr>
          <p:cNvPr id="3" name="Picture Placeholder 2"/>
          <p:cNvSpPr>
            <a:spLocks noGrp="1"/>
          </p:cNvSpPr>
          <p:nvPr>
            <p:ph type="pic" idx="1"/>
          </p:nvPr>
        </p:nvSpPr>
        <p:spPr>
          <a:xfrm>
            <a:off x="1792519" y="612922"/>
            <a:ext cx="5486736" cy="4114128"/>
          </a:xfrm>
        </p:spPr>
        <p:txBody>
          <a:bodyPr/>
          <a:lstStyle>
            <a:lvl1pPr marL="0" indent="0">
              <a:buNone/>
              <a:defRPr sz="2550"/>
            </a:lvl1pPr>
            <a:lvl2pPr marL="361356" indent="0">
              <a:buNone/>
              <a:defRPr sz="2250"/>
            </a:lvl2pPr>
            <a:lvl3pPr marL="722708" indent="0">
              <a:buNone/>
              <a:defRPr sz="1875"/>
            </a:lvl3pPr>
            <a:lvl4pPr marL="1084067" indent="0">
              <a:buNone/>
              <a:defRPr sz="1575"/>
            </a:lvl4pPr>
            <a:lvl5pPr marL="1445418" indent="0">
              <a:buNone/>
              <a:defRPr sz="1575"/>
            </a:lvl5pPr>
            <a:lvl6pPr marL="1806780" indent="0">
              <a:buNone/>
              <a:defRPr sz="1575"/>
            </a:lvl6pPr>
            <a:lvl7pPr marL="2168132" indent="0">
              <a:buNone/>
              <a:defRPr sz="1575"/>
            </a:lvl7pPr>
            <a:lvl8pPr marL="2529488" indent="0">
              <a:buNone/>
              <a:defRPr sz="1575"/>
            </a:lvl8pPr>
            <a:lvl9pPr marL="2890841" indent="0">
              <a:buNone/>
              <a:defRPr sz="1575"/>
            </a:lvl9pPr>
          </a:lstStyle>
          <a:p>
            <a:pPr lvl="0"/>
            <a:r>
              <a:rPr lang="en-US" noProof="0" dirty="0"/>
              <a:t>Click icon to add picture</a:t>
            </a:r>
            <a:endParaRPr lang="en-AU" noProof="0" dirty="0"/>
          </a:p>
        </p:txBody>
      </p:sp>
      <p:sp>
        <p:nvSpPr>
          <p:cNvPr id="4" name="Text Placeholder 3"/>
          <p:cNvSpPr>
            <a:spLocks noGrp="1"/>
          </p:cNvSpPr>
          <p:nvPr>
            <p:ph type="body" sz="half" idx="2"/>
          </p:nvPr>
        </p:nvSpPr>
        <p:spPr>
          <a:xfrm>
            <a:off x="1792519" y="5366849"/>
            <a:ext cx="5486736" cy="806033"/>
          </a:xfrm>
        </p:spPr>
        <p:txBody>
          <a:bodyPr/>
          <a:lstStyle>
            <a:lvl1pPr marL="0" indent="0">
              <a:buNone/>
              <a:defRPr sz="1125"/>
            </a:lvl1pPr>
            <a:lvl2pPr marL="361356" indent="0">
              <a:buNone/>
              <a:defRPr sz="975"/>
            </a:lvl2pPr>
            <a:lvl3pPr marL="722708" indent="0">
              <a:buNone/>
              <a:defRPr sz="825"/>
            </a:lvl3pPr>
            <a:lvl4pPr marL="1084067" indent="0">
              <a:buNone/>
              <a:defRPr sz="750"/>
            </a:lvl4pPr>
            <a:lvl5pPr marL="1445418" indent="0">
              <a:buNone/>
              <a:defRPr sz="750"/>
            </a:lvl5pPr>
            <a:lvl6pPr marL="1806780" indent="0">
              <a:buNone/>
              <a:defRPr sz="750"/>
            </a:lvl6pPr>
            <a:lvl7pPr marL="2168132" indent="0">
              <a:buNone/>
              <a:defRPr sz="750"/>
            </a:lvl7pPr>
            <a:lvl8pPr marL="2529488" indent="0">
              <a:buNone/>
              <a:defRPr sz="750"/>
            </a:lvl8pPr>
            <a:lvl9pPr marL="2890841" indent="0">
              <a:buNone/>
              <a:defRPr sz="750"/>
            </a:lvl9pPr>
          </a:lstStyle>
          <a:p>
            <a:pPr lvl="0"/>
            <a:r>
              <a:rPr lang="en-US"/>
              <a:t>Click to edit Master text styles</a:t>
            </a:r>
          </a:p>
        </p:txBody>
      </p:sp>
    </p:spTree>
    <p:extLst>
      <p:ext uri="{BB962C8B-B14F-4D97-AF65-F5344CB8AC3E}">
        <p14:creationId xmlns:p14="http://schemas.microsoft.com/office/powerpoint/2010/main" val="3480262846"/>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0"/>
          </a:srgbClr>
        </a:solidFill>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608153" y="92359"/>
            <a:ext cx="8001630" cy="1220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37" tIns="45854" rIns="89637" bIns="45854" numCol="1" anchor="b" anchorCtr="0" compatLnSpc="1">
            <a:prstTxWarp prst="textNoShape">
              <a:avLst/>
            </a:prstTxWarp>
          </a:bodyPr>
          <a:lstStyle/>
          <a:p>
            <a:pPr lvl="0"/>
            <a:r>
              <a:rPr lang="en-US" altLang="en-US"/>
              <a:t>Click to edit Master title style</a:t>
            </a:r>
            <a:endParaRPr lang="en-AU" altLang="en-US"/>
          </a:p>
        </p:txBody>
      </p:sp>
      <p:sp>
        <p:nvSpPr>
          <p:cNvPr id="1027" name="Rectangle 7"/>
          <p:cNvSpPr>
            <a:spLocks noGrp="1" noChangeArrowheads="1"/>
          </p:cNvSpPr>
          <p:nvPr>
            <p:ph type="body" idx="1"/>
          </p:nvPr>
        </p:nvSpPr>
        <p:spPr bwMode="auto">
          <a:xfrm>
            <a:off x="609829" y="1842133"/>
            <a:ext cx="7999950" cy="4191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637" tIns="45854" rIns="89637" bIns="4585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Tree>
    <p:extLst>
      <p:ext uri="{BB962C8B-B14F-4D97-AF65-F5344CB8AC3E}">
        <p14:creationId xmlns:p14="http://schemas.microsoft.com/office/powerpoint/2010/main" val="2338110987"/>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wipe dir="r"/>
  </p:transition>
  <p:hf hdr="0" dt="0"/>
  <p:txStyles>
    <p:titleStyle>
      <a:lvl1pPr algn="l" defTabSz="682562" rtl="0" eaLnBrk="1" fontAlgn="base" hangingPunct="1">
        <a:spcBef>
          <a:spcPct val="0"/>
        </a:spcBef>
        <a:spcAft>
          <a:spcPct val="0"/>
        </a:spcAft>
        <a:defRPr sz="2400">
          <a:solidFill>
            <a:srgbClr val="133880"/>
          </a:solidFill>
          <a:latin typeface="+mj-lt"/>
          <a:ea typeface="+mj-ea"/>
          <a:cs typeface="+mj-cs"/>
        </a:defRPr>
      </a:lvl1pPr>
      <a:lvl2pPr algn="l" defTabSz="682562" rtl="0" eaLnBrk="1" fontAlgn="base" hangingPunct="1">
        <a:spcBef>
          <a:spcPct val="0"/>
        </a:spcBef>
        <a:spcAft>
          <a:spcPct val="0"/>
        </a:spcAft>
        <a:defRPr sz="2400">
          <a:solidFill>
            <a:srgbClr val="133880"/>
          </a:solidFill>
          <a:latin typeface="Arial" charset="0"/>
        </a:defRPr>
      </a:lvl2pPr>
      <a:lvl3pPr algn="l" defTabSz="682562" rtl="0" eaLnBrk="1" fontAlgn="base" hangingPunct="1">
        <a:spcBef>
          <a:spcPct val="0"/>
        </a:spcBef>
        <a:spcAft>
          <a:spcPct val="0"/>
        </a:spcAft>
        <a:defRPr sz="2400">
          <a:solidFill>
            <a:srgbClr val="133880"/>
          </a:solidFill>
          <a:latin typeface="Arial" charset="0"/>
        </a:defRPr>
      </a:lvl3pPr>
      <a:lvl4pPr algn="l" defTabSz="682562" rtl="0" eaLnBrk="1" fontAlgn="base" hangingPunct="1">
        <a:spcBef>
          <a:spcPct val="0"/>
        </a:spcBef>
        <a:spcAft>
          <a:spcPct val="0"/>
        </a:spcAft>
        <a:defRPr sz="2400">
          <a:solidFill>
            <a:srgbClr val="133880"/>
          </a:solidFill>
          <a:latin typeface="Arial" charset="0"/>
        </a:defRPr>
      </a:lvl4pPr>
      <a:lvl5pPr algn="l" defTabSz="682562" rtl="0" eaLnBrk="1" fontAlgn="base" hangingPunct="1">
        <a:spcBef>
          <a:spcPct val="0"/>
        </a:spcBef>
        <a:spcAft>
          <a:spcPct val="0"/>
        </a:spcAft>
        <a:defRPr sz="2400">
          <a:solidFill>
            <a:srgbClr val="133880"/>
          </a:solidFill>
          <a:latin typeface="Arial" charset="0"/>
        </a:defRPr>
      </a:lvl5pPr>
      <a:lvl6pPr marL="361356" algn="l" defTabSz="682562" rtl="0" eaLnBrk="1" fontAlgn="base" hangingPunct="1">
        <a:spcBef>
          <a:spcPct val="0"/>
        </a:spcBef>
        <a:spcAft>
          <a:spcPct val="0"/>
        </a:spcAft>
        <a:defRPr sz="2400">
          <a:solidFill>
            <a:schemeClr val="tx2"/>
          </a:solidFill>
          <a:latin typeface="Arial" charset="0"/>
        </a:defRPr>
      </a:lvl6pPr>
      <a:lvl7pPr marL="722708" algn="l" defTabSz="682562" rtl="0" eaLnBrk="1" fontAlgn="base" hangingPunct="1">
        <a:spcBef>
          <a:spcPct val="0"/>
        </a:spcBef>
        <a:spcAft>
          <a:spcPct val="0"/>
        </a:spcAft>
        <a:defRPr sz="2400">
          <a:solidFill>
            <a:schemeClr val="tx2"/>
          </a:solidFill>
          <a:latin typeface="Arial" charset="0"/>
        </a:defRPr>
      </a:lvl7pPr>
      <a:lvl8pPr marL="1084067" algn="l" defTabSz="682562" rtl="0" eaLnBrk="1" fontAlgn="base" hangingPunct="1">
        <a:spcBef>
          <a:spcPct val="0"/>
        </a:spcBef>
        <a:spcAft>
          <a:spcPct val="0"/>
        </a:spcAft>
        <a:defRPr sz="2400">
          <a:solidFill>
            <a:schemeClr val="tx2"/>
          </a:solidFill>
          <a:latin typeface="Arial" charset="0"/>
        </a:defRPr>
      </a:lvl8pPr>
      <a:lvl9pPr marL="1445418" algn="l" defTabSz="682562" rtl="0" eaLnBrk="1" fontAlgn="base" hangingPunct="1">
        <a:spcBef>
          <a:spcPct val="0"/>
        </a:spcBef>
        <a:spcAft>
          <a:spcPct val="0"/>
        </a:spcAft>
        <a:defRPr sz="2400">
          <a:solidFill>
            <a:schemeClr val="tx2"/>
          </a:solidFill>
          <a:latin typeface="Arial" charset="0"/>
        </a:defRPr>
      </a:lvl9pPr>
    </p:titleStyle>
    <p:bodyStyle>
      <a:lvl1pPr marL="284818" indent="-284818" algn="l" defTabSz="682562" rtl="0" eaLnBrk="1" fontAlgn="base" hangingPunct="1">
        <a:spcBef>
          <a:spcPct val="80000"/>
        </a:spcBef>
        <a:spcAft>
          <a:spcPct val="0"/>
        </a:spcAft>
        <a:buClr>
          <a:srgbClr val="133880"/>
        </a:buClr>
        <a:buFont typeface="Wingdings" pitchFamily="2" charset="2"/>
        <a:buChar char="l"/>
        <a:defRPr sz="1650">
          <a:solidFill>
            <a:srgbClr val="133880"/>
          </a:solidFill>
          <a:latin typeface="+mn-lt"/>
          <a:ea typeface="+mn-ea"/>
          <a:cs typeface="+mn-cs"/>
        </a:defRPr>
      </a:lvl1pPr>
      <a:lvl2pPr marL="498121" indent="-212045" algn="l" defTabSz="682562" rtl="0" eaLnBrk="1" fontAlgn="base" hangingPunct="1">
        <a:spcBef>
          <a:spcPct val="40000"/>
        </a:spcBef>
        <a:spcAft>
          <a:spcPct val="0"/>
        </a:spcAft>
        <a:buClr>
          <a:srgbClr val="133880"/>
        </a:buClr>
        <a:buChar char="–"/>
        <a:defRPr sz="1650">
          <a:solidFill>
            <a:srgbClr val="133880"/>
          </a:solidFill>
          <a:latin typeface="+mn-lt"/>
        </a:defRPr>
      </a:lvl2pPr>
      <a:lvl3pPr marL="711417" indent="-212045" algn="l" defTabSz="682562" rtl="0" eaLnBrk="1" fontAlgn="base" hangingPunct="1">
        <a:spcBef>
          <a:spcPct val="40000"/>
        </a:spcBef>
        <a:spcAft>
          <a:spcPct val="0"/>
        </a:spcAft>
        <a:buClr>
          <a:srgbClr val="133880"/>
        </a:buClr>
        <a:buChar char="–"/>
        <a:defRPr sz="1650">
          <a:solidFill>
            <a:srgbClr val="133880"/>
          </a:solidFill>
          <a:latin typeface="+mn-lt"/>
        </a:defRPr>
      </a:lvl3pPr>
      <a:lvl4pPr marL="924719" indent="-212045" algn="l" defTabSz="682562" rtl="0" eaLnBrk="1" fontAlgn="base" hangingPunct="1">
        <a:spcBef>
          <a:spcPct val="40000"/>
        </a:spcBef>
        <a:spcAft>
          <a:spcPct val="0"/>
        </a:spcAft>
        <a:buClr>
          <a:srgbClr val="133880"/>
        </a:buClr>
        <a:buChar char="–"/>
        <a:defRPr sz="1650">
          <a:solidFill>
            <a:srgbClr val="133880"/>
          </a:solidFill>
          <a:latin typeface="+mn-lt"/>
        </a:defRPr>
      </a:lvl4pPr>
      <a:lvl5pPr marL="1138026" indent="-212045" algn="l" defTabSz="682562" rtl="0" eaLnBrk="1" fontAlgn="base" hangingPunct="1">
        <a:spcBef>
          <a:spcPct val="40000"/>
        </a:spcBef>
        <a:spcAft>
          <a:spcPct val="0"/>
        </a:spcAft>
        <a:buClr>
          <a:srgbClr val="133880"/>
        </a:buClr>
        <a:buChar char="–"/>
        <a:defRPr sz="1650">
          <a:solidFill>
            <a:srgbClr val="133880"/>
          </a:solidFill>
          <a:latin typeface="+mn-lt"/>
        </a:defRPr>
      </a:lvl5pPr>
      <a:lvl6pPr marL="1499375" indent="-212045" algn="l" defTabSz="682562" rtl="0" eaLnBrk="1" fontAlgn="base" hangingPunct="1">
        <a:spcBef>
          <a:spcPct val="40000"/>
        </a:spcBef>
        <a:spcAft>
          <a:spcPct val="0"/>
        </a:spcAft>
        <a:buClr>
          <a:schemeClr val="tx2"/>
        </a:buClr>
        <a:buChar char="–"/>
        <a:defRPr sz="1650">
          <a:solidFill>
            <a:schemeClr val="tx2"/>
          </a:solidFill>
          <a:latin typeface="+mn-lt"/>
        </a:defRPr>
      </a:lvl6pPr>
      <a:lvl7pPr marL="1860726" indent="-212045" algn="l" defTabSz="682562" rtl="0" eaLnBrk="1" fontAlgn="base" hangingPunct="1">
        <a:spcBef>
          <a:spcPct val="40000"/>
        </a:spcBef>
        <a:spcAft>
          <a:spcPct val="0"/>
        </a:spcAft>
        <a:buClr>
          <a:schemeClr val="tx2"/>
        </a:buClr>
        <a:buChar char="–"/>
        <a:defRPr sz="1650">
          <a:solidFill>
            <a:schemeClr val="tx2"/>
          </a:solidFill>
          <a:latin typeface="+mn-lt"/>
        </a:defRPr>
      </a:lvl7pPr>
      <a:lvl8pPr marL="2222086" indent="-212045" algn="l" defTabSz="682562" rtl="0" eaLnBrk="1" fontAlgn="base" hangingPunct="1">
        <a:spcBef>
          <a:spcPct val="40000"/>
        </a:spcBef>
        <a:spcAft>
          <a:spcPct val="0"/>
        </a:spcAft>
        <a:buClr>
          <a:schemeClr val="tx2"/>
        </a:buClr>
        <a:buChar char="–"/>
        <a:defRPr sz="1650">
          <a:solidFill>
            <a:schemeClr val="tx2"/>
          </a:solidFill>
          <a:latin typeface="+mn-lt"/>
        </a:defRPr>
      </a:lvl8pPr>
      <a:lvl9pPr marL="2583431" indent="-212045" algn="l" defTabSz="682562" rtl="0" eaLnBrk="1" fontAlgn="base" hangingPunct="1">
        <a:spcBef>
          <a:spcPct val="40000"/>
        </a:spcBef>
        <a:spcAft>
          <a:spcPct val="0"/>
        </a:spcAft>
        <a:buClr>
          <a:schemeClr val="tx2"/>
        </a:buClr>
        <a:buChar char="–"/>
        <a:defRPr sz="1650">
          <a:solidFill>
            <a:schemeClr val="tx2"/>
          </a:solidFill>
          <a:latin typeface="+mn-lt"/>
        </a:defRPr>
      </a:lvl9pPr>
    </p:bodyStyle>
    <p:otherStyle>
      <a:defPPr>
        <a:defRPr lang="en-US"/>
      </a:defPPr>
      <a:lvl1pPr marL="0" algn="l" defTabSz="722708" rtl="0" eaLnBrk="1" latinLnBrk="0" hangingPunct="1">
        <a:defRPr sz="1425" kern="1200">
          <a:solidFill>
            <a:schemeClr val="tx1"/>
          </a:solidFill>
          <a:latin typeface="+mn-lt"/>
          <a:ea typeface="+mn-ea"/>
          <a:cs typeface="+mn-cs"/>
        </a:defRPr>
      </a:lvl1pPr>
      <a:lvl2pPr marL="361356" algn="l" defTabSz="722708" rtl="0" eaLnBrk="1" latinLnBrk="0" hangingPunct="1">
        <a:defRPr sz="1425" kern="1200">
          <a:solidFill>
            <a:schemeClr val="tx1"/>
          </a:solidFill>
          <a:latin typeface="+mn-lt"/>
          <a:ea typeface="+mn-ea"/>
          <a:cs typeface="+mn-cs"/>
        </a:defRPr>
      </a:lvl2pPr>
      <a:lvl3pPr marL="722708" algn="l" defTabSz="722708" rtl="0" eaLnBrk="1" latinLnBrk="0" hangingPunct="1">
        <a:defRPr sz="1425" kern="1200">
          <a:solidFill>
            <a:schemeClr val="tx1"/>
          </a:solidFill>
          <a:latin typeface="+mn-lt"/>
          <a:ea typeface="+mn-ea"/>
          <a:cs typeface="+mn-cs"/>
        </a:defRPr>
      </a:lvl3pPr>
      <a:lvl4pPr marL="1084067" algn="l" defTabSz="722708" rtl="0" eaLnBrk="1" latinLnBrk="0" hangingPunct="1">
        <a:defRPr sz="1425" kern="1200">
          <a:solidFill>
            <a:schemeClr val="tx1"/>
          </a:solidFill>
          <a:latin typeface="+mn-lt"/>
          <a:ea typeface="+mn-ea"/>
          <a:cs typeface="+mn-cs"/>
        </a:defRPr>
      </a:lvl4pPr>
      <a:lvl5pPr marL="1445418" algn="l" defTabSz="722708" rtl="0" eaLnBrk="1" latinLnBrk="0" hangingPunct="1">
        <a:defRPr sz="1425" kern="1200">
          <a:solidFill>
            <a:schemeClr val="tx1"/>
          </a:solidFill>
          <a:latin typeface="+mn-lt"/>
          <a:ea typeface="+mn-ea"/>
          <a:cs typeface="+mn-cs"/>
        </a:defRPr>
      </a:lvl5pPr>
      <a:lvl6pPr marL="1806780" algn="l" defTabSz="722708" rtl="0" eaLnBrk="1" latinLnBrk="0" hangingPunct="1">
        <a:defRPr sz="1425" kern="1200">
          <a:solidFill>
            <a:schemeClr val="tx1"/>
          </a:solidFill>
          <a:latin typeface="+mn-lt"/>
          <a:ea typeface="+mn-ea"/>
          <a:cs typeface="+mn-cs"/>
        </a:defRPr>
      </a:lvl6pPr>
      <a:lvl7pPr marL="2168132" algn="l" defTabSz="722708" rtl="0" eaLnBrk="1" latinLnBrk="0" hangingPunct="1">
        <a:defRPr sz="1425" kern="1200">
          <a:solidFill>
            <a:schemeClr val="tx1"/>
          </a:solidFill>
          <a:latin typeface="+mn-lt"/>
          <a:ea typeface="+mn-ea"/>
          <a:cs typeface="+mn-cs"/>
        </a:defRPr>
      </a:lvl7pPr>
      <a:lvl8pPr marL="2529488" algn="l" defTabSz="722708" rtl="0" eaLnBrk="1" latinLnBrk="0" hangingPunct="1">
        <a:defRPr sz="1425" kern="1200">
          <a:solidFill>
            <a:schemeClr val="tx1"/>
          </a:solidFill>
          <a:latin typeface="+mn-lt"/>
          <a:ea typeface="+mn-ea"/>
          <a:cs typeface="+mn-cs"/>
        </a:defRPr>
      </a:lvl8pPr>
      <a:lvl9pPr marL="2890841" algn="l" defTabSz="722708" rtl="0" eaLnBrk="1" latinLnBrk="0" hangingPunct="1">
        <a:defRPr sz="142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28C3F-7DCF-4F44-9DA0-4A94CF4D930B}" type="datetimeFigureOut">
              <a:rPr lang="en-AU" smtClean="0"/>
              <a:t>26/03/2019</a:t>
            </a:fld>
            <a:endParaRPr lang="en-AU"/>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45C08E-FE99-48CF-AA95-7CDF547CB164}" type="slidenum">
              <a:rPr lang="en-AU" smtClean="0"/>
              <a:t>‹#›</a:t>
            </a:fld>
            <a:endParaRPr lang="en-AU"/>
          </a:p>
        </p:txBody>
      </p:sp>
    </p:spTree>
    <p:extLst>
      <p:ext uri="{BB962C8B-B14F-4D97-AF65-F5344CB8AC3E}">
        <p14:creationId xmlns:p14="http://schemas.microsoft.com/office/powerpoint/2010/main" val="428942816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Roderick.mckay@health.nsw.gov.au"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mailto:Kate.Jackson@health.nsw.gov.a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62" y="1"/>
            <a:ext cx="9345082" cy="6857998"/>
          </a:xfrm>
          <a:prstGeom prst="rect">
            <a:avLst/>
          </a:prstGeom>
        </p:spPr>
      </p:pic>
      <p:sp>
        <p:nvSpPr>
          <p:cNvPr id="2050" name="Rectangle 7"/>
          <p:cNvSpPr>
            <a:spLocks noChangeArrowheads="1"/>
          </p:cNvSpPr>
          <p:nvPr/>
        </p:nvSpPr>
        <p:spPr bwMode="auto">
          <a:xfrm>
            <a:off x="755576" y="3416549"/>
            <a:ext cx="5069054" cy="2376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863600" eaLnBrk="0" hangingPunct="0">
              <a:defRPr sz="2400">
                <a:solidFill>
                  <a:schemeClr val="tx1"/>
                </a:solidFill>
                <a:latin typeface="Times New Roman" pitchFamily="18" charset="0"/>
              </a:defRPr>
            </a:lvl1pPr>
            <a:lvl2pPr marL="742950" indent="-285750" defTabSz="863600" eaLnBrk="0" hangingPunct="0">
              <a:defRPr sz="2400">
                <a:solidFill>
                  <a:schemeClr val="tx1"/>
                </a:solidFill>
                <a:latin typeface="Times New Roman" pitchFamily="18" charset="0"/>
              </a:defRPr>
            </a:lvl2pPr>
            <a:lvl3pPr marL="1143000" indent="-228600" defTabSz="863600" eaLnBrk="0" hangingPunct="0">
              <a:defRPr sz="2400">
                <a:solidFill>
                  <a:schemeClr val="tx1"/>
                </a:solidFill>
                <a:latin typeface="Times New Roman" pitchFamily="18" charset="0"/>
              </a:defRPr>
            </a:lvl3pPr>
            <a:lvl4pPr marL="1600200" indent="-228600" defTabSz="863600" eaLnBrk="0" hangingPunct="0">
              <a:defRPr sz="2400">
                <a:solidFill>
                  <a:schemeClr val="tx1"/>
                </a:solidFill>
                <a:latin typeface="Times New Roman" pitchFamily="18" charset="0"/>
              </a:defRPr>
            </a:lvl4pPr>
            <a:lvl5pPr marL="2057400" indent="-228600" defTabSz="863600" eaLnBrk="0" hangingPunct="0">
              <a:defRPr sz="2400">
                <a:solidFill>
                  <a:schemeClr val="tx1"/>
                </a:solidFill>
                <a:latin typeface="Times New Roman" pitchFamily="18" charset="0"/>
              </a:defRPr>
            </a:lvl5pPr>
            <a:lvl6pPr marL="2514600" indent="-228600" defTabSz="863600" eaLnBrk="0" fontAlgn="base" hangingPunct="0">
              <a:spcBef>
                <a:spcPct val="0"/>
              </a:spcBef>
              <a:spcAft>
                <a:spcPct val="0"/>
              </a:spcAft>
              <a:defRPr sz="2400">
                <a:solidFill>
                  <a:schemeClr val="tx1"/>
                </a:solidFill>
                <a:latin typeface="Times New Roman" pitchFamily="18" charset="0"/>
              </a:defRPr>
            </a:lvl6pPr>
            <a:lvl7pPr marL="2971800" indent="-228600" defTabSz="863600" eaLnBrk="0" fontAlgn="base" hangingPunct="0">
              <a:spcBef>
                <a:spcPct val="0"/>
              </a:spcBef>
              <a:spcAft>
                <a:spcPct val="0"/>
              </a:spcAft>
              <a:defRPr sz="2400">
                <a:solidFill>
                  <a:schemeClr val="tx1"/>
                </a:solidFill>
                <a:latin typeface="Times New Roman" pitchFamily="18" charset="0"/>
              </a:defRPr>
            </a:lvl7pPr>
            <a:lvl8pPr marL="3429000" indent="-228600" defTabSz="863600" eaLnBrk="0" fontAlgn="base" hangingPunct="0">
              <a:spcBef>
                <a:spcPct val="0"/>
              </a:spcBef>
              <a:spcAft>
                <a:spcPct val="0"/>
              </a:spcAft>
              <a:defRPr sz="2400">
                <a:solidFill>
                  <a:schemeClr val="tx1"/>
                </a:solidFill>
                <a:latin typeface="Times New Roman" pitchFamily="18" charset="0"/>
              </a:defRPr>
            </a:lvl8pPr>
            <a:lvl9pPr marL="3886200" indent="-228600" defTabSz="863600" eaLnBrk="0" fontAlgn="base" hangingPunct="0">
              <a:spcBef>
                <a:spcPct val="0"/>
              </a:spcBef>
              <a:spcAft>
                <a:spcPct val="0"/>
              </a:spcAft>
              <a:defRPr sz="2400">
                <a:solidFill>
                  <a:schemeClr val="tx1"/>
                </a:solidFill>
                <a:latin typeface="Times New Roman" pitchFamily="18" charset="0"/>
              </a:defRPr>
            </a:lvl9pPr>
          </a:lstStyle>
          <a:p>
            <a:pPr defTabSz="647700" eaLnBrk="1" fontAlgn="base" hangingPunct="1">
              <a:spcBef>
                <a:spcPct val="0"/>
              </a:spcBef>
              <a:spcAft>
                <a:spcPct val="40000"/>
              </a:spcAft>
            </a:pPr>
            <a:r>
              <a:rPr lang="en-AU" altLang="en-US" sz="1800" dirty="0">
                <a:solidFill>
                  <a:prstClr val="white"/>
                </a:solidFill>
                <a:latin typeface="Arial" charset="0"/>
              </a:rPr>
              <a:t>Prepared by </a:t>
            </a:r>
          </a:p>
          <a:p>
            <a:pPr defTabSz="647700" eaLnBrk="1" fontAlgn="base" hangingPunct="1">
              <a:spcBef>
                <a:spcPct val="0"/>
              </a:spcBef>
              <a:spcAft>
                <a:spcPct val="40000"/>
              </a:spcAft>
            </a:pPr>
            <a:r>
              <a:rPr lang="en-AU" altLang="en-US" sz="1600" dirty="0">
                <a:solidFill>
                  <a:prstClr val="white"/>
                </a:solidFill>
                <a:latin typeface="Arial" charset="0"/>
              </a:rPr>
              <a:t>Dr Rod McKay, Clinical Advisor</a:t>
            </a:r>
          </a:p>
          <a:p>
            <a:pPr defTabSz="647700" eaLnBrk="1" fontAlgn="base" hangingPunct="1">
              <a:spcBef>
                <a:spcPct val="0"/>
              </a:spcBef>
              <a:spcAft>
                <a:spcPct val="40000"/>
              </a:spcAft>
            </a:pPr>
            <a:r>
              <a:rPr lang="en-AU" altLang="en-US" sz="1600" dirty="0">
                <a:solidFill>
                  <a:prstClr val="white"/>
                </a:solidFill>
                <a:latin typeface="Arial" charset="0"/>
              </a:rPr>
              <a:t>Dr Kate Jackson, Director</a:t>
            </a:r>
          </a:p>
          <a:p>
            <a:pPr defTabSz="647700" eaLnBrk="1" fontAlgn="base" hangingPunct="1">
              <a:spcBef>
                <a:spcPct val="0"/>
              </a:spcBef>
              <a:spcAft>
                <a:spcPct val="40000"/>
              </a:spcAft>
            </a:pPr>
            <a:r>
              <a:rPr lang="en-AU" altLang="en-US" sz="1600" dirty="0">
                <a:solidFill>
                  <a:prstClr val="white"/>
                </a:solidFill>
                <a:latin typeface="Arial" charset="0"/>
              </a:rPr>
              <a:t>Older People’s Mental Health Policy Unit</a:t>
            </a:r>
            <a:br>
              <a:rPr lang="en-AU" altLang="en-US" sz="1600" dirty="0">
                <a:solidFill>
                  <a:prstClr val="white"/>
                </a:solidFill>
                <a:latin typeface="Arial" charset="0"/>
              </a:rPr>
            </a:br>
            <a:r>
              <a:rPr lang="en-AU" altLang="en-US" sz="1600" dirty="0">
                <a:solidFill>
                  <a:prstClr val="white"/>
                </a:solidFill>
                <a:latin typeface="Arial" charset="0"/>
              </a:rPr>
              <a:t>Mental Health Branch, </a:t>
            </a:r>
            <a:r>
              <a:rPr lang="en-US" altLang="en-US" sz="1600" dirty="0">
                <a:solidFill>
                  <a:prstClr val="white"/>
                </a:solidFill>
                <a:latin typeface="Arial" charset="0"/>
              </a:rPr>
              <a:t>NSW Ministry of Health</a:t>
            </a:r>
          </a:p>
          <a:p>
            <a:pPr defTabSz="647700" eaLnBrk="1" fontAlgn="base" hangingPunct="1">
              <a:spcBef>
                <a:spcPct val="0"/>
              </a:spcBef>
              <a:spcAft>
                <a:spcPct val="0"/>
              </a:spcAft>
            </a:pPr>
            <a:endParaRPr lang="en-AU" altLang="en-US" sz="1800" b="1" dirty="0">
              <a:solidFill>
                <a:prstClr val="white"/>
              </a:solidFill>
              <a:latin typeface="Arial" charset="0"/>
            </a:endParaRPr>
          </a:p>
          <a:p>
            <a:pPr defTabSz="647700" eaLnBrk="1" fontAlgn="base" hangingPunct="1">
              <a:spcBef>
                <a:spcPct val="0"/>
              </a:spcBef>
              <a:spcAft>
                <a:spcPct val="0"/>
              </a:spcAft>
            </a:pPr>
            <a:r>
              <a:rPr lang="en-AU" altLang="en-US" sz="1800" b="1" dirty="0">
                <a:solidFill>
                  <a:prstClr val="white"/>
                </a:solidFill>
                <a:latin typeface="Arial" charset="0"/>
              </a:rPr>
              <a:t>March 2019</a:t>
            </a:r>
          </a:p>
        </p:txBody>
      </p:sp>
      <p:sp>
        <p:nvSpPr>
          <p:cNvPr id="2051" name="Rectangle 6"/>
          <p:cNvSpPr>
            <a:spLocks noChangeArrowheads="1"/>
          </p:cNvSpPr>
          <p:nvPr/>
        </p:nvSpPr>
        <p:spPr bwMode="auto">
          <a:xfrm>
            <a:off x="395536" y="548680"/>
            <a:ext cx="7704856" cy="259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863600" eaLnBrk="0" hangingPunct="0">
              <a:defRPr sz="2400">
                <a:solidFill>
                  <a:schemeClr val="tx1"/>
                </a:solidFill>
                <a:latin typeface="Times New Roman" pitchFamily="18" charset="0"/>
              </a:defRPr>
            </a:lvl1pPr>
            <a:lvl2pPr marL="742950" indent="-285750" defTabSz="863600" eaLnBrk="0" hangingPunct="0">
              <a:defRPr sz="2400">
                <a:solidFill>
                  <a:schemeClr val="tx1"/>
                </a:solidFill>
                <a:latin typeface="Times New Roman" pitchFamily="18" charset="0"/>
              </a:defRPr>
            </a:lvl2pPr>
            <a:lvl3pPr marL="1143000" indent="-228600" defTabSz="863600" eaLnBrk="0" hangingPunct="0">
              <a:defRPr sz="2400">
                <a:solidFill>
                  <a:schemeClr val="tx1"/>
                </a:solidFill>
                <a:latin typeface="Times New Roman" pitchFamily="18" charset="0"/>
              </a:defRPr>
            </a:lvl3pPr>
            <a:lvl4pPr marL="1600200" indent="-228600" defTabSz="863600" eaLnBrk="0" hangingPunct="0">
              <a:defRPr sz="2400">
                <a:solidFill>
                  <a:schemeClr val="tx1"/>
                </a:solidFill>
                <a:latin typeface="Times New Roman" pitchFamily="18" charset="0"/>
              </a:defRPr>
            </a:lvl4pPr>
            <a:lvl5pPr marL="2057400" indent="-228600" defTabSz="863600" eaLnBrk="0" hangingPunct="0">
              <a:defRPr sz="2400">
                <a:solidFill>
                  <a:schemeClr val="tx1"/>
                </a:solidFill>
                <a:latin typeface="Times New Roman" pitchFamily="18" charset="0"/>
              </a:defRPr>
            </a:lvl5pPr>
            <a:lvl6pPr marL="2514600" indent="-228600" defTabSz="863600" eaLnBrk="0" fontAlgn="base" hangingPunct="0">
              <a:spcBef>
                <a:spcPct val="0"/>
              </a:spcBef>
              <a:spcAft>
                <a:spcPct val="0"/>
              </a:spcAft>
              <a:defRPr sz="2400">
                <a:solidFill>
                  <a:schemeClr val="tx1"/>
                </a:solidFill>
                <a:latin typeface="Times New Roman" pitchFamily="18" charset="0"/>
              </a:defRPr>
            </a:lvl6pPr>
            <a:lvl7pPr marL="2971800" indent="-228600" defTabSz="863600" eaLnBrk="0" fontAlgn="base" hangingPunct="0">
              <a:spcBef>
                <a:spcPct val="0"/>
              </a:spcBef>
              <a:spcAft>
                <a:spcPct val="0"/>
              </a:spcAft>
              <a:defRPr sz="2400">
                <a:solidFill>
                  <a:schemeClr val="tx1"/>
                </a:solidFill>
                <a:latin typeface="Times New Roman" pitchFamily="18" charset="0"/>
              </a:defRPr>
            </a:lvl7pPr>
            <a:lvl8pPr marL="3429000" indent="-228600" defTabSz="863600" eaLnBrk="0" fontAlgn="base" hangingPunct="0">
              <a:spcBef>
                <a:spcPct val="0"/>
              </a:spcBef>
              <a:spcAft>
                <a:spcPct val="0"/>
              </a:spcAft>
              <a:defRPr sz="2400">
                <a:solidFill>
                  <a:schemeClr val="tx1"/>
                </a:solidFill>
                <a:latin typeface="Times New Roman" pitchFamily="18" charset="0"/>
              </a:defRPr>
            </a:lvl8pPr>
            <a:lvl9pPr marL="3886200" indent="-228600" defTabSz="863600" eaLnBrk="0" fontAlgn="base" hangingPunct="0">
              <a:spcBef>
                <a:spcPct val="0"/>
              </a:spcBef>
              <a:spcAft>
                <a:spcPct val="0"/>
              </a:spcAft>
              <a:defRPr sz="2400">
                <a:solidFill>
                  <a:schemeClr val="tx1"/>
                </a:solidFill>
                <a:latin typeface="Times New Roman" pitchFamily="18" charset="0"/>
              </a:defRPr>
            </a:lvl9pPr>
          </a:lstStyle>
          <a:p>
            <a:pPr defTabSz="647700" eaLnBrk="1" fontAlgn="base" hangingPunct="1">
              <a:lnSpc>
                <a:spcPct val="90000"/>
              </a:lnSpc>
              <a:spcBef>
                <a:spcPct val="0"/>
              </a:spcBef>
              <a:spcAft>
                <a:spcPct val="0"/>
              </a:spcAft>
            </a:pPr>
            <a:r>
              <a:rPr lang="en-AU" altLang="en-US" sz="3600" dirty="0">
                <a:solidFill>
                  <a:prstClr val="white"/>
                </a:solidFill>
                <a:latin typeface="Arial" charset="0"/>
              </a:rPr>
              <a:t>Workshop session</a:t>
            </a:r>
          </a:p>
          <a:p>
            <a:pPr defTabSz="647700" eaLnBrk="1" fontAlgn="base" hangingPunct="1">
              <a:lnSpc>
                <a:spcPct val="90000"/>
              </a:lnSpc>
              <a:spcBef>
                <a:spcPct val="0"/>
              </a:spcBef>
              <a:spcAft>
                <a:spcPct val="0"/>
              </a:spcAft>
            </a:pPr>
            <a:endParaRPr lang="en-AU" altLang="en-US" sz="3600" dirty="0">
              <a:solidFill>
                <a:prstClr val="white"/>
              </a:solidFill>
              <a:latin typeface="Arial" charset="0"/>
            </a:endParaRPr>
          </a:p>
          <a:p>
            <a:pPr defTabSz="647700" eaLnBrk="1" fontAlgn="base" hangingPunct="1">
              <a:lnSpc>
                <a:spcPct val="90000"/>
              </a:lnSpc>
              <a:spcBef>
                <a:spcPct val="0"/>
              </a:spcBef>
              <a:spcAft>
                <a:spcPct val="0"/>
              </a:spcAft>
            </a:pPr>
            <a:r>
              <a:rPr lang="en-AU" altLang="en-US" sz="4800" dirty="0">
                <a:solidFill>
                  <a:prstClr val="white"/>
                </a:solidFill>
                <a:latin typeface="Arial" charset="0"/>
              </a:rPr>
              <a:t>Lessons of implementation</a:t>
            </a:r>
          </a:p>
        </p:txBody>
      </p:sp>
    </p:spTree>
    <p:extLst>
      <p:ext uri="{BB962C8B-B14F-4D97-AF65-F5344CB8AC3E}">
        <p14:creationId xmlns:p14="http://schemas.microsoft.com/office/powerpoint/2010/main" val="486190391"/>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7" name="Rectangle 5"/>
          <p:cNvSpPr>
            <a:spLocks noGrp="1" noChangeArrowheads="1"/>
          </p:cNvSpPr>
          <p:nvPr>
            <p:ph type="title"/>
          </p:nvPr>
        </p:nvSpPr>
        <p:spPr/>
        <p:txBody>
          <a:bodyPr/>
          <a:lstStyle/>
          <a:p>
            <a:pPr algn="ctr"/>
            <a:r>
              <a:rPr lang="en-US" sz="2800" b="1" dirty="0"/>
              <a:t>Workshop (1) </a:t>
            </a:r>
            <a:endParaRPr lang="en-AU" sz="2800" b="1" dirty="0">
              <a:solidFill>
                <a:srgbClr val="133880"/>
              </a:solidFill>
            </a:endParaRPr>
          </a:p>
        </p:txBody>
      </p:sp>
      <p:sp>
        <p:nvSpPr>
          <p:cNvPr id="59398" name="Rectangle 6"/>
          <p:cNvSpPr>
            <a:spLocks noGrp="1" noChangeArrowheads="1"/>
          </p:cNvSpPr>
          <p:nvPr>
            <p:ph type="body" idx="1"/>
          </p:nvPr>
        </p:nvSpPr>
        <p:spPr>
          <a:xfrm>
            <a:off x="539553" y="1624164"/>
            <a:ext cx="8208911" cy="4829171"/>
          </a:xfrm>
        </p:spPr>
        <p:txBody>
          <a:bodyPr/>
          <a:lstStyle/>
          <a:p>
            <a:pPr marL="0" lvl="0" indent="0">
              <a:buNone/>
            </a:pPr>
            <a:r>
              <a:rPr lang="en-AU" sz="2000" b="1" dirty="0"/>
              <a:t>Discuss potential target groups for group work, considering:</a:t>
            </a:r>
          </a:p>
          <a:p>
            <a:r>
              <a:rPr lang="en-AU" sz="2000" dirty="0"/>
              <a:t>Age groups</a:t>
            </a:r>
          </a:p>
          <a:p>
            <a:r>
              <a:rPr lang="en-AU" sz="2000" dirty="0"/>
              <a:t>Settings</a:t>
            </a:r>
          </a:p>
          <a:p>
            <a:r>
              <a:rPr lang="en-AU" sz="2000" dirty="0"/>
              <a:t>Risk profile</a:t>
            </a:r>
          </a:p>
        </p:txBody>
      </p:sp>
      <p:cxnSp>
        <p:nvCxnSpPr>
          <p:cNvPr id="4" name="Straight Connector 3"/>
          <p:cNvCxnSpPr/>
          <p:nvPr/>
        </p:nvCxnSpPr>
        <p:spPr bwMode="auto">
          <a:xfrm>
            <a:off x="1960" y="1464280"/>
            <a:ext cx="9140082" cy="0"/>
          </a:xfrm>
          <a:prstGeom prst="line">
            <a:avLst/>
          </a:prstGeom>
          <a:noFill/>
          <a:ln w="9525" cap="flat" cmpd="sng" algn="ctr">
            <a:solidFill>
              <a:srgbClr val="133880"/>
            </a:solidFill>
            <a:prstDash val="solid"/>
            <a:round/>
            <a:headEnd type="none" w="sm" len="sm"/>
            <a:tailEnd type="none" w="sm" len="sm"/>
          </a:ln>
          <a:effectLst/>
        </p:spPr>
      </p:cxnSp>
      <p:pic>
        <p:nvPicPr>
          <p:cNvPr id="5" name="Picture 4"/>
          <p:cNvPicPr>
            <a:picLocks noChangeAspect="1"/>
          </p:cNvPicPr>
          <p:nvPr/>
        </p:nvPicPr>
        <p:blipFill>
          <a:blip r:embed="rId3">
            <a:clrChange>
              <a:clrFrom>
                <a:srgbClr val="FFFFFF"/>
              </a:clrFrom>
              <a:clrTo>
                <a:srgbClr val="FFFFFF">
                  <a:alpha val="0"/>
                </a:srgbClr>
              </a:clrTo>
            </a:clrChange>
          </a:blip>
          <a:stretch>
            <a:fillRect/>
          </a:stretch>
        </p:blipFill>
        <p:spPr>
          <a:xfrm>
            <a:off x="7236296" y="5949280"/>
            <a:ext cx="1729228" cy="740449"/>
          </a:xfrm>
          <a:prstGeom prst="rect">
            <a:avLst/>
          </a:prstGeom>
        </p:spPr>
      </p:pic>
    </p:spTree>
    <p:extLst>
      <p:ext uri="{BB962C8B-B14F-4D97-AF65-F5344CB8AC3E}">
        <p14:creationId xmlns:p14="http://schemas.microsoft.com/office/powerpoint/2010/main" val="2387620684"/>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7" name="Rectangle 5"/>
          <p:cNvSpPr>
            <a:spLocks noGrp="1" noChangeArrowheads="1"/>
          </p:cNvSpPr>
          <p:nvPr>
            <p:ph type="title"/>
          </p:nvPr>
        </p:nvSpPr>
        <p:spPr/>
        <p:txBody>
          <a:bodyPr/>
          <a:lstStyle/>
          <a:p>
            <a:pPr algn="ctr"/>
            <a:r>
              <a:rPr lang="en-US" sz="2800" b="1" dirty="0"/>
              <a:t>Workshop (2)</a:t>
            </a:r>
            <a:endParaRPr lang="en-AU" sz="2800" b="1" dirty="0">
              <a:solidFill>
                <a:srgbClr val="133880"/>
              </a:solidFill>
            </a:endParaRPr>
          </a:p>
        </p:txBody>
      </p:sp>
      <p:sp>
        <p:nvSpPr>
          <p:cNvPr id="59398" name="Rectangle 6"/>
          <p:cNvSpPr>
            <a:spLocks noGrp="1" noChangeArrowheads="1"/>
          </p:cNvSpPr>
          <p:nvPr>
            <p:ph type="body" idx="1"/>
          </p:nvPr>
        </p:nvSpPr>
        <p:spPr>
          <a:xfrm>
            <a:off x="539553" y="1624164"/>
            <a:ext cx="8208911" cy="4829171"/>
          </a:xfrm>
        </p:spPr>
        <p:txBody>
          <a:bodyPr/>
          <a:lstStyle/>
          <a:p>
            <a:pPr marL="0" lvl="0" indent="0">
              <a:buNone/>
            </a:pPr>
            <a:r>
              <a:rPr lang="en-AU" sz="1800" b="1" dirty="0"/>
              <a:t>1. </a:t>
            </a:r>
            <a:r>
              <a:rPr lang="en-AU" sz="2000" b="1" dirty="0"/>
              <a:t>What actions could you take within your local context?</a:t>
            </a:r>
            <a:endParaRPr lang="en-AU" sz="2000" dirty="0"/>
          </a:p>
          <a:p>
            <a:pPr lvl="0"/>
            <a:r>
              <a:rPr lang="en-AU" sz="1800" b="1" dirty="0"/>
              <a:t>target group and setting</a:t>
            </a:r>
            <a:r>
              <a:rPr lang="en-AU" sz="1800" dirty="0"/>
              <a:t> (</a:t>
            </a:r>
            <a:r>
              <a:rPr lang="en-AU" sz="1800" dirty="0" err="1"/>
              <a:t>eg</a:t>
            </a:r>
            <a:r>
              <a:rPr lang="en-AU" sz="1800" dirty="0"/>
              <a:t> OPMH services) for your action</a:t>
            </a:r>
          </a:p>
          <a:p>
            <a:pPr lvl="0"/>
            <a:r>
              <a:rPr lang="en-AU" sz="1800" b="1" dirty="0"/>
              <a:t>type of strategy/intervention</a:t>
            </a:r>
          </a:p>
          <a:p>
            <a:pPr lvl="0"/>
            <a:r>
              <a:rPr lang="en-AU" sz="1800" b="1" dirty="0"/>
              <a:t>who</a:t>
            </a:r>
            <a:r>
              <a:rPr lang="en-AU" sz="1800" dirty="0"/>
              <a:t> should be involved with </a:t>
            </a:r>
            <a:r>
              <a:rPr lang="en-AU" sz="1800" b="1" dirty="0"/>
              <a:t>what roles</a:t>
            </a:r>
            <a:endParaRPr lang="en-AU" sz="1800" dirty="0"/>
          </a:p>
          <a:p>
            <a:pPr marL="0" lvl="0" indent="0">
              <a:buNone/>
            </a:pPr>
            <a:r>
              <a:rPr lang="en-AU" sz="2000" b="1" dirty="0"/>
              <a:t>2. Actions for future (broader) consideration (</a:t>
            </a:r>
            <a:r>
              <a:rPr lang="en-AU" sz="2000" b="1" dirty="0" err="1"/>
              <a:t>eg</a:t>
            </a:r>
            <a:r>
              <a:rPr lang="en-AU" sz="2000" b="1" dirty="0"/>
              <a:t> national)?</a:t>
            </a:r>
            <a:endParaRPr lang="en-AU" sz="2000" dirty="0"/>
          </a:p>
          <a:p>
            <a:pPr lvl="0"/>
            <a:r>
              <a:rPr lang="en-AU" sz="1800" b="1" dirty="0"/>
              <a:t>target group and setting</a:t>
            </a:r>
            <a:r>
              <a:rPr lang="en-AU" sz="1800" dirty="0"/>
              <a:t> (</a:t>
            </a:r>
            <a:r>
              <a:rPr lang="en-AU" sz="1800" dirty="0" err="1"/>
              <a:t>eg</a:t>
            </a:r>
            <a:r>
              <a:rPr lang="en-AU" sz="1800" dirty="0"/>
              <a:t> OPMH services) for your action</a:t>
            </a:r>
          </a:p>
          <a:p>
            <a:pPr lvl="0"/>
            <a:r>
              <a:rPr lang="en-AU" sz="1800" b="1" dirty="0"/>
              <a:t>type of strategy/intervention</a:t>
            </a:r>
          </a:p>
          <a:p>
            <a:pPr lvl="0"/>
            <a:r>
              <a:rPr lang="en-AU" sz="1800" b="1" dirty="0"/>
              <a:t>who</a:t>
            </a:r>
            <a:r>
              <a:rPr lang="en-AU" sz="1800" dirty="0"/>
              <a:t> should be involved with </a:t>
            </a:r>
            <a:r>
              <a:rPr lang="en-AU" sz="1800" b="1" dirty="0"/>
              <a:t>what roles</a:t>
            </a:r>
            <a:endParaRPr lang="en-AU" sz="1800" dirty="0"/>
          </a:p>
          <a:p>
            <a:pPr marL="0" lvl="1" indent="0">
              <a:buNone/>
            </a:pPr>
            <a:endParaRPr kumimoji="1" lang="en-AU" sz="1500" kern="1200" dirty="0">
              <a:latin typeface="Arial" charset="0"/>
            </a:endParaRPr>
          </a:p>
        </p:txBody>
      </p:sp>
      <p:cxnSp>
        <p:nvCxnSpPr>
          <p:cNvPr id="4" name="Straight Connector 3"/>
          <p:cNvCxnSpPr/>
          <p:nvPr/>
        </p:nvCxnSpPr>
        <p:spPr bwMode="auto">
          <a:xfrm>
            <a:off x="1960" y="1464280"/>
            <a:ext cx="9140082" cy="0"/>
          </a:xfrm>
          <a:prstGeom prst="line">
            <a:avLst/>
          </a:prstGeom>
          <a:noFill/>
          <a:ln w="9525" cap="flat" cmpd="sng" algn="ctr">
            <a:solidFill>
              <a:srgbClr val="133880"/>
            </a:solidFill>
            <a:prstDash val="solid"/>
            <a:round/>
            <a:headEnd type="none" w="sm" len="sm"/>
            <a:tailEnd type="none" w="sm" len="sm"/>
          </a:ln>
          <a:effectLst/>
        </p:spPr>
      </p:cxnSp>
      <p:pic>
        <p:nvPicPr>
          <p:cNvPr id="5" name="Picture 4"/>
          <p:cNvPicPr>
            <a:picLocks noChangeAspect="1"/>
          </p:cNvPicPr>
          <p:nvPr/>
        </p:nvPicPr>
        <p:blipFill>
          <a:blip r:embed="rId3">
            <a:clrChange>
              <a:clrFrom>
                <a:srgbClr val="FFFFFF"/>
              </a:clrFrom>
              <a:clrTo>
                <a:srgbClr val="FFFFFF">
                  <a:alpha val="0"/>
                </a:srgbClr>
              </a:clrTo>
            </a:clrChange>
          </a:blip>
          <a:stretch>
            <a:fillRect/>
          </a:stretch>
        </p:blipFill>
        <p:spPr>
          <a:xfrm>
            <a:off x="7236296" y="5949280"/>
            <a:ext cx="1729228" cy="740449"/>
          </a:xfrm>
          <a:prstGeom prst="rect">
            <a:avLst/>
          </a:prstGeom>
        </p:spPr>
      </p:pic>
    </p:spTree>
    <p:extLst>
      <p:ext uri="{BB962C8B-B14F-4D97-AF65-F5344CB8AC3E}">
        <p14:creationId xmlns:p14="http://schemas.microsoft.com/office/powerpoint/2010/main" val="1261172203"/>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179514" y="548680"/>
            <a:ext cx="8640958" cy="5328592"/>
          </a:xfrm>
        </p:spPr>
        <p:txBody>
          <a:bodyPr/>
          <a:lstStyle/>
          <a:p>
            <a:pPr lvl="0" algn="ctr">
              <a:spcBef>
                <a:spcPts val="600"/>
              </a:spcBef>
              <a:buClr>
                <a:srgbClr val="133880"/>
              </a:buClr>
            </a:pPr>
            <a:r>
              <a:rPr lang="en-AU" sz="3200" dirty="0"/>
              <a:t>Questions?</a:t>
            </a:r>
            <a:r>
              <a:rPr lang="en-AU" sz="2800" dirty="0"/>
              <a:t/>
            </a:r>
            <a:br>
              <a:rPr lang="en-AU" sz="2800" dirty="0"/>
            </a:br>
            <a:r>
              <a:rPr lang="en-AU" sz="2800" dirty="0"/>
              <a:t/>
            </a:r>
            <a:br>
              <a:rPr lang="en-AU" sz="2800" dirty="0"/>
            </a:br>
            <a:r>
              <a:rPr lang="en-AU" sz="3200" dirty="0"/>
              <a:t/>
            </a:r>
            <a:br>
              <a:rPr lang="en-AU" sz="3200" dirty="0"/>
            </a:br>
            <a:r>
              <a:rPr lang="en-AU" sz="3200" dirty="0"/>
              <a:t/>
            </a:r>
            <a:br>
              <a:rPr lang="en-AU" sz="3200" dirty="0"/>
            </a:br>
            <a:r>
              <a:rPr lang="en-AU" sz="3200" dirty="0"/>
              <a:t/>
            </a:r>
            <a:br>
              <a:rPr lang="en-AU" sz="3200" dirty="0"/>
            </a:br>
            <a:r>
              <a:rPr lang="en-AU" sz="3200" dirty="0"/>
              <a:t/>
            </a:r>
            <a:br>
              <a:rPr lang="en-AU" sz="3200" dirty="0"/>
            </a:br>
            <a:r>
              <a:rPr lang="en-AU" sz="3200" dirty="0"/>
              <a:t/>
            </a:r>
            <a:br>
              <a:rPr lang="en-AU" sz="3200" dirty="0"/>
            </a:br>
            <a:r>
              <a:rPr lang="en-AU" sz="3200" dirty="0"/>
              <a:t>Questions?</a:t>
            </a:r>
            <a:br>
              <a:rPr lang="en-AU" sz="3200" dirty="0"/>
            </a:br>
            <a:r>
              <a:rPr lang="en-AU" sz="3200" dirty="0"/>
              <a:t/>
            </a:r>
            <a:br>
              <a:rPr lang="en-AU" sz="3200" dirty="0"/>
            </a:br>
            <a:r>
              <a:rPr lang="en-AU" sz="2000" b="1" dirty="0">
                <a:ea typeface="+mn-ea"/>
                <a:cs typeface="+mn-cs"/>
              </a:rPr>
              <a:t>Dr Rod McKay</a:t>
            </a:r>
            <a:br>
              <a:rPr lang="en-AU" sz="2000" b="1" dirty="0">
                <a:ea typeface="+mn-ea"/>
                <a:cs typeface="+mn-cs"/>
              </a:rPr>
            </a:br>
            <a:r>
              <a:rPr lang="en-AU" sz="2000" dirty="0">
                <a:ea typeface="+mn-ea"/>
                <a:cs typeface="+mn-cs"/>
              </a:rPr>
              <a:t>Clinical Advisor, Older People’s Mental Health Policy Unit</a:t>
            </a:r>
            <a:br>
              <a:rPr lang="en-AU" sz="2000" dirty="0">
                <a:ea typeface="+mn-ea"/>
                <a:cs typeface="+mn-cs"/>
              </a:rPr>
            </a:br>
            <a:r>
              <a:rPr lang="en-AU" sz="2000" dirty="0">
                <a:ea typeface="+mn-ea"/>
                <a:cs typeface="+mn-cs"/>
              </a:rPr>
              <a:t>Mental Health Branch, NSW Ministry of Health</a:t>
            </a:r>
            <a:br>
              <a:rPr lang="en-AU" sz="2000" dirty="0">
                <a:ea typeface="+mn-ea"/>
                <a:cs typeface="+mn-cs"/>
              </a:rPr>
            </a:br>
            <a:r>
              <a:rPr lang="en-AU" sz="2000" dirty="0">
                <a:ea typeface="+mn-ea"/>
                <a:cs typeface="+mn-cs"/>
              </a:rPr>
              <a:t>Email: </a:t>
            </a:r>
            <a:r>
              <a:rPr lang="en-AU" sz="2000" dirty="0">
                <a:ea typeface="+mn-ea"/>
                <a:cs typeface="+mn-cs"/>
                <a:hlinkClick r:id="rId3"/>
              </a:rPr>
              <a:t>Roderick.mckay@health.nsw.gov.au</a:t>
            </a:r>
            <a:r>
              <a:rPr lang="en-AU" sz="2000" dirty="0">
                <a:ea typeface="+mn-ea"/>
                <a:cs typeface="+mn-cs"/>
              </a:rPr>
              <a:t> </a:t>
            </a:r>
            <a:br>
              <a:rPr lang="en-AU" sz="2000" dirty="0">
                <a:ea typeface="+mn-ea"/>
                <a:cs typeface="+mn-cs"/>
              </a:rPr>
            </a:br>
            <a:r>
              <a:rPr lang="en-AU" sz="2000" dirty="0">
                <a:ea typeface="+mn-ea"/>
                <a:cs typeface="+mn-cs"/>
              </a:rPr>
              <a:t/>
            </a:r>
            <a:br>
              <a:rPr lang="en-AU" sz="2000" dirty="0">
                <a:ea typeface="+mn-ea"/>
                <a:cs typeface="+mn-cs"/>
              </a:rPr>
            </a:br>
            <a:r>
              <a:rPr lang="en-AU" sz="2000" b="1" dirty="0"/>
              <a:t>Dr Kate Jackson</a:t>
            </a:r>
            <a:br>
              <a:rPr lang="en-AU" sz="2000" b="1" dirty="0"/>
            </a:br>
            <a:r>
              <a:rPr lang="en-AU" sz="2000" dirty="0"/>
              <a:t>Director, Older People’s Mental Health Policy Unit</a:t>
            </a:r>
            <a:br>
              <a:rPr lang="en-AU" sz="2000" dirty="0"/>
            </a:br>
            <a:r>
              <a:rPr lang="en-AU" sz="2000" dirty="0"/>
              <a:t>Mental Health Branch, NSW Ministry of Health</a:t>
            </a:r>
            <a:br>
              <a:rPr lang="en-AU" sz="2000" dirty="0"/>
            </a:br>
            <a:r>
              <a:rPr lang="en-AU" sz="2000" dirty="0"/>
              <a:t>Email: </a:t>
            </a:r>
            <a:r>
              <a:rPr lang="en-AU" sz="2000" dirty="0">
                <a:hlinkClick r:id="rId4"/>
              </a:rPr>
              <a:t>Kate.Jackson@health.nsw.gov.au</a:t>
            </a:r>
            <a:r>
              <a:rPr lang="en-AU" sz="3200" dirty="0"/>
              <a:t/>
            </a:r>
            <a:br>
              <a:rPr lang="en-AU" sz="3200" dirty="0"/>
            </a:br>
            <a:r>
              <a:rPr lang="en-AU" sz="2800" dirty="0"/>
              <a:t/>
            </a:r>
            <a:br>
              <a:rPr lang="en-AU" sz="2800" dirty="0"/>
            </a:br>
            <a:endParaRPr lang="en-AU" sz="3600" dirty="0"/>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2774" y="6021288"/>
            <a:ext cx="3615426" cy="721991"/>
          </a:xfrm>
          <a:prstGeom prst="rect">
            <a:avLst/>
          </a:prstGeom>
        </p:spPr>
      </p:pic>
    </p:spTree>
    <p:extLst>
      <p:ext uri="{BB962C8B-B14F-4D97-AF65-F5344CB8AC3E}">
        <p14:creationId xmlns:p14="http://schemas.microsoft.com/office/powerpoint/2010/main" val="4096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7" name="Rectangle 5"/>
          <p:cNvSpPr>
            <a:spLocks noGrp="1" noChangeArrowheads="1"/>
          </p:cNvSpPr>
          <p:nvPr>
            <p:ph type="title"/>
          </p:nvPr>
        </p:nvSpPr>
        <p:spPr/>
        <p:txBody>
          <a:bodyPr/>
          <a:lstStyle/>
          <a:p>
            <a:r>
              <a:rPr lang="en-US" sz="2800" dirty="0"/>
              <a:t>Understanding your target group, the evidence and the current state of play in your </a:t>
            </a:r>
            <a:r>
              <a:rPr lang="en-US" sz="2800" dirty="0" err="1"/>
              <a:t>organisation</a:t>
            </a:r>
            <a:endParaRPr lang="en-AU" sz="2800" dirty="0">
              <a:solidFill>
                <a:srgbClr val="133880"/>
              </a:solidFill>
            </a:endParaRPr>
          </a:p>
        </p:txBody>
      </p:sp>
      <p:sp>
        <p:nvSpPr>
          <p:cNvPr id="59398" name="Rectangle 6"/>
          <p:cNvSpPr>
            <a:spLocks noGrp="1" noChangeArrowheads="1"/>
          </p:cNvSpPr>
          <p:nvPr>
            <p:ph type="body" idx="1"/>
          </p:nvPr>
        </p:nvSpPr>
        <p:spPr>
          <a:xfrm>
            <a:off x="539553" y="1624164"/>
            <a:ext cx="8208911" cy="5333228"/>
          </a:xfrm>
        </p:spPr>
        <p:txBody>
          <a:bodyPr/>
          <a:lstStyle/>
          <a:p>
            <a:pPr marL="0" indent="0">
              <a:buNone/>
            </a:pPr>
            <a:r>
              <a:rPr kumimoji="1" lang="en-AU" sz="2400" kern="1200" dirty="0">
                <a:latin typeface="Arial" charset="0"/>
              </a:rPr>
              <a:t>Example – older people with mental illness and OPMH services</a:t>
            </a:r>
          </a:p>
          <a:p>
            <a:r>
              <a:rPr kumimoji="1" lang="en-AU" sz="2400" kern="1200" dirty="0">
                <a:latin typeface="Arial" charset="0"/>
              </a:rPr>
              <a:t>Ageing population</a:t>
            </a:r>
          </a:p>
          <a:p>
            <a:r>
              <a:rPr kumimoji="1" lang="en-AU" sz="2400" kern="1200" dirty="0">
                <a:latin typeface="Arial" charset="0"/>
              </a:rPr>
              <a:t>Physical health and mental health in older people</a:t>
            </a:r>
          </a:p>
          <a:p>
            <a:r>
              <a:rPr kumimoji="1" lang="en-AU" sz="2400" kern="1200" dirty="0">
                <a:latin typeface="Arial" charset="0"/>
              </a:rPr>
              <a:t>Physical health needs of older people with mental illness</a:t>
            </a:r>
          </a:p>
          <a:p>
            <a:r>
              <a:rPr kumimoji="1" lang="en-AU" sz="2400" kern="1200" dirty="0">
                <a:latin typeface="Arial" charset="0"/>
              </a:rPr>
              <a:t>How are we responding to these needs?</a:t>
            </a:r>
          </a:p>
          <a:p>
            <a:r>
              <a:rPr kumimoji="1" lang="en-AU" sz="2400" kern="1200" dirty="0">
                <a:latin typeface="Arial" charset="0"/>
              </a:rPr>
              <a:t>What does this mean for care?</a:t>
            </a:r>
          </a:p>
          <a:p>
            <a:pPr marL="0" lvl="1" indent="0">
              <a:buNone/>
            </a:pPr>
            <a:endParaRPr kumimoji="1" lang="en-AU" sz="1500" kern="1200" dirty="0">
              <a:latin typeface="Arial" charset="0"/>
            </a:endParaRPr>
          </a:p>
        </p:txBody>
      </p:sp>
      <p:cxnSp>
        <p:nvCxnSpPr>
          <p:cNvPr id="4" name="Straight Connector 3"/>
          <p:cNvCxnSpPr/>
          <p:nvPr/>
        </p:nvCxnSpPr>
        <p:spPr bwMode="auto">
          <a:xfrm>
            <a:off x="1960" y="1464280"/>
            <a:ext cx="9140082" cy="0"/>
          </a:xfrm>
          <a:prstGeom prst="line">
            <a:avLst/>
          </a:prstGeom>
          <a:noFill/>
          <a:ln w="9525" cap="flat" cmpd="sng" algn="ctr">
            <a:solidFill>
              <a:srgbClr val="133880"/>
            </a:solidFill>
            <a:prstDash val="solid"/>
            <a:round/>
            <a:headEnd type="none" w="sm" len="sm"/>
            <a:tailEnd type="none" w="sm" len="sm"/>
          </a:ln>
          <a:effectLst/>
        </p:spPr>
      </p:cxnSp>
      <p:pic>
        <p:nvPicPr>
          <p:cNvPr id="5" name="Picture 4"/>
          <p:cNvPicPr>
            <a:picLocks noChangeAspect="1"/>
          </p:cNvPicPr>
          <p:nvPr/>
        </p:nvPicPr>
        <p:blipFill>
          <a:blip r:embed="rId3">
            <a:clrChange>
              <a:clrFrom>
                <a:srgbClr val="FFFFFF"/>
              </a:clrFrom>
              <a:clrTo>
                <a:srgbClr val="FFFFFF">
                  <a:alpha val="0"/>
                </a:srgbClr>
              </a:clrTo>
            </a:clrChange>
          </a:blip>
          <a:stretch>
            <a:fillRect/>
          </a:stretch>
        </p:blipFill>
        <p:spPr>
          <a:xfrm>
            <a:off x="7236296" y="5949280"/>
            <a:ext cx="1729228" cy="740449"/>
          </a:xfrm>
          <a:prstGeom prst="rect">
            <a:avLst/>
          </a:prstGeom>
        </p:spPr>
      </p:pic>
    </p:spTree>
    <p:extLst>
      <p:ext uri="{BB962C8B-B14F-4D97-AF65-F5344CB8AC3E}">
        <p14:creationId xmlns:p14="http://schemas.microsoft.com/office/powerpoint/2010/main" val="826809974"/>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7" name="Rectangle 5"/>
          <p:cNvSpPr>
            <a:spLocks noGrp="1" noChangeArrowheads="1"/>
          </p:cNvSpPr>
          <p:nvPr>
            <p:ph type="title"/>
          </p:nvPr>
        </p:nvSpPr>
        <p:spPr/>
        <p:txBody>
          <a:bodyPr/>
          <a:lstStyle/>
          <a:p>
            <a:r>
              <a:rPr lang="en-AU" sz="2800" dirty="0"/>
              <a:t>Implications for implementation and care</a:t>
            </a:r>
            <a:endParaRPr lang="en-AU" sz="2800" dirty="0">
              <a:solidFill>
                <a:srgbClr val="133880"/>
              </a:solidFill>
            </a:endParaRPr>
          </a:p>
        </p:txBody>
      </p:sp>
      <p:sp>
        <p:nvSpPr>
          <p:cNvPr id="59398" name="Rectangle 6"/>
          <p:cNvSpPr>
            <a:spLocks noGrp="1" noChangeArrowheads="1"/>
          </p:cNvSpPr>
          <p:nvPr>
            <p:ph type="body" idx="1"/>
          </p:nvPr>
        </p:nvSpPr>
        <p:spPr>
          <a:xfrm>
            <a:off x="154193" y="1524772"/>
            <a:ext cx="8835614" cy="5333228"/>
          </a:xfrm>
        </p:spPr>
        <p:txBody>
          <a:bodyPr/>
          <a:lstStyle/>
          <a:p>
            <a:pPr lvl="1">
              <a:buFont typeface="Wingdings" panose="05000000000000000000" pitchFamily="2" charset="2"/>
              <a:buChar char="Ø"/>
            </a:pPr>
            <a:r>
              <a:rPr kumimoji="1" lang="en-US" sz="2000" kern="1200" dirty="0">
                <a:latin typeface="Arial" charset="0"/>
              </a:rPr>
              <a:t>Ageing population</a:t>
            </a:r>
          </a:p>
          <a:p>
            <a:pPr lvl="1">
              <a:buFont typeface="Wingdings" panose="05000000000000000000" pitchFamily="2" charset="2"/>
              <a:buChar char="Ø"/>
            </a:pPr>
            <a:r>
              <a:rPr kumimoji="1" lang="en-US" sz="2000" kern="1200" dirty="0">
                <a:latin typeface="Arial" charset="0"/>
              </a:rPr>
              <a:t>Different sub-groups of older people with mental illness (</a:t>
            </a:r>
            <a:r>
              <a:rPr kumimoji="1" lang="en-US" sz="2000" kern="1200" dirty="0" err="1">
                <a:latin typeface="Arial" charset="0"/>
              </a:rPr>
              <a:t>eg</a:t>
            </a:r>
            <a:r>
              <a:rPr kumimoji="1" lang="en-US" sz="2000" kern="1200" dirty="0">
                <a:latin typeface="Arial" charset="0"/>
              </a:rPr>
              <a:t> younger old and older old)</a:t>
            </a:r>
          </a:p>
          <a:p>
            <a:pPr lvl="1">
              <a:buFont typeface="Wingdings" panose="05000000000000000000" pitchFamily="2" charset="2"/>
              <a:buChar char="Ø"/>
            </a:pPr>
            <a:r>
              <a:rPr kumimoji="1" lang="en-US" sz="2000" kern="1200" dirty="0">
                <a:latin typeface="Arial" charset="0"/>
              </a:rPr>
              <a:t>High physical and mental health co-morbidity in older people - integrated care imperative</a:t>
            </a:r>
          </a:p>
          <a:p>
            <a:pPr lvl="1">
              <a:buFont typeface="Wingdings" panose="05000000000000000000" pitchFamily="2" charset="2"/>
              <a:buChar char="Ø"/>
            </a:pPr>
            <a:r>
              <a:rPr kumimoji="1" lang="en-US" sz="2000" kern="1200" dirty="0">
                <a:latin typeface="Arial" charset="0"/>
              </a:rPr>
              <a:t>Understanding of risks and complexities specific to older people with mental illness (</a:t>
            </a:r>
            <a:r>
              <a:rPr kumimoji="1" lang="en-US" sz="2000" kern="1200" dirty="0" err="1">
                <a:latin typeface="Arial" charset="0"/>
              </a:rPr>
              <a:t>eg</a:t>
            </a:r>
            <a:r>
              <a:rPr kumimoji="1" lang="en-US" sz="2000" kern="1200" dirty="0">
                <a:latin typeface="Arial" charset="0"/>
              </a:rPr>
              <a:t> NSW Health guidance)</a:t>
            </a:r>
          </a:p>
          <a:p>
            <a:pPr lvl="1">
              <a:buFont typeface="Wingdings" panose="05000000000000000000" pitchFamily="2" charset="2"/>
              <a:buChar char="Ø"/>
            </a:pPr>
            <a:r>
              <a:rPr kumimoji="1" lang="en-US" sz="2000" kern="1200" dirty="0">
                <a:latin typeface="Arial" charset="0"/>
              </a:rPr>
              <a:t>Improving assessment and treatment in known physical health risk areas (</a:t>
            </a:r>
            <a:r>
              <a:rPr kumimoji="1" lang="en-US" sz="2000" kern="1200" dirty="0" err="1">
                <a:latin typeface="Arial" charset="0"/>
              </a:rPr>
              <a:t>eg</a:t>
            </a:r>
            <a:r>
              <a:rPr kumimoji="1" lang="en-US" sz="2000" kern="1200" dirty="0">
                <a:latin typeface="Arial" charset="0"/>
              </a:rPr>
              <a:t> cardiovascular conditions, obesity, diabetes)</a:t>
            </a:r>
          </a:p>
          <a:p>
            <a:pPr lvl="1">
              <a:buFont typeface="Wingdings" panose="05000000000000000000" pitchFamily="2" charset="2"/>
              <a:buChar char="Ø"/>
            </a:pPr>
            <a:r>
              <a:rPr kumimoji="1" lang="en-US" sz="2000" kern="1200" dirty="0">
                <a:latin typeface="Arial" charset="0"/>
              </a:rPr>
              <a:t>Looking within OPMH services at attitudes to physical health care and collaborative care, staff skills and staffing profiles, collaboration (esp. with GPs), advice to consumers on physical health issues</a:t>
            </a:r>
          </a:p>
        </p:txBody>
      </p:sp>
      <p:cxnSp>
        <p:nvCxnSpPr>
          <p:cNvPr id="4" name="Straight Connector 3"/>
          <p:cNvCxnSpPr/>
          <p:nvPr/>
        </p:nvCxnSpPr>
        <p:spPr bwMode="auto">
          <a:xfrm>
            <a:off x="1960" y="1464280"/>
            <a:ext cx="9140082" cy="0"/>
          </a:xfrm>
          <a:prstGeom prst="line">
            <a:avLst/>
          </a:prstGeom>
          <a:noFill/>
          <a:ln w="9525" cap="flat" cmpd="sng" algn="ctr">
            <a:solidFill>
              <a:srgbClr val="133880"/>
            </a:solidFill>
            <a:prstDash val="solid"/>
            <a:round/>
            <a:headEnd type="none" w="sm" len="sm"/>
            <a:tailEnd type="none" w="sm" len="sm"/>
          </a:ln>
          <a:effectLst/>
        </p:spPr>
      </p:cxnSp>
      <p:pic>
        <p:nvPicPr>
          <p:cNvPr id="5" name="Picture 4"/>
          <p:cNvPicPr>
            <a:picLocks noChangeAspect="1"/>
          </p:cNvPicPr>
          <p:nvPr/>
        </p:nvPicPr>
        <p:blipFill>
          <a:blip r:embed="rId3">
            <a:clrChange>
              <a:clrFrom>
                <a:srgbClr val="FFFFFF"/>
              </a:clrFrom>
              <a:clrTo>
                <a:srgbClr val="FFFFFF">
                  <a:alpha val="0"/>
                </a:srgbClr>
              </a:clrTo>
            </a:clrChange>
          </a:blip>
          <a:stretch>
            <a:fillRect/>
          </a:stretch>
        </p:blipFill>
        <p:spPr>
          <a:xfrm>
            <a:off x="7236296" y="5949280"/>
            <a:ext cx="1729228" cy="740449"/>
          </a:xfrm>
          <a:prstGeom prst="rect">
            <a:avLst/>
          </a:prstGeom>
        </p:spPr>
      </p:pic>
    </p:spTree>
    <p:extLst>
      <p:ext uri="{BB962C8B-B14F-4D97-AF65-F5344CB8AC3E}">
        <p14:creationId xmlns:p14="http://schemas.microsoft.com/office/powerpoint/2010/main" val="917230479"/>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Key messages from NSW older people’s mental health (OPMH) experience</a:t>
            </a:r>
            <a:endParaRPr lang="en-AU" sz="2800" dirty="0"/>
          </a:p>
        </p:txBody>
      </p:sp>
      <p:sp>
        <p:nvSpPr>
          <p:cNvPr id="3" name="Content Placeholder 2"/>
          <p:cNvSpPr>
            <a:spLocks noGrp="1"/>
          </p:cNvSpPr>
          <p:nvPr>
            <p:ph idx="1"/>
          </p:nvPr>
        </p:nvSpPr>
        <p:spPr/>
        <p:txBody>
          <a:bodyPr/>
          <a:lstStyle/>
          <a:p>
            <a:r>
              <a:rPr lang="en-US" dirty="0"/>
              <a:t>Systematic</a:t>
            </a:r>
            <a:r>
              <a:rPr lang="en-US" b="1" dirty="0"/>
              <a:t> improvement</a:t>
            </a:r>
            <a:r>
              <a:rPr lang="en-US" dirty="0"/>
              <a:t> of the physical healthcare of older people with mental illness accessing mental health services is difficult</a:t>
            </a:r>
          </a:p>
          <a:p>
            <a:r>
              <a:rPr lang="en-US" dirty="0"/>
              <a:t>Systematic</a:t>
            </a:r>
            <a:r>
              <a:rPr lang="en-US" b="1" dirty="0"/>
              <a:t> action </a:t>
            </a:r>
            <a:r>
              <a:rPr lang="en-US" dirty="0"/>
              <a:t>to </a:t>
            </a:r>
            <a:r>
              <a:rPr lang="en-AU" dirty="0"/>
              <a:t>improve the physical healthcare of older people with mental illness accessing mental health services is difficult, but possible</a:t>
            </a:r>
          </a:p>
          <a:p>
            <a:r>
              <a:rPr lang="en-US" dirty="0"/>
              <a:t>There are </a:t>
            </a:r>
            <a:r>
              <a:rPr lang="en-US" b="1" dirty="0"/>
              <a:t>factors</a:t>
            </a:r>
            <a:r>
              <a:rPr lang="en-US" dirty="0"/>
              <a:t> that appear likely </a:t>
            </a:r>
            <a:r>
              <a:rPr lang="en-US" b="1" dirty="0"/>
              <a:t>to increase the probability that action will lead to improved health outcomes</a:t>
            </a:r>
            <a:r>
              <a:rPr lang="en-US" dirty="0"/>
              <a:t>, but evidence for this is weak</a:t>
            </a:r>
          </a:p>
          <a:p>
            <a:r>
              <a:rPr lang="en-US" dirty="0"/>
              <a:t>We need to</a:t>
            </a:r>
          </a:p>
          <a:p>
            <a:pPr lvl="1"/>
            <a:r>
              <a:rPr lang="en-US" dirty="0"/>
              <a:t>Have </a:t>
            </a:r>
            <a:r>
              <a:rPr lang="en-US" b="1" dirty="0"/>
              <a:t>specific actions </a:t>
            </a:r>
            <a:r>
              <a:rPr lang="en-US" dirty="0"/>
              <a:t>to improve the physical health outcomes of older people with mental illness</a:t>
            </a:r>
          </a:p>
          <a:p>
            <a:pPr lvl="1"/>
            <a:r>
              <a:rPr lang="en-US" b="1" dirty="0"/>
              <a:t>Improve the evidence base </a:t>
            </a:r>
            <a:r>
              <a:rPr lang="en-US" dirty="0"/>
              <a:t>regarding what works to </a:t>
            </a:r>
            <a:r>
              <a:rPr lang="en-AU" dirty="0"/>
              <a:t>improve the physical health outcomes of older people with mental illness</a:t>
            </a:r>
          </a:p>
          <a:p>
            <a:pPr lvl="1"/>
            <a:r>
              <a:rPr lang="en-US" dirty="0"/>
              <a:t>Work collaboratively and continually work to build trust between partners</a:t>
            </a:r>
            <a:endParaRPr lang="en-AU" dirty="0"/>
          </a:p>
          <a:p>
            <a:r>
              <a:rPr lang="en-US" dirty="0"/>
              <a:t>NSW is starting a project based on these lessons</a:t>
            </a:r>
            <a:endParaRPr lang="en-AU" dirty="0"/>
          </a:p>
          <a:p>
            <a:pPr lvl="1"/>
            <a:endParaRPr lang="en-US" dirty="0"/>
          </a:p>
          <a:p>
            <a:endParaRPr lang="en-AU" dirty="0"/>
          </a:p>
          <a:p>
            <a:endParaRPr lang="en-US" dirty="0"/>
          </a:p>
          <a:p>
            <a:endParaRPr lang="en-AU" dirty="0"/>
          </a:p>
        </p:txBody>
      </p:sp>
      <p:cxnSp>
        <p:nvCxnSpPr>
          <p:cNvPr id="4" name="Straight Connector 3">
            <a:extLst>
              <a:ext uri="{FF2B5EF4-FFF2-40B4-BE49-F238E27FC236}">
                <a16:creationId xmlns:a16="http://schemas.microsoft.com/office/drawing/2014/main" xmlns="" id="{E6B85AF2-FB42-4D99-9314-9B314E170C55}"/>
              </a:ext>
            </a:extLst>
          </p:cNvPr>
          <p:cNvCxnSpPr/>
          <p:nvPr/>
        </p:nvCxnSpPr>
        <p:spPr bwMode="auto">
          <a:xfrm>
            <a:off x="1960" y="1464280"/>
            <a:ext cx="9140082" cy="0"/>
          </a:xfrm>
          <a:prstGeom prst="line">
            <a:avLst/>
          </a:prstGeom>
          <a:noFill/>
          <a:ln w="9525" cap="flat" cmpd="sng" algn="ctr">
            <a:solidFill>
              <a:srgbClr val="133880"/>
            </a:solidFill>
            <a:prstDash val="solid"/>
            <a:round/>
            <a:headEnd type="none" w="sm" len="sm"/>
            <a:tailEnd type="none" w="sm" len="sm"/>
          </a:ln>
          <a:effectLst/>
        </p:spPr>
      </p:cxnSp>
    </p:spTree>
    <p:extLst>
      <p:ext uri="{BB962C8B-B14F-4D97-AF65-F5344CB8AC3E}">
        <p14:creationId xmlns:p14="http://schemas.microsoft.com/office/powerpoint/2010/main" val="160463722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7" name="Rectangle 5"/>
          <p:cNvSpPr>
            <a:spLocks noGrp="1" noChangeArrowheads="1"/>
          </p:cNvSpPr>
          <p:nvPr>
            <p:ph type="title"/>
          </p:nvPr>
        </p:nvSpPr>
        <p:spPr/>
        <p:txBody>
          <a:bodyPr/>
          <a:lstStyle/>
          <a:p>
            <a:r>
              <a:rPr lang="en-AU" dirty="0"/>
              <a:t>Strategies and practice ideas from NSW OPMH experience</a:t>
            </a:r>
            <a:endParaRPr lang="en-AU" dirty="0">
              <a:solidFill>
                <a:srgbClr val="133880"/>
              </a:solidFill>
            </a:endParaRPr>
          </a:p>
        </p:txBody>
      </p:sp>
      <p:sp>
        <p:nvSpPr>
          <p:cNvPr id="59398" name="Rectangle 6"/>
          <p:cNvSpPr>
            <a:spLocks noGrp="1" noChangeArrowheads="1"/>
          </p:cNvSpPr>
          <p:nvPr>
            <p:ph type="body" idx="1"/>
          </p:nvPr>
        </p:nvSpPr>
        <p:spPr>
          <a:xfrm>
            <a:off x="154193" y="1556792"/>
            <a:ext cx="8835614" cy="5301207"/>
          </a:xfrm>
        </p:spPr>
        <p:txBody>
          <a:bodyPr/>
          <a:lstStyle/>
          <a:p>
            <a:r>
              <a:rPr kumimoji="1" lang="en-AU" sz="2000" kern="1200" dirty="0">
                <a:latin typeface="Arial" charset="0"/>
              </a:rPr>
              <a:t>Explicit </a:t>
            </a:r>
            <a:r>
              <a:rPr kumimoji="1" lang="en-AU" sz="2000" b="1" kern="1200" dirty="0">
                <a:latin typeface="Arial" charset="0"/>
              </a:rPr>
              <a:t>focus</a:t>
            </a:r>
            <a:r>
              <a:rPr kumimoji="1" lang="en-AU" sz="2000" kern="1200" dirty="0">
                <a:latin typeface="Arial" charset="0"/>
              </a:rPr>
              <a:t> on physical health care in </a:t>
            </a:r>
            <a:r>
              <a:rPr kumimoji="1" lang="en-AU" sz="2000" b="1" kern="1200" dirty="0">
                <a:latin typeface="Arial" charset="0"/>
              </a:rPr>
              <a:t>policies and models of care</a:t>
            </a:r>
          </a:p>
          <a:p>
            <a:pPr lvl="1"/>
            <a:r>
              <a:rPr kumimoji="1" lang="en-AU" sz="2000" kern="1200" dirty="0">
                <a:latin typeface="Arial" charset="0"/>
              </a:rPr>
              <a:t>NSW Health Policy Directive (</a:t>
            </a:r>
            <a:r>
              <a:rPr kumimoji="1" lang="en-AU" sz="2000" i="1" kern="1200" dirty="0">
                <a:latin typeface="Arial" charset="0"/>
              </a:rPr>
              <a:t>Physical Health Care within Mental Health Services</a:t>
            </a:r>
            <a:r>
              <a:rPr kumimoji="1" lang="en-AU" sz="2000" kern="1200" dirty="0">
                <a:latin typeface="Arial" charset="0"/>
              </a:rPr>
              <a:t>) and Guideline (</a:t>
            </a:r>
            <a:r>
              <a:rPr kumimoji="1" lang="en-AU" sz="2000" i="1" kern="1200" dirty="0">
                <a:latin typeface="Arial" charset="0"/>
              </a:rPr>
              <a:t>Physical Health Care of Mental Health                     Consumers</a:t>
            </a:r>
            <a:r>
              <a:rPr kumimoji="1" lang="en-AU" sz="2000" kern="1200" dirty="0">
                <a:latin typeface="Arial" charset="0"/>
              </a:rPr>
              <a:t>)</a:t>
            </a:r>
          </a:p>
          <a:p>
            <a:pPr lvl="1"/>
            <a:r>
              <a:rPr kumimoji="1" lang="en-AU" sz="2000" kern="1200" dirty="0">
                <a:latin typeface="Arial" charset="0"/>
              </a:rPr>
              <a:t>NSW OPMH community and inpatient models of care</a:t>
            </a:r>
          </a:p>
          <a:p>
            <a:pPr lvl="0"/>
            <a:r>
              <a:rPr kumimoji="1" lang="en-AU" sz="2000" kern="1200" dirty="0">
                <a:latin typeface="Arial" charset="0"/>
              </a:rPr>
              <a:t>Explicit </a:t>
            </a:r>
            <a:r>
              <a:rPr kumimoji="1" lang="en-AU" sz="2000" b="1" kern="1200" dirty="0">
                <a:latin typeface="Arial" charset="0"/>
              </a:rPr>
              <a:t>practice focus </a:t>
            </a:r>
            <a:r>
              <a:rPr kumimoji="1" lang="en-AU" sz="2000" kern="1200" dirty="0">
                <a:latin typeface="Arial" charset="0"/>
              </a:rPr>
              <a:t>in </a:t>
            </a:r>
            <a:r>
              <a:rPr kumimoji="1" lang="en-AU" sz="2000" kern="1200" dirty="0" err="1">
                <a:latin typeface="Arial" charset="0"/>
              </a:rPr>
              <a:t>statewide</a:t>
            </a:r>
            <a:r>
              <a:rPr kumimoji="1" lang="en-AU" sz="2000" kern="1200" dirty="0">
                <a:latin typeface="Arial" charset="0"/>
              </a:rPr>
              <a:t> OPMH benchmarking and annual self-audit process to support reflect practice and quality improvement</a:t>
            </a:r>
          </a:p>
          <a:p>
            <a:pPr lvl="1"/>
            <a:r>
              <a:rPr kumimoji="1" lang="en-AU" sz="2000" kern="1200" dirty="0">
                <a:latin typeface="Arial" charset="0"/>
              </a:rPr>
              <a:t>Self-audit standards and collaborative data and practice discussions</a:t>
            </a:r>
          </a:p>
          <a:p>
            <a:pPr lvl="0"/>
            <a:r>
              <a:rPr kumimoji="1" lang="en-AU" sz="2000" b="1" kern="1200" dirty="0">
                <a:latin typeface="Arial" charset="0"/>
              </a:rPr>
              <a:t>Measuring and monitoring </a:t>
            </a:r>
            <a:r>
              <a:rPr kumimoji="1" lang="en-AU" sz="2000" kern="1200" dirty="0">
                <a:latin typeface="Arial" charset="0"/>
              </a:rPr>
              <a:t>practice, including through consumer feedback (YES consumer questionnaire)</a:t>
            </a:r>
          </a:p>
          <a:p>
            <a:pPr lvl="0"/>
            <a:r>
              <a:rPr kumimoji="1" lang="en-AU" sz="2000" kern="1200" dirty="0">
                <a:latin typeface="Arial" charset="0"/>
              </a:rPr>
              <a:t>Mental health-residential aged care </a:t>
            </a:r>
            <a:r>
              <a:rPr kumimoji="1" lang="en-AU" sz="2000" b="1" kern="1200" dirty="0">
                <a:latin typeface="Arial" charset="0"/>
              </a:rPr>
              <a:t>partnership models</a:t>
            </a:r>
            <a:r>
              <a:rPr kumimoji="1" lang="en-AU" sz="2000" kern="1200" dirty="0">
                <a:latin typeface="Arial" charset="0"/>
              </a:rPr>
              <a:t>                           for people with early ageing issues, frailty associated                             with severe and persistent mental illness</a:t>
            </a:r>
          </a:p>
        </p:txBody>
      </p:sp>
      <p:cxnSp>
        <p:nvCxnSpPr>
          <p:cNvPr id="4" name="Straight Connector 3"/>
          <p:cNvCxnSpPr/>
          <p:nvPr/>
        </p:nvCxnSpPr>
        <p:spPr bwMode="auto">
          <a:xfrm>
            <a:off x="1960" y="1464280"/>
            <a:ext cx="9140082" cy="0"/>
          </a:xfrm>
          <a:prstGeom prst="line">
            <a:avLst/>
          </a:prstGeom>
          <a:noFill/>
          <a:ln w="9525" cap="flat" cmpd="sng" algn="ctr">
            <a:solidFill>
              <a:srgbClr val="133880"/>
            </a:solidFill>
            <a:prstDash val="solid"/>
            <a:round/>
            <a:headEnd type="none" w="sm" len="sm"/>
            <a:tailEnd type="none" w="sm" len="sm"/>
          </a:ln>
          <a:effectLst/>
        </p:spPr>
      </p:cxnSp>
      <p:pic>
        <p:nvPicPr>
          <p:cNvPr id="5" name="Picture 4"/>
          <p:cNvPicPr>
            <a:picLocks noChangeAspect="1"/>
          </p:cNvPicPr>
          <p:nvPr/>
        </p:nvPicPr>
        <p:blipFill>
          <a:blip r:embed="rId3">
            <a:clrChange>
              <a:clrFrom>
                <a:srgbClr val="FFFFFF"/>
              </a:clrFrom>
              <a:clrTo>
                <a:srgbClr val="FFFFFF">
                  <a:alpha val="0"/>
                </a:srgbClr>
              </a:clrTo>
            </a:clrChange>
          </a:blip>
          <a:stretch>
            <a:fillRect/>
          </a:stretch>
        </p:blipFill>
        <p:spPr>
          <a:xfrm>
            <a:off x="7236296" y="5949280"/>
            <a:ext cx="1729228" cy="740449"/>
          </a:xfrm>
          <a:prstGeom prst="rect">
            <a:avLst/>
          </a:prstGeom>
        </p:spPr>
      </p:pic>
    </p:spTree>
    <p:extLst>
      <p:ext uri="{BB962C8B-B14F-4D97-AF65-F5344CB8AC3E}">
        <p14:creationId xmlns:p14="http://schemas.microsoft.com/office/powerpoint/2010/main" val="62988400"/>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7" name="Rectangle 5"/>
          <p:cNvSpPr>
            <a:spLocks noGrp="1" noChangeArrowheads="1"/>
          </p:cNvSpPr>
          <p:nvPr>
            <p:ph type="title"/>
          </p:nvPr>
        </p:nvSpPr>
        <p:spPr/>
        <p:txBody>
          <a:bodyPr/>
          <a:lstStyle/>
          <a:p>
            <a:r>
              <a:rPr lang="en-AU" sz="2800" dirty="0"/>
              <a:t>Strategies and practice ideas (cont.)</a:t>
            </a:r>
            <a:endParaRPr lang="en-AU" sz="2800" dirty="0">
              <a:solidFill>
                <a:srgbClr val="133880"/>
              </a:solidFill>
            </a:endParaRPr>
          </a:p>
        </p:txBody>
      </p:sp>
      <p:sp>
        <p:nvSpPr>
          <p:cNvPr id="59398" name="Rectangle 6"/>
          <p:cNvSpPr>
            <a:spLocks noGrp="1" noChangeArrowheads="1"/>
          </p:cNvSpPr>
          <p:nvPr>
            <p:ph type="body" idx="1"/>
          </p:nvPr>
        </p:nvSpPr>
        <p:spPr>
          <a:xfrm>
            <a:off x="154193" y="1556792"/>
            <a:ext cx="8835614" cy="5301207"/>
          </a:xfrm>
        </p:spPr>
        <p:txBody>
          <a:bodyPr/>
          <a:lstStyle/>
          <a:p>
            <a:r>
              <a:rPr kumimoji="1" lang="en-AU" sz="2000" kern="1200" dirty="0">
                <a:latin typeface="Arial" charset="0"/>
              </a:rPr>
              <a:t>Strategies/programs to promote </a:t>
            </a:r>
            <a:r>
              <a:rPr kumimoji="1" lang="en-AU" sz="2000" b="1" kern="1200" dirty="0">
                <a:latin typeface="Arial" charset="0"/>
              </a:rPr>
              <a:t>integrated care </a:t>
            </a:r>
            <a:r>
              <a:rPr kumimoji="1" lang="en-AU" sz="2000" kern="1200" dirty="0">
                <a:latin typeface="Arial" charset="0"/>
              </a:rPr>
              <a:t>for mental and physical health problems in primary care settings (in this case through primary care nurses, collaborating with consumers, GPs and mental health services)</a:t>
            </a:r>
          </a:p>
          <a:p>
            <a:pPr marL="0" lvl="1" indent="0">
              <a:buNone/>
            </a:pPr>
            <a:r>
              <a:rPr kumimoji="1" lang="en-AU" sz="1500" kern="1200" dirty="0">
                <a:latin typeface="Arial" charset="0"/>
              </a:rPr>
              <a:t>Bartels et al, ‘Integrated IMR for Psychiatric and General Medical Illness for Adults Aged 50 or Older with Severe Mental Illness’ (Psychiatric Services, 2014)</a:t>
            </a:r>
          </a:p>
          <a:p>
            <a:r>
              <a:rPr kumimoji="1" lang="en-AU" sz="2000" kern="1200" dirty="0">
                <a:latin typeface="Arial" charset="0"/>
              </a:rPr>
              <a:t>OPMH service physical health screen and ‘wellness on wheels’ home-based nurse-conducted physical health assessment (post-initial MH assessment) including metabolic measurements to identify physical health issues for GP advice</a:t>
            </a:r>
          </a:p>
          <a:p>
            <a:r>
              <a:rPr kumimoji="1" lang="en-AU" sz="2000" kern="1200" dirty="0">
                <a:latin typeface="Arial" charset="0"/>
              </a:rPr>
              <a:t>Consumer-held ‘physical health care card’ to guide consumer questions to GP</a:t>
            </a:r>
          </a:p>
          <a:p>
            <a:r>
              <a:rPr kumimoji="1" lang="en-AU" sz="2000" kern="1200" dirty="0">
                <a:latin typeface="Arial" charset="0"/>
              </a:rPr>
              <a:t>Empowering people with mental illness around their                       physical health care</a:t>
            </a:r>
          </a:p>
          <a:p>
            <a:endParaRPr kumimoji="1" lang="en-AU" sz="2000" kern="1200" dirty="0">
              <a:latin typeface="Arial" charset="0"/>
            </a:endParaRPr>
          </a:p>
          <a:p>
            <a:endParaRPr kumimoji="1" lang="en-AU" sz="2000" kern="1200" dirty="0">
              <a:latin typeface="Arial" charset="0"/>
            </a:endParaRPr>
          </a:p>
        </p:txBody>
      </p:sp>
      <p:cxnSp>
        <p:nvCxnSpPr>
          <p:cNvPr id="4" name="Straight Connector 3"/>
          <p:cNvCxnSpPr/>
          <p:nvPr/>
        </p:nvCxnSpPr>
        <p:spPr bwMode="auto">
          <a:xfrm>
            <a:off x="1960" y="1464280"/>
            <a:ext cx="9140082" cy="0"/>
          </a:xfrm>
          <a:prstGeom prst="line">
            <a:avLst/>
          </a:prstGeom>
          <a:noFill/>
          <a:ln w="9525" cap="flat" cmpd="sng" algn="ctr">
            <a:solidFill>
              <a:srgbClr val="133880"/>
            </a:solidFill>
            <a:prstDash val="solid"/>
            <a:round/>
            <a:headEnd type="none" w="sm" len="sm"/>
            <a:tailEnd type="none" w="sm" len="sm"/>
          </a:ln>
          <a:effectLst/>
        </p:spPr>
      </p:cxnSp>
      <p:pic>
        <p:nvPicPr>
          <p:cNvPr id="5" name="Picture 4"/>
          <p:cNvPicPr>
            <a:picLocks noChangeAspect="1"/>
          </p:cNvPicPr>
          <p:nvPr/>
        </p:nvPicPr>
        <p:blipFill>
          <a:blip r:embed="rId3">
            <a:clrChange>
              <a:clrFrom>
                <a:srgbClr val="FFFFFF"/>
              </a:clrFrom>
              <a:clrTo>
                <a:srgbClr val="FFFFFF">
                  <a:alpha val="0"/>
                </a:srgbClr>
              </a:clrTo>
            </a:clrChange>
          </a:blip>
          <a:stretch>
            <a:fillRect/>
          </a:stretch>
        </p:blipFill>
        <p:spPr>
          <a:xfrm>
            <a:off x="7236296" y="5949280"/>
            <a:ext cx="1729228" cy="740449"/>
          </a:xfrm>
          <a:prstGeom prst="rect">
            <a:avLst/>
          </a:prstGeom>
        </p:spPr>
      </p:pic>
    </p:spTree>
    <p:extLst>
      <p:ext uri="{BB962C8B-B14F-4D97-AF65-F5344CB8AC3E}">
        <p14:creationId xmlns:p14="http://schemas.microsoft.com/office/powerpoint/2010/main" val="1636980730"/>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lstStyle/>
          <a:p>
            <a:pPr eaLnBrk="1" hangingPunct="1"/>
            <a:r>
              <a:rPr lang="en-US" altLang="en-US" sz="2600" dirty="0"/>
              <a:t>Lessons from NSW OPMH statewide practice improvement initiative (recovery-oriented practice)</a:t>
            </a:r>
            <a:endParaRPr lang="en-AU" altLang="en-US" sz="2600" dirty="0"/>
          </a:p>
        </p:txBody>
      </p:sp>
      <p:sp>
        <p:nvSpPr>
          <p:cNvPr id="5123" name="Rectangle 3"/>
          <p:cNvSpPr>
            <a:spLocks noGrp="1" noChangeArrowheads="1"/>
          </p:cNvSpPr>
          <p:nvPr>
            <p:ph idx="1"/>
          </p:nvPr>
        </p:nvSpPr>
        <p:spPr/>
        <p:txBody>
          <a:bodyPr/>
          <a:lstStyle/>
          <a:p>
            <a:pPr eaLnBrk="1" hangingPunct="1">
              <a:lnSpc>
                <a:spcPct val="100000"/>
              </a:lnSpc>
            </a:pPr>
            <a:r>
              <a:rPr lang="en-AU" altLang="en-US" sz="1904" dirty="0"/>
              <a:t>What is required to make change (and recovery) real for older people?</a:t>
            </a:r>
          </a:p>
          <a:p>
            <a:pPr lvl="1" eaLnBrk="1" hangingPunct="1">
              <a:lnSpc>
                <a:spcPct val="100000"/>
              </a:lnSpc>
            </a:pPr>
            <a:r>
              <a:rPr lang="en-US" altLang="en-US" sz="1904" dirty="0"/>
              <a:t>A willingness to undertake a journey</a:t>
            </a:r>
            <a:endParaRPr lang="en-AU" altLang="en-US" sz="1904" dirty="0"/>
          </a:p>
          <a:p>
            <a:pPr lvl="1" eaLnBrk="1" hangingPunct="1">
              <a:lnSpc>
                <a:spcPct val="100000"/>
              </a:lnSpc>
            </a:pPr>
            <a:r>
              <a:rPr lang="en-AU" altLang="en-US" sz="1904" dirty="0"/>
              <a:t>Understanding older people </a:t>
            </a:r>
          </a:p>
          <a:p>
            <a:pPr lvl="1" eaLnBrk="1" hangingPunct="1">
              <a:lnSpc>
                <a:spcPct val="100000"/>
              </a:lnSpc>
            </a:pPr>
            <a:r>
              <a:rPr lang="en-US" altLang="en-US" sz="1904" dirty="0"/>
              <a:t>Understanding relevant mental illness and services </a:t>
            </a:r>
            <a:endParaRPr lang="en-AU" altLang="en-US" sz="1904" dirty="0"/>
          </a:p>
          <a:p>
            <a:pPr lvl="1" eaLnBrk="1" hangingPunct="1">
              <a:lnSpc>
                <a:spcPct val="100000"/>
              </a:lnSpc>
            </a:pPr>
            <a:r>
              <a:rPr lang="en-AU" altLang="en-US" sz="1904" dirty="0"/>
              <a:t>Understanding what recovery means to older people</a:t>
            </a:r>
          </a:p>
          <a:p>
            <a:pPr lvl="1" eaLnBrk="1" hangingPunct="1">
              <a:lnSpc>
                <a:spcPct val="100000"/>
              </a:lnSpc>
            </a:pPr>
            <a:r>
              <a:rPr lang="en-AU" altLang="en-US" sz="1904" i="1" dirty="0"/>
              <a:t>Access to services with the aptitude and skills to provide recovery oriented care to older people with mental health needs </a:t>
            </a:r>
          </a:p>
          <a:p>
            <a:pPr lvl="2">
              <a:lnSpc>
                <a:spcPct val="100000"/>
              </a:lnSpc>
            </a:pPr>
            <a:r>
              <a:rPr lang="en-US" altLang="en-US" sz="1904" dirty="0"/>
              <a:t>Daily practice</a:t>
            </a:r>
          </a:p>
          <a:p>
            <a:pPr lvl="2">
              <a:lnSpc>
                <a:spcPct val="100000"/>
              </a:lnSpc>
            </a:pPr>
            <a:r>
              <a:rPr lang="en-US" altLang="en-US" sz="1904" dirty="0"/>
              <a:t>Leadership </a:t>
            </a:r>
            <a:endParaRPr lang="en-AU" altLang="en-US" sz="1904" dirty="0"/>
          </a:p>
          <a:p>
            <a:pPr lvl="1" eaLnBrk="1" hangingPunct="1">
              <a:lnSpc>
                <a:spcPct val="100000"/>
              </a:lnSpc>
            </a:pPr>
            <a:r>
              <a:rPr lang="en-AU" altLang="en-US" sz="1904" dirty="0"/>
              <a:t>Shared language, mutual respect, and hope</a:t>
            </a:r>
          </a:p>
          <a:p>
            <a:pPr eaLnBrk="1" hangingPunct="1"/>
            <a:endParaRPr lang="en-AU" altLang="en-US" dirty="0"/>
          </a:p>
        </p:txBody>
      </p:sp>
      <p:cxnSp>
        <p:nvCxnSpPr>
          <p:cNvPr id="4" name="Straight Connector 3">
            <a:extLst>
              <a:ext uri="{FF2B5EF4-FFF2-40B4-BE49-F238E27FC236}">
                <a16:creationId xmlns:a16="http://schemas.microsoft.com/office/drawing/2014/main" xmlns="" id="{F871BF85-C618-48DB-AA11-A848424F2456}"/>
              </a:ext>
            </a:extLst>
          </p:cNvPr>
          <p:cNvCxnSpPr/>
          <p:nvPr/>
        </p:nvCxnSpPr>
        <p:spPr bwMode="auto">
          <a:xfrm>
            <a:off x="1960" y="1464280"/>
            <a:ext cx="9140082" cy="0"/>
          </a:xfrm>
          <a:prstGeom prst="line">
            <a:avLst/>
          </a:prstGeom>
          <a:noFill/>
          <a:ln w="9525" cap="flat" cmpd="sng" algn="ctr">
            <a:solidFill>
              <a:srgbClr val="133880"/>
            </a:solidFill>
            <a:prstDash val="solid"/>
            <a:round/>
            <a:headEnd type="none" w="sm" len="sm"/>
            <a:tailEnd type="none" w="sm" len="sm"/>
          </a:ln>
          <a:effectLst/>
        </p:spPr>
      </p:cxnSp>
    </p:spTree>
    <p:extLst>
      <p:ext uri="{BB962C8B-B14F-4D97-AF65-F5344CB8AC3E}">
        <p14:creationId xmlns:p14="http://schemas.microsoft.com/office/powerpoint/2010/main" val="2476425605"/>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5"/>
          <p:cNvSpPr>
            <a:spLocks noGrp="1" noChangeArrowheads="1"/>
          </p:cNvSpPr>
          <p:nvPr>
            <p:ph type="title"/>
          </p:nvPr>
        </p:nvSpPr>
        <p:spPr>
          <a:xfrm>
            <a:off x="5319" y="94038"/>
            <a:ext cx="9140082" cy="1178824"/>
          </a:xfrm>
        </p:spPr>
        <p:txBody>
          <a:bodyPr/>
          <a:lstStyle/>
          <a:p>
            <a:pPr algn="ctr" eaLnBrk="1" hangingPunct="1"/>
            <a:r>
              <a:rPr lang="en-GB" altLang="en-US" sz="2800" dirty="0"/>
              <a:t>Approaches to quality improvement – NSW OPMH physical health practice improvement project</a:t>
            </a:r>
          </a:p>
        </p:txBody>
      </p:sp>
      <p:sp>
        <p:nvSpPr>
          <p:cNvPr id="4099" name="Rectangle 6"/>
          <p:cNvSpPr>
            <a:spLocks noGrp="1" noChangeArrowheads="1"/>
          </p:cNvSpPr>
          <p:nvPr>
            <p:ph type="body" idx="1"/>
          </p:nvPr>
        </p:nvSpPr>
        <p:spPr>
          <a:xfrm>
            <a:off x="163166" y="1202334"/>
            <a:ext cx="10169474" cy="5178994"/>
          </a:xfrm>
        </p:spPr>
        <p:txBody>
          <a:bodyPr/>
          <a:lstStyle/>
          <a:p>
            <a:pPr>
              <a:defRPr/>
            </a:pPr>
            <a:endParaRPr lang="en-AU" dirty="0">
              <a:solidFill>
                <a:schemeClr val="accent4">
                  <a:lumMod val="10000"/>
                </a:schemeClr>
              </a:solidFill>
            </a:endParaRPr>
          </a:p>
          <a:p>
            <a:pPr>
              <a:defRPr/>
            </a:pPr>
            <a:endParaRPr lang="en-AU" dirty="0">
              <a:solidFill>
                <a:schemeClr val="accent4">
                  <a:lumMod val="10000"/>
                </a:schemeClr>
              </a:solidFill>
            </a:endParaRPr>
          </a:p>
          <a:p>
            <a:pPr>
              <a:defRPr/>
            </a:pPr>
            <a:endParaRPr lang="en-AU" dirty="0">
              <a:solidFill>
                <a:schemeClr val="accent4">
                  <a:lumMod val="10000"/>
                </a:schemeClr>
              </a:solidFill>
            </a:endParaRPr>
          </a:p>
          <a:p>
            <a:pPr>
              <a:defRPr/>
            </a:pPr>
            <a:endParaRPr lang="en-AU" dirty="0">
              <a:solidFill>
                <a:schemeClr val="accent4">
                  <a:lumMod val="10000"/>
                </a:schemeClr>
              </a:solidFill>
            </a:endParaRPr>
          </a:p>
          <a:p>
            <a:pPr>
              <a:defRPr/>
            </a:pPr>
            <a:endParaRPr lang="en-AU" dirty="0">
              <a:solidFill>
                <a:schemeClr val="accent4">
                  <a:lumMod val="10000"/>
                </a:schemeClr>
              </a:solidFill>
            </a:endParaRPr>
          </a:p>
          <a:p>
            <a:pPr>
              <a:defRPr/>
            </a:pPr>
            <a:endParaRPr lang="en-AU" dirty="0">
              <a:solidFill>
                <a:schemeClr val="accent4">
                  <a:lumMod val="10000"/>
                </a:schemeClr>
              </a:solidFill>
            </a:endParaRPr>
          </a:p>
        </p:txBody>
      </p:sp>
      <p:cxnSp>
        <p:nvCxnSpPr>
          <p:cNvPr id="7172" name="Straight Connector 3"/>
          <p:cNvCxnSpPr>
            <a:cxnSpLocks noChangeShapeType="1"/>
          </p:cNvCxnSpPr>
          <p:nvPr/>
        </p:nvCxnSpPr>
        <p:spPr bwMode="auto">
          <a:xfrm>
            <a:off x="1960" y="1239276"/>
            <a:ext cx="9140082" cy="0"/>
          </a:xfrm>
          <a:prstGeom prst="line">
            <a:avLst/>
          </a:prstGeom>
          <a:noFill/>
          <a:ln w="9525" algn="ctr">
            <a:solidFill>
              <a:srgbClr val="133880"/>
            </a:solidFill>
            <a:round/>
            <a:headEnd type="none" w="sm" len="sm"/>
            <a:tailEnd type="none" w="sm" len="sm"/>
          </a:ln>
          <a:extLst>
            <a:ext uri="{909E8E84-426E-40DD-AFC4-6F175D3DCCD1}">
              <a14:hiddenFill xmlns:a14="http://schemas.microsoft.com/office/drawing/2010/main">
                <a:noFill/>
              </a14:hiddenFill>
            </a:ext>
          </a:extLst>
        </p:spPr>
      </p:cxnSp>
      <p:sp>
        <p:nvSpPr>
          <p:cNvPr id="7173" name="AutoShape 8"/>
          <p:cNvSpPr>
            <a:spLocks noChangeArrowheads="1"/>
          </p:cNvSpPr>
          <p:nvPr/>
        </p:nvSpPr>
        <p:spPr bwMode="auto">
          <a:xfrm>
            <a:off x="1919230" y="3226873"/>
            <a:ext cx="4703172" cy="328910"/>
          </a:xfrm>
          <a:prstGeom prst="flowChartAlternateProcess">
            <a:avLst/>
          </a:prstGeom>
          <a:gradFill rotWithShape="0">
            <a:gsLst>
              <a:gs pos="0">
                <a:srgbClr val="FFFFFF"/>
              </a:gs>
              <a:gs pos="100000">
                <a:srgbClr val="A1D4E1"/>
              </a:gs>
            </a:gsLst>
            <a:lin ang="5400000" scaled="1"/>
          </a:gradFill>
          <a:ln w="12700">
            <a:solidFill>
              <a:srgbClr val="73BFD3"/>
            </a:solidFill>
            <a:miter lim="800000"/>
            <a:headEnd/>
            <a:tailEnd/>
          </a:ln>
          <a:effectLst>
            <a:outerShdw dist="28398" dir="3806097" algn="ctr" rotWithShape="0">
              <a:srgbClr val="18414C">
                <a:alpha val="50000"/>
              </a:srgbClr>
            </a:outerShdw>
          </a:effectLst>
        </p:spPr>
        <p:txBody>
          <a:bodyPr/>
          <a:lstStyle>
            <a:lvl1pPr eaLnBrk="0" hangingPunct="0">
              <a:spcBef>
                <a:spcPct val="80000"/>
              </a:spcBef>
              <a:buClr>
                <a:srgbClr val="133880"/>
              </a:buClr>
              <a:buFont typeface="Wingdings" panose="05000000000000000000" pitchFamily="2" charset="2"/>
              <a:buChar char="l"/>
              <a:defRPr sz="2100">
                <a:solidFill>
                  <a:srgbClr val="133880"/>
                </a:solidFill>
                <a:latin typeface="Arial" panose="020B0604020202020204" pitchFamily="34" charset="0"/>
              </a:defRPr>
            </a:lvl1pPr>
            <a:lvl2pPr marL="742950" indent="-285750" eaLnBrk="0" hangingPunct="0">
              <a:spcBef>
                <a:spcPct val="40000"/>
              </a:spcBef>
              <a:buClr>
                <a:srgbClr val="133880"/>
              </a:buClr>
              <a:buChar char="–"/>
              <a:defRPr sz="2100">
                <a:solidFill>
                  <a:srgbClr val="133880"/>
                </a:solidFill>
                <a:latin typeface="Arial" panose="020B0604020202020204" pitchFamily="34" charset="0"/>
              </a:defRPr>
            </a:lvl2pPr>
            <a:lvl3pPr marL="1143000" indent="-228600" eaLnBrk="0" hangingPunct="0">
              <a:spcBef>
                <a:spcPct val="40000"/>
              </a:spcBef>
              <a:buClr>
                <a:srgbClr val="133880"/>
              </a:buClr>
              <a:buChar char="–"/>
              <a:defRPr sz="2100">
                <a:solidFill>
                  <a:srgbClr val="133880"/>
                </a:solidFill>
                <a:latin typeface="Arial" panose="020B0604020202020204" pitchFamily="34" charset="0"/>
              </a:defRPr>
            </a:lvl3pPr>
            <a:lvl4pPr marL="1600200" indent="-228600" eaLnBrk="0" hangingPunct="0">
              <a:spcBef>
                <a:spcPct val="40000"/>
              </a:spcBef>
              <a:buClr>
                <a:srgbClr val="133880"/>
              </a:buClr>
              <a:buChar char="–"/>
              <a:defRPr sz="2100">
                <a:solidFill>
                  <a:srgbClr val="133880"/>
                </a:solidFill>
                <a:latin typeface="Arial" panose="020B0604020202020204" pitchFamily="34" charset="0"/>
              </a:defRPr>
            </a:lvl4pPr>
            <a:lvl5pPr marL="2057400" indent="-228600" eaLnBrk="0" hangingPunct="0">
              <a:spcBef>
                <a:spcPct val="40000"/>
              </a:spcBef>
              <a:buClr>
                <a:srgbClr val="133880"/>
              </a:buClr>
              <a:buChar char="–"/>
              <a:defRPr sz="2100">
                <a:solidFill>
                  <a:srgbClr val="133880"/>
                </a:solidFill>
                <a:latin typeface="Arial" panose="020B0604020202020204" pitchFamily="34" charset="0"/>
              </a:defRPr>
            </a:lvl5pPr>
            <a:lvl6pPr marL="25146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6pPr>
            <a:lvl7pPr marL="29718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7pPr>
            <a:lvl8pPr marL="34290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8pPr>
            <a:lvl9pPr marL="38862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9pPr>
          </a:lstStyle>
          <a:p>
            <a:pPr>
              <a:spcBef>
                <a:spcPct val="0"/>
              </a:spcBef>
              <a:buClrTx/>
              <a:buFontTx/>
              <a:buNone/>
            </a:pPr>
            <a:r>
              <a:rPr lang="en-AU" altLang="en-US" sz="952" b="1">
                <a:solidFill>
                  <a:srgbClr val="002060"/>
                </a:solidFill>
                <a:latin typeface="Calibri" panose="020F0502020204030204" pitchFamily="34" charset="0"/>
                <a:ea typeface="Calibri" panose="020F0502020204030204" pitchFamily="34" charset="0"/>
                <a:cs typeface="Times New Roman" panose="02020603050405020304" pitchFamily="18" charset="0"/>
              </a:rPr>
              <a:t>4.  Develop SMHSOP recovery toolkit document to complement NHS online training</a:t>
            </a:r>
            <a:endParaRPr lang="en-AU" altLang="en-US" sz="2539">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7174" name="AutoShape 9"/>
          <p:cNvSpPr>
            <a:spLocks noChangeArrowheads="1"/>
          </p:cNvSpPr>
          <p:nvPr/>
        </p:nvSpPr>
        <p:spPr bwMode="auto">
          <a:xfrm>
            <a:off x="1908315" y="2813645"/>
            <a:ext cx="4683860" cy="344157"/>
          </a:xfrm>
          <a:prstGeom prst="flowChartAlternateProcess">
            <a:avLst/>
          </a:prstGeom>
          <a:gradFill rotWithShape="0">
            <a:gsLst>
              <a:gs pos="0">
                <a:srgbClr val="FFFFFF"/>
              </a:gs>
              <a:gs pos="100000">
                <a:srgbClr val="A1D4E1"/>
              </a:gs>
            </a:gsLst>
            <a:lin ang="5400000" scaled="1"/>
          </a:gradFill>
          <a:ln w="12700">
            <a:solidFill>
              <a:srgbClr val="73BFD3"/>
            </a:solidFill>
            <a:miter lim="800000"/>
            <a:headEnd/>
            <a:tailEnd/>
          </a:ln>
          <a:effectLst>
            <a:outerShdw dist="28398" dir="3806097" algn="ctr" rotWithShape="0">
              <a:srgbClr val="18414C">
                <a:alpha val="50000"/>
              </a:srgbClr>
            </a:outerShdw>
          </a:effectLst>
        </p:spPr>
        <p:txBody>
          <a:bodyPr/>
          <a:lstStyle>
            <a:lvl1pPr eaLnBrk="0" hangingPunct="0">
              <a:spcBef>
                <a:spcPct val="80000"/>
              </a:spcBef>
              <a:buClr>
                <a:srgbClr val="133880"/>
              </a:buClr>
              <a:buFont typeface="Wingdings" panose="05000000000000000000" pitchFamily="2" charset="2"/>
              <a:buChar char="l"/>
              <a:defRPr sz="2100">
                <a:solidFill>
                  <a:srgbClr val="133880"/>
                </a:solidFill>
                <a:latin typeface="Arial" panose="020B0604020202020204" pitchFamily="34" charset="0"/>
              </a:defRPr>
            </a:lvl1pPr>
            <a:lvl2pPr marL="742950" indent="-285750" eaLnBrk="0" hangingPunct="0">
              <a:spcBef>
                <a:spcPct val="40000"/>
              </a:spcBef>
              <a:buClr>
                <a:srgbClr val="133880"/>
              </a:buClr>
              <a:buChar char="–"/>
              <a:defRPr sz="2100">
                <a:solidFill>
                  <a:srgbClr val="133880"/>
                </a:solidFill>
                <a:latin typeface="Arial" panose="020B0604020202020204" pitchFamily="34" charset="0"/>
              </a:defRPr>
            </a:lvl2pPr>
            <a:lvl3pPr marL="1143000" indent="-228600" eaLnBrk="0" hangingPunct="0">
              <a:spcBef>
                <a:spcPct val="40000"/>
              </a:spcBef>
              <a:buClr>
                <a:srgbClr val="133880"/>
              </a:buClr>
              <a:buChar char="–"/>
              <a:defRPr sz="2100">
                <a:solidFill>
                  <a:srgbClr val="133880"/>
                </a:solidFill>
                <a:latin typeface="Arial" panose="020B0604020202020204" pitchFamily="34" charset="0"/>
              </a:defRPr>
            </a:lvl3pPr>
            <a:lvl4pPr marL="1600200" indent="-228600" eaLnBrk="0" hangingPunct="0">
              <a:spcBef>
                <a:spcPct val="40000"/>
              </a:spcBef>
              <a:buClr>
                <a:srgbClr val="133880"/>
              </a:buClr>
              <a:buChar char="–"/>
              <a:defRPr sz="2100">
                <a:solidFill>
                  <a:srgbClr val="133880"/>
                </a:solidFill>
                <a:latin typeface="Arial" panose="020B0604020202020204" pitchFamily="34" charset="0"/>
              </a:defRPr>
            </a:lvl4pPr>
            <a:lvl5pPr marL="2057400" indent="-228600" eaLnBrk="0" hangingPunct="0">
              <a:spcBef>
                <a:spcPct val="40000"/>
              </a:spcBef>
              <a:buClr>
                <a:srgbClr val="133880"/>
              </a:buClr>
              <a:buChar char="–"/>
              <a:defRPr sz="2100">
                <a:solidFill>
                  <a:srgbClr val="133880"/>
                </a:solidFill>
                <a:latin typeface="Arial" panose="020B0604020202020204" pitchFamily="34" charset="0"/>
              </a:defRPr>
            </a:lvl5pPr>
            <a:lvl6pPr marL="25146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6pPr>
            <a:lvl7pPr marL="29718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7pPr>
            <a:lvl8pPr marL="34290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8pPr>
            <a:lvl9pPr marL="38862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9pPr>
          </a:lstStyle>
          <a:p>
            <a:pPr>
              <a:spcBef>
                <a:spcPct val="0"/>
              </a:spcBef>
              <a:buClrTx/>
              <a:buFontTx/>
              <a:buNone/>
            </a:pPr>
            <a:r>
              <a:rPr lang="en-AU" altLang="en-US" sz="952" b="1">
                <a:solidFill>
                  <a:srgbClr val="002060"/>
                </a:solidFill>
                <a:latin typeface="Calibri" panose="020F0502020204030204" pitchFamily="34" charset="0"/>
                <a:ea typeface="Calibri" panose="020F0502020204030204" pitchFamily="34" charset="0"/>
                <a:cs typeface="Calibri" panose="020F0502020204030204" pitchFamily="34" charset="0"/>
              </a:rPr>
              <a:t>3.   </a:t>
            </a:r>
            <a:r>
              <a:rPr lang="en-AU" altLang="en-US" sz="952" b="1">
                <a:solidFill>
                  <a:srgbClr val="002060"/>
                </a:solidFill>
                <a:latin typeface="Calibri" panose="020F0502020204030204" pitchFamily="34" charset="0"/>
                <a:ea typeface="Calibri" panose="020F0502020204030204" pitchFamily="34" charset="0"/>
                <a:cs typeface="Times New Roman" panose="02020603050405020304" pitchFamily="18" charset="0"/>
              </a:rPr>
              <a:t>Literature and policy scan</a:t>
            </a:r>
            <a:endParaRPr lang="en-AU" altLang="en-US" sz="635">
              <a:solidFill>
                <a:srgbClr val="002060"/>
              </a:solidFill>
              <a:latin typeface="Times New Roman" panose="02020603050405020304" pitchFamily="18" charset="0"/>
            </a:endParaRPr>
          </a:p>
          <a:p>
            <a:pPr>
              <a:spcBef>
                <a:spcPct val="0"/>
              </a:spcBef>
              <a:buClrTx/>
              <a:buFontTx/>
              <a:buNone/>
            </a:pPr>
            <a:r>
              <a:rPr lang="en-AU" altLang="en-US" sz="1164">
                <a:solidFill>
                  <a:srgbClr val="002060"/>
                </a:solidFill>
                <a:latin typeface="Calibri" panose="020F0502020204030204" pitchFamily="34" charset="0"/>
                <a:ea typeface="Calibri" panose="020F0502020204030204" pitchFamily="34" charset="0"/>
                <a:cs typeface="Calibri" panose="020F0502020204030204" pitchFamily="34" charset="0"/>
              </a:rPr>
              <a:t>. </a:t>
            </a:r>
            <a:endParaRPr lang="en-AU" altLang="en-US" sz="2539">
              <a:solidFill>
                <a:srgbClr val="002060"/>
              </a:solidFill>
              <a:latin typeface="Times New Roman" panose="02020603050405020304" pitchFamily="18" charset="0"/>
            </a:endParaRPr>
          </a:p>
        </p:txBody>
      </p:sp>
      <p:sp>
        <p:nvSpPr>
          <p:cNvPr id="7175" name="AutoShape 10"/>
          <p:cNvSpPr>
            <a:spLocks noChangeArrowheads="1"/>
          </p:cNvSpPr>
          <p:nvPr/>
        </p:nvSpPr>
        <p:spPr bwMode="auto">
          <a:xfrm>
            <a:off x="1924496" y="4000866"/>
            <a:ext cx="4697905" cy="344157"/>
          </a:xfrm>
          <a:prstGeom prst="flowChartAlternateProcess">
            <a:avLst/>
          </a:prstGeom>
          <a:gradFill rotWithShape="0">
            <a:gsLst>
              <a:gs pos="0">
                <a:srgbClr val="FFFFFF"/>
              </a:gs>
              <a:gs pos="100000">
                <a:srgbClr val="A1D4E1"/>
              </a:gs>
            </a:gsLst>
            <a:lin ang="5400000" scaled="1"/>
          </a:gradFill>
          <a:ln w="12700">
            <a:solidFill>
              <a:srgbClr val="73BFD3"/>
            </a:solidFill>
            <a:miter lim="800000"/>
            <a:headEnd/>
            <a:tailEnd/>
          </a:ln>
          <a:effectLst>
            <a:outerShdw dist="28398" dir="3806097" algn="ctr" rotWithShape="0">
              <a:srgbClr val="18414C">
                <a:alpha val="50000"/>
              </a:srgbClr>
            </a:outerShdw>
          </a:effectLst>
        </p:spPr>
        <p:txBody>
          <a:bodyPr/>
          <a:lstStyle>
            <a:lvl1pPr eaLnBrk="0" hangingPunct="0">
              <a:spcBef>
                <a:spcPct val="80000"/>
              </a:spcBef>
              <a:buClr>
                <a:srgbClr val="133880"/>
              </a:buClr>
              <a:buFont typeface="Wingdings" panose="05000000000000000000" pitchFamily="2" charset="2"/>
              <a:buChar char="l"/>
              <a:defRPr sz="2100">
                <a:solidFill>
                  <a:srgbClr val="133880"/>
                </a:solidFill>
                <a:latin typeface="Arial" panose="020B0604020202020204" pitchFamily="34" charset="0"/>
              </a:defRPr>
            </a:lvl1pPr>
            <a:lvl2pPr marL="742950" indent="-285750" eaLnBrk="0" hangingPunct="0">
              <a:spcBef>
                <a:spcPct val="40000"/>
              </a:spcBef>
              <a:buClr>
                <a:srgbClr val="133880"/>
              </a:buClr>
              <a:buChar char="–"/>
              <a:defRPr sz="2100">
                <a:solidFill>
                  <a:srgbClr val="133880"/>
                </a:solidFill>
                <a:latin typeface="Arial" panose="020B0604020202020204" pitchFamily="34" charset="0"/>
              </a:defRPr>
            </a:lvl2pPr>
            <a:lvl3pPr marL="1143000" indent="-228600" eaLnBrk="0" hangingPunct="0">
              <a:spcBef>
                <a:spcPct val="40000"/>
              </a:spcBef>
              <a:buClr>
                <a:srgbClr val="133880"/>
              </a:buClr>
              <a:buChar char="–"/>
              <a:defRPr sz="2100">
                <a:solidFill>
                  <a:srgbClr val="133880"/>
                </a:solidFill>
                <a:latin typeface="Arial" panose="020B0604020202020204" pitchFamily="34" charset="0"/>
              </a:defRPr>
            </a:lvl3pPr>
            <a:lvl4pPr marL="1600200" indent="-228600" eaLnBrk="0" hangingPunct="0">
              <a:spcBef>
                <a:spcPct val="40000"/>
              </a:spcBef>
              <a:buClr>
                <a:srgbClr val="133880"/>
              </a:buClr>
              <a:buChar char="–"/>
              <a:defRPr sz="2100">
                <a:solidFill>
                  <a:srgbClr val="133880"/>
                </a:solidFill>
                <a:latin typeface="Arial" panose="020B0604020202020204" pitchFamily="34" charset="0"/>
              </a:defRPr>
            </a:lvl4pPr>
            <a:lvl5pPr marL="2057400" indent="-228600" eaLnBrk="0" hangingPunct="0">
              <a:spcBef>
                <a:spcPct val="40000"/>
              </a:spcBef>
              <a:buClr>
                <a:srgbClr val="133880"/>
              </a:buClr>
              <a:buChar char="–"/>
              <a:defRPr sz="2100">
                <a:solidFill>
                  <a:srgbClr val="133880"/>
                </a:solidFill>
                <a:latin typeface="Arial" panose="020B0604020202020204" pitchFamily="34" charset="0"/>
              </a:defRPr>
            </a:lvl5pPr>
            <a:lvl6pPr marL="25146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6pPr>
            <a:lvl7pPr marL="29718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7pPr>
            <a:lvl8pPr marL="34290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8pPr>
            <a:lvl9pPr marL="38862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9pPr>
          </a:lstStyle>
          <a:p>
            <a:pPr>
              <a:spcBef>
                <a:spcPct val="0"/>
              </a:spcBef>
              <a:buClrTx/>
              <a:buFontTx/>
              <a:buNone/>
            </a:pPr>
            <a:r>
              <a:rPr lang="en-AU" altLang="en-US" sz="952" b="1">
                <a:solidFill>
                  <a:srgbClr val="002060"/>
                </a:solidFill>
                <a:latin typeface="Calibri" panose="020F0502020204030204" pitchFamily="34" charset="0"/>
                <a:ea typeface="Calibri" panose="020F0502020204030204" pitchFamily="34" charset="0"/>
                <a:cs typeface="Times New Roman" panose="02020603050405020304" pitchFamily="18" charset="0"/>
              </a:rPr>
              <a:t>6.  Support champions in establishing local recovery practice improvement projects</a:t>
            </a:r>
            <a:endParaRPr lang="en-AU" altLang="en-US" sz="2539">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7176" name="AutoShape 15"/>
          <p:cNvSpPr>
            <a:spLocks noChangeArrowheads="1"/>
          </p:cNvSpPr>
          <p:nvPr/>
        </p:nvSpPr>
        <p:spPr bwMode="auto">
          <a:xfrm>
            <a:off x="1905416" y="4763239"/>
            <a:ext cx="4750572" cy="344157"/>
          </a:xfrm>
          <a:prstGeom prst="flowChartAlternateProcess">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lvl1pPr eaLnBrk="0" hangingPunct="0">
              <a:spcBef>
                <a:spcPct val="80000"/>
              </a:spcBef>
              <a:buClr>
                <a:srgbClr val="133880"/>
              </a:buClr>
              <a:buFont typeface="Wingdings" panose="05000000000000000000" pitchFamily="2" charset="2"/>
              <a:buChar char="l"/>
              <a:defRPr sz="2100">
                <a:solidFill>
                  <a:srgbClr val="133880"/>
                </a:solidFill>
                <a:latin typeface="Arial" panose="020B0604020202020204" pitchFamily="34" charset="0"/>
              </a:defRPr>
            </a:lvl1pPr>
            <a:lvl2pPr marL="742950" indent="-285750" eaLnBrk="0" hangingPunct="0">
              <a:spcBef>
                <a:spcPct val="40000"/>
              </a:spcBef>
              <a:buClr>
                <a:srgbClr val="133880"/>
              </a:buClr>
              <a:buChar char="–"/>
              <a:defRPr sz="2100">
                <a:solidFill>
                  <a:srgbClr val="133880"/>
                </a:solidFill>
                <a:latin typeface="Arial" panose="020B0604020202020204" pitchFamily="34" charset="0"/>
              </a:defRPr>
            </a:lvl2pPr>
            <a:lvl3pPr marL="1143000" indent="-228600" eaLnBrk="0" hangingPunct="0">
              <a:spcBef>
                <a:spcPct val="40000"/>
              </a:spcBef>
              <a:buClr>
                <a:srgbClr val="133880"/>
              </a:buClr>
              <a:buChar char="–"/>
              <a:defRPr sz="2100">
                <a:solidFill>
                  <a:srgbClr val="133880"/>
                </a:solidFill>
                <a:latin typeface="Arial" panose="020B0604020202020204" pitchFamily="34" charset="0"/>
              </a:defRPr>
            </a:lvl3pPr>
            <a:lvl4pPr marL="1600200" indent="-228600" eaLnBrk="0" hangingPunct="0">
              <a:spcBef>
                <a:spcPct val="40000"/>
              </a:spcBef>
              <a:buClr>
                <a:srgbClr val="133880"/>
              </a:buClr>
              <a:buChar char="–"/>
              <a:defRPr sz="2100">
                <a:solidFill>
                  <a:srgbClr val="133880"/>
                </a:solidFill>
                <a:latin typeface="Arial" panose="020B0604020202020204" pitchFamily="34" charset="0"/>
              </a:defRPr>
            </a:lvl4pPr>
            <a:lvl5pPr marL="2057400" indent="-228600" eaLnBrk="0" hangingPunct="0">
              <a:spcBef>
                <a:spcPct val="40000"/>
              </a:spcBef>
              <a:buClr>
                <a:srgbClr val="133880"/>
              </a:buClr>
              <a:buChar char="–"/>
              <a:defRPr sz="2100">
                <a:solidFill>
                  <a:srgbClr val="133880"/>
                </a:solidFill>
                <a:latin typeface="Arial" panose="020B0604020202020204" pitchFamily="34" charset="0"/>
              </a:defRPr>
            </a:lvl5pPr>
            <a:lvl6pPr marL="25146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6pPr>
            <a:lvl7pPr marL="29718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7pPr>
            <a:lvl8pPr marL="34290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8pPr>
            <a:lvl9pPr marL="38862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9pPr>
          </a:lstStyle>
          <a:p>
            <a:pPr>
              <a:spcBef>
                <a:spcPct val="0"/>
              </a:spcBef>
              <a:buClrTx/>
              <a:buFontTx/>
              <a:buNone/>
            </a:pPr>
            <a:r>
              <a:rPr lang="en-AU" altLang="en-US" sz="952" b="1">
                <a:solidFill>
                  <a:srgbClr val="002060"/>
                </a:solidFill>
                <a:latin typeface="Calibri" panose="020F0502020204030204" pitchFamily="34" charset="0"/>
                <a:ea typeface="Calibri" panose="020F0502020204030204" pitchFamily="34" charset="0"/>
                <a:cs typeface="Times New Roman" panose="02020603050405020304" pitchFamily="18" charset="0"/>
              </a:rPr>
              <a:t>8. Sustaining improvement and focus</a:t>
            </a:r>
            <a:endParaRPr lang="en-AU" altLang="en-US" sz="2539">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7177" name="AutoShape 18"/>
          <p:cNvSpPr>
            <a:spLocks noChangeArrowheads="1"/>
          </p:cNvSpPr>
          <p:nvPr/>
        </p:nvSpPr>
        <p:spPr bwMode="auto">
          <a:xfrm>
            <a:off x="1907704" y="2060849"/>
            <a:ext cx="4697905" cy="346336"/>
          </a:xfrm>
          <a:prstGeom prst="flowChartAlternateProcess">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anchor="ctr"/>
          <a:lstStyle>
            <a:lvl1pPr eaLnBrk="0" hangingPunct="0">
              <a:spcBef>
                <a:spcPct val="80000"/>
              </a:spcBef>
              <a:buClr>
                <a:srgbClr val="133880"/>
              </a:buClr>
              <a:buFont typeface="Wingdings" panose="05000000000000000000" pitchFamily="2" charset="2"/>
              <a:buChar char="l"/>
              <a:defRPr sz="2100">
                <a:solidFill>
                  <a:srgbClr val="133880"/>
                </a:solidFill>
                <a:latin typeface="Arial" panose="020B0604020202020204" pitchFamily="34" charset="0"/>
              </a:defRPr>
            </a:lvl1pPr>
            <a:lvl2pPr marL="742950" indent="-285750" eaLnBrk="0" hangingPunct="0">
              <a:spcBef>
                <a:spcPct val="40000"/>
              </a:spcBef>
              <a:buClr>
                <a:srgbClr val="133880"/>
              </a:buClr>
              <a:buChar char="–"/>
              <a:defRPr sz="2100">
                <a:solidFill>
                  <a:srgbClr val="133880"/>
                </a:solidFill>
                <a:latin typeface="Arial" panose="020B0604020202020204" pitchFamily="34" charset="0"/>
              </a:defRPr>
            </a:lvl2pPr>
            <a:lvl3pPr marL="1143000" indent="-228600" eaLnBrk="0" hangingPunct="0">
              <a:spcBef>
                <a:spcPct val="40000"/>
              </a:spcBef>
              <a:buClr>
                <a:srgbClr val="133880"/>
              </a:buClr>
              <a:buChar char="–"/>
              <a:defRPr sz="2100">
                <a:solidFill>
                  <a:srgbClr val="133880"/>
                </a:solidFill>
                <a:latin typeface="Arial" panose="020B0604020202020204" pitchFamily="34" charset="0"/>
              </a:defRPr>
            </a:lvl3pPr>
            <a:lvl4pPr marL="1600200" indent="-228600" eaLnBrk="0" hangingPunct="0">
              <a:spcBef>
                <a:spcPct val="40000"/>
              </a:spcBef>
              <a:buClr>
                <a:srgbClr val="133880"/>
              </a:buClr>
              <a:buChar char="–"/>
              <a:defRPr sz="2100">
                <a:solidFill>
                  <a:srgbClr val="133880"/>
                </a:solidFill>
                <a:latin typeface="Arial" panose="020B0604020202020204" pitchFamily="34" charset="0"/>
              </a:defRPr>
            </a:lvl4pPr>
            <a:lvl5pPr marL="2057400" indent="-228600" eaLnBrk="0" hangingPunct="0">
              <a:spcBef>
                <a:spcPct val="40000"/>
              </a:spcBef>
              <a:buClr>
                <a:srgbClr val="133880"/>
              </a:buClr>
              <a:buChar char="–"/>
              <a:defRPr sz="2100">
                <a:solidFill>
                  <a:srgbClr val="133880"/>
                </a:solidFill>
                <a:latin typeface="Arial" panose="020B0604020202020204" pitchFamily="34" charset="0"/>
              </a:defRPr>
            </a:lvl5pPr>
            <a:lvl6pPr marL="25146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6pPr>
            <a:lvl7pPr marL="29718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7pPr>
            <a:lvl8pPr marL="34290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8pPr>
            <a:lvl9pPr marL="38862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9pPr>
          </a:lstStyle>
          <a:p>
            <a:pPr>
              <a:spcBef>
                <a:spcPct val="0"/>
              </a:spcBef>
              <a:buClrTx/>
              <a:buFontTx/>
              <a:buNone/>
            </a:pPr>
            <a:r>
              <a:rPr lang="en-AU" altLang="en-US" sz="952" b="1" dirty="0">
                <a:solidFill>
                  <a:srgbClr val="002060"/>
                </a:solidFill>
                <a:latin typeface="Calibri" panose="020F0502020204030204" pitchFamily="34" charset="0"/>
                <a:ea typeface="Times New Roman" panose="02020603050405020304" pitchFamily="18" charset="0"/>
                <a:cs typeface="Arial" panose="020B0604020202020204" pitchFamily="34" charset="0"/>
              </a:rPr>
              <a:t>1. Project planning and  initiation, confirming project goals and deliverables</a:t>
            </a:r>
            <a:endParaRPr lang="en-AU" altLang="en-US" sz="2539" dirty="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7178" name="AutoShape 19"/>
          <p:cNvSpPr>
            <a:spLocks noChangeArrowheads="1"/>
          </p:cNvSpPr>
          <p:nvPr/>
        </p:nvSpPr>
        <p:spPr bwMode="auto">
          <a:xfrm>
            <a:off x="1919230" y="2430281"/>
            <a:ext cx="4703172" cy="346336"/>
          </a:xfrm>
          <a:prstGeom prst="flowChartAlternateProcess">
            <a:avLst/>
          </a:prstGeom>
          <a:gradFill rotWithShape="0">
            <a:gsLst>
              <a:gs pos="0">
                <a:srgbClr val="FFFFFF"/>
              </a:gs>
              <a:gs pos="100000">
                <a:srgbClr val="CCC0D9"/>
              </a:gs>
            </a:gsLst>
            <a:lin ang="5400000" scaled="1"/>
          </a:gradFill>
          <a:ln w="12700">
            <a:solidFill>
              <a:srgbClr val="B2A1C7"/>
            </a:solidFill>
            <a:miter lim="800000"/>
            <a:headEnd/>
            <a:tailEnd/>
          </a:ln>
          <a:effectLst>
            <a:outerShdw dist="28398" dir="3806097" algn="ctr" rotWithShape="0">
              <a:srgbClr val="3F3151">
                <a:alpha val="50000"/>
              </a:srgbClr>
            </a:outerShdw>
          </a:effectLst>
        </p:spPr>
        <p:txBody>
          <a:bodyPr/>
          <a:lstStyle>
            <a:lvl1pPr eaLnBrk="0" hangingPunct="0">
              <a:spcBef>
                <a:spcPct val="80000"/>
              </a:spcBef>
              <a:buClr>
                <a:srgbClr val="133880"/>
              </a:buClr>
              <a:buFont typeface="Wingdings" panose="05000000000000000000" pitchFamily="2" charset="2"/>
              <a:buChar char="l"/>
              <a:defRPr sz="2100">
                <a:solidFill>
                  <a:srgbClr val="133880"/>
                </a:solidFill>
                <a:latin typeface="Arial" panose="020B0604020202020204" pitchFamily="34" charset="0"/>
              </a:defRPr>
            </a:lvl1pPr>
            <a:lvl2pPr marL="742950" indent="-285750" eaLnBrk="0" hangingPunct="0">
              <a:spcBef>
                <a:spcPct val="40000"/>
              </a:spcBef>
              <a:buClr>
                <a:srgbClr val="133880"/>
              </a:buClr>
              <a:buChar char="–"/>
              <a:defRPr sz="2100">
                <a:solidFill>
                  <a:srgbClr val="133880"/>
                </a:solidFill>
                <a:latin typeface="Arial" panose="020B0604020202020204" pitchFamily="34" charset="0"/>
              </a:defRPr>
            </a:lvl2pPr>
            <a:lvl3pPr marL="1143000" indent="-228600" eaLnBrk="0" hangingPunct="0">
              <a:spcBef>
                <a:spcPct val="40000"/>
              </a:spcBef>
              <a:buClr>
                <a:srgbClr val="133880"/>
              </a:buClr>
              <a:buChar char="–"/>
              <a:defRPr sz="2100">
                <a:solidFill>
                  <a:srgbClr val="133880"/>
                </a:solidFill>
                <a:latin typeface="Arial" panose="020B0604020202020204" pitchFamily="34" charset="0"/>
              </a:defRPr>
            </a:lvl3pPr>
            <a:lvl4pPr marL="1600200" indent="-228600" eaLnBrk="0" hangingPunct="0">
              <a:spcBef>
                <a:spcPct val="40000"/>
              </a:spcBef>
              <a:buClr>
                <a:srgbClr val="133880"/>
              </a:buClr>
              <a:buChar char="–"/>
              <a:defRPr sz="2100">
                <a:solidFill>
                  <a:srgbClr val="133880"/>
                </a:solidFill>
                <a:latin typeface="Arial" panose="020B0604020202020204" pitchFamily="34" charset="0"/>
              </a:defRPr>
            </a:lvl4pPr>
            <a:lvl5pPr marL="2057400" indent="-228600" eaLnBrk="0" hangingPunct="0">
              <a:spcBef>
                <a:spcPct val="40000"/>
              </a:spcBef>
              <a:buClr>
                <a:srgbClr val="133880"/>
              </a:buClr>
              <a:buChar char="–"/>
              <a:defRPr sz="2100">
                <a:solidFill>
                  <a:srgbClr val="133880"/>
                </a:solidFill>
                <a:latin typeface="Arial" panose="020B0604020202020204" pitchFamily="34" charset="0"/>
              </a:defRPr>
            </a:lvl5pPr>
            <a:lvl6pPr marL="25146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6pPr>
            <a:lvl7pPr marL="29718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7pPr>
            <a:lvl8pPr marL="34290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8pPr>
            <a:lvl9pPr marL="38862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9pPr>
          </a:lstStyle>
          <a:p>
            <a:pPr>
              <a:spcBef>
                <a:spcPct val="0"/>
              </a:spcBef>
              <a:buClrTx/>
              <a:buFontTx/>
              <a:buNone/>
            </a:pPr>
            <a:r>
              <a:rPr lang="en-AU" altLang="en-US" sz="952" b="1" dirty="0">
                <a:solidFill>
                  <a:srgbClr val="002060"/>
                </a:solidFill>
                <a:latin typeface="Calibri" panose="020F0502020204030204" pitchFamily="34" charset="0"/>
                <a:ea typeface="Times New Roman" panose="02020603050405020304" pitchFamily="18" charset="0"/>
                <a:cs typeface="Arial" panose="020B0604020202020204" pitchFamily="34" charset="0"/>
              </a:rPr>
              <a:t>2. Establish</a:t>
            </a:r>
            <a:r>
              <a:rPr lang="en-AU" altLang="en-US" sz="952" dirty="0">
                <a:solidFill>
                  <a:srgbClr val="002060"/>
                </a:solidFill>
                <a:latin typeface="Calibri" panose="020F0502020204030204" pitchFamily="34" charset="0"/>
                <a:ea typeface="Times New Roman" panose="02020603050405020304" pitchFamily="18" charset="0"/>
                <a:cs typeface="Arial" panose="020B0604020202020204" pitchFamily="34" charset="0"/>
              </a:rPr>
              <a:t> </a:t>
            </a:r>
            <a:r>
              <a:rPr lang="en-AU" altLang="en-US" sz="952" b="1" dirty="0">
                <a:solidFill>
                  <a:srgbClr val="002060"/>
                </a:solidFill>
                <a:latin typeface="Calibri" panose="020F0502020204030204" pitchFamily="34" charset="0"/>
                <a:ea typeface="Times New Roman" panose="02020603050405020304" pitchFamily="18" charset="0"/>
                <a:cs typeface="Arial" panose="020B0604020202020204" pitchFamily="34" charset="0"/>
              </a:rPr>
              <a:t>SMHSOP Recovery Project Steering Group</a:t>
            </a:r>
            <a:endParaRPr lang="en-AU" altLang="en-US" sz="2539" dirty="0">
              <a:solidFill>
                <a:srgbClr val="002060"/>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7179" name="AutoShape 8"/>
          <p:cNvSpPr>
            <a:spLocks noChangeArrowheads="1"/>
          </p:cNvSpPr>
          <p:nvPr/>
        </p:nvSpPr>
        <p:spPr bwMode="auto">
          <a:xfrm>
            <a:off x="1919230" y="3619679"/>
            <a:ext cx="4703172" cy="344157"/>
          </a:xfrm>
          <a:prstGeom prst="flowChartAlternateProcess">
            <a:avLst/>
          </a:prstGeom>
          <a:gradFill rotWithShape="0">
            <a:gsLst>
              <a:gs pos="0">
                <a:srgbClr val="FFFFFF"/>
              </a:gs>
              <a:gs pos="100000">
                <a:srgbClr val="A1D4E1"/>
              </a:gs>
            </a:gsLst>
            <a:lin ang="5400000" scaled="1"/>
          </a:gradFill>
          <a:ln w="12700">
            <a:solidFill>
              <a:srgbClr val="73BFD3"/>
            </a:solidFill>
            <a:miter lim="800000"/>
            <a:headEnd/>
            <a:tailEnd/>
          </a:ln>
          <a:effectLst>
            <a:outerShdw dist="28398" dir="3806097" algn="ctr" rotWithShape="0">
              <a:srgbClr val="18414C">
                <a:alpha val="50000"/>
              </a:srgbClr>
            </a:outerShdw>
          </a:effectLst>
        </p:spPr>
        <p:txBody>
          <a:bodyPr/>
          <a:lstStyle>
            <a:lvl1pPr eaLnBrk="0" hangingPunct="0">
              <a:spcBef>
                <a:spcPct val="80000"/>
              </a:spcBef>
              <a:buClr>
                <a:srgbClr val="133880"/>
              </a:buClr>
              <a:buFont typeface="Wingdings" panose="05000000000000000000" pitchFamily="2" charset="2"/>
              <a:buChar char="l"/>
              <a:defRPr sz="2100">
                <a:solidFill>
                  <a:srgbClr val="133880"/>
                </a:solidFill>
                <a:latin typeface="Arial" panose="020B0604020202020204" pitchFamily="34" charset="0"/>
              </a:defRPr>
            </a:lvl1pPr>
            <a:lvl2pPr marL="742950" indent="-285750" eaLnBrk="0" hangingPunct="0">
              <a:spcBef>
                <a:spcPct val="40000"/>
              </a:spcBef>
              <a:buClr>
                <a:srgbClr val="133880"/>
              </a:buClr>
              <a:buChar char="–"/>
              <a:defRPr sz="2100">
                <a:solidFill>
                  <a:srgbClr val="133880"/>
                </a:solidFill>
                <a:latin typeface="Arial" panose="020B0604020202020204" pitchFamily="34" charset="0"/>
              </a:defRPr>
            </a:lvl2pPr>
            <a:lvl3pPr marL="1143000" indent="-228600" eaLnBrk="0" hangingPunct="0">
              <a:spcBef>
                <a:spcPct val="40000"/>
              </a:spcBef>
              <a:buClr>
                <a:srgbClr val="133880"/>
              </a:buClr>
              <a:buChar char="–"/>
              <a:defRPr sz="2100">
                <a:solidFill>
                  <a:srgbClr val="133880"/>
                </a:solidFill>
                <a:latin typeface="Arial" panose="020B0604020202020204" pitchFamily="34" charset="0"/>
              </a:defRPr>
            </a:lvl3pPr>
            <a:lvl4pPr marL="1600200" indent="-228600" eaLnBrk="0" hangingPunct="0">
              <a:spcBef>
                <a:spcPct val="40000"/>
              </a:spcBef>
              <a:buClr>
                <a:srgbClr val="133880"/>
              </a:buClr>
              <a:buChar char="–"/>
              <a:defRPr sz="2100">
                <a:solidFill>
                  <a:srgbClr val="133880"/>
                </a:solidFill>
                <a:latin typeface="Arial" panose="020B0604020202020204" pitchFamily="34" charset="0"/>
              </a:defRPr>
            </a:lvl4pPr>
            <a:lvl5pPr marL="2057400" indent="-228600" eaLnBrk="0" hangingPunct="0">
              <a:spcBef>
                <a:spcPct val="40000"/>
              </a:spcBef>
              <a:buClr>
                <a:srgbClr val="133880"/>
              </a:buClr>
              <a:buChar char="–"/>
              <a:defRPr sz="2100">
                <a:solidFill>
                  <a:srgbClr val="133880"/>
                </a:solidFill>
                <a:latin typeface="Arial" panose="020B0604020202020204" pitchFamily="34" charset="0"/>
              </a:defRPr>
            </a:lvl5pPr>
            <a:lvl6pPr marL="25146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6pPr>
            <a:lvl7pPr marL="29718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7pPr>
            <a:lvl8pPr marL="34290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8pPr>
            <a:lvl9pPr marL="38862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9pPr>
          </a:lstStyle>
          <a:p>
            <a:pPr>
              <a:spcBef>
                <a:spcPct val="0"/>
              </a:spcBef>
              <a:buClrTx/>
              <a:buFontTx/>
              <a:buNone/>
            </a:pPr>
            <a:r>
              <a:rPr lang="en-AU" altLang="en-US" sz="952"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5.  Recruit LHD ‘recovery champions’ and workshop toolkit package</a:t>
            </a:r>
            <a:endParaRPr lang="en-AU" altLang="en-US" sz="2539"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7180" name="AutoShape 21"/>
          <p:cNvSpPr>
            <a:spLocks noChangeArrowheads="1"/>
          </p:cNvSpPr>
          <p:nvPr/>
        </p:nvSpPr>
        <p:spPr bwMode="auto">
          <a:xfrm>
            <a:off x="1905416" y="4383732"/>
            <a:ext cx="4750572" cy="344157"/>
          </a:xfrm>
          <a:prstGeom prst="flowChartAlternateProcess">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lvl1pPr eaLnBrk="0" hangingPunct="0">
              <a:spcBef>
                <a:spcPct val="80000"/>
              </a:spcBef>
              <a:buClr>
                <a:srgbClr val="133880"/>
              </a:buClr>
              <a:buFont typeface="Wingdings" panose="05000000000000000000" pitchFamily="2" charset="2"/>
              <a:buChar char="l"/>
              <a:defRPr sz="2100">
                <a:solidFill>
                  <a:srgbClr val="133880"/>
                </a:solidFill>
                <a:latin typeface="Arial" panose="020B0604020202020204" pitchFamily="34" charset="0"/>
              </a:defRPr>
            </a:lvl1pPr>
            <a:lvl2pPr marL="742950" indent="-285750" eaLnBrk="0" hangingPunct="0">
              <a:spcBef>
                <a:spcPct val="40000"/>
              </a:spcBef>
              <a:buClr>
                <a:srgbClr val="133880"/>
              </a:buClr>
              <a:buChar char="–"/>
              <a:defRPr sz="2100">
                <a:solidFill>
                  <a:srgbClr val="133880"/>
                </a:solidFill>
                <a:latin typeface="Arial" panose="020B0604020202020204" pitchFamily="34" charset="0"/>
              </a:defRPr>
            </a:lvl2pPr>
            <a:lvl3pPr marL="1143000" indent="-228600" eaLnBrk="0" hangingPunct="0">
              <a:spcBef>
                <a:spcPct val="40000"/>
              </a:spcBef>
              <a:buClr>
                <a:srgbClr val="133880"/>
              </a:buClr>
              <a:buChar char="–"/>
              <a:defRPr sz="2100">
                <a:solidFill>
                  <a:srgbClr val="133880"/>
                </a:solidFill>
                <a:latin typeface="Arial" panose="020B0604020202020204" pitchFamily="34" charset="0"/>
              </a:defRPr>
            </a:lvl3pPr>
            <a:lvl4pPr marL="1600200" indent="-228600" eaLnBrk="0" hangingPunct="0">
              <a:spcBef>
                <a:spcPct val="40000"/>
              </a:spcBef>
              <a:buClr>
                <a:srgbClr val="133880"/>
              </a:buClr>
              <a:buChar char="–"/>
              <a:defRPr sz="2100">
                <a:solidFill>
                  <a:srgbClr val="133880"/>
                </a:solidFill>
                <a:latin typeface="Arial" panose="020B0604020202020204" pitchFamily="34" charset="0"/>
              </a:defRPr>
            </a:lvl4pPr>
            <a:lvl5pPr marL="2057400" indent="-228600" eaLnBrk="0" hangingPunct="0">
              <a:spcBef>
                <a:spcPct val="40000"/>
              </a:spcBef>
              <a:buClr>
                <a:srgbClr val="133880"/>
              </a:buClr>
              <a:buChar char="–"/>
              <a:defRPr sz="2100">
                <a:solidFill>
                  <a:srgbClr val="133880"/>
                </a:solidFill>
                <a:latin typeface="Arial" panose="020B0604020202020204" pitchFamily="34" charset="0"/>
              </a:defRPr>
            </a:lvl5pPr>
            <a:lvl6pPr marL="25146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6pPr>
            <a:lvl7pPr marL="29718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7pPr>
            <a:lvl8pPr marL="34290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8pPr>
            <a:lvl9pPr marL="38862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9pPr>
          </a:lstStyle>
          <a:p>
            <a:pPr>
              <a:spcBef>
                <a:spcPct val="0"/>
              </a:spcBef>
              <a:buClrTx/>
              <a:buFontTx/>
              <a:buNone/>
            </a:pPr>
            <a:r>
              <a:rPr lang="en-AU" altLang="en-US" sz="952" b="1">
                <a:solidFill>
                  <a:srgbClr val="002060"/>
                </a:solidFill>
                <a:latin typeface="Calibri" panose="020F0502020204030204" pitchFamily="34" charset="0"/>
                <a:ea typeface="Calibri" panose="020F0502020204030204" pitchFamily="34" charset="0"/>
                <a:cs typeface="Times New Roman" panose="02020603050405020304" pitchFamily="18" charset="0"/>
              </a:rPr>
              <a:t>7.  Evaluation and showcasing of LHD projects</a:t>
            </a:r>
            <a:endParaRPr lang="en-AU" altLang="en-US" sz="2539">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7181" name="Rectangle 15"/>
          <p:cNvSpPr>
            <a:spLocks noChangeArrowheads="1"/>
          </p:cNvSpPr>
          <p:nvPr/>
        </p:nvSpPr>
        <p:spPr bwMode="auto">
          <a:xfrm>
            <a:off x="163167" y="161477"/>
            <a:ext cx="184731" cy="483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80000"/>
              </a:spcBef>
              <a:buClr>
                <a:srgbClr val="133880"/>
              </a:buClr>
              <a:buFont typeface="Wingdings" panose="05000000000000000000" pitchFamily="2" charset="2"/>
              <a:buChar char="l"/>
              <a:defRPr sz="2100">
                <a:solidFill>
                  <a:srgbClr val="133880"/>
                </a:solidFill>
                <a:latin typeface="Arial" panose="020B0604020202020204" pitchFamily="34" charset="0"/>
              </a:defRPr>
            </a:lvl1pPr>
            <a:lvl2pPr marL="742950" indent="-285750" eaLnBrk="0" hangingPunct="0">
              <a:spcBef>
                <a:spcPct val="40000"/>
              </a:spcBef>
              <a:buClr>
                <a:srgbClr val="133880"/>
              </a:buClr>
              <a:buChar char="–"/>
              <a:defRPr sz="2100">
                <a:solidFill>
                  <a:srgbClr val="133880"/>
                </a:solidFill>
                <a:latin typeface="Arial" panose="020B0604020202020204" pitchFamily="34" charset="0"/>
              </a:defRPr>
            </a:lvl2pPr>
            <a:lvl3pPr marL="1143000" indent="-228600" eaLnBrk="0" hangingPunct="0">
              <a:spcBef>
                <a:spcPct val="40000"/>
              </a:spcBef>
              <a:buClr>
                <a:srgbClr val="133880"/>
              </a:buClr>
              <a:buChar char="–"/>
              <a:defRPr sz="2100">
                <a:solidFill>
                  <a:srgbClr val="133880"/>
                </a:solidFill>
                <a:latin typeface="Arial" panose="020B0604020202020204" pitchFamily="34" charset="0"/>
              </a:defRPr>
            </a:lvl3pPr>
            <a:lvl4pPr marL="1600200" indent="-228600" eaLnBrk="0" hangingPunct="0">
              <a:spcBef>
                <a:spcPct val="40000"/>
              </a:spcBef>
              <a:buClr>
                <a:srgbClr val="133880"/>
              </a:buClr>
              <a:buChar char="–"/>
              <a:defRPr sz="2100">
                <a:solidFill>
                  <a:srgbClr val="133880"/>
                </a:solidFill>
                <a:latin typeface="Arial" panose="020B0604020202020204" pitchFamily="34" charset="0"/>
              </a:defRPr>
            </a:lvl4pPr>
            <a:lvl5pPr marL="2057400" indent="-228600" eaLnBrk="0" hangingPunct="0">
              <a:spcBef>
                <a:spcPct val="40000"/>
              </a:spcBef>
              <a:buClr>
                <a:srgbClr val="133880"/>
              </a:buClr>
              <a:buChar char="–"/>
              <a:defRPr sz="2100">
                <a:solidFill>
                  <a:srgbClr val="133880"/>
                </a:solidFill>
                <a:latin typeface="Arial" panose="020B0604020202020204" pitchFamily="34" charset="0"/>
              </a:defRPr>
            </a:lvl5pPr>
            <a:lvl6pPr marL="25146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6pPr>
            <a:lvl7pPr marL="29718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7pPr>
            <a:lvl8pPr marL="34290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8pPr>
            <a:lvl9pPr marL="3886200" indent="-228600" eaLnBrk="0" fontAlgn="base" hangingPunct="0">
              <a:spcBef>
                <a:spcPct val="40000"/>
              </a:spcBef>
              <a:spcAft>
                <a:spcPct val="0"/>
              </a:spcAft>
              <a:buClr>
                <a:srgbClr val="133880"/>
              </a:buClr>
              <a:buChar char="–"/>
              <a:defRPr sz="2100">
                <a:solidFill>
                  <a:srgbClr val="133880"/>
                </a:solidFill>
                <a:latin typeface="Arial" panose="020B0604020202020204" pitchFamily="34" charset="0"/>
              </a:defRPr>
            </a:lvl9pPr>
          </a:lstStyle>
          <a:p>
            <a:pPr eaLnBrk="1" hangingPunct="1">
              <a:spcBef>
                <a:spcPct val="0"/>
              </a:spcBef>
              <a:buClrTx/>
              <a:buFontTx/>
              <a:buNone/>
            </a:pPr>
            <a:endParaRPr lang="en-GB" altLang="en-US" sz="2539">
              <a:solidFill>
                <a:schemeClr val="tx1"/>
              </a:solidFill>
              <a:latin typeface="Times New Roman" panose="02020603050405020304" pitchFamily="18" charset="0"/>
            </a:endParaRPr>
          </a:p>
        </p:txBody>
      </p:sp>
      <p:sp>
        <p:nvSpPr>
          <p:cNvPr id="7182" name="Rectangle 26"/>
          <p:cNvSpPr>
            <a:spLocks noChangeArrowheads="1"/>
          </p:cNvSpPr>
          <p:nvPr/>
        </p:nvSpPr>
        <p:spPr bwMode="auto">
          <a:xfrm>
            <a:off x="163167" y="403287"/>
            <a:ext cx="184731" cy="483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80000"/>
              </a:spcBef>
              <a:buClr>
                <a:srgbClr val="133880"/>
              </a:buClr>
              <a:buFont typeface="Wingdings" panose="05000000000000000000" pitchFamily="2" charset="2"/>
              <a:buChar char="l"/>
              <a:tabLst>
                <a:tab pos="457200" algn="l"/>
                <a:tab pos="6172200" algn="l"/>
              </a:tabLst>
              <a:defRPr sz="2100">
                <a:solidFill>
                  <a:srgbClr val="133880"/>
                </a:solidFill>
                <a:latin typeface="Arial" panose="020B0604020202020204" pitchFamily="34" charset="0"/>
              </a:defRPr>
            </a:lvl1pPr>
            <a:lvl2pPr marL="630238" indent="-268288" eaLnBrk="0" hangingPunct="0">
              <a:spcBef>
                <a:spcPct val="40000"/>
              </a:spcBef>
              <a:buClr>
                <a:srgbClr val="133880"/>
              </a:buClr>
              <a:buChar char="–"/>
              <a:tabLst>
                <a:tab pos="457200" algn="l"/>
                <a:tab pos="6172200" algn="l"/>
              </a:tabLst>
              <a:defRPr sz="2100">
                <a:solidFill>
                  <a:srgbClr val="133880"/>
                </a:solidFill>
                <a:latin typeface="Arial" panose="020B0604020202020204" pitchFamily="34" charset="0"/>
              </a:defRPr>
            </a:lvl2pPr>
            <a:lvl3pPr marL="900113" indent="-268288" eaLnBrk="0" hangingPunct="0">
              <a:spcBef>
                <a:spcPct val="40000"/>
              </a:spcBef>
              <a:buClr>
                <a:srgbClr val="133880"/>
              </a:buClr>
              <a:buChar char="–"/>
              <a:tabLst>
                <a:tab pos="457200" algn="l"/>
                <a:tab pos="6172200" algn="l"/>
              </a:tabLst>
              <a:defRPr sz="2100">
                <a:solidFill>
                  <a:srgbClr val="133880"/>
                </a:solidFill>
                <a:latin typeface="Arial" panose="020B0604020202020204" pitchFamily="34" charset="0"/>
              </a:defRPr>
            </a:lvl3pPr>
            <a:lvl4pPr marL="1169988" indent="-268288" eaLnBrk="0" hangingPunct="0">
              <a:spcBef>
                <a:spcPct val="40000"/>
              </a:spcBef>
              <a:buClr>
                <a:srgbClr val="133880"/>
              </a:buClr>
              <a:buChar char="–"/>
              <a:tabLst>
                <a:tab pos="457200" algn="l"/>
                <a:tab pos="6172200" algn="l"/>
              </a:tabLst>
              <a:defRPr sz="2100">
                <a:solidFill>
                  <a:srgbClr val="133880"/>
                </a:solidFill>
                <a:latin typeface="Arial" panose="020B0604020202020204" pitchFamily="34" charset="0"/>
              </a:defRPr>
            </a:lvl4pPr>
            <a:lvl5pPr marL="1439863" indent="-268288" eaLnBrk="0" hangingPunct="0">
              <a:spcBef>
                <a:spcPct val="40000"/>
              </a:spcBef>
              <a:buClr>
                <a:srgbClr val="133880"/>
              </a:buClr>
              <a:buChar char="–"/>
              <a:tabLst>
                <a:tab pos="457200" algn="l"/>
                <a:tab pos="6172200" algn="l"/>
              </a:tabLst>
              <a:defRPr sz="2100">
                <a:solidFill>
                  <a:srgbClr val="133880"/>
                </a:solidFill>
                <a:latin typeface="Arial" panose="020B0604020202020204" pitchFamily="34" charset="0"/>
              </a:defRPr>
            </a:lvl5pPr>
            <a:lvl6pPr marL="1897063" indent="-268288" eaLnBrk="0" fontAlgn="base" hangingPunct="0">
              <a:spcBef>
                <a:spcPct val="40000"/>
              </a:spcBef>
              <a:spcAft>
                <a:spcPct val="0"/>
              </a:spcAft>
              <a:buClr>
                <a:srgbClr val="133880"/>
              </a:buClr>
              <a:buChar char="–"/>
              <a:tabLst>
                <a:tab pos="457200" algn="l"/>
                <a:tab pos="6172200" algn="l"/>
              </a:tabLst>
              <a:defRPr sz="2100">
                <a:solidFill>
                  <a:srgbClr val="133880"/>
                </a:solidFill>
                <a:latin typeface="Arial" panose="020B0604020202020204" pitchFamily="34" charset="0"/>
              </a:defRPr>
            </a:lvl6pPr>
            <a:lvl7pPr marL="2354263" indent="-268288" eaLnBrk="0" fontAlgn="base" hangingPunct="0">
              <a:spcBef>
                <a:spcPct val="40000"/>
              </a:spcBef>
              <a:spcAft>
                <a:spcPct val="0"/>
              </a:spcAft>
              <a:buClr>
                <a:srgbClr val="133880"/>
              </a:buClr>
              <a:buChar char="–"/>
              <a:tabLst>
                <a:tab pos="457200" algn="l"/>
                <a:tab pos="6172200" algn="l"/>
              </a:tabLst>
              <a:defRPr sz="2100">
                <a:solidFill>
                  <a:srgbClr val="133880"/>
                </a:solidFill>
                <a:latin typeface="Arial" panose="020B0604020202020204" pitchFamily="34" charset="0"/>
              </a:defRPr>
            </a:lvl7pPr>
            <a:lvl8pPr marL="2811463" indent="-268288" eaLnBrk="0" fontAlgn="base" hangingPunct="0">
              <a:spcBef>
                <a:spcPct val="40000"/>
              </a:spcBef>
              <a:spcAft>
                <a:spcPct val="0"/>
              </a:spcAft>
              <a:buClr>
                <a:srgbClr val="133880"/>
              </a:buClr>
              <a:buChar char="–"/>
              <a:tabLst>
                <a:tab pos="457200" algn="l"/>
                <a:tab pos="6172200" algn="l"/>
              </a:tabLst>
              <a:defRPr sz="2100">
                <a:solidFill>
                  <a:srgbClr val="133880"/>
                </a:solidFill>
                <a:latin typeface="Arial" panose="020B0604020202020204" pitchFamily="34" charset="0"/>
              </a:defRPr>
            </a:lvl8pPr>
            <a:lvl9pPr marL="3268663" indent="-268288" eaLnBrk="0" fontAlgn="base" hangingPunct="0">
              <a:spcBef>
                <a:spcPct val="40000"/>
              </a:spcBef>
              <a:spcAft>
                <a:spcPct val="0"/>
              </a:spcAft>
              <a:buClr>
                <a:srgbClr val="133880"/>
              </a:buClr>
              <a:buChar char="–"/>
              <a:tabLst>
                <a:tab pos="457200" algn="l"/>
                <a:tab pos="6172200" algn="l"/>
              </a:tabLst>
              <a:defRPr sz="2100">
                <a:solidFill>
                  <a:srgbClr val="133880"/>
                </a:solidFill>
                <a:latin typeface="Arial" panose="020B0604020202020204" pitchFamily="34" charset="0"/>
              </a:defRPr>
            </a:lvl9pPr>
          </a:lstStyle>
          <a:p>
            <a:pPr>
              <a:spcBef>
                <a:spcPct val="0"/>
              </a:spcBef>
              <a:buClrTx/>
              <a:buFontTx/>
              <a:buNone/>
            </a:pPr>
            <a:endParaRPr lang="en-US" altLang="en-US" sz="2539">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524146899"/>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147" y="116633"/>
            <a:ext cx="8001630" cy="1152127"/>
          </a:xfrm>
        </p:spPr>
        <p:txBody>
          <a:bodyPr/>
          <a:lstStyle/>
          <a:p>
            <a:pPr algn="ctr"/>
            <a:r>
              <a:rPr lang="en-AU" dirty="0"/>
              <a:t/>
            </a:r>
            <a:br>
              <a:rPr lang="en-AU" dirty="0"/>
            </a:br>
            <a:r>
              <a:rPr lang="en-AU" dirty="0"/>
              <a:t/>
            </a:r>
            <a:br>
              <a:rPr lang="en-AU" dirty="0"/>
            </a:br>
            <a:r>
              <a:rPr lang="en-AU" dirty="0"/>
              <a:t>Frameworks for considering strategies/interventions</a:t>
            </a:r>
            <a:br>
              <a:rPr lang="en-AU" dirty="0"/>
            </a:br>
            <a:r>
              <a:rPr lang="en-AU" dirty="0"/>
              <a:t>WHO implementation framework</a:t>
            </a:r>
            <a:br>
              <a:rPr lang="en-AU" dirty="0"/>
            </a:br>
            <a:r>
              <a:rPr lang="en-AU" sz="1600" dirty="0"/>
              <a:t>Lui et al. (2017) World Psychiatry</a:t>
            </a:r>
          </a:p>
        </p:txBody>
      </p:sp>
      <p:pic>
        <p:nvPicPr>
          <p:cNvPr id="4" name="Picture 3"/>
          <p:cNvPicPr>
            <a:picLocks noChangeAspect="1"/>
          </p:cNvPicPr>
          <p:nvPr/>
        </p:nvPicPr>
        <p:blipFill>
          <a:blip r:embed="rId3"/>
          <a:stretch>
            <a:fillRect/>
          </a:stretch>
        </p:blipFill>
        <p:spPr>
          <a:xfrm>
            <a:off x="-23149" y="908720"/>
            <a:ext cx="9167149" cy="5832647"/>
          </a:xfrm>
          <a:prstGeom prst="rect">
            <a:avLst/>
          </a:prstGeom>
        </p:spPr>
      </p:pic>
    </p:spTree>
    <p:extLst>
      <p:ext uri="{BB962C8B-B14F-4D97-AF65-F5344CB8AC3E}">
        <p14:creationId xmlns:p14="http://schemas.microsoft.com/office/powerpoint/2010/main" val="851037518"/>
      </p:ext>
    </p:extLst>
  </p:cSld>
  <p:clrMapOvr>
    <a:masterClrMapping/>
  </p:clrMapOvr>
  <p:transition>
    <p:wipe dir="r"/>
  </p:transition>
</p:sld>
</file>

<file path=ppt/theme/theme1.xml><?xml version="1.0" encoding="utf-8"?>
<a:theme xmlns:a="http://schemas.openxmlformats.org/drawingml/2006/main" name="1_Health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Times New Roman" pitchFamily="20" charset="0"/>
          </a:defRPr>
        </a:defPPr>
      </a:lstStyle>
    </a:spDef>
    <a:ln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Times New Roman" pitchFamily="20" charset="0"/>
          </a:defRPr>
        </a:defPPr>
      </a:lstStyle>
    </a:lnDef>
  </a:objectDefaults>
  <a:extraClrSchemeLst>
    <a:extraClrScheme>
      <a:clrScheme name="Blank Presentation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Blank Presentation 4">
        <a:dk1>
          <a:srgbClr val="4C4C4C"/>
        </a:dk1>
        <a:lt1>
          <a:srgbClr val="FFFFFF"/>
        </a:lt1>
        <a:dk2>
          <a:srgbClr val="8996DE"/>
        </a:dk2>
        <a:lt2>
          <a:srgbClr val="FFFFFF"/>
        </a:lt2>
        <a:accent1>
          <a:srgbClr val="0066CC"/>
        </a:accent1>
        <a:accent2>
          <a:srgbClr val="0099CC"/>
        </a:accent2>
        <a:accent3>
          <a:srgbClr val="C4C9EC"/>
        </a:accent3>
        <a:accent4>
          <a:srgbClr val="DADADA"/>
        </a:accent4>
        <a:accent5>
          <a:srgbClr val="AAB8E2"/>
        </a:accent5>
        <a:accent6>
          <a:srgbClr val="008AB9"/>
        </a:accent6>
        <a:hlink>
          <a:srgbClr val="6699FF"/>
        </a:hlink>
        <a:folHlink>
          <a:srgbClr val="6666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53119</TotalTime>
  <Words>1536</Words>
  <Application>Microsoft Office PowerPoint</Application>
  <PresentationFormat>On-screen Show (4:3)</PresentationFormat>
  <Paragraphs>116</Paragraphs>
  <Slides>12</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Times New Roman</vt:lpstr>
      <vt:lpstr>Wingdings</vt:lpstr>
      <vt:lpstr>1_Health Presentation template</vt:lpstr>
      <vt:lpstr>Custom Design</vt:lpstr>
      <vt:lpstr>PowerPoint Presentation</vt:lpstr>
      <vt:lpstr>Understanding your target group, the evidence and the current state of play in your organisation</vt:lpstr>
      <vt:lpstr>Implications for implementation and care</vt:lpstr>
      <vt:lpstr>Key messages from NSW older people’s mental health (OPMH) experience</vt:lpstr>
      <vt:lpstr>Strategies and practice ideas from NSW OPMH experience</vt:lpstr>
      <vt:lpstr>Strategies and practice ideas (cont.)</vt:lpstr>
      <vt:lpstr>Lessons from NSW OPMH statewide practice improvement initiative (recovery-oriented practice)</vt:lpstr>
      <vt:lpstr>Approaches to quality improvement – NSW OPMH physical health practice improvement project</vt:lpstr>
      <vt:lpstr>  Frameworks for considering strategies/interventions WHO implementation framework Lui et al. (2017) World Psychiatry</vt:lpstr>
      <vt:lpstr>Workshop (1) </vt:lpstr>
      <vt:lpstr>Workshop (2)</vt:lpstr>
      <vt:lpstr>Questions?       Questions?  Dr Rod McKay Clinical Advisor, Older People’s Mental Health Policy Unit Mental Health Branch, NSW Ministry of Health Email: Roderick.mckay@health.nsw.gov.au   Dr Kate Jackson Director, Older People’s Mental Health Policy Unit Mental Health Branch, NSW Ministry of Health Email: Kate.Jackson@health.nsw.gov.au  </vt:lpstr>
    </vt:vector>
  </TitlesOfParts>
  <Company>NSCCH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DMC</dc:creator>
  <cp:lastModifiedBy>Kate Jackson</cp:lastModifiedBy>
  <cp:revision>698</cp:revision>
  <cp:lastPrinted>2019-03-26T03:46:09Z</cp:lastPrinted>
  <dcterms:created xsi:type="dcterms:W3CDTF">2014-10-01T03:37:44Z</dcterms:created>
  <dcterms:modified xsi:type="dcterms:W3CDTF">2019-03-26T03:46:20Z</dcterms:modified>
</cp:coreProperties>
</file>